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8" r:id="rId2"/>
    <p:sldId id="289" r:id="rId3"/>
    <p:sldId id="290" r:id="rId4"/>
    <p:sldId id="297" r:id="rId5"/>
    <p:sldId id="299" r:id="rId6"/>
    <p:sldId id="300" r:id="rId7"/>
    <p:sldId id="315" r:id="rId8"/>
    <p:sldId id="317" r:id="rId9"/>
    <p:sldId id="316" r:id="rId10"/>
    <p:sldId id="311" r:id="rId11"/>
    <p:sldId id="312" r:id="rId12"/>
    <p:sldId id="294" r:id="rId13"/>
    <p:sldId id="295" r:id="rId14"/>
    <p:sldId id="318" r:id="rId15"/>
    <p:sldId id="319" r:id="rId16"/>
    <p:sldId id="321" r:id="rId17"/>
    <p:sldId id="320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794" y="7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b="12193"/>
          <a:stretch>
            <a:fillRect/>
          </a:stretch>
        </p:blipFill>
        <p:spPr>
          <a:xfrm flipH="1">
            <a:off x="97866" y="3498569"/>
            <a:ext cx="9046134" cy="1644931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0" y="0"/>
            <a:ext cx="9144000" cy="835377"/>
            <a:chOff x="0" y="0"/>
            <a:chExt cx="9144000" cy="1520593"/>
          </a:xfrm>
        </p:grpSpPr>
        <p:grpSp>
          <p:nvGrpSpPr>
            <p:cNvPr id="42" name="组合 41"/>
            <p:cNvGrpSpPr/>
            <p:nvPr/>
          </p:nvGrpSpPr>
          <p:grpSpPr>
            <a:xfrm>
              <a:off x="0" y="0"/>
              <a:ext cx="4209785" cy="1520593"/>
              <a:chOff x="0" y="0"/>
              <a:chExt cx="4209785" cy="1520593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0" y="0"/>
                <a:ext cx="3759200" cy="1466121"/>
              </a:xfrm>
              <a:custGeom>
                <a:avLst/>
                <a:gdLst>
                  <a:gd name="connsiteX0" fmla="*/ 0 w 3759200"/>
                  <a:gd name="connsiteY0" fmla="*/ 0 h 1349545"/>
                  <a:gd name="connsiteX1" fmla="*/ 3743167 w 3759200"/>
                  <a:gd name="connsiteY1" fmla="*/ 0 h 1349545"/>
                  <a:gd name="connsiteX2" fmla="*/ 3759200 w 3759200"/>
                  <a:gd name="connsiteY2" fmla="*/ 633298 h 1349545"/>
                  <a:gd name="connsiteX3" fmla="*/ 1103086 w 3759200"/>
                  <a:gd name="connsiteY3" fmla="*/ 1344498 h 1349545"/>
                  <a:gd name="connsiteX4" fmla="*/ 146957 w 3759200"/>
                  <a:gd name="connsiteY4" fmla="*/ 834684 h 1349545"/>
                  <a:gd name="connsiteX5" fmla="*/ 0 w 3759200"/>
                  <a:gd name="connsiteY5" fmla="*/ 695131 h 1349545"/>
                  <a:gd name="connsiteX6" fmla="*/ 0 w 3759200"/>
                  <a:gd name="connsiteY6" fmla="*/ 0 h 134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9200" h="1349545">
                    <a:moveTo>
                      <a:pt x="0" y="0"/>
                    </a:moveTo>
                    <a:lnTo>
                      <a:pt x="3743167" y="0"/>
                    </a:lnTo>
                    <a:lnTo>
                      <a:pt x="3759200" y="633298"/>
                    </a:lnTo>
                    <a:cubicBezTo>
                      <a:pt x="3316514" y="778441"/>
                      <a:pt x="1809448" y="1412231"/>
                      <a:pt x="1103086" y="1344498"/>
                    </a:cubicBezTo>
                    <a:cubicBezTo>
                      <a:pt x="749905" y="1310632"/>
                      <a:pt x="420915" y="1080822"/>
                      <a:pt x="146957" y="834684"/>
                    </a:cubicBezTo>
                    <a:lnTo>
                      <a:pt x="0" y="69513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431695" y="0"/>
                <a:ext cx="3778090" cy="1520593"/>
              </a:xfrm>
              <a:custGeom>
                <a:avLst/>
                <a:gdLst>
                  <a:gd name="connsiteX0" fmla="*/ 0 w 3778090"/>
                  <a:gd name="connsiteY0" fmla="*/ 0 h 1520593"/>
                  <a:gd name="connsiteX1" fmla="*/ 3778090 w 3778090"/>
                  <a:gd name="connsiteY1" fmla="*/ 0 h 1520593"/>
                  <a:gd name="connsiteX2" fmla="*/ 3762934 w 3778090"/>
                  <a:gd name="connsiteY2" fmla="*/ 856343 h 1520593"/>
                  <a:gd name="connsiteX3" fmla="*/ 2050248 w 3778090"/>
                  <a:gd name="connsiteY3" fmla="*/ 1480457 h 1520593"/>
                  <a:gd name="connsiteX4" fmla="*/ 122775 w 3778090"/>
                  <a:gd name="connsiteY4" fmla="*/ 115009 h 1520593"/>
                  <a:gd name="connsiteX5" fmla="*/ 0 w 3778090"/>
                  <a:gd name="connsiteY5" fmla="*/ 0 h 152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8090" h="1520593">
                    <a:moveTo>
                      <a:pt x="0" y="0"/>
                    </a:moveTo>
                    <a:lnTo>
                      <a:pt x="3778090" y="0"/>
                    </a:lnTo>
                    <a:lnTo>
                      <a:pt x="3762934" y="856343"/>
                    </a:lnTo>
                    <a:cubicBezTo>
                      <a:pt x="3234372" y="1253066"/>
                      <a:pt x="2705810" y="1649790"/>
                      <a:pt x="2050248" y="1480457"/>
                    </a:cubicBezTo>
                    <a:cubicBezTo>
                      <a:pt x="1476631" y="1332291"/>
                      <a:pt x="805780" y="750736"/>
                      <a:pt x="122775" y="115009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100000">
                    <a:srgbClr val="FF0000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flipH="1">
              <a:off x="4462178" y="0"/>
              <a:ext cx="4681822" cy="1520593"/>
              <a:chOff x="0" y="0"/>
              <a:chExt cx="4209785" cy="152059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0" y="0"/>
                <a:ext cx="3759200" cy="1466121"/>
              </a:xfrm>
              <a:custGeom>
                <a:avLst/>
                <a:gdLst>
                  <a:gd name="connsiteX0" fmla="*/ 0 w 3759200"/>
                  <a:gd name="connsiteY0" fmla="*/ 0 h 1349545"/>
                  <a:gd name="connsiteX1" fmla="*/ 3743167 w 3759200"/>
                  <a:gd name="connsiteY1" fmla="*/ 0 h 1349545"/>
                  <a:gd name="connsiteX2" fmla="*/ 3759200 w 3759200"/>
                  <a:gd name="connsiteY2" fmla="*/ 633298 h 1349545"/>
                  <a:gd name="connsiteX3" fmla="*/ 1103086 w 3759200"/>
                  <a:gd name="connsiteY3" fmla="*/ 1344498 h 1349545"/>
                  <a:gd name="connsiteX4" fmla="*/ 146957 w 3759200"/>
                  <a:gd name="connsiteY4" fmla="*/ 834684 h 1349545"/>
                  <a:gd name="connsiteX5" fmla="*/ 0 w 3759200"/>
                  <a:gd name="connsiteY5" fmla="*/ 695131 h 1349545"/>
                  <a:gd name="connsiteX6" fmla="*/ 0 w 3759200"/>
                  <a:gd name="connsiteY6" fmla="*/ 0 h 134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9200" h="1349545">
                    <a:moveTo>
                      <a:pt x="0" y="0"/>
                    </a:moveTo>
                    <a:lnTo>
                      <a:pt x="3743167" y="0"/>
                    </a:lnTo>
                    <a:lnTo>
                      <a:pt x="3759200" y="633298"/>
                    </a:lnTo>
                    <a:cubicBezTo>
                      <a:pt x="3316514" y="778441"/>
                      <a:pt x="1809448" y="1412231"/>
                      <a:pt x="1103086" y="1344498"/>
                    </a:cubicBezTo>
                    <a:cubicBezTo>
                      <a:pt x="749905" y="1310632"/>
                      <a:pt x="420915" y="1080822"/>
                      <a:pt x="146957" y="834684"/>
                    </a:cubicBezTo>
                    <a:lnTo>
                      <a:pt x="0" y="69513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431695" y="0"/>
                <a:ext cx="3778090" cy="1520593"/>
              </a:xfrm>
              <a:custGeom>
                <a:avLst/>
                <a:gdLst>
                  <a:gd name="connsiteX0" fmla="*/ 0 w 3778090"/>
                  <a:gd name="connsiteY0" fmla="*/ 0 h 1520593"/>
                  <a:gd name="connsiteX1" fmla="*/ 3778090 w 3778090"/>
                  <a:gd name="connsiteY1" fmla="*/ 0 h 1520593"/>
                  <a:gd name="connsiteX2" fmla="*/ 3762934 w 3778090"/>
                  <a:gd name="connsiteY2" fmla="*/ 856343 h 1520593"/>
                  <a:gd name="connsiteX3" fmla="*/ 2050248 w 3778090"/>
                  <a:gd name="connsiteY3" fmla="*/ 1480457 h 1520593"/>
                  <a:gd name="connsiteX4" fmla="*/ 122775 w 3778090"/>
                  <a:gd name="connsiteY4" fmla="*/ 115009 h 1520593"/>
                  <a:gd name="connsiteX5" fmla="*/ 0 w 3778090"/>
                  <a:gd name="connsiteY5" fmla="*/ 0 h 152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8090" h="1520593">
                    <a:moveTo>
                      <a:pt x="0" y="0"/>
                    </a:moveTo>
                    <a:lnTo>
                      <a:pt x="3778090" y="0"/>
                    </a:lnTo>
                    <a:lnTo>
                      <a:pt x="3762934" y="856343"/>
                    </a:lnTo>
                    <a:cubicBezTo>
                      <a:pt x="3234372" y="1253066"/>
                      <a:pt x="2705810" y="1649790"/>
                      <a:pt x="2050248" y="1480457"/>
                    </a:cubicBezTo>
                    <a:cubicBezTo>
                      <a:pt x="1476631" y="1332291"/>
                      <a:pt x="805780" y="750736"/>
                      <a:pt x="122775" y="115009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100000">
                    <a:srgbClr val="FF0000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1779450" y="1483388"/>
            <a:ext cx="5682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党建主题</a:t>
            </a:r>
            <a:r>
              <a:rPr lang="en-US" altLang="zh-CN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48" y="234092"/>
            <a:ext cx="1876697" cy="1369180"/>
          </a:xfrm>
          <a:prstGeom prst="rect">
            <a:avLst/>
          </a:prstGeom>
        </p:spPr>
      </p:pic>
      <p:sp>
        <p:nvSpPr>
          <p:cNvPr id="50" name="圆角矩形 49"/>
          <p:cNvSpPr/>
          <p:nvPr/>
        </p:nvSpPr>
        <p:spPr>
          <a:xfrm>
            <a:off x="2841642" y="2535508"/>
            <a:ext cx="3558582" cy="51922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    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5"/>
          <p:cNvGrpSpPr/>
          <p:nvPr/>
        </p:nvGrpSpPr>
        <p:grpSpPr bwMode="auto">
          <a:xfrm>
            <a:off x="1466850" y="2539425"/>
            <a:ext cx="952500" cy="953690"/>
            <a:chOff x="0" y="0"/>
            <a:chExt cx="1080120" cy="1080120"/>
          </a:xfr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</p:grpSpPr>
        <p:grpSp>
          <p:nvGrpSpPr>
            <p:cNvPr id="140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  <a:grpFill/>
          </p:grpSpPr>
          <p:sp>
            <p:nvSpPr>
              <p:cNvPr id="142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endParaRPr>
              </a:p>
            </p:txBody>
          </p:sp>
          <p:sp>
            <p:nvSpPr>
              <p:cNvPr id="143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grpFill/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141" name="文本框 10"/>
            <p:cNvSpPr>
              <a:spLocks noChangeArrowheads="1"/>
            </p:cNvSpPr>
            <p:nvPr/>
          </p:nvSpPr>
          <p:spPr bwMode="auto">
            <a:xfrm>
              <a:off x="211675" y="365759"/>
              <a:ext cx="651129" cy="2811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01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关键词</a:t>
              </a: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4" name="Group 10"/>
          <p:cNvGrpSpPr/>
          <p:nvPr/>
        </p:nvGrpSpPr>
        <p:grpSpPr bwMode="auto">
          <a:xfrm>
            <a:off x="2450306" y="1271408"/>
            <a:ext cx="1306116" cy="1306116"/>
            <a:chOff x="0" y="0"/>
            <a:chExt cx="1080120" cy="1080120"/>
          </a:xfr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</p:grpSpPr>
        <p:grpSp>
          <p:nvGrpSpPr>
            <p:cNvPr id="145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  <a:grpFill/>
          </p:grpSpPr>
          <p:sp>
            <p:nvSpPr>
              <p:cNvPr id="147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endParaRPr>
              </a:p>
            </p:txBody>
          </p:sp>
          <p:sp>
            <p:nvSpPr>
              <p:cNvPr id="148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grpFill/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146" name="文本框 26"/>
            <p:cNvSpPr>
              <a:spLocks noChangeArrowheads="1"/>
            </p:cNvSpPr>
            <p:nvPr/>
          </p:nvSpPr>
          <p:spPr bwMode="auto">
            <a:xfrm>
              <a:off x="213161" y="400115"/>
              <a:ext cx="653804" cy="2767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5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关键词</a:t>
              </a: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9" name="Group 15"/>
          <p:cNvGrpSpPr/>
          <p:nvPr/>
        </p:nvGrpSpPr>
        <p:grpSpPr bwMode="auto">
          <a:xfrm>
            <a:off x="4179094" y="2539424"/>
            <a:ext cx="1170385" cy="1170384"/>
            <a:chOff x="0" y="0"/>
            <a:chExt cx="1080120" cy="1080120"/>
          </a:xfr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</p:grpSpPr>
        <p:grpSp>
          <p:nvGrpSpPr>
            <p:cNvPr id="150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  <a:grpFill/>
          </p:grpSpPr>
          <p:sp>
            <p:nvSpPr>
              <p:cNvPr id="152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endParaRPr>
              </a:p>
            </p:txBody>
          </p:sp>
          <p:sp>
            <p:nvSpPr>
              <p:cNvPr id="153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grpFill/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151" name="文本框 31"/>
            <p:cNvSpPr>
              <a:spLocks noChangeArrowheads="1"/>
            </p:cNvSpPr>
            <p:nvPr/>
          </p:nvSpPr>
          <p:spPr bwMode="auto">
            <a:xfrm>
              <a:off x="175248" y="398075"/>
              <a:ext cx="729627" cy="3088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5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关键词</a:t>
              </a: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4" name="Group 20"/>
          <p:cNvGrpSpPr/>
          <p:nvPr/>
        </p:nvGrpSpPr>
        <p:grpSpPr bwMode="auto">
          <a:xfrm>
            <a:off x="5549504" y="699908"/>
            <a:ext cx="1715690" cy="1714500"/>
            <a:chOff x="0" y="0"/>
            <a:chExt cx="1080120" cy="1080120"/>
          </a:xfr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</p:grpSpPr>
        <p:grpSp>
          <p:nvGrpSpPr>
            <p:cNvPr id="155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  <a:grpFill/>
          </p:grpSpPr>
          <p:sp>
            <p:nvSpPr>
              <p:cNvPr id="157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endParaRPr>
              </a:p>
            </p:txBody>
          </p:sp>
          <p:sp>
            <p:nvSpPr>
              <p:cNvPr id="158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grpFill/>
              <a:ln w="19050" cmpd="sng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zh-CN" sz="157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156" name="文本框 37"/>
            <p:cNvSpPr>
              <a:spLocks noChangeArrowheads="1"/>
            </p:cNvSpPr>
            <p:nvPr/>
          </p:nvSpPr>
          <p:spPr bwMode="auto">
            <a:xfrm>
              <a:off x="245783" y="414093"/>
              <a:ext cx="588553" cy="247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关键词</a:t>
              </a: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9" name="直接连接符 13"/>
          <p:cNvCxnSpPr>
            <a:cxnSpLocks noChangeShapeType="1"/>
            <a:stCxn id="142" idx="7"/>
            <a:endCxn id="147" idx="3"/>
          </p:cNvCxnSpPr>
          <p:nvPr/>
        </p:nvCxnSpPr>
        <p:spPr bwMode="auto">
          <a:xfrm flipV="1">
            <a:off x="2280047" y="2385833"/>
            <a:ext cx="360759" cy="292894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直接连接符 17"/>
          <p:cNvSpPr>
            <a:spLocks noChangeShapeType="1"/>
          </p:cNvSpPr>
          <p:nvPr/>
        </p:nvSpPr>
        <p:spPr bwMode="auto">
          <a:xfrm>
            <a:off x="3669506" y="2220336"/>
            <a:ext cx="681038" cy="490538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1" name="直接连接符 20"/>
          <p:cNvCxnSpPr>
            <a:cxnSpLocks noChangeShapeType="1"/>
            <a:stCxn id="152" idx="7"/>
            <a:endCxn id="157" idx="3"/>
          </p:cNvCxnSpPr>
          <p:nvPr/>
        </p:nvCxnSpPr>
        <p:spPr bwMode="auto">
          <a:xfrm flipV="1">
            <a:off x="5176837" y="2163187"/>
            <a:ext cx="623888" cy="548878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直接连接符 23"/>
          <p:cNvCxnSpPr>
            <a:cxnSpLocks noChangeShapeType="1"/>
            <a:stCxn id="171" idx="5"/>
            <a:endCxn id="142" idx="1"/>
          </p:cNvCxnSpPr>
          <p:nvPr/>
        </p:nvCxnSpPr>
        <p:spPr bwMode="auto">
          <a:xfrm>
            <a:off x="1307307" y="2465605"/>
            <a:ext cx="298847" cy="213122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直接连接符 43"/>
          <p:cNvCxnSpPr>
            <a:cxnSpLocks noChangeShapeType="1"/>
            <a:stCxn id="172" idx="7"/>
            <a:endCxn id="152" idx="3"/>
          </p:cNvCxnSpPr>
          <p:nvPr/>
        </p:nvCxnSpPr>
        <p:spPr bwMode="auto">
          <a:xfrm flipV="1">
            <a:off x="4049316" y="3538359"/>
            <a:ext cx="301228" cy="278606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直接连接符 72"/>
          <p:cNvCxnSpPr>
            <a:cxnSpLocks noChangeShapeType="1"/>
            <a:stCxn id="157" idx="6"/>
            <a:endCxn id="173" idx="1"/>
          </p:cNvCxnSpPr>
          <p:nvPr/>
        </p:nvCxnSpPr>
        <p:spPr bwMode="auto">
          <a:xfrm>
            <a:off x="7265194" y="1557158"/>
            <a:ext cx="417910" cy="280988"/>
          </a:xfrm>
          <a:prstGeom prst="line">
            <a:avLst/>
          </a:prstGeom>
          <a:noFill/>
          <a:ln w="28575" cmpd="sng">
            <a:solidFill>
              <a:srgbClr val="D8D8D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" name="矩形 76"/>
          <p:cNvSpPr>
            <a:spLocks noChangeArrowheads="1"/>
          </p:cNvSpPr>
          <p:nvPr/>
        </p:nvSpPr>
        <p:spPr bwMode="auto">
          <a:xfrm>
            <a:off x="1221582" y="3501449"/>
            <a:ext cx="1365647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5"/>
              </a:lnSpc>
            </a:pPr>
            <a:r>
              <a:rPr lang="zh-CN" altLang="en-US" sz="975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点击添加描述总结</a:t>
            </a:r>
            <a:r>
              <a:rPr lang="en-US" altLang="zh-CN" sz="975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 </a:t>
            </a:r>
            <a:endParaRPr lang="zh-CN" altLang="en-US" sz="975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66" name="矩形 80"/>
          <p:cNvSpPr>
            <a:spLocks noChangeArrowheads="1"/>
          </p:cNvSpPr>
          <p:nvPr/>
        </p:nvSpPr>
        <p:spPr bwMode="auto">
          <a:xfrm>
            <a:off x="2407444" y="2603718"/>
            <a:ext cx="1365647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5"/>
              </a:lnSpc>
            </a:pPr>
            <a:r>
              <a:rPr lang="zh-CN" altLang="en-US" sz="975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点击添加描述总结</a:t>
            </a:r>
            <a:r>
              <a:rPr lang="en-US" altLang="zh-CN" sz="975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 </a:t>
            </a:r>
            <a:endParaRPr lang="zh-CN" altLang="en-US" sz="975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67" name="矩形 81"/>
          <p:cNvSpPr>
            <a:spLocks noChangeArrowheads="1"/>
          </p:cNvSpPr>
          <p:nvPr/>
        </p:nvSpPr>
        <p:spPr bwMode="auto">
          <a:xfrm>
            <a:off x="4099322" y="3745527"/>
            <a:ext cx="1365647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5"/>
              </a:lnSpc>
            </a:pPr>
            <a:r>
              <a:rPr lang="zh-CN" altLang="en-US" sz="975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点击添加描述总结</a:t>
            </a:r>
            <a:r>
              <a:rPr lang="en-US" altLang="zh-CN" sz="975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 </a:t>
            </a:r>
            <a:endParaRPr lang="zh-CN" altLang="en-US" sz="975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68" name="矩形 82"/>
          <p:cNvSpPr>
            <a:spLocks noChangeArrowheads="1"/>
          </p:cNvSpPr>
          <p:nvPr/>
        </p:nvSpPr>
        <p:spPr bwMode="auto">
          <a:xfrm>
            <a:off x="5744766" y="2437030"/>
            <a:ext cx="1366838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405"/>
              </a:lnSpc>
            </a:pPr>
            <a:r>
              <a:rPr lang="zh-CN" altLang="en-US" sz="975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点击添加描述总结</a:t>
            </a: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矩形 85"/>
          <p:cNvSpPr>
            <a:spLocks noChangeArrowheads="1"/>
          </p:cNvSpPr>
          <p:nvPr/>
        </p:nvSpPr>
        <p:spPr bwMode="auto">
          <a:xfrm>
            <a:off x="5938838" y="3021627"/>
            <a:ext cx="2324100" cy="3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86406" tIns="43202" rIns="86406" bIns="4320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zh-CN" altLang="en-US" sz="16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在这里输入标题</a:t>
            </a:r>
            <a:endParaRPr lang="zh-CN" altLang="en-US" sz="16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文本框 13"/>
          <p:cNvSpPr>
            <a:spLocks noChangeArrowheads="1"/>
          </p:cNvSpPr>
          <p:nvPr/>
        </p:nvSpPr>
        <p:spPr bwMode="auto">
          <a:xfrm>
            <a:off x="5637610" y="3463623"/>
            <a:ext cx="2740819" cy="8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在这里输入您的内容描述文字，在这里输入您的内容描述文字，在这里输入您的内容描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。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在这里输入您的内容描述文字，在这里输入您的内容描述文字，在这里输入您的内容描。</a:t>
            </a:r>
          </a:p>
          <a:p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171" name="椭圆 56"/>
          <p:cNvSpPr>
            <a:spLocks noChangeArrowheads="1"/>
          </p:cNvSpPr>
          <p:nvPr/>
        </p:nvSpPr>
        <p:spPr bwMode="auto">
          <a:xfrm rot="21019160">
            <a:off x="958453" y="2163187"/>
            <a:ext cx="384572" cy="383381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lIns="80645" tIns="40323" rIns="80645" bIns="4032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1575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72" name="椭圆 58"/>
          <p:cNvSpPr>
            <a:spLocks noChangeArrowheads="1"/>
          </p:cNvSpPr>
          <p:nvPr/>
        </p:nvSpPr>
        <p:spPr bwMode="auto">
          <a:xfrm>
            <a:off x="3627835" y="3744337"/>
            <a:ext cx="492919" cy="494109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lIns="80645" tIns="40323" rIns="80645" bIns="4032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1575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73" name="椭圆 70"/>
          <p:cNvSpPr>
            <a:spLocks noChangeArrowheads="1"/>
          </p:cNvSpPr>
          <p:nvPr/>
        </p:nvSpPr>
        <p:spPr bwMode="auto">
          <a:xfrm>
            <a:off x="7599760" y="1754802"/>
            <a:ext cx="570309" cy="57031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lIns="80645" tIns="40323" rIns="80645" bIns="4032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1575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175" name="任意多边形 174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176" name="组合 175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177" name="任意多边形 176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任意多边形 177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直接连接符 16"/>
          <p:cNvSpPr>
            <a:spLocks noChangeShapeType="1"/>
          </p:cNvSpPr>
          <p:nvPr/>
        </p:nvSpPr>
        <p:spPr bwMode="auto">
          <a:xfrm flipH="1">
            <a:off x="6003132" y="3247509"/>
            <a:ext cx="459581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0" name="组合 19"/>
          <p:cNvGrpSpPr/>
          <p:nvPr/>
        </p:nvGrpSpPr>
        <p:grpSpPr bwMode="auto">
          <a:xfrm flipH="1" flipV="1">
            <a:off x="4827985" y="4151194"/>
            <a:ext cx="771525" cy="145256"/>
            <a:chOff x="0" y="0"/>
            <a:chExt cx="1505426" cy="262890"/>
          </a:xfrm>
        </p:grpSpPr>
        <p:sp>
          <p:nvSpPr>
            <p:cNvPr id="141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3" name="直接连接符 17"/>
          <p:cNvSpPr>
            <a:spLocks noChangeShapeType="1"/>
          </p:cNvSpPr>
          <p:nvPr/>
        </p:nvSpPr>
        <p:spPr bwMode="auto">
          <a:xfrm flipH="1" flipV="1">
            <a:off x="2676526" y="3247510"/>
            <a:ext cx="469106" cy="119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直接连接符 14"/>
          <p:cNvSpPr>
            <a:spLocks noChangeShapeType="1"/>
          </p:cNvSpPr>
          <p:nvPr/>
        </p:nvSpPr>
        <p:spPr bwMode="auto">
          <a:xfrm flipH="1">
            <a:off x="2676525" y="2231906"/>
            <a:ext cx="458391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5" name="组合 13"/>
          <p:cNvGrpSpPr/>
          <p:nvPr/>
        </p:nvGrpSpPr>
        <p:grpSpPr bwMode="auto">
          <a:xfrm>
            <a:off x="3412332" y="1080572"/>
            <a:ext cx="912019" cy="196453"/>
            <a:chOff x="0" y="0"/>
            <a:chExt cx="1505426" cy="262890"/>
          </a:xfrm>
        </p:grpSpPr>
        <p:sp>
          <p:nvSpPr>
            <p:cNvPr id="146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9" name="六边形 1"/>
          <p:cNvSpPr>
            <a:spLocks noChangeArrowheads="1"/>
          </p:cNvSpPr>
          <p:nvPr/>
        </p:nvSpPr>
        <p:spPr bwMode="auto">
          <a:xfrm>
            <a:off x="5112544" y="1836619"/>
            <a:ext cx="902494" cy="788194"/>
          </a:xfrm>
          <a:prstGeom prst="hexagon">
            <a:avLst>
              <a:gd name="adj" fmla="val 24998"/>
              <a:gd name="vf" fmla="val 11547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zh-CN" sz="1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六边形 7"/>
          <p:cNvSpPr>
            <a:spLocks noChangeArrowheads="1"/>
          </p:cNvSpPr>
          <p:nvPr/>
        </p:nvSpPr>
        <p:spPr bwMode="auto">
          <a:xfrm>
            <a:off x="4124325" y="1267500"/>
            <a:ext cx="903685" cy="788194"/>
          </a:xfrm>
          <a:prstGeom prst="hexagon">
            <a:avLst>
              <a:gd name="adj" fmla="val 24998"/>
              <a:gd name="vf" fmla="val 11547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zh-CN" sz="1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5" name="六边形 5"/>
          <p:cNvSpPr>
            <a:spLocks noChangeArrowheads="1"/>
          </p:cNvSpPr>
          <p:nvPr/>
        </p:nvSpPr>
        <p:spPr bwMode="auto">
          <a:xfrm>
            <a:off x="5100638" y="2853412"/>
            <a:ext cx="902494" cy="788194"/>
          </a:xfrm>
          <a:prstGeom prst="hexagon">
            <a:avLst>
              <a:gd name="adj" fmla="val 24998"/>
              <a:gd name="vf" fmla="val 11547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zh-CN" sz="1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8" name="六边形 4"/>
          <p:cNvSpPr>
            <a:spLocks noChangeArrowheads="1"/>
          </p:cNvSpPr>
          <p:nvPr/>
        </p:nvSpPr>
        <p:spPr bwMode="auto">
          <a:xfrm>
            <a:off x="3145632" y="2854603"/>
            <a:ext cx="902494" cy="788194"/>
          </a:xfrm>
          <a:prstGeom prst="hexagon">
            <a:avLst>
              <a:gd name="adj" fmla="val 24998"/>
              <a:gd name="vf" fmla="val 11547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zh-CN" sz="1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1" name="六边形 3"/>
          <p:cNvSpPr>
            <a:spLocks noChangeArrowheads="1"/>
          </p:cNvSpPr>
          <p:nvPr/>
        </p:nvSpPr>
        <p:spPr bwMode="auto">
          <a:xfrm>
            <a:off x="3134916" y="1836619"/>
            <a:ext cx="903684" cy="788194"/>
          </a:xfrm>
          <a:prstGeom prst="hexagon">
            <a:avLst>
              <a:gd name="adj" fmla="val 24998"/>
              <a:gd name="vf" fmla="val 11547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zh-CN" altLang="zh-CN" sz="1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六边形 8"/>
          <p:cNvSpPr>
            <a:spLocks noChangeArrowheads="1"/>
          </p:cNvSpPr>
          <p:nvPr/>
        </p:nvSpPr>
        <p:spPr bwMode="auto">
          <a:xfrm>
            <a:off x="4124325" y="3382050"/>
            <a:ext cx="903685" cy="789385"/>
          </a:xfrm>
          <a:prstGeom prst="hexagon">
            <a:avLst>
              <a:gd name="adj" fmla="val 24998"/>
              <a:gd name="vf" fmla="val 115470"/>
            </a:avLst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zh-CN" sz="1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7" name="六边形 6"/>
          <p:cNvSpPr>
            <a:spLocks noChangeArrowheads="1"/>
          </p:cNvSpPr>
          <p:nvPr/>
        </p:nvSpPr>
        <p:spPr bwMode="auto">
          <a:xfrm>
            <a:off x="3868341" y="2127131"/>
            <a:ext cx="1415653" cy="1194197"/>
          </a:xfrm>
          <a:prstGeom prst="hexagon">
            <a:avLst>
              <a:gd name="adj" fmla="val 24998"/>
              <a:gd name="vf" fmla="val 115470"/>
            </a:avLst>
          </a:prstGeom>
          <a:blipFill>
            <a:blip r:embed="rId2"/>
            <a:stretch>
              <a:fillRect/>
            </a:stretch>
          </a:blipFill>
          <a:ln w="12700" cap="flat" cmpd="sng">
            <a:solidFill>
              <a:srgbClr val="C00000"/>
            </a:solidFill>
            <a:bevel/>
          </a:ln>
        </p:spPr>
        <p:txBody>
          <a:bodyPr anchor="ctr"/>
          <a:lstStyle/>
          <a:p>
            <a:pPr algn="ctr"/>
            <a:endParaRPr lang="zh-CN" altLang="zh-CN" sz="18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5" name="矩形 65"/>
          <p:cNvSpPr>
            <a:spLocks noChangeArrowheads="1"/>
          </p:cNvSpPr>
          <p:nvPr/>
        </p:nvSpPr>
        <p:spPr bwMode="auto">
          <a:xfrm>
            <a:off x="2487736" y="905550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添加标题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76" name="矩形 47"/>
          <p:cNvSpPr>
            <a:spLocks noChangeArrowheads="1"/>
          </p:cNvSpPr>
          <p:nvPr/>
        </p:nvSpPr>
        <p:spPr bwMode="auto">
          <a:xfrm>
            <a:off x="969169" y="1179394"/>
            <a:ext cx="2439591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矩形 69"/>
          <p:cNvSpPr>
            <a:spLocks noChangeArrowheads="1"/>
          </p:cNvSpPr>
          <p:nvPr/>
        </p:nvSpPr>
        <p:spPr bwMode="auto">
          <a:xfrm>
            <a:off x="1709067" y="1922344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添加标题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78" name="矩形 47"/>
          <p:cNvSpPr>
            <a:spLocks noChangeArrowheads="1"/>
          </p:cNvSpPr>
          <p:nvPr/>
        </p:nvSpPr>
        <p:spPr bwMode="auto">
          <a:xfrm>
            <a:off x="997744" y="2196188"/>
            <a:ext cx="1619250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矩形 72"/>
          <p:cNvSpPr>
            <a:spLocks noChangeArrowheads="1"/>
          </p:cNvSpPr>
          <p:nvPr/>
        </p:nvSpPr>
        <p:spPr bwMode="auto">
          <a:xfrm>
            <a:off x="1709067" y="2986762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添加标题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80" name="矩形 47"/>
          <p:cNvSpPr>
            <a:spLocks noChangeArrowheads="1"/>
          </p:cNvSpPr>
          <p:nvPr/>
        </p:nvSpPr>
        <p:spPr bwMode="auto">
          <a:xfrm>
            <a:off x="997744" y="3260606"/>
            <a:ext cx="1619250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矩形 76"/>
          <p:cNvSpPr>
            <a:spLocks noChangeArrowheads="1"/>
          </p:cNvSpPr>
          <p:nvPr/>
        </p:nvSpPr>
        <p:spPr bwMode="auto">
          <a:xfrm>
            <a:off x="6530579" y="1478241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添加标题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82" name="矩形 47"/>
          <p:cNvSpPr>
            <a:spLocks noChangeArrowheads="1"/>
          </p:cNvSpPr>
          <p:nvPr/>
        </p:nvSpPr>
        <p:spPr bwMode="auto">
          <a:xfrm>
            <a:off x="6510338" y="1763991"/>
            <a:ext cx="1654969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矩形 78"/>
          <p:cNvSpPr>
            <a:spLocks noChangeArrowheads="1"/>
          </p:cNvSpPr>
          <p:nvPr/>
        </p:nvSpPr>
        <p:spPr bwMode="auto">
          <a:xfrm>
            <a:off x="6523435" y="2741494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添加标题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84" name="矩形 47"/>
          <p:cNvSpPr>
            <a:spLocks noChangeArrowheads="1"/>
          </p:cNvSpPr>
          <p:nvPr/>
        </p:nvSpPr>
        <p:spPr bwMode="auto">
          <a:xfrm>
            <a:off x="6523435" y="3027244"/>
            <a:ext cx="1654969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矩形 80"/>
          <p:cNvSpPr>
            <a:spLocks noChangeArrowheads="1"/>
          </p:cNvSpPr>
          <p:nvPr/>
        </p:nvSpPr>
        <p:spPr bwMode="auto">
          <a:xfrm>
            <a:off x="5741196" y="3748393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添加标题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grpSp>
        <p:nvGrpSpPr>
          <p:cNvPr id="186" name="组合 61"/>
          <p:cNvGrpSpPr/>
          <p:nvPr/>
        </p:nvGrpSpPr>
        <p:grpSpPr bwMode="auto">
          <a:xfrm flipH="1">
            <a:off x="5811441" y="1649691"/>
            <a:ext cx="663178" cy="196453"/>
            <a:chOff x="0" y="0"/>
            <a:chExt cx="1505426" cy="262890"/>
          </a:xfrm>
        </p:grpSpPr>
        <p:sp>
          <p:nvSpPr>
            <p:cNvPr id="187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rgbClr val="A5A5A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9" name="文本框 188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190" name="任意多边形 189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191" name="组合 190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192" name="任意多边形 191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任意多边形 192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5" name="矩形 47"/>
          <p:cNvSpPr>
            <a:spLocks noChangeArrowheads="1"/>
          </p:cNvSpPr>
          <p:nvPr/>
        </p:nvSpPr>
        <p:spPr bwMode="auto">
          <a:xfrm>
            <a:off x="5731670" y="4021578"/>
            <a:ext cx="2736055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圆角矩形 554"/>
          <p:cNvSpPr/>
          <p:nvPr/>
        </p:nvSpPr>
        <p:spPr>
          <a:xfrm>
            <a:off x="695325" y="959272"/>
            <a:ext cx="4086225" cy="3166081"/>
          </a:xfrm>
          <a:prstGeom prst="roundRect">
            <a:avLst>
              <a:gd name="adj" fmla="val 6332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6" name="文本框 535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537" name="任意多边形 536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538" name="组合 537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539" name="任意多边形 538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0" name="任意多边形 539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61354" y="1102672"/>
            <a:ext cx="3156070" cy="998289"/>
            <a:chOff x="5138091" y="1285875"/>
            <a:chExt cx="3156070" cy="998289"/>
          </a:xfrm>
        </p:grpSpPr>
        <p:sp>
          <p:nvSpPr>
            <p:cNvPr id="541" name="五边形 540"/>
            <p:cNvSpPr/>
            <p:nvPr/>
          </p:nvSpPr>
          <p:spPr>
            <a:xfrm>
              <a:off x="5225930" y="1285875"/>
              <a:ext cx="2980393" cy="402106"/>
            </a:xfrm>
            <a:prstGeom prst="homePlate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2" name="矩形 71"/>
            <p:cNvSpPr/>
            <p:nvPr/>
          </p:nvSpPr>
          <p:spPr>
            <a:xfrm>
              <a:off x="5138091" y="1707083"/>
              <a:ext cx="3156070" cy="5770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 smtClean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在这里输入您的内容描述文</a:t>
              </a:r>
              <a:r>
                <a:rPr lang="zh-CN" altLang="en-US" sz="1050" dirty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字，在这里输入您的内容描述文字</a:t>
              </a:r>
              <a:r>
                <a:rPr lang="zh-CN" altLang="en-US" sz="1050" dirty="0" smtClean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，在</a:t>
              </a:r>
              <a:r>
                <a:rPr lang="zh-CN" altLang="en-US" sz="1050" dirty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这里输入您的内容描述文</a:t>
              </a:r>
              <a:r>
                <a:rPr lang="zh-CN" altLang="en-US" sz="1050" dirty="0" smtClean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字。</a:t>
              </a:r>
              <a:endPara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</p:txBody>
        </p:sp>
        <p:sp>
          <p:nvSpPr>
            <p:cNvPr id="543" name="文本框 542"/>
            <p:cNvSpPr txBox="1"/>
            <p:nvPr/>
          </p:nvSpPr>
          <p:spPr>
            <a:xfrm>
              <a:off x="5404711" y="1285875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</a:p>
          </p:txBody>
        </p:sp>
      </p:grpSp>
      <p:grpSp>
        <p:nvGrpSpPr>
          <p:cNvPr id="545" name="组合 544"/>
          <p:cNvGrpSpPr/>
          <p:nvPr/>
        </p:nvGrpSpPr>
        <p:grpSpPr>
          <a:xfrm>
            <a:off x="5061354" y="2210782"/>
            <a:ext cx="3156070" cy="998289"/>
            <a:chOff x="5138091" y="1285875"/>
            <a:chExt cx="3156070" cy="998289"/>
          </a:xfrm>
        </p:grpSpPr>
        <p:sp>
          <p:nvSpPr>
            <p:cNvPr id="546" name="五边形 545"/>
            <p:cNvSpPr/>
            <p:nvPr/>
          </p:nvSpPr>
          <p:spPr>
            <a:xfrm>
              <a:off x="5225930" y="1285875"/>
              <a:ext cx="2980393" cy="402106"/>
            </a:xfrm>
            <a:prstGeom prst="homePlate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7" name="矩形 71"/>
            <p:cNvSpPr/>
            <p:nvPr/>
          </p:nvSpPr>
          <p:spPr>
            <a:xfrm>
              <a:off x="5138091" y="1707083"/>
              <a:ext cx="3156070" cy="5770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 smtClean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在这里输入您的内容描述文</a:t>
              </a:r>
              <a:r>
                <a:rPr lang="zh-CN" altLang="en-US" sz="1050" dirty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字，在这里输入您的内容描述文字</a:t>
              </a:r>
              <a:r>
                <a:rPr lang="zh-CN" altLang="en-US" sz="1050" dirty="0" smtClean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，在</a:t>
              </a:r>
              <a:r>
                <a:rPr lang="zh-CN" altLang="en-US" sz="1050" dirty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这里输入您的内容描述文</a:t>
              </a:r>
              <a:r>
                <a:rPr lang="zh-CN" altLang="en-US" sz="1050" dirty="0" smtClean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字。</a:t>
              </a:r>
              <a:endPara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</p:txBody>
        </p:sp>
        <p:sp>
          <p:nvSpPr>
            <p:cNvPr id="548" name="文本框 547"/>
            <p:cNvSpPr txBox="1"/>
            <p:nvPr/>
          </p:nvSpPr>
          <p:spPr>
            <a:xfrm>
              <a:off x="5404711" y="1285875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</a:p>
          </p:txBody>
        </p:sp>
      </p:grpSp>
      <p:grpSp>
        <p:nvGrpSpPr>
          <p:cNvPr id="549" name="组合 548"/>
          <p:cNvGrpSpPr/>
          <p:nvPr/>
        </p:nvGrpSpPr>
        <p:grpSpPr>
          <a:xfrm>
            <a:off x="5061354" y="3318892"/>
            <a:ext cx="3156070" cy="998289"/>
            <a:chOff x="5138091" y="1285875"/>
            <a:chExt cx="3156070" cy="998289"/>
          </a:xfrm>
        </p:grpSpPr>
        <p:sp>
          <p:nvSpPr>
            <p:cNvPr id="550" name="五边形 549"/>
            <p:cNvSpPr/>
            <p:nvPr/>
          </p:nvSpPr>
          <p:spPr>
            <a:xfrm>
              <a:off x="5225930" y="1285875"/>
              <a:ext cx="2980393" cy="402106"/>
            </a:xfrm>
            <a:prstGeom prst="homePlate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1" name="矩形 71"/>
            <p:cNvSpPr/>
            <p:nvPr/>
          </p:nvSpPr>
          <p:spPr>
            <a:xfrm>
              <a:off x="5138091" y="1707083"/>
              <a:ext cx="3156070" cy="5770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 smtClean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在这里输入您的内容描述文</a:t>
              </a:r>
              <a:r>
                <a:rPr lang="zh-CN" altLang="en-US" sz="1050" dirty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字，在这里输入您的内容描述文字</a:t>
              </a:r>
              <a:r>
                <a:rPr lang="zh-CN" altLang="en-US" sz="1050" dirty="0" smtClean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，在</a:t>
              </a:r>
              <a:r>
                <a:rPr lang="zh-CN" altLang="en-US" sz="1050" dirty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这里输入您的内容描述文</a:t>
              </a:r>
              <a:r>
                <a:rPr lang="zh-CN" altLang="en-US" sz="1050" dirty="0" smtClean="0">
                  <a:latin typeface="微软雅黑 Light" panose="020B0502040204020203" pitchFamily="2" charset="-122"/>
                  <a:ea typeface="微软雅黑 Light" panose="020B0502040204020203" pitchFamily="2" charset="-122"/>
                </a:rPr>
                <a:t>字。</a:t>
              </a:r>
              <a:endPara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endParaRPr>
            </a:p>
          </p:txBody>
        </p:sp>
        <p:sp>
          <p:nvSpPr>
            <p:cNvPr id="552" name="文本框 551"/>
            <p:cNvSpPr txBox="1"/>
            <p:nvPr/>
          </p:nvSpPr>
          <p:spPr>
            <a:xfrm>
              <a:off x="5404711" y="1285875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2"/>
          <a:stretch>
            <a:fillRect/>
          </a:stretch>
        </p:blipFill>
        <p:spPr>
          <a:xfrm>
            <a:off x="710067" y="1944103"/>
            <a:ext cx="4071483" cy="21717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文本框 482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484" name="任意多边形 483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485" name="组合 484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486" name="任意多边形 485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7" name="任意多边形 486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98" name="任意多边形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2242312"/>
            <a:ext cx="9171434" cy="61722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75583" y="2258534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anose="020B0806030902050204" pitchFamily="34" charset="0"/>
              </a:rPr>
              <a:t>2018</a:t>
            </a:r>
            <a:endParaRPr lang="zh-CN" altLang="en-US" sz="32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41" name="等腰三角形 1140"/>
          <p:cNvSpPr/>
          <p:nvPr/>
        </p:nvSpPr>
        <p:spPr>
          <a:xfrm>
            <a:off x="2753533" y="2875754"/>
            <a:ext cx="304800" cy="81280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2" name="文本框 1141"/>
          <p:cNvSpPr txBox="1"/>
          <p:nvPr/>
        </p:nvSpPr>
        <p:spPr>
          <a:xfrm>
            <a:off x="2412283" y="2258534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anose="020B0806030902050204" pitchFamily="34" charset="0"/>
              </a:rPr>
              <a:t>2019</a:t>
            </a:r>
            <a:endParaRPr lang="zh-CN" altLang="en-US" sz="32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44" name="文本框 1143"/>
          <p:cNvSpPr txBox="1"/>
          <p:nvPr/>
        </p:nvSpPr>
        <p:spPr>
          <a:xfrm>
            <a:off x="3948983" y="2258534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anose="020B0806030902050204" pitchFamily="34" charset="0"/>
              </a:rPr>
              <a:t>2020</a:t>
            </a:r>
            <a:endParaRPr lang="zh-CN" altLang="en-US" sz="32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45" name="等腰三角形 1144"/>
          <p:cNvSpPr/>
          <p:nvPr/>
        </p:nvSpPr>
        <p:spPr>
          <a:xfrm>
            <a:off x="5826933" y="2875754"/>
            <a:ext cx="304800" cy="81280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6" name="文本框 1145"/>
          <p:cNvSpPr txBox="1"/>
          <p:nvPr/>
        </p:nvSpPr>
        <p:spPr>
          <a:xfrm>
            <a:off x="5485683" y="2258534"/>
            <a:ext cx="97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anose="020B0806030902050204" pitchFamily="34" charset="0"/>
              </a:rPr>
              <a:t>2021</a:t>
            </a:r>
            <a:endParaRPr lang="zh-CN" altLang="en-US" sz="32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 flipV="1">
            <a:off x="1216833" y="1413290"/>
            <a:ext cx="6451600" cy="845244"/>
            <a:chOff x="1216833" y="1429512"/>
            <a:chExt cx="6451600" cy="812800"/>
          </a:xfrm>
        </p:grpSpPr>
        <p:sp>
          <p:nvSpPr>
            <p:cNvPr id="2" name="等腰三角形 1"/>
            <p:cNvSpPr/>
            <p:nvPr/>
          </p:nvSpPr>
          <p:spPr>
            <a:xfrm>
              <a:off x="1216833" y="1429512"/>
              <a:ext cx="304800" cy="812800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3" name="等腰三角形 1142"/>
            <p:cNvSpPr/>
            <p:nvPr/>
          </p:nvSpPr>
          <p:spPr>
            <a:xfrm>
              <a:off x="4290233" y="1429512"/>
              <a:ext cx="304800" cy="812800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7" name="等腰三角形 1146"/>
            <p:cNvSpPr/>
            <p:nvPr/>
          </p:nvSpPr>
          <p:spPr>
            <a:xfrm>
              <a:off x="7363633" y="1429512"/>
              <a:ext cx="304800" cy="812800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8" name="文本框 1147"/>
          <p:cNvSpPr txBox="1"/>
          <p:nvPr/>
        </p:nvSpPr>
        <p:spPr>
          <a:xfrm>
            <a:off x="7022383" y="2258534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anose="020B0806030902050204" pitchFamily="34" charset="0"/>
              </a:rPr>
              <a:t>2022</a:t>
            </a:r>
            <a:endParaRPr lang="zh-CN" altLang="en-US" sz="32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50" name="矩形 71"/>
          <p:cNvSpPr/>
          <p:nvPr/>
        </p:nvSpPr>
        <p:spPr>
          <a:xfrm>
            <a:off x="1681548" y="1482060"/>
            <a:ext cx="2266964" cy="577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描。</a:t>
            </a: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1151" name="文本框 1150"/>
          <p:cNvSpPr txBox="1"/>
          <p:nvPr/>
        </p:nvSpPr>
        <p:spPr>
          <a:xfrm>
            <a:off x="1688878" y="1134442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1152" name="矩形 71"/>
          <p:cNvSpPr/>
          <p:nvPr/>
        </p:nvSpPr>
        <p:spPr>
          <a:xfrm>
            <a:off x="4714952" y="1482060"/>
            <a:ext cx="2266964" cy="577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描。</a:t>
            </a: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1153" name="文本框 1152"/>
          <p:cNvSpPr txBox="1"/>
          <p:nvPr/>
        </p:nvSpPr>
        <p:spPr>
          <a:xfrm>
            <a:off x="4722282" y="1134442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1154" name="矩形 71"/>
          <p:cNvSpPr/>
          <p:nvPr/>
        </p:nvSpPr>
        <p:spPr>
          <a:xfrm>
            <a:off x="309256" y="3390321"/>
            <a:ext cx="2266964" cy="577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描。</a:t>
            </a: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1155" name="文本框 1154"/>
          <p:cNvSpPr txBox="1"/>
          <p:nvPr/>
        </p:nvSpPr>
        <p:spPr>
          <a:xfrm>
            <a:off x="316586" y="3042703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1156" name="矩形 71"/>
          <p:cNvSpPr/>
          <p:nvPr/>
        </p:nvSpPr>
        <p:spPr>
          <a:xfrm>
            <a:off x="3395930" y="3390321"/>
            <a:ext cx="2266964" cy="577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描。</a:t>
            </a: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1157" name="文本框 1156"/>
          <p:cNvSpPr txBox="1"/>
          <p:nvPr/>
        </p:nvSpPr>
        <p:spPr>
          <a:xfrm>
            <a:off x="3403260" y="3042703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1158" name="矩形 71"/>
          <p:cNvSpPr/>
          <p:nvPr/>
        </p:nvSpPr>
        <p:spPr>
          <a:xfrm>
            <a:off x="6515445" y="3390321"/>
            <a:ext cx="2266964" cy="577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描。</a:t>
            </a: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1159" name="文本框 1158"/>
          <p:cNvSpPr txBox="1"/>
          <p:nvPr/>
        </p:nvSpPr>
        <p:spPr>
          <a:xfrm>
            <a:off x="6522775" y="3042703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2433516" y="2476312"/>
            <a:ext cx="1190384" cy="1190384"/>
          </a:xfrm>
          <a:prstGeom prst="ellipse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C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2"/>
          <p:cNvGrpSpPr/>
          <p:nvPr/>
        </p:nvGrpSpPr>
        <p:grpSpPr>
          <a:xfrm>
            <a:off x="3555347" y="1953092"/>
            <a:ext cx="3147015" cy="820758"/>
            <a:chOff x="0" y="0"/>
            <a:chExt cx="4196828" cy="1092968"/>
          </a:xfrm>
        </p:grpSpPr>
        <p:sp>
          <p:nvSpPr>
            <p:cNvPr id="13" name="文本框 12"/>
            <p:cNvSpPr txBox="1"/>
            <p:nvPr/>
          </p:nvSpPr>
          <p:spPr>
            <a:xfrm>
              <a:off x="0" y="0"/>
              <a:ext cx="3598260" cy="6967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</a:p>
          </p:txBody>
        </p:sp>
        <p:sp>
          <p:nvSpPr>
            <p:cNvPr id="16" name="文本框 35"/>
            <p:cNvSpPr txBox="1"/>
            <p:nvPr/>
          </p:nvSpPr>
          <p:spPr>
            <a:xfrm>
              <a:off x="0" y="754839"/>
              <a:ext cx="4196828" cy="3381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在这里输入一些说明文字，可以是对这部分的描</a:t>
              </a:r>
              <a:r>
                <a:rPr lang="zh-CN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述</a:t>
              </a:r>
              <a:endPara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0800000">
            <a:off x="0" y="3925790"/>
            <a:ext cx="9144000" cy="1217710"/>
            <a:chOff x="0" y="0"/>
            <a:chExt cx="4209785" cy="1520593"/>
          </a:xfrm>
        </p:grpSpPr>
        <p:sp>
          <p:nvSpPr>
            <p:cNvPr id="23" name="任意多边形 22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85754" y="402290"/>
            <a:ext cx="181011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i="1" dirty="0" smtClean="0">
                <a:ln>
                  <a:gradFill>
                    <a:gsLst>
                      <a:gs pos="0">
                        <a:srgbClr val="FF0000">
                          <a:alpha val="0"/>
                        </a:srgbClr>
                      </a:gs>
                      <a:gs pos="100000">
                        <a:srgbClr val="C00000"/>
                      </a:gs>
                    </a:gsLst>
                    <a:lin ang="5400000" scaled="1"/>
                  </a:gradFill>
                </a:ln>
                <a:noFill/>
                <a:latin typeface="Impact" panose="020B0806030902050204" pitchFamily="34" charset="0"/>
              </a:rPr>
              <a:t>3</a:t>
            </a:r>
            <a:endParaRPr lang="zh-CN" altLang="en-US" sz="23900" i="1" dirty="0">
              <a:ln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C00000"/>
                    </a:gs>
                  </a:gsLst>
                  <a:lin ang="5400000" scaled="1"/>
                </a:gradFill>
              </a:ln>
              <a:noFill/>
              <a:latin typeface="Impact" panose="020B080603090205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09164" y="1857187"/>
            <a:ext cx="619125" cy="619125"/>
          </a:xfrm>
          <a:prstGeom prst="ellipse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C00000">
                  <a:alpha val="2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895361" y="890280"/>
            <a:ext cx="324090" cy="32409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C00000">
                  <a:alpha val="2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16"/>
          <p:cNvSpPr>
            <a:spLocks noChangeAspect="1" noChangeArrowheads="1" noTextEdit="1"/>
          </p:cNvSpPr>
          <p:nvPr/>
        </p:nvSpPr>
        <p:spPr bwMode="auto">
          <a:xfrm>
            <a:off x="3373002" y="1149696"/>
            <a:ext cx="2571517" cy="37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18"/>
          <p:cNvSpPr>
            <a:spLocks noEditPoints="1"/>
          </p:cNvSpPr>
          <p:nvPr/>
        </p:nvSpPr>
        <p:spPr bwMode="auto">
          <a:xfrm>
            <a:off x="4133743" y="3474776"/>
            <a:ext cx="1036643" cy="1411656"/>
          </a:xfrm>
          <a:custGeom>
            <a:avLst/>
            <a:gdLst>
              <a:gd name="T0" fmla="*/ 75 w 75"/>
              <a:gd name="T1" fmla="*/ 5 h 102"/>
              <a:gd name="T2" fmla="*/ 73 w 75"/>
              <a:gd name="T3" fmla="*/ 1 h 102"/>
              <a:gd name="T4" fmla="*/ 68 w 75"/>
              <a:gd name="T5" fmla="*/ 0 h 102"/>
              <a:gd name="T6" fmla="*/ 37 w 75"/>
              <a:gd name="T7" fmla="*/ 2 h 102"/>
              <a:gd name="T8" fmla="*/ 6 w 75"/>
              <a:gd name="T9" fmla="*/ 0 h 102"/>
              <a:gd name="T10" fmla="*/ 2 w 75"/>
              <a:gd name="T11" fmla="*/ 1 h 102"/>
              <a:gd name="T12" fmla="*/ 0 w 75"/>
              <a:gd name="T13" fmla="*/ 5 h 102"/>
              <a:gd name="T14" fmla="*/ 0 w 75"/>
              <a:gd name="T15" fmla="*/ 6 h 102"/>
              <a:gd name="T16" fmla="*/ 4 w 75"/>
              <a:gd name="T17" fmla="*/ 32 h 102"/>
              <a:gd name="T18" fmla="*/ 5 w 75"/>
              <a:gd name="T19" fmla="*/ 42 h 102"/>
              <a:gd name="T20" fmla="*/ 25 w 75"/>
              <a:gd name="T21" fmla="*/ 60 h 102"/>
              <a:gd name="T22" fmla="*/ 32 w 75"/>
              <a:gd name="T23" fmla="*/ 67 h 102"/>
              <a:gd name="T24" fmla="*/ 32 w 75"/>
              <a:gd name="T25" fmla="*/ 102 h 102"/>
              <a:gd name="T26" fmla="*/ 43 w 75"/>
              <a:gd name="T27" fmla="*/ 102 h 102"/>
              <a:gd name="T28" fmla="*/ 43 w 75"/>
              <a:gd name="T29" fmla="*/ 67 h 102"/>
              <a:gd name="T30" fmla="*/ 50 w 75"/>
              <a:gd name="T31" fmla="*/ 60 h 102"/>
              <a:gd name="T32" fmla="*/ 70 w 75"/>
              <a:gd name="T33" fmla="*/ 42 h 102"/>
              <a:gd name="T34" fmla="*/ 71 w 75"/>
              <a:gd name="T35" fmla="*/ 32 h 102"/>
              <a:gd name="T36" fmla="*/ 75 w 75"/>
              <a:gd name="T37" fmla="*/ 6 h 102"/>
              <a:gd name="T38" fmla="*/ 75 w 75"/>
              <a:gd name="T39" fmla="*/ 5 h 102"/>
              <a:gd name="T40" fmla="*/ 66 w 75"/>
              <a:gd name="T41" fmla="*/ 32 h 102"/>
              <a:gd name="T42" fmla="*/ 66 w 75"/>
              <a:gd name="T43" fmla="*/ 40 h 102"/>
              <a:gd name="T44" fmla="*/ 48 w 75"/>
              <a:gd name="T45" fmla="*/ 56 h 102"/>
              <a:gd name="T46" fmla="*/ 46 w 75"/>
              <a:gd name="T47" fmla="*/ 57 h 102"/>
              <a:gd name="T48" fmla="*/ 46 w 75"/>
              <a:gd name="T49" fmla="*/ 58 h 102"/>
              <a:gd name="T50" fmla="*/ 40 w 75"/>
              <a:gd name="T51" fmla="*/ 64 h 102"/>
              <a:gd name="T52" fmla="*/ 39 w 75"/>
              <a:gd name="T53" fmla="*/ 64 h 102"/>
              <a:gd name="T54" fmla="*/ 39 w 75"/>
              <a:gd name="T55" fmla="*/ 98 h 102"/>
              <a:gd name="T56" fmla="*/ 36 w 75"/>
              <a:gd name="T57" fmla="*/ 98 h 102"/>
              <a:gd name="T58" fmla="*/ 36 w 75"/>
              <a:gd name="T59" fmla="*/ 64 h 102"/>
              <a:gd name="T60" fmla="*/ 35 w 75"/>
              <a:gd name="T61" fmla="*/ 64 h 102"/>
              <a:gd name="T62" fmla="*/ 29 w 75"/>
              <a:gd name="T63" fmla="*/ 58 h 102"/>
              <a:gd name="T64" fmla="*/ 29 w 75"/>
              <a:gd name="T65" fmla="*/ 57 h 102"/>
              <a:gd name="T66" fmla="*/ 27 w 75"/>
              <a:gd name="T67" fmla="*/ 57 h 102"/>
              <a:gd name="T68" fmla="*/ 9 w 75"/>
              <a:gd name="T69" fmla="*/ 41 h 102"/>
              <a:gd name="T70" fmla="*/ 8 w 75"/>
              <a:gd name="T71" fmla="*/ 32 h 102"/>
              <a:gd name="T72" fmla="*/ 4 w 75"/>
              <a:gd name="T73" fmla="*/ 5 h 102"/>
              <a:gd name="T74" fmla="*/ 5 w 75"/>
              <a:gd name="T75" fmla="*/ 4 h 102"/>
              <a:gd name="T76" fmla="*/ 37 w 75"/>
              <a:gd name="T77" fmla="*/ 6 h 102"/>
              <a:gd name="T78" fmla="*/ 70 w 75"/>
              <a:gd name="T79" fmla="*/ 4 h 102"/>
              <a:gd name="T80" fmla="*/ 70 w 75"/>
              <a:gd name="T81" fmla="*/ 5 h 102"/>
              <a:gd name="T82" fmla="*/ 66 w 75"/>
              <a:gd name="T83" fmla="*/ 3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" h="102">
                <a:moveTo>
                  <a:pt x="75" y="5"/>
                </a:moveTo>
                <a:cubicBezTo>
                  <a:pt x="73" y="1"/>
                  <a:pt x="73" y="1"/>
                  <a:pt x="73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1"/>
                  <a:pt x="54" y="2"/>
                  <a:pt x="37" y="2"/>
                </a:cubicBezTo>
                <a:cubicBezTo>
                  <a:pt x="20" y="2"/>
                  <a:pt x="10" y="1"/>
                  <a:pt x="6" y="0"/>
                </a:cubicBezTo>
                <a:cubicBezTo>
                  <a:pt x="2" y="1"/>
                  <a:pt x="2" y="1"/>
                  <a:pt x="2" y="1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4" y="17"/>
                  <a:pt x="4" y="25"/>
                  <a:pt x="4" y="32"/>
                </a:cubicBezTo>
                <a:cubicBezTo>
                  <a:pt x="4" y="36"/>
                  <a:pt x="4" y="39"/>
                  <a:pt x="5" y="42"/>
                </a:cubicBezTo>
                <a:cubicBezTo>
                  <a:pt x="10" y="52"/>
                  <a:pt x="22" y="59"/>
                  <a:pt x="25" y="60"/>
                </a:cubicBezTo>
                <a:cubicBezTo>
                  <a:pt x="26" y="63"/>
                  <a:pt x="29" y="66"/>
                  <a:pt x="32" y="67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67"/>
                  <a:pt x="43" y="67"/>
                  <a:pt x="43" y="67"/>
                </a:cubicBezTo>
                <a:cubicBezTo>
                  <a:pt x="46" y="66"/>
                  <a:pt x="49" y="63"/>
                  <a:pt x="50" y="60"/>
                </a:cubicBezTo>
                <a:cubicBezTo>
                  <a:pt x="52" y="59"/>
                  <a:pt x="65" y="53"/>
                  <a:pt x="70" y="42"/>
                </a:cubicBezTo>
                <a:cubicBezTo>
                  <a:pt x="71" y="39"/>
                  <a:pt x="71" y="36"/>
                  <a:pt x="71" y="32"/>
                </a:cubicBezTo>
                <a:cubicBezTo>
                  <a:pt x="71" y="26"/>
                  <a:pt x="70" y="17"/>
                  <a:pt x="75" y="6"/>
                </a:cubicBezTo>
                <a:lnTo>
                  <a:pt x="75" y="5"/>
                </a:lnTo>
                <a:close/>
                <a:moveTo>
                  <a:pt x="66" y="32"/>
                </a:moveTo>
                <a:cubicBezTo>
                  <a:pt x="66" y="36"/>
                  <a:pt x="67" y="38"/>
                  <a:pt x="66" y="40"/>
                </a:cubicBezTo>
                <a:cubicBezTo>
                  <a:pt x="62" y="50"/>
                  <a:pt x="48" y="56"/>
                  <a:pt x="48" y="56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45" y="61"/>
                  <a:pt x="43" y="63"/>
                  <a:pt x="40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98"/>
                  <a:pt x="39" y="98"/>
                  <a:pt x="39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6" y="64"/>
                  <a:pt x="36" y="64"/>
                  <a:pt x="36" y="64"/>
                </a:cubicBezTo>
                <a:cubicBezTo>
                  <a:pt x="35" y="64"/>
                  <a:pt x="35" y="64"/>
                  <a:pt x="35" y="64"/>
                </a:cubicBezTo>
                <a:cubicBezTo>
                  <a:pt x="32" y="63"/>
                  <a:pt x="30" y="61"/>
                  <a:pt x="29" y="58"/>
                </a:cubicBezTo>
                <a:cubicBezTo>
                  <a:pt x="29" y="57"/>
                  <a:pt x="29" y="57"/>
                  <a:pt x="29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13" y="50"/>
                  <a:pt x="9" y="41"/>
                </a:cubicBezTo>
                <a:cubicBezTo>
                  <a:pt x="8" y="38"/>
                  <a:pt x="8" y="36"/>
                  <a:pt x="8" y="32"/>
                </a:cubicBezTo>
                <a:cubicBezTo>
                  <a:pt x="9" y="26"/>
                  <a:pt x="9" y="17"/>
                  <a:pt x="4" y="5"/>
                </a:cubicBezTo>
                <a:cubicBezTo>
                  <a:pt x="5" y="4"/>
                  <a:pt x="5" y="4"/>
                  <a:pt x="5" y="4"/>
                </a:cubicBezTo>
                <a:cubicBezTo>
                  <a:pt x="9" y="5"/>
                  <a:pt x="18" y="6"/>
                  <a:pt x="37" y="6"/>
                </a:cubicBezTo>
                <a:cubicBezTo>
                  <a:pt x="57" y="6"/>
                  <a:pt x="66" y="5"/>
                  <a:pt x="70" y="4"/>
                </a:cubicBezTo>
                <a:cubicBezTo>
                  <a:pt x="70" y="5"/>
                  <a:pt x="70" y="5"/>
                  <a:pt x="70" y="5"/>
                </a:cubicBezTo>
                <a:cubicBezTo>
                  <a:pt x="66" y="17"/>
                  <a:pt x="66" y="26"/>
                  <a:pt x="66" y="3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19"/>
          <p:cNvSpPr/>
          <p:nvPr/>
        </p:nvSpPr>
        <p:spPr bwMode="auto">
          <a:xfrm>
            <a:off x="4258301" y="1136303"/>
            <a:ext cx="883959" cy="526358"/>
          </a:xfrm>
          <a:custGeom>
            <a:avLst/>
            <a:gdLst>
              <a:gd name="T0" fmla="*/ 63 w 64"/>
              <a:gd name="T1" fmla="*/ 32 h 38"/>
              <a:gd name="T2" fmla="*/ 61 w 64"/>
              <a:gd name="T3" fmla="*/ 29 h 38"/>
              <a:gd name="T4" fmla="*/ 59 w 64"/>
              <a:gd name="T5" fmla="*/ 29 h 38"/>
              <a:gd name="T6" fmla="*/ 58 w 64"/>
              <a:gd name="T7" fmla="*/ 29 h 38"/>
              <a:gd name="T8" fmla="*/ 56 w 64"/>
              <a:gd name="T9" fmla="*/ 30 h 38"/>
              <a:gd name="T10" fmla="*/ 54 w 64"/>
              <a:gd name="T11" fmla="*/ 29 h 38"/>
              <a:gd name="T12" fmla="*/ 57 w 64"/>
              <a:gd name="T13" fmla="*/ 21 h 38"/>
              <a:gd name="T14" fmla="*/ 48 w 64"/>
              <a:gd name="T15" fmla="*/ 18 h 38"/>
              <a:gd name="T16" fmla="*/ 48 w 64"/>
              <a:gd name="T17" fmla="*/ 5 h 38"/>
              <a:gd name="T18" fmla="*/ 43 w 64"/>
              <a:gd name="T19" fmla="*/ 0 h 38"/>
              <a:gd name="T20" fmla="*/ 14 w 64"/>
              <a:gd name="T21" fmla="*/ 0 h 38"/>
              <a:gd name="T22" fmla="*/ 9 w 64"/>
              <a:gd name="T23" fmla="*/ 5 h 38"/>
              <a:gd name="T24" fmla="*/ 9 w 64"/>
              <a:gd name="T25" fmla="*/ 18 h 38"/>
              <a:gd name="T26" fmla="*/ 0 w 64"/>
              <a:gd name="T27" fmla="*/ 21 h 38"/>
              <a:gd name="T28" fmla="*/ 2 w 64"/>
              <a:gd name="T29" fmla="*/ 27 h 38"/>
              <a:gd name="T30" fmla="*/ 3 w 64"/>
              <a:gd name="T31" fmla="*/ 25 h 38"/>
              <a:gd name="T32" fmla="*/ 5 w 64"/>
              <a:gd name="T33" fmla="*/ 23 h 38"/>
              <a:gd name="T34" fmla="*/ 13 w 64"/>
              <a:gd name="T35" fmla="*/ 26 h 38"/>
              <a:gd name="T36" fmla="*/ 10 w 64"/>
              <a:gd name="T37" fmla="*/ 33 h 38"/>
              <a:gd name="T38" fmla="*/ 7 w 64"/>
              <a:gd name="T39" fmla="*/ 34 h 38"/>
              <a:gd name="T40" fmla="*/ 5 w 64"/>
              <a:gd name="T41" fmla="*/ 33 h 38"/>
              <a:gd name="T42" fmla="*/ 7 w 64"/>
              <a:gd name="T43" fmla="*/ 38 h 38"/>
              <a:gd name="T44" fmla="*/ 28 w 64"/>
              <a:gd name="T45" fmla="*/ 33 h 38"/>
              <a:gd name="T46" fmla="*/ 50 w 64"/>
              <a:gd name="T47" fmla="*/ 38 h 38"/>
              <a:gd name="T48" fmla="*/ 53 w 64"/>
              <a:gd name="T49" fmla="*/ 32 h 38"/>
              <a:gd name="T50" fmla="*/ 54 w 64"/>
              <a:gd name="T51" fmla="*/ 32 h 38"/>
              <a:gd name="T52" fmla="*/ 56 w 64"/>
              <a:gd name="T53" fmla="*/ 34 h 38"/>
              <a:gd name="T54" fmla="*/ 57 w 64"/>
              <a:gd name="T55" fmla="*/ 35 h 38"/>
              <a:gd name="T56" fmla="*/ 58 w 64"/>
              <a:gd name="T57" fmla="*/ 36 h 38"/>
              <a:gd name="T58" fmla="*/ 63 w 64"/>
              <a:gd name="T59" fmla="*/ 35 h 38"/>
              <a:gd name="T60" fmla="*/ 63 w 64"/>
              <a:gd name="T61" fmla="*/ 34 h 38"/>
              <a:gd name="T62" fmla="*/ 63 w 64"/>
              <a:gd name="T63" fmla="*/ 3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38">
                <a:moveTo>
                  <a:pt x="63" y="32"/>
                </a:moveTo>
                <a:cubicBezTo>
                  <a:pt x="63" y="31"/>
                  <a:pt x="62" y="30"/>
                  <a:pt x="61" y="29"/>
                </a:cubicBezTo>
                <a:cubicBezTo>
                  <a:pt x="60" y="29"/>
                  <a:pt x="60" y="29"/>
                  <a:pt x="59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7" y="30"/>
                  <a:pt x="56" y="30"/>
                  <a:pt x="56" y="30"/>
                </a:cubicBezTo>
                <a:cubicBezTo>
                  <a:pt x="55" y="30"/>
                  <a:pt x="54" y="29"/>
                  <a:pt x="54" y="29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0"/>
                  <a:pt x="51" y="19"/>
                  <a:pt x="48" y="18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18"/>
                  <a:pt x="9" y="18"/>
                  <a:pt x="9" y="18"/>
                </a:cubicBezTo>
                <a:cubicBezTo>
                  <a:pt x="6" y="19"/>
                  <a:pt x="2" y="20"/>
                  <a:pt x="0" y="21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6"/>
                  <a:pt x="3" y="26"/>
                  <a:pt x="3" y="25"/>
                </a:cubicBezTo>
                <a:cubicBezTo>
                  <a:pt x="4" y="25"/>
                  <a:pt x="4" y="24"/>
                  <a:pt x="5" y="23"/>
                </a:cubicBezTo>
                <a:cubicBezTo>
                  <a:pt x="8" y="22"/>
                  <a:pt x="12" y="23"/>
                  <a:pt x="13" y="26"/>
                </a:cubicBezTo>
                <a:cubicBezTo>
                  <a:pt x="14" y="29"/>
                  <a:pt x="12" y="33"/>
                  <a:pt x="10" y="33"/>
                </a:cubicBezTo>
                <a:cubicBezTo>
                  <a:pt x="8" y="34"/>
                  <a:pt x="7" y="34"/>
                  <a:pt x="7" y="34"/>
                </a:cubicBezTo>
                <a:cubicBezTo>
                  <a:pt x="6" y="34"/>
                  <a:pt x="5" y="33"/>
                  <a:pt x="5" y="33"/>
                </a:cubicBezTo>
                <a:cubicBezTo>
                  <a:pt x="7" y="38"/>
                  <a:pt x="7" y="38"/>
                  <a:pt x="7" y="38"/>
                </a:cubicBezTo>
                <a:cubicBezTo>
                  <a:pt x="14" y="35"/>
                  <a:pt x="21" y="33"/>
                  <a:pt x="28" y="33"/>
                </a:cubicBezTo>
                <a:cubicBezTo>
                  <a:pt x="36" y="33"/>
                  <a:pt x="43" y="35"/>
                  <a:pt x="50" y="38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2"/>
                  <a:pt x="54" y="32"/>
                  <a:pt x="54" y="32"/>
                </a:cubicBezTo>
                <a:cubicBezTo>
                  <a:pt x="55" y="33"/>
                  <a:pt x="55" y="33"/>
                  <a:pt x="56" y="34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6"/>
                  <a:pt x="57" y="36"/>
                  <a:pt x="58" y="36"/>
                </a:cubicBezTo>
                <a:cubicBezTo>
                  <a:pt x="59" y="37"/>
                  <a:pt x="61" y="37"/>
                  <a:pt x="63" y="35"/>
                </a:cubicBezTo>
                <a:cubicBezTo>
                  <a:pt x="63" y="35"/>
                  <a:pt x="63" y="35"/>
                  <a:pt x="63" y="34"/>
                </a:cubicBezTo>
                <a:cubicBezTo>
                  <a:pt x="64" y="34"/>
                  <a:pt x="64" y="33"/>
                  <a:pt x="63" y="3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20"/>
          <p:cNvSpPr/>
          <p:nvPr/>
        </p:nvSpPr>
        <p:spPr bwMode="auto">
          <a:xfrm>
            <a:off x="3567206" y="1343900"/>
            <a:ext cx="842440" cy="760741"/>
          </a:xfrm>
          <a:custGeom>
            <a:avLst/>
            <a:gdLst>
              <a:gd name="T0" fmla="*/ 61 w 61"/>
              <a:gd name="T1" fmla="*/ 12 h 55"/>
              <a:gd name="T2" fmla="*/ 59 w 61"/>
              <a:gd name="T3" fmla="*/ 10 h 55"/>
              <a:gd name="T4" fmla="*/ 56 w 61"/>
              <a:gd name="T5" fmla="*/ 10 h 55"/>
              <a:gd name="T6" fmla="*/ 54 w 61"/>
              <a:gd name="T7" fmla="*/ 11 h 55"/>
              <a:gd name="T8" fmla="*/ 54 w 61"/>
              <a:gd name="T9" fmla="*/ 12 h 55"/>
              <a:gd name="T10" fmla="*/ 52 w 61"/>
              <a:gd name="T11" fmla="*/ 14 h 55"/>
              <a:gd name="T12" fmla="*/ 51 w 61"/>
              <a:gd name="T13" fmla="*/ 15 h 55"/>
              <a:gd name="T14" fmla="*/ 48 w 61"/>
              <a:gd name="T15" fmla="*/ 7 h 55"/>
              <a:gd name="T16" fmla="*/ 39 w 61"/>
              <a:gd name="T17" fmla="*/ 11 h 55"/>
              <a:gd name="T18" fmla="*/ 30 w 61"/>
              <a:gd name="T19" fmla="*/ 2 h 55"/>
              <a:gd name="T20" fmla="*/ 22 w 61"/>
              <a:gd name="T21" fmla="*/ 2 h 55"/>
              <a:gd name="T22" fmla="*/ 2 w 61"/>
              <a:gd name="T23" fmla="*/ 22 h 55"/>
              <a:gd name="T24" fmla="*/ 2 w 61"/>
              <a:gd name="T25" fmla="*/ 30 h 55"/>
              <a:gd name="T26" fmla="*/ 11 w 61"/>
              <a:gd name="T27" fmla="*/ 39 h 55"/>
              <a:gd name="T28" fmla="*/ 7 w 61"/>
              <a:gd name="T29" fmla="*/ 48 h 55"/>
              <a:gd name="T30" fmla="*/ 12 w 61"/>
              <a:gd name="T31" fmla="*/ 50 h 55"/>
              <a:gd name="T32" fmla="*/ 12 w 61"/>
              <a:gd name="T33" fmla="*/ 48 h 55"/>
              <a:gd name="T34" fmla="*/ 12 w 61"/>
              <a:gd name="T35" fmla="*/ 45 h 55"/>
              <a:gd name="T36" fmla="*/ 20 w 61"/>
              <a:gd name="T37" fmla="*/ 42 h 55"/>
              <a:gd name="T38" fmla="*/ 23 w 61"/>
              <a:gd name="T39" fmla="*/ 49 h 55"/>
              <a:gd name="T40" fmla="*/ 21 w 61"/>
              <a:gd name="T41" fmla="*/ 51 h 55"/>
              <a:gd name="T42" fmla="*/ 19 w 61"/>
              <a:gd name="T43" fmla="*/ 53 h 55"/>
              <a:gd name="T44" fmla="*/ 25 w 61"/>
              <a:gd name="T45" fmla="*/ 55 h 55"/>
              <a:gd name="T46" fmla="*/ 37 w 61"/>
              <a:gd name="T47" fmla="*/ 38 h 55"/>
              <a:gd name="T48" fmla="*/ 55 w 61"/>
              <a:gd name="T49" fmla="*/ 24 h 55"/>
              <a:gd name="T50" fmla="*/ 52 w 61"/>
              <a:gd name="T51" fmla="*/ 17 h 55"/>
              <a:gd name="T52" fmla="*/ 54 w 61"/>
              <a:gd name="T53" fmla="*/ 17 h 55"/>
              <a:gd name="T54" fmla="*/ 56 w 61"/>
              <a:gd name="T55" fmla="*/ 17 h 55"/>
              <a:gd name="T56" fmla="*/ 57 w 61"/>
              <a:gd name="T57" fmla="*/ 17 h 55"/>
              <a:gd name="T58" fmla="*/ 59 w 61"/>
              <a:gd name="T59" fmla="*/ 17 h 55"/>
              <a:gd name="T60" fmla="*/ 61 w 61"/>
              <a:gd name="T61" fmla="*/ 13 h 55"/>
              <a:gd name="T62" fmla="*/ 61 w 61"/>
              <a:gd name="T63" fmla="*/ 1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" h="55">
                <a:moveTo>
                  <a:pt x="61" y="12"/>
                </a:moveTo>
                <a:cubicBezTo>
                  <a:pt x="61" y="11"/>
                  <a:pt x="60" y="10"/>
                  <a:pt x="59" y="10"/>
                </a:cubicBezTo>
                <a:cubicBezTo>
                  <a:pt x="58" y="9"/>
                  <a:pt x="57" y="9"/>
                  <a:pt x="56" y="10"/>
                </a:cubicBezTo>
                <a:cubicBezTo>
                  <a:pt x="55" y="10"/>
                  <a:pt x="55" y="11"/>
                  <a:pt x="54" y="11"/>
                </a:cubicBezTo>
                <a:cubicBezTo>
                  <a:pt x="54" y="12"/>
                  <a:pt x="54" y="12"/>
                  <a:pt x="54" y="12"/>
                </a:cubicBezTo>
                <a:cubicBezTo>
                  <a:pt x="53" y="13"/>
                  <a:pt x="53" y="14"/>
                  <a:pt x="52" y="14"/>
                </a:cubicBezTo>
                <a:cubicBezTo>
                  <a:pt x="52" y="14"/>
                  <a:pt x="51" y="15"/>
                  <a:pt x="51" y="15"/>
                </a:cubicBezTo>
                <a:cubicBezTo>
                  <a:pt x="48" y="7"/>
                  <a:pt x="48" y="7"/>
                  <a:pt x="48" y="7"/>
                </a:cubicBezTo>
                <a:cubicBezTo>
                  <a:pt x="45" y="8"/>
                  <a:pt x="42" y="10"/>
                  <a:pt x="39" y="11"/>
                </a:cubicBezTo>
                <a:cubicBezTo>
                  <a:pt x="30" y="2"/>
                  <a:pt x="30" y="2"/>
                  <a:pt x="30" y="2"/>
                </a:cubicBezTo>
                <a:cubicBezTo>
                  <a:pt x="28" y="0"/>
                  <a:pt x="24" y="0"/>
                  <a:pt x="22" y="2"/>
                </a:cubicBezTo>
                <a:cubicBezTo>
                  <a:pt x="2" y="22"/>
                  <a:pt x="2" y="22"/>
                  <a:pt x="2" y="22"/>
                </a:cubicBezTo>
                <a:cubicBezTo>
                  <a:pt x="0" y="25"/>
                  <a:pt x="0" y="28"/>
                  <a:pt x="2" y="30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42"/>
                  <a:pt x="8" y="45"/>
                  <a:pt x="7" y="48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2" y="46"/>
                  <a:pt x="12" y="45"/>
                </a:cubicBezTo>
                <a:cubicBezTo>
                  <a:pt x="13" y="42"/>
                  <a:pt x="17" y="40"/>
                  <a:pt x="20" y="42"/>
                </a:cubicBezTo>
                <a:cubicBezTo>
                  <a:pt x="22" y="43"/>
                  <a:pt x="24" y="47"/>
                  <a:pt x="23" y="49"/>
                </a:cubicBezTo>
                <a:cubicBezTo>
                  <a:pt x="22" y="50"/>
                  <a:pt x="21" y="51"/>
                  <a:pt x="21" y="51"/>
                </a:cubicBezTo>
                <a:cubicBezTo>
                  <a:pt x="20" y="52"/>
                  <a:pt x="19" y="52"/>
                  <a:pt x="19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8" y="49"/>
                  <a:pt x="32" y="43"/>
                  <a:pt x="37" y="38"/>
                </a:cubicBezTo>
                <a:cubicBezTo>
                  <a:pt x="42" y="32"/>
                  <a:pt x="48" y="28"/>
                  <a:pt x="55" y="24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4" y="17"/>
                  <a:pt x="55" y="17"/>
                  <a:pt x="56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8" y="17"/>
                  <a:pt x="58" y="17"/>
                  <a:pt x="59" y="17"/>
                </a:cubicBezTo>
                <a:cubicBezTo>
                  <a:pt x="60" y="16"/>
                  <a:pt x="61" y="15"/>
                  <a:pt x="61" y="13"/>
                </a:cubicBezTo>
                <a:cubicBezTo>
                  <a:pt x="61" y="13"/>
                  <a:pt x="61" y="12"/>
                  <a:pt x="61" y="1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21"/>
          <p:cNvSpPr/>
          <p:nvPr/>
        </p:nvSpPr>
        <p:spPr bwMode="auto">
          <a:xfrm>
            <a:off x="3359609" y="1938563"/>
            <a:ext cx="538411" cy="885299"/>
          </a:xfrm>
          <a:custGeom>
            <a:avLst/>
            <a:gdLst>
              <a:gd name="T0" fmla="*/ 39 w 39"/>
              <a:gd name="T1" fmla="*/ 14 h 64"/>
              <a:gd name="T2" fmla="*/ 31 w 39"/>
              <a:gd name="T3" fmla="*/ 11 h 64"/>
              <a:gd name="T4" fmla="*/ 32 w 39"/>
              <a:gd name="T5" fmla="*/ 9 h 64"/>
              <a:gd name="T6" fmla="*/ 34 w 39"/>
              <a:gd name="T7" fmla="*/ 7 h 64"/>
              <a:gd name="T8" fmla="*/ 35 w 39"/>
              <a:gd name="T9" fmla="*/ 7 h 64"/>
              <a:gd name="T10" fmla="*/ 36 w 39"/>
              <a:gd name="T11" fmla="*/ 5 h 64"/>
              <a:gd name="T12" fmla="*/ 35 w 39"/>
              <a:gd name="T13" fmla="*/ 1 h 64"/>
              <a:gd name="T14" fmla="*/ 34 w 39"/>
              <a:gd name="T15" fmla="*/ 0 h 64"/>
              <a:gd name="T16" fmla="*/ 31 w 39"/>
              <a:gd name="T17" fmla="*/ 0 h 64"/>
              <a:gd name="T18" fmla="*/ 29 w 39"/>
              <a:gd name="T19" fmla="*/ 2 h 64"/>
              <a:gd name="T20" fmla="*/ 29 w 39"/>
              <a:gd name="T21" fmla="*/ 5 h 64"/>
              <a:gd name="T22" fmla="*/ 29 w 39"/>
              <a:gd name="T23" fmla="*/ 5 h 64"/>
              <a:gd name="T24" fmla="*/ 29 w 39"/>
              <a:gd name="T25" fmla="*/ 8 h 64"/>
              <a:gd name="T26" fmla="*/ 29 w 39"/>
              <a:gd name="T27" fmla="*/ 10 h 64"/>
              <a:gd name="T28" fmla="*/ 21 w 39"/>
              <a:gd name="T29" fmla="*/ 6 h 64"/>
              <a:gd name="T30" fmla="*/ 18 w 39"/>
              <a:gd name="T31" fmla="*/ 16 h 64"/>
              <a:gd name="T32" fmla="*/ 5 w 39"/>
              <a:gd name="T33" fmla="*/ 16 h 64"/>
              <a:gd name="T34" fmla="*/ 0 w 39"/>
              <a:gd name="T35" fmla="*/ 21 h 64"/>
              <a:gd name="T36" fmla="*/ 0 w 39"/>
              <a:gd name="T37" fmla="*/ 50 h 64"/>
              <a:gd name="T38" fmla="*/ 5 w 39"/>
              <a:gd name="T39" fmla="*/ 55 h 64"/>
              <a:gd name="T40" fmla="*/ 18 w 39"/>
              <a:gd name="T41" fmla="*/ 55 h 64"/>
              <a:gd name="T42" fmla="*/ 21 w 39"/>
              <a:gd name="T43" fmla="*/ 64 h 64"/>
              <a:gd name="T44" fmla="*/ 26 w 39"/>
              <a:gd name="T45" fmla="*/ 61 h 64"/>
              <a:gd name="T46" fmla="*/ 25 w 39"/>
              <a:gd name="T47" fmla="*/ 60 h 64"/>
              <a:gd name="T48" fmla="*/ 23 w 39"/>
              <a:gd name="T49" fmla="*/ 58 h 64"/>
              <a:gd name="T50" fmla="*/ 26 w 39"/>
              <a:gd name="T51" fmla="*/ 51 h 64"/>
              <a:gd name="T52" fmla="*/ 33 w 39"/>
              <a:gd name="T53" fmla="*/ 54 h 64"/>
              <a:gd name="T54" fmla="*/ 33 w 39"/>
              <a:gd name="T55" fmla="*/ 57 h 64"/>
              <a:gd name="T56" fmla="*/ 33 w 39"/>
              <a:gd name="T57" fmla="*/ 59 h 64"/>
              <a:gd name="T58" fmla="*/ 38 w 39"/>
              <a:gd name="T59" fmla="*/ 57 h 64"/>
              <a:gd name="T60" fmla="*/ 34 w 39"/>
              <a:gd name="T61" fmla="*/ 38 h 64"/>
              <a:gd name="T62" fmla="*/ 39 w 39"/>
              <a:gd name="T63" fmla="*/ 1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" h="64">
                <a:moveTo>
                  <a:pt x="39" y="14"/>
                </a:move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2" y="9"/>
                </a:cubicBezTo>
                <a:cubicBezTo>
                  <a:pt x="32" y="9"/>
                  <a:pt x="33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6" y="6"/>
                  <a:pt x="36" y="5"/>
                </a:cubicBezTo>
                <a:cubicBezTo>
                  <a:pt x="37" y="4"/>
                  <a:pt x="36" y="2"/>
                  <a:pt x="35" y="1"/>
                </a:cubicBezTo>
                <a:cubicBezTo>
                  <a:pt x="35" y="1"/>
                  <a:pt x="34" y="0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0" y="1"/>
                  <a:pt x="29" y="2"/>
                  <a:pt x="29" y="2"/>
                </a:cubicBezTo>
                <a:cubicBezTo>
                  <a:pt x="29" y="3"/>
                  <a:pt x="29" y="4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7"/>
                  <a:pt x="29" y="7"/>
                  <a:pt x="29" y="8"/>
                </a:cubicBezTo>
                <a:cubicBezTo>
                  <a:pt x="29" y="9"/>
                  <a:pt x="29" y="9"/>
                  <a:pt x="29" y="10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9"/>
                  <a:pt x="19" y="13"/>
                  <a:pt x="18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2" y="16"/>
                  <a:pt x="0" y="18"/>
                  <a:pt x="0" y="21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3"/>
                  <a:pt x="2" y="55"/>
                  <a:pt x="5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9" y="58"/>
                  <a:pt x="20" y="61"/>
                  <a:pt x="21" y="64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1"/>
                  <a:pt x="25" y="61"/>
                  <a:pt x="25" y="60"/>
                </a:cubicBezTo>
                <a:cubicBezTo>
                  <a:pt x="24" y="60"/>
                  <a:pt x="23" y="59"/>
                  <a:pt x="23" y="58"/>
                </a:cubicBezTo>
                <a:cubicBezTo>
                  <a:pt x="22" y="56"/>
                  <a:pt x="23" y="52"/>
                  <a:pt x="26" y="51"/>
                </a:cubicBezTo>
                <a:cubicBezTo>
                  <a:pt x="29" y="50"/>
                  <a:pt x="32" y="51"/>
                  <a:pt x="33" y="54"/>
                </a:cubicBezTo>
                <a:cubicBezTo>
                  <a:pt x="33" y="55"/>
                  <a:pt x="33" y="56"/>
                  <a:pt x="33" y="57"/>
                </a:cubicBezTo>
                <a:cubicBezTo>
                  <a:pt x="33" y="57"/>
                  <a:pt x="33" y="58"/>
                  <a:pt x="33" y="59"/>
                </a:cubicBezTo>
                <a:cubicBezTo>
                  <a:pt x="38" y="57"/>
                  <a:pt x="38" y="57"/>
                  <a:pt x="38" y="57"/>
                </a:cubicBezTo>
                <a:cubicBezTo>
                  <a:pt x="36" y="52"/>
                  <a:pt x="35" y="46"/>
                  <a:pt x="34" y="38"/>
                </a:cubicBezTo>
                <a:cubicBezTo>
                  <a:pt x="34" y="30"/>
                  <a:pt x="35" y="22"/>
                  <a:pt x="39" y="14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22"/>
          <p:cNvSpPr/>
          <p:nvPr/>
        </p:nvSpPr>
        <p:spPr bwMode="auto">
          <a:xfrm>
            <a:off x="3567206" y="2657784"/>
            <a:ext cx="649576" cy="858512"/>
          </a:xfrm>
          <a:custGeom>
            <a:avLst/>
            <a:gdLst>
              <a:gd name="T0" fmla="*/ 46 w 47"/>
              <a:gd name="T1" fmla="*/ 45 h 62"/>
              <a:gd name="T2" fmla="*/ 34 w 47"/>
              <a:gd name="T3" fmla="*/ 24 h 62"/>
              <a:gd name="T4" fmla="*/ 29 w 47"/>
              <a:gd name="T5" fmla="*/ 16 h 62"/>
              <a:gd name="T6" fmla="*/ 24 w 47"/>
              <a:gd name="T7" fmla="*/ 7 h 62"/>
              <a:gd name="T8" fmla="*/ 17 w 47"/>
              <a:gd name="T9" fmla="*/ 10 h 62"/>
              <a:gd name="T10" fmla="*/ 16 w 47"/>
              <a:gd name="T11" fmla="*/ 8 h 62"/>
              <a:gd name="T12" fmla="*/ 16 w 47"/>
              <a:gd name="T13" fmla="*/ 5 h 62"/>
              <a:gd name="T14" fmla="*/ 17 w 47"/>
              <a:gd name="T15" fmla="*/ 4 h 62"/>
              <a:gd name="T16" fmla="*/ 16 w 47"/>
              <a:gd name="T17" fmla="*/ 2 h 62"/>
              <a:gd name="T18" fmla="*/ 13 w 47"/>
              <a:gd name="T19" fmla="*/ 0 h 62"/>
              <a:gd name="T20" fmla="*/ 11 w 47"/>
              <a:gd name="T21" fmla="*/ 0 h 62"/>
              <a:gd name="T22" fmla="*/ 9 w 47"/>
              <a:gd name="T23" fmla="*/ 2 h 62"/>
              <a:gd name="T24" fmla="*/ 9 w 47"/>
              <a:gd name="T25" fmla="*/ 5 h 62"/>
              <a:gd name="T26" fmla="*/ 11 w 47"/>
              <a:gd name="T27" fmla="*/ 7 h 62"/>
              <a:gd name="T28" fmla="*/ 11 w 47"/>
              <a:gd name="T29" fmla="*/ 7 h 62"/>
              <a:gd name="T30" fmla="*/ 13 w 47"/>
              <a:gd name="T31" fmla="*/ 9 h 62"/>
              <a:gd name="T32" fmla="*/ 14 w 47"/>
              <a:gd name="T33" fmla="*/ 11 h 62"/>
              <a:gd name="T34" fmla="*/ 7 w 47"/>
              <a:gd name="T35" fmla="*/ 14 h 62"/>
              <a:gd name="T36" fmla="*/ 11 w 47"/>
              <a:gd name="T37" fmla="*/ 23 h 62"/>
              <a:gd name="T38" fmla="*/ 2 w 47"/>
              <a:gd name="T39" fmla="*/ 32 h 62"/>
              <a:gd name="T40" fmla="*/ 2 w 47"/>
              <a:gd name="T41" fmla="*/ 39 h 62"/>
              <a:gd name="T42" fmla="*/ 22 w 47"/>
              <a:gd name="T43" fmla="*/ 60 h 62"/>
              <a:gd name="T44" fmla="*/ 30 w 47"/>
              <a:gd name="T45" fmla="*/ 60 h 62"/>
              <a:gd name="T46" fmla="*/ 39 w 47"/>
              <a:gd name="T47" fmla="*/ 51 h 62"/>
              <a:gd name="T48" fmla="*/ 43 w 47"/>
              <a:gd name="T49" fmla="*/ 53 h 62"/>
              <a:gd name="T50" fmla="*/ 43 w 47"/>
              <a:gd name="T51" fmla="*/ 60 h 62"/>
              <a:gd name="T52" fmla="*/ 47 w 47"/>
              <a:gd name="T53" fmla="*/ 59 h 62"/>
              <a:gd name="T54" fmla="*/ 46 w 47"/>
              <a:gd name="T55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" h="62">
                <a:moveTo>
                  <a:pt x="46" y="45"/>
                </a:moveTo>
                <a:cubicBezTo>
                  <a:pt x="44" y="41"/>
                  <a:pt x="39" y="33"/>
                  <a:pt x="34" y="24"/>
                </a:cubicBezTo>
                <a:cubicBezTo>
                  <a:pt x="32" y="21"/>
                  <a:pt x="31" y="18"/>
                  <a:pt x="29" y="16"/>
                </a:cubicBezTo>
                <a:cubicBezTo>
                  <a:pt x="28" y="13"/>
                  <a:pt x="26" y="10"/>
                  <a:pt x="24" y="7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8"/>
                </a:cubicBezTo>
                <a:cubicBezTo>
                  <a:pt x="16" y="7"/>
                  <a:pt x="16" y="7"/>
                  <a:pt x="16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3"/>
                  <a:pt x="16" y="2"/>
                </a:cubicBezTo>
                <a:cubicBezTo>
                  <a:pt x="16" y="1"/>
                  <a:pt x="14" y="0"/>
                  <a:pt x="13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1"/>
                  <a:pt x="10" y="1"/>
                  <a:pt x="9" y="2"/>
                </a:cubicBezTo>
                <a:cubicBezTo>
                  <a:pt x="9" y="3"/>
                  <a:pt x="9" y="4"/>
                  <a:pt x="9" y="5"/>
                </a:cubicBezTo>
                <a:cubicBezTo>
                  <a:pt x="10" y="6"/>
                  <a:pt x="10" y="6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3" y="8"/>
                  <a:pt x="13" y="9"/>
                  <a:pt x="13" y="9"/>
                </a:cubicBezTo>
                <a:cubicBezTo>
                  <a:pt x="14" y="10"/>
                  <a:pt x="14" y="10"/>
                  <a:pt x="14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7"/>
                  <a:pt x="9" y="20"/>
                  <a:pt x="11" y="23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4"/>
                  <a:pt x="0" y="37"/>
                  <a:pt x="2" y="39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62"/>
                  <a:pt x="28" y="62"/>
                  <a:pt x="30" y="60"/>
                </a:cubicBezTo>
                <a:cubicBezTo>
                  <a:pt x="39" y="51"/>
                  <a:pt x="39" y="51"/>
                  <a:pt x="39" y="51"/>
                </a:cubicBezTo>
                <a:cubicBezTo>
                  <a:pt x="40" y="51"/>
                  <a:pt x="42" y="52"/>
                  <a:pt x="43" y="53"/>
                </a:cubicBezTo>
                <a:cubicBezTo>
                  <a:pt x="43" y="55"/>
                  <a:pt x="43" y="58"/>
                  <a:pt x="43" y="60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5"/>
                  <a:pt x="47" y="51"/>
                  <a:pt x="46" y="4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23"/>
          <p:cNvSpPr/>
          <p:nvPr/>
        </p:nvSpPr>
        <p:spPr bwMode="auto">
          <a:xfrm>
            <a:off x="4976183" y="1343900"/>
            <a:ext cx="760741" cy="857172"/>
          </a:xfrm>
          <a:custGeom>
            <a:avLst/>
            <a:gdLst>
              <a:gd name="T0" fmla="*/ 53 w 55"/>
              <a:gd name="T1" fmla="*/ 22 h 62"/>
              <a:gd name="T2" fmla="*/ 32 w 55"/>
              <a:gd name="T3" fmla="*/ 2 h 62"/>
              <a:gd name="T4" fmla="*/ 25 w 55"/>
              <a:gd name="T5" fmla="*/ 2 h 62"/>
              <a:gd name="T6" fmla="*/ 16 w 55"/>
              <a:gd name="T7" fmla="*/ 11 h 62"/>
              <a:gd name="T8" fmla="*/ 7 w 55"/>
              <a:gd name="T9" fmla="*/ 7 h 62"/>
              <a:gd name="T10" fmla="*/ 5 w 55"/>
              <a:gd name="T11" fmla="*/ 13 h 62"/>
              <a:gd name="T12" fmla="*/ 7 w 55"/>
              <a:gd name="T13" fmla="*/ 13 h 62"/>
              <a:gd name="T14" fmla="*/ 10 w 55"/>
              <a:gd name="T15" fmla="*/ 13 h 62"/>
              <a:gd name="T16" fmla="*/ 13 w 55"/>
              <a:gd name="T17" fmla="*/ 20 h 62"/>
              <a:gd name="T18" fmla="*/ 5 w 55"/>
              <a:gd name="T19" fmla="*/ 23 h 62"/>
              <a:gd name="T20" fmla="*/ 3 w 55"/>
              <a:gd name="T21" fmla="*/ 21 h 62"/>
              <a:gd name="T22" fmla="*/ 2 w 55"/>
              <a:gd name="T23" fmla="*/ 19 h 62"/>
              <a:gd name="T24" fmla="*/ 0 w 55"/>
              <a:gd name="T25" fmla="*/ 24 h 62"/>
              <a:gd name="T26" fmla="*/ 18 w 55"/>
              <a:gd name="T27" fmla="*/ 38 h 62"/>
              <a:gd name="T28" fmla="*/ 30 w 55"/>
              <a:gd name="T29" fmla="*/ 55 h 62"/>
              <a:gd name="T30" fmla="*/ 37 w 55"/>
              <a:gd name="T31" fmla="*/ 52 h 62"/>
              <a:gd name="T32" fmla="*/ 38 w 55"/>
              <a:gd name="T33" fmla="*/ 54 h 62"/>
              <a:gd name="T34" fmla="*/ 38 w 55"/>
              <a:gd name="T35" fmla="*/ 56 h 62"/>
              <a:gd name="T36" fmla="*/ 37 w 55"/>
              <a:gd name="T37" fmla="*/ 57 h 62"/>
              <a:gd name="T38" fmla="*/ 38 w 55"/>
              <a:gd name="T39" fmla="*/ 59 h 62"/>
              <a:gd name="T40" fmla="*/ 41 w 55"/>
              <a:gd name="T41" fmla="*/ 62 h 62"/>
              <a:gd name="T42" fmla="*/ 43 w 55"/>
              <a:gd name="T43" fmla="*/ 62 h 62"/>
              <a:gd name="T44" fmla="*/ 45 w 55"/>
              <a:gd name="T45" fmla="*/ 60 h 62"/>
              <a:gd name="T46" fmla="*/ 45 w 55"/>
              <a:gd name="T47" fmla="*/ 57 h 62"/>
              <a:gd name="T48" fmla="*/ 43 w 55"/>
              <a:gd name="T49" fmla="*/ 55 h 62"/>
              <a:gd name="T50" fmla="*/ 43 w 55"/>
              <a:gd name="T51" fmla="*/ 54 h 62"/>
              <a:gd name="T52" fmla="*/ 41 w 55"/>
              <a:gd name="T53" fmla="*/ 53 h 62"/>
              <a:gd name="T54" fmla="*/ 40 w 55"/>
              <a:gd name="T55" fmla="*/ 51 h 62"/>
              <a:gd name="T56" fmla="*/ 48 w 55"/>
              <a:gd name="T57" fmla="*/ 48 h 62"/>
              <a:gd name="T58" fmla="*/ 44 w 55"/>
              <a:gd name="T59" fmla="*/ 39 h 62"/>
              <a:gd name="T60" fmla="*/ 53 w 55"/>
              <a:gd name="T61" fmla="*/ 30 h 62"/>
              <a:gd name="T62" fmla="*/ 53 w 55"/>
              <a:gd name="T63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" h="62">
                <a:moveTo>
                  <a:pt x="53" y="22"/>
                </a:moveTo>
                <a:cubicBezTo>
                  <a:pt x="32" y="2"/>
                  <a:pt x="32" y="2"/>
                  <a:pt x="32" y="2"/>
                </a:cubicBezTo>
                <a:cubicBezTo>
                  <a:pt x="30" y="0"/>
                  <a:pt x="27" y="0"/>
                  <a:pt x="25" y="2"/>
                </a:cubicBezTo>
                <a:cubicBezTo>
                  <a:pt x="16" y="11"/>
                  <a:pt x="16" y="11"/>
                  <a:pt x="16" y="11"/>
                </a:cubicBezTo>
                <a:cubicBezTo>
                  <a:pt x="13" y="9"/>
                  <a:pt x="10" y="8"/>
                  <a:pt x="7" y="7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6" y="13"/>
                  <a:pt x="7" y="13"/>
                </a:cubicBezTo>
                <a:cubicBezTo>
                  <a:pt x="7" y="13"/>
                  <a:pt x="8" y="12"/>
                  <a:pt x="10" y="13"/>
                </a:cubicBezTo>
                <a:cubicBezTo>
                  <a:pt x="12" y="14"/>
                  <a:pt x="14" y="17"/>
                  <a:pt x="13" y="20"/>
                </a:cubicBezTo>
                <a:cubicBezTo>
                  <a:pt x="12" y="23"/>
                  <a:pt x="8" y="24"/>
                  <a:pt x="5" y="23"/>
                </a:cubicBezTo>
                <a:cubicBezTo>
                  <a:pt x="4" y="22"/>
                  <a:pt x="4" y="22"/>
                  <a:pt x="3" y="21"/>
                </a:cubicBezTo>
                <a:cubicBezTo>
                  <a:pt x="3" y="21"/>
                  <a:pt x="2" y="20"/>
                  <a:pt x="2" y="19"/>
                </a:cubicBezTo>
                <a:cubicBezTo>
                  <a:pt x="0" y="24"/>
                  <a:pt x="0" y="24"/>
                  <a:pt x="0" y="24"/>
                </a:cubicBezTo>
                <a:cubicBezTo>
                  <a:pt x="7" y="27"/>
                  <a:pt x="13" y="32"/>
                  <a:pt x="18" y="38"/>
                </a:cubicBezTo>
                <a:cubicBezTo>
                  <a:pt x="23" y="43"/>
                  <a:pt x="27" y="49"/>
                  <a:pt x="30" y="55"/>
                </a:cubicBezTo>
                <a:cubicBezTo>
                  <a:pt x="37" y="52"/>
                  <a:pt x="37" y="52"/>
                  <a:pt x="37" y="52"/>
                </a:cubicBezTo>
                <a:cubicBezTo>
                  <a:pt x="38" y="53"/>
                  <a:pt x="38" y="53"/>
                  <a:pt x="38" y="54"/>
                </a:cubicBezTo>
                <a:cubicBezTo>
                  <a:pt x="38" y="54"/>
                  <a:pt x="38" y="55"/>
                  <a:pt x="38" y="56"/>
                </a:cubicBezTo>
                <a:cubicBezTo>
                  <a:pt x="37" y="57"/>
                  <a:pt x="37" y="57"/>
                  <a:pt x="37" y="57"/>
                </a:cubicBezTo>
                <a:cubicBezTo>
                  <a:pt x="37" y="58"/>
                  <a:pt x="37" y="59"/>
                  <a:pt x="38" y="59"/>
                </a:cubicBezTo>
                <a:cubicBezTo>
                  <a:pt x="38" y="61"/>
                  <a:pt x="40" y="62"/>
                  <a:pt x="41" y="62"/>
                </a:cubicBezTo>
                <a:cubicBezTo>
                  <a:pt x="42" y="62"/>
                  <a:pt x="42" y="62"/>
                  <a:pt x="43" y="62"/>
                </a:cubicBezTo>
                <a:cubicBezTo>
                  <a:pt x="43" y="61"/>
                  <a:pt x="44" y="61"/>
                  <a:pt x="45" y="60"/>
                </a:cubicBezTo>
                <a:cubicBezTo>
                  <a:pt x="45" y="58"/>
                  <a:pt x="45" y="57"/>
                  <a:pt x="45" y="57"/>
                </a:cubicBezTo>
                <a:cubicBezTo>
                  <a:pt x="44" y="56"/>
                  <a:pt x="44" y="55"/>
                  <a:pt x="43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1" y="54"/>
                  <a:pt x="41" y="53"/>
                  <a:pt x="41" y="53"/>
                </a:cubicBezTo>
                <a:cubicBezTo>
                  <a:pt x="40" y="52"/>
                  <a:pt x="40" y="52"/>
                  <a:pt x="40" y="51"/>
                </a:cubicBezTo>
                <a:cubicBezTo>
                  <a:pt x="48" y="48"/>
                  <a:pt x="48" y="48"/>
                  <a:pt x="48" y="48"/>
                </a:cubicBezTo>
                <a:cubicBezTo>
                  <a:pt x="47" y="45"/>
                  <a:pt x="45" y="42"/>
                  <a:pt x="44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5" y="28"/>
                  <a:pt x="55" y="25"/>
                  <a:pt x="53" y="2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24"/>
          <p:cNvSpPr/>
          <p:nvPr/>
        </p:nvSpPr>
        <p:spPr bwMode="auto">
          <a:xfrm>
            <a:off x="5404769" y="2034995"/>
            <a:ext cx="539751" cy="886637"/>
          </a:xfrm>
          <a:custGeom>
            <a:avLst/>
            <a:gdLst>
              <a:gd name="T0" fmla="*/ 34 w 39"/>
              <a:gd name="T1" fmla="*/ 9 h 64"/>
              <a:gd name="T2" fmla="*/ 21 w 39"/>
              <a:gd name="T3" fmla="*/ 9 h 64"/>
              <a:gd name="T4" fmla="*/ 18 w 39"/>
              <a:gd name="T5" fmla="*/ 0 h 64"/>
              <a:gd name="T6" fmla="*/ 12 w 39"/>
              <a:gd name="T7" fmla="*/ 2 h 64"/>
              <a:gd name="T8" fmla="*/ 13 w 39"/>
              <a:gd name="T9" fmla="*/ 4 h 64"/>
              <a:gd name="T10" fmla="*/ 15 w 39"/>
              <a:gd name="T11" fmla="*/ 6 h 64"/>
              <a:gd name="T12" fmla="*/ 12 w 39"/>
              <a:gd name="T13" fmla="*/ 13 h 64"/>
              <a:gd name="T14" fmla="*/ 5 w 39"/>
              <a:gd name="T15" fmla="*/ 10 h 64"/>
              <a:gd name="T16" fmla="*/ 5 w 39"/>
              <a:gd name="T17" fmla="*/ 7 h 64"/>
              <a:gd name="T18" fmla="*/ 5 w 39"/>
              <a:gd name="T19" fmla="*/ 5 h 64"/>
              <a:gd name="T20" fmla="*/ 0 w 39"/>
              <a:gd name="T21" fmla="*/ 7 h 64"/>
              <a:gd name="T22" fmla="*/ 5 w 39"/>
              <a:gd name="T23" fmla="*/ 31 h 64"/>
              <a:gd name="T24" fmla="*/ 0 w 39"/>
              <a:gd name="T25" fmla="*/ 50 h 64"/>
              <a:gd name="T26" fmla="*/ 7 w 39"/>
              <a:gd name="T27" fmla="*/ 53 h 64"/>
              <a:gd name="T28" fmla="*/ 6 w 39"/>
              <a:gd name="T29" fmla="*/ 55 h 64"/>
              <a:gd name="T30" fmla="*/ 4 w 39"/>
              <a:gd name="T31" fmla="*/ 56 h 64"/>
              <a:gd name="T32" fmla="*/ 3 w 39"/>
              <a:gd name="T33" fmla="*/ 57 h 64"/>
              <a:gd name="T34" fmla="*/ 2 w 39"/>
              <a:gd name="T35" fmla="*/ 58 h 64"/>
              <a:gd name="T36" fmla="*/ 3 w 39"/>
              <a:gd name="T37" fmla="*/ 63 h 64"/>
              <a:gd name="T38" fmla="*/ 4 w 39"/>
              <a:gd name="T39" fmla="*/ 64 h 64"/>
              <a:gd name="T40" fmla="*/ 7 w 39"/>
              <a:gd name="T41" fmla="*/ 63 h 64"/>
              <a:gd name="T42" fmla="*/ 9 w 39"/>
              <a:gd name="T43" fmla="*/ 61 h 64"/>
              <a:gd name="T44" fmla="*/ 9 w 39"/>
              <a:gd name="T45" fmla="*/ 59 h 64"/>
              <a:gd name="T46" fmla="*/ 9 w 39"/>
              <a:gd name="T47" fmla="*/ 58 h 64"/>
              <a:gd name="T48" fmla="*/ 9 w 39"/>
              <a:gd name="T49" fmla="*/ 56 h 64"/>
              <a:gd name="T50" fmla="*/ 9 w 39"/>
              <a:gd name="T51" fmla="*/ 54 h 64"/>
              <a:gd name="T52" fmla="*/ 18 w 39"/>
              <a:gd name="T53" fmla="*/ 58 h 64"/>
              <a:gd name="T54" fmla="*/ 21 w 39"/>
              <a:gd name="T55" fmla="*/ 48 h 64"/>
              <a:gd name="T56" fmla="*/ 34 w 39"/>
              <a:gd name="T57" fmla="*/ 48 h 64"/>
              <a:gd name="T58" fmla="*/ 39 w 39"/>
              <a:gd name="T59" fmla="*/ 43 h 64"/>
              <a:gd name="T60" fmla="*/ 39 w 39"/>
              <a:gd name="T61" fmla="*/ 14 h 64"/>
              <a:gd name="T62" fmla="*/ 34 w 39"/>
              <a:gd name="T63" fmla="*/ 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" h="64">
                <a:moveTo>
                  <a:pt x="34" y="9"/>
                </a:moveTo>
                <a:cubicBezTo>
                  <a:pt x="21" y="9"/>
                  <a:pt x="21" y="9"/>
                  <a:pt x="21" y="9"/>
                </a:cubicBezTo>
                <a:cubicBezTo>
                  <a:pt x="20" y="6"/>
                  <a:pt x="19" y="3"/>
                  <a:pt x="18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3" y="3"/>
                  <a:pt x="13" y="4"/>
                </a:cubicBezTo>
                <a:cubicBezTo>
                  <a:pt x="14" y="4"/>
                  <a:pt x="15" y="5"/>
                  <a:pt x="15" y="6"/>
                </a:cubicBezTo>
                <a:cubicBezTo>
                  <a:pt x="16" y="8"/>
                  <a:pt x="15" y="12"/>
                  <a:pt x="12" y="13"/>
                </a:cubicBezTo>
                <a:cubicBezTo>
                  <a:pt x="9" y="14"/>
                  <a:pt x="6" y="13"/>
                  <a:pt x="5" y="10"/>
                </a:cubicBezTo>
                <a:cubicBezTo>
                  <a:pt x="5" y="9"/>
                  <a:pt x="5" y="8"/>
                  <a:pt x="5" y="7"/>
                </a:cubicBezTo>
                <a:cubicBezTo>
                  <a:pt x="5" y="6"/>
                  <a:pt x="5" y="6"/>
                  <a:pt x="5" y="5"/>
                </a:cubicBezTo>
                <a:cubicBezTo>
                  <a:pt x="0" y="7"/>
                  <a:pt x="0" y="7"/>
                  <a:pt x="0" y="7"/>
                </a:cubicBezTo>
                <a:cubicBezTo>
                  <a:pt x="3" y="15"/>
                  <a:pt x="5" y="23"/>
                  <a:pt x="5" y="31"/>
                </a:cubicBezTo>
                <a:cubicBezTo>
                  <a:pt x="4" y="39"/>
                  <a:pt x="2" y="45"/>
                  <a:pt x="0" y="50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4"/>
                  <a:pt x="7" y="54"/>
                  <a:pt x="6" y="55"/>
                </a:cubicBezTo>
                <a:cubicBezTo>
                  <a:pt x="6" y="55"/>
                  <a:pt x="5" y="56"/>
                  <a:pt x="4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2" y="58"/>
                  <a:pt x="2" y="58"/>
                </a:cubicBezTo>
                <a:cubicBezTo>
                  <a:pt x="1" y="60"/>
                  <a:pt x="2" y="62"/>
                  <a:pt x="3" y="63"/>
                </a:cubicBezTo>
                <a:cubicBezTo>
                  <a:pt x="3" y="63"/>
                  <a:pt x="4" y="63"/>
                  <a:pt x="4" y="64"/>
                </a:cubicBezTo>
                <a:cubicBezTo>
                  <a:pt x="5" y="64"/>
                  <a:pt x="6" y="64"/>
                  <a:pt x="7" y="63"/>
                </a:cubicBezTo>
                <a:cubicBezTo>
                  <a:pt x="8" y="63"/>
                  <a:pt x="9" y="62"/>
                  <a:pt x="9" y="61"/>
                </a:cubicBezTo>
                <a:cubicBezTo>
                  <a:pt x="9" y="60"/>
                  <a:pt x="9" y="60"/>
                  <a:pt x="9" y="59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7"/>
                  <a:pt x="9" y="56"/>
                  <a:pt x="9" y="56"/>
                </a:cubicBezTo>
                <a:cubicBezTo>
                  <a:pt x="9" y="55"/>
                  <a:pt x="9" y="55"/>
                  <a:pt x="9" y="54"/>
                </a:cubicBezTo>
                <a:cubicBezTo>
                  <a:pt x="18" y="58"/>
                  <a:pt x="18" y="58"/>
                  <a:pt x="18" y="58"/>
                </a:cubicBezTo>
                <a:cubicBezTo>
                  <a:pt x="19" y="55"/>
                  <a:pt x="20" y="51"/>
                  <a:pt x="21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7" y="48"/>
                  <a:pt x="39" y="46"/>
                  <a:pt x="39" y="43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1"/>
                  <a:pt x="37" y="9"/>
                  <a:pt x="34" y="9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25"/>
          <p:cNvSpPr/>
          <p:nvPr/>
        </p:nvSpPr>
        <p:spPr bwMode="auto">
          <a:xfrm>
            <a:off x="5072615" y="2755555"/>
            <a:ext cx="664308" cy="760741"/>
          </a:xfrm>
          <a:custGeom>
            <a:avLst/>
            <a:gdLst>
              <a:gd name="T0" fmla="*/ 46 w 48"/>
              <a:gd name="T1" fmla="*/ 25 h 55"/>
              <a:gd name="T2" fmla="*/ 37 w 48"/>
              <a:gd name="T3" fmla="*/ 16 h 55"/>
              <a:gd name="T4" fmla="*/ 41 w 48"/>
              <a:gd name="T5" fmla="*/ 8 h 55"/>
              <a:gd name="T6" fmla="*/ 35 w 48"/>
              <a:gd name="T7" fmla="*/ 5 h 55"/>
              <a:gd name="T8" fmla="*/ 35 w 48"/>
              <a:gd name="T9" fmla="*/ 7 h 55"/>
              <a:gd name="T10" fmla="*/ 35 w 48"/>
              <a:gd name="T11" fmla="*/ 10 h 55"/>
              <a:gd name="T12" fmla="*/ 27 w 48"/>
              <a:gd name="T13" fmla="*/ 13 h 55"/>
              <a:gd name="T14" fmla="*/ 24 w 48"/>
              <a:gd name="T15" fmla="*/ 6 h 55"/>
              <a:gd name="T16" fmla="*/ 26 w 48"/>
              <a:gd name="T17" fmla="*/ 4 h 55"/>
              <a:gd name="T18" fmla="*/ 28 w 48"/>
              <a:gd name="T19" fmla="*/ 2 h 55"/>
              <a:gd name="T20" fmla="*/ 23 w 48"/>
              <a:gd name="T21" fmla="*/ 0 h 55"/>
              <a:gd name="T22" fmla="*/ 18 w 48"/>
              <a:gd name="T23" fmla="*/ 9 h 55"/>
              <a:gd name="T24" fmla="*/ 14 w 48"/>
              <a:gd name="T25" fmla="*/ 17 h 55"/>
              <a:gd name="T26" fmla="*/ 2 w 48"/>
              <a:gd name="T27" fmla="*/ 38 h 55"/>
              <a:gd name="T28" fmla="*/ 0 w 48"/>
              <a:gd name="T29" fmla="*/ 52 h 55"/>
              <a:gd name="T30" fmla="*/ 5 w 48"/>
              <a:gd name="T31" fmla="*/ 53 h 55"/>
              <a:gd name="T32" fmla="*/ 5 w 48"/>
              <a:gd name="T33" fmla="*/ 46 h 55"/>
              <a:gd name="T34" fmla="*/ 9 w 48"/>
              <a:gd name="T35" fmla="*/ 44 h 55"/>
              <a:gd name="T36" fmla="*/ 18 w 48"/>
              <a:gd name="T37" fmla="*/ 53 h 55"/>
              <a:gd name="T38" fmla="*/ 25 w 48"/>
              <a:gd name="T39" fmla="*/ 53 h 55"/>
              <a:gd name="T40" fmla="*/ 46 w 48"/>
              <a:gd name="T41" fmla="*/ 32 h 55"/>
              <a:gd name="T42" fmla="*/ 46 w 48"/>
              <a:gd name="T43" fmla="*/ 2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" h="55">
                <a:moveTo>
                  <a:pt x="46" y="25"/>
                </a:moveTo>
                <a:cubicBezTo>
                  <a:pt x="37" y="16"/>
                  <a:pt x="37" y="16"/>
                  <a:pt x="37" y="16"/>
                </a:cubicBezTo>
                <a:cubicBezTo>
                  <a:pt x="38" y="13"/>
                  <a:pt x="40" y="10"/>
                  <a:pt x="41" y="8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6"/>
                  <a:pt x="35" y="6"/>
                  <a:pt x="35" y="7"/>
                </a:cubicBezTo>
                <a:cubicBezTo>
                  <a:pt x="35" y="8"/>
                  <a:pt x="35" y="9"/>
                  <a:pt x="35" y="10"/>
                </a:cubicBezTo>
                <a:cubicBezTo>
                  <a:pt x="34" y="13"/>
                  <a:pt x="30" y="14"/>
                  <a:pt x="27" y="13"/>
                </a:cubicBezTo>
                <a:cubicBezTo>
                  <a:pt x="25" y="12"/>
                  <a:pt x="23" y="8"/>
                  <a:pt x="24" y="6"/>
                </a:cubicBezTo>
                <a:cubicBezTo>
                  <a:pt x="25" y="4"/>
                  <a:pt x="26" y="4"/>
                  <a:pt x="26" y="4"/>
                </a:cubicBezTo>
                <a:cubicBezTo>
                  <a:pt x="27" y="3"/>
                  <a:pt x="28" y="3"/>
                  <a:pt x="28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4"/>
                  <a:pt x="20" y="6"/>
                  <a:pt x="18" y="9"/>
                </a:cubicBezTo>
                <a:cubicBezTo>
                  <a:pt x="17" y="11"/>
                  <a:pt x="15" y="14"/>
                  <a:pt x="14" y="17"/>
                </a:cubicBezTo>
                <a:cubicBezTo>
                  <a:pt x="9" y="25"/>
                  <a:pt x="3" y="34"/>
                  <a:pt x="2" y="38"/>
                </a:cubicBezTo>
                <a:cubicBezTo>
                  <a:pt x="0" y="44"/>
                  <a:pt x="0" y="48"/>
                  <a:pt x="0" y="52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0"/>
                  <a:pt x="5" y="48"/>
                  <a:pt x="5" y="46"/>
                </a:cubicBezTo>
                <a:cubicBezTo>
                  <a:pt x="6" y="45"/>
                  <a:pt x="8" y="44"/>
                  <a:pt x="9" y="44"/>
                </a:cubicBezTo>
                <a:cubicBezTo>
                  <a:pt x="18" y="53"/>
                  <a:pt x="18" y="53"/>
                  <a:pt x="18" y="53"/>
                </a:cubicBezTo>
                <a:cubicBezTo>
                  <a:pt x="20" y="55"/>
                  <a:pt x="23" y="55"/>
                  <a:pt x="25" y="53"/>
                </a:cubicBezTo>
                <a:cubicBezTo>
                  <a:pt x="46" y="32"/>
                  <a:pt x="46" y="32"/>
                  <a:pt x="46" y="32"/>
                </a:cubicBezTo>
                <a:cubicBezTo>
                  <a:pt x="48" y="30"/>
                  <a:pt x="48" y="27"/>
                  <a:pt x="46" y="2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TextBox 60"/>
          <p:cNvSpPr txBox="1"/>
          <p:nvPr/>
        </p:nvSpPr>
        <p:spPr>
          <a:xfrm>
            <a:off x="3769444" y="1518774"/>
            <a:ext cx="257151" cy="24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3</a:t>
            </a:r>
          </a:p>
        </p:txBody>
      </p:sp>
      <p:sp>
        <p:nvSpPr>
          <p:cNvPr id="47" name="Freeform 239"/>
          <p:cNvSpPr>
            <a:spLocks noEditPoints="1"/>
          </p:cNvSpPr>
          <p:nvPr/>
        </p:nvSpPr>
        <p:spPr bwMode="auto">
          <a:xfrm>
            <a:off x="2341680" y="1662661"/>
            <a:ext cx="321440" cy="329597"/>
          </a:xfrm>
          <a:custGeom>
            <a:avLst/>
            <a:gdLst>
              <a:gd name="T0" fmla="*/ 80 w 288"/>
              <a:gd name="T1" fmla="*/ 96 h 296"/>
              <a:gd name="T2" fmla="*/ 60 w 288"/>
              <a:gd name="T3" fmla="*/ 116 h 296"/>
              <a:gd name="T4" fmla="*/ 60 w 288"/>
              <a:gd name="T5" fmla="*/ 180 h 296"/>
              <a:gd name="T6" fmla="*/ 80 w 288"/>
              <a:gd name="T7" fmla="*/ 200 h 296"/>
              <a:gd name="T8" fmla="*/ 88 w 288"/>
              <a:gd name="T9" fmla="*/ 200 h 296"/>
              <a:gd name="T10" fmla="*/ 108 w 288"/>
              <a:gd name="T11" fmla="*/ 180 h 296"/>
              <a:gd name="T12" fmla="*/ 108 w 288"/>
              <a:gd name="T13" fmla="*/ 116 h 296"/>
              <a:gd name="T14" fmla="*/ 88 w 288"/>
              <a:gd name="T15" fmla="*/ 96 h 296"/>
              <a:gd name="T16" fmla="*/ 80 w 288"/>
              <a:gd name="T17" fmla="*/ 96 h 296"/>
              <a:gd name="T18" fmla="*/ 200 w 288"/>
              <a:gd name="T19" fmla="*/ 192 h 296"/>
              <a:gd name="T20" fmla="*/ 180 w 288"/>
              <a:gd name="T21" fmla="*/ 213 h 296"/>
              <a:gd name="T22" fmla="*/ 180 w 288"/>
              <a:gd name="T23" fmla="*/ 276 h 296"/>
              <a:gd name="T24" fmla="*/ 200 w 288"/>
              <a:gd name="T25" fmla="*/ 296 h 296"/>
              <a:gd name="T26" fmla="*/ 208 w 288"/>
              <a:gd name="T27" fmla="*/ 296 h 296"/>
              <a:gd name="T28" fmla="*/ 228 w 288"/>
              <a:gd name="T29" fmla="*/ 276 h 296"/>
              <a:gd name="T30" fmla="*/ 228 w 288"/>
              <a:gd name="T31" fmla="*/ 213 h 296"/>
              <a:gd name="T32" fmla="*/ 208 w 288"/>
              <a:gd name="T33" fmla="*/ 192 h 296"/>
              <a:gd name="T34" fmla="*/ 200 w 288"/>
              <a:gd name="T35" fmla="*/ 192 h 296"/>
              <a:gd name="T36" fmla="*/ 200 w 288"/>
              <a:gd name="T37" fmla="*/ 0 h 296"/>
              <a:gd name="T38" fmla="*/ 180 w 288"/>
              <a:gd name="T39" fmla="*/ 20 h 296"/>
              <a:gd name="T40" fmla="*/ 180 w 288"/>
              <a:gd name="T41" fmla="*/ 84 h 296"/>
              <a:gd name="T42" fmla="*/ 200 w 288"/>
              <a:gd name="T43" fmla="*/ 104 h 296"/>
              <a:gd name="T44" fmla="*/ 208 w 288"/>
              <a:gd name="T45" fmla="*/ 104 h 296"/>
              <a:gd name="T46" fmla="*/ 228 w 288"/>
              <a:gd name="T47" fmla="*/ 84 h 296"/>
              <a:gd name="T48" fmla="*/ 228 w 288"/>
              <a:gd name="T49" fmla="*/ 20 h 296"/>
              <a:gd name="T50" fmla="*/ 208 w 288"/>
              <a:gd name="T51" fmla="*/ 0 h 296"/>
              <a:gd name="T52" fmla="*/ 200 w 288"/>
              <a:gd name="T53" fmla="*/ 0 h 296"/>
              <a:gd name="T54" fmla="*/ 168 w 288"/>
              <a:gd name="T55" fmla="*/ 44 h 296"/>
              <a:gd name="T56" fmla="*/ 0 w 288"/>
              <a:gd name="T57" fmla="*/ 44 h 296"/>
              <a:gd name="T58" fmla="*/ 0 w 288"/>
              <a:gd name="T59" fmla="*/ 60 h 296"/>
              <a:gd name="T60" fmla="*/ 168 w 288"/>
              <a:gd name="T61" fmla="*/ 60 h 296"/>
              <a:gd name="T62" fmla="*/ 168 w 288"/>
              <a:gd name="T63" fmla="*/ 44 h 296"/>
              <a:gd name="T64" fmla="*/ 288 w 288"/>
              <a:gd name="T65" fmla="*/ 60 h 296"/>
              <a:gd name="T66" fmla="*/ 288 w 288"/>
              <a:gd name="T67" fmla="*/ 44 h 296"/>
              <a:gd name="T68" fmla="*/ 240 w 288"/>
              <a:gd name="T69" fmla="*/ 44 h 296"/>
              <a:gd name="T70" fmla="*/ 240 w 288"/>
              <a:gd name="T71" fmla="*/ 60 h 296"/>
              <a:gd name="T72" fmla="*/ 288 w 288"/>
              <a:gd name="T73" fmla="*/ 60 h 296"/>
              <a:gd name="T74" fmla="*/ 48 w 288"/>
              <a:gd name="T75" fmla="*/ 140 h 296"/>
              <a:gd name="T76" fmla="*/ 0 w 288"/>
              <a:gd name="T77" fmla="*/ 140 h 296"/>
              <a:gd name="T78" fmla="*/ 0 w 288"/>
              <a:gd name="T79" fmla="*/ 156 h 296"/>
              <a:gd name="T80" fmla="*/ 48 w 288"/>
              <a:gd name="T81" fmla="*/ 156 h 296"/>
              <a:gd name="T82" fmla="*/ 48 w 288"/>
              <a:gd name="T83" fmla="*/ 140 h 296"/>
              <a:gd name="T84" fmla="*/ 288 w 288"/>
              <a:gd name="T85" fmla="*/ 156 h 296"/>
              <a:gd name="T86" fmla="*/ 288 w 288"/>
              <a:gd name="T87" fmla="*/ 140 h 296"/>
              <a:gd name="T88" fmla="*/ 120 w 288"/>
              <a:gd name="T89" fmla="*/ 140 h 296"/>
              <a:gd name="T90" fmla="*/ 120 w 288"/>
              <a:gd name="T91" fmla="*/ 156 h 296"/>
              <a:gd name="T92" fmla="*/ 288 w 288"/>
              <a:gd name="T93" fmla="*/ 156 h 296"/>
              <a:gd name="T94" fmla="*/ 168 w 288"/>
              <a:gd name="T95" fmla="*/ 236 h 296"/>
              <a:gd name="T96" fmla="*/ 0 w 288"/>
              <a:gd name="T97" fmla="*/ 236 h 296"/>
              <a:gd name="T98" fmla="*/ 0 w 288"/>
              <a:gd name="T99" fmla="*/ 252 h 296"/>
              <a:gd name="T100" fmla="*/ 168 w 288"/>
              <a:gd name="T101" fmla="*/ 252 h 296"/>
              <a:gd name="T102" fmla="*/ 168 w 288"/>
              <a:gd name="T103" fmla="*/ 236 h 296"/>
              <a:gd name="T104" fmla="*/ 288 w 288"/>
              <a:gd name="T105" fmla="*/ 252 h 296"/>
              <a:gd name="T106" fmla="*/ 288 w 288"/>
              <a:gd name="T107" fmla="*/ 236 h 296"/>
              <a:gd name="T108" fmla="*/ 240 w 288"/>
              <a:gd name="T109" fmla="*/ 236 h 296"/>
              <a:gd name="T110" fmla="*/ 240 w 288"/>
              <a:gd name="T111" fmla="*/ 252 h 296"/>
              <a:gd name="T112" fmla="*/ 288 w 288"/>
              <a:gd name="T113" fmla="*/ 25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8" h="296">
                <a:moveTo>
                  <a:pt x="80" y="96"/>
                </a:moveTo>
                <a:cubicBezTo>
                  <a:pt x="69" y="96"/>
                  <a:pt x="60" y="105"/>
                  <a:pt x="60" y="116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0" y="191"/>
                  <a:pt x="69" y="200"/>
                  <a:pt x="80" y="20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99" y="200"/>
                  <a:pt x="108" y="191"/>
                  <a:pt x="108" y="180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05"/>
                  <a:pt x="99" y="96"/>
                  <a:pt x="88" y="96"/>
                </a:cubicBezTo>
                <a:lnTo>
                  <a:pt x="80" y="96"/>
                </a:lnTo>
                <a:close/>
                <a:moveTo>
                  <a:pt x="200" y="192"/>
                </a:moveTo>
                <a:cubicBezTo>
                  <a:pt x="189" y="192"/>
                  <a:pt x="180" y="201"/>
                  <a:pt x="180" y="213"/>
                </a:cubicBezTo>
                <a:cubicBezTo>
                  <a:pt x="180" y="276"/>
                  <a:pt x="180" y="276"/>
                  <a:pt x="180" y="276"/>
                </a:cubicBezTo>
                <a:cubicBezTo>
                  <a:pt x="180" y="287"/>
                  <a:pt x="189" y="296"/>
                  <a:pt x="200" y="296"/>
                </a:cubicBezTo>
                <a:cubicBezTo>
                  <a:pt x="208" y="296"/>
                  <a:pt x="208" y="296"/>
                  <a:pt x="208" y="296"/>
                </a:cubicBezTo>
                <a:cubicBezTo>
                  <a:pt x="219" y="296"/>
                  <a:pt x="228" y="287"/>
                  <a:pt x="228" y="276"/>
                </a:cubicBezTo>
                <a:cubicBezTo>
                  <a:pt x="228" y="213"/>
                  <a:pt x="228" y="213"/>
                  <a:pt x="228" y="213"/>
                </a:cubicBezTo>
                <a:cubicBezTo>
                  <a:pt x="228" y="201"/>
                  <a:pt x="219" y="192"/>
                  <a:pt x="208" y="192"/>
                </a:cubicBezTo>
                <a:lnTo>
                  <a:pt x="200" y="192"/>
                </a:lnTo>
                <a:close/>
                <a:moveTo>
                  <a:pt x="200" y="0"/>
                </a:moveTo>
                <a:cubicBezTo>
                  <a:pt x="189" y="0"/>
                  <a:pt x="180" y="9"/>
                  <a:pt x="180" y="20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95"/>
                  <a:pt x="189" y="104"/>
                  <a:pt x="200" y="104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19" y="104"/>
                  <a:pt x="228" y="95"/>
                  <a:pt x="228" y="84"/>
                </a:cubicBezTo>
                <a:cubicBezTo>
                  <a:pt x="228" y="20"/>
                  <a:pt x="228" y="20"/>
                  <a:pt x="228" y="20"/>
                </a:cubicBezTo>
                <a:cubicBezTo>
                  <a:pt x="228" y="9"/>
                  <a:pt x="219" y="0"/>
                  <a:pt x="208" y="0"/>
                </a:cubicBezTo>
                <a:lnTo>
                  <a:pt x="200" y="0"/>
                </a:lnTo>
                <a:close/>
                <a:moveTo>
                  <a:pt x="168" y="44"/>
                </a:moveTo>
                <a:cubicBezTo>
                  <a:pt x="0" y="44"/>
                  <a:pt x="0" y="44"/>
                  <a:pt x="0" y="44"/>
                </a:cubicBezTo>
                <a:cubicBezTo>
                  <a:pt x="0" y="60"/>
                  <a:pt x="0" y="60"/>
                  <a:pt x="0" y="60"/>
                </a:cubicBezTo>
                <a:cubicBezTo>
                  <a:pt x="168" y="60"/>
                  <a:pt x="168" y="60"/>
                  <a:pt x="168" y="60"/>
                </a:cubicBezTo>
                <a:lnTo>
                  <a:pt x="168" y="44"/>
                </a:lnTo>
                <a:close/>
                <a:moveTo>
                  <a:pt x="288" y="60"/>
                </a:moveTo>
                <a:cubicBezTo>
                  <a:pt x="288" y="44"/>
                  <a:pt x="288" y="44"/>
                  <a:pt x="288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60"/>
                  <a:pt x="240" y="60"/>
                  <a:pt x="240" y="60"/>
                </a:cubicBezTo>
                <a:lnTo>
                  <a:pt x="288" y="60"/>
                </a:lnTo>
                <a:close/>
                <a:moveTo>
                  <a:pt x="48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56"/>
                  <a:pt x="0" y="156"/>
                  <a:pt x="0" y="156"/>
                </a:cubicBezTo>
                <a:cubicBezTo>
                  <a:pt x="48" y="156"/>
                  <a:pt x="48" y="156"/>
                  <a:pt x="48" y="156"/>
                </a:cubicBezTo>
                <a:lnTo>
                  <a:pt x="48" y="140"/>
                </a:lnTo>
                <a:close/>
                <a:moveTo>
                  <a:pt x="288" y="156"/>
                </a:moveTo>
                <a:cubicBezTo>
                  <a:pt x="288" y="140"/>
                  <a:pt x="288" y="140"/>
                  <a:pt x="288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56"/>
                  <a:pt x="120" y="156"/>
                  <a:pt x="120" y="156"/>
                </a:cubicBezTo>
                <a:lnTo>
                  <a:pt x="288" y="156"/>
                </a:lnTo>
                <a:close/>
                <a:moveTo>
                  <a:pt x="168" y="236"/>
                </a:moveTo>
                <a:cubicBezTo>
                  <a:pt x="0" y="236"/>
                  <a:pt x="0" y="236"/>
                  <a:pt x="0" y="236"/>
                </a:cubicBezTo>
                <a:cubicBezTo>
                  <a:pt x="0" y="252"/>
                  <a:pt x="0" y="252"/>
                  <a:pt x="0" y="252"/>
                </a:cubicBezTo>
                <a:cubicBezTo>
                  <a:pt x="168" y="252"/>
                  <a:pt x="168" y="252"/>
                  <a:pt x="168" y="252"/>
                </a:cubicBezTo>
                <a:lnTo>
                  <a:pt x="168" y="236"/>
                </a:lnTo>
                <a:close/>
                <a:moveTo>
                  <a:pt x="288" y="252"/>
                </a:moveTo>
                <a:cubicBezTo>
                  <a:pt x="288" y="236"/>
                  <a:pt x="288" y="236"/>
                  <a:pt x="288" y="236"/>
                </a:cubicBezTo>
                <a:cubicBezTo>
                  <a:pt x="240" y="236"/>
                  <a:pt x="240" y="236"/>
                  <a:pt x="240" y="236"/>
                </a:cubicBezTo>
                <a:cubicBezTo>
                  <a:pt x="240" y="252"/>
                  <a:pt x="240" y="252"/>
                  <a:pt x="240" y="252"/>
                </a:cubicBezTo>
                <a:lnTo>
                  <a:pt x="288" y="252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Freeform 239"/>
          <p:cNvSpPr>
            <a:spLocks noEditPoints="1"/>
          </p:cNvSpPr>
          <p:nvPr/>
        </p:nvSpPr>
        <p:spPr bwMode="auto">
          <a:xfrm>
            <a:off x="2807768" y="3184834"/>
            <a:ext cx="321440" cy="329597"/>
          </a:xfrm>
          <a:custGeom>
            <a:avLst/>
            <a:gdLst>
              <a:gd name="T0" fmla="*/ 80 w 288"/>
              <a:gd name="T1" fmla="*/ 96 h 296"/>
              <a:gd name="T2" fmla="*/ 60 w 288"/>
              <a:gd name="T3" fmla="*/ 116 h 296"/>
              <a:gd name="T4" fmla="*/ 60 w 288"/>
              <a:gd name="T5" fmla="*/ 180 h 296"/>
              <a:gd name="T6" fmla="*/ 80 w 288"/>
              <a:gd name="T7" fmla="*/ 200 h 296"/>
              <a:gd name="T8" fmla="*/ 88 w 288"/>
              <a:gd name="T9" fmla="*/ 200 h 296"/>
              <a:gd name="T10" fmla="*/ 108 w 288"/>
              <a:gd name="T11" fmla="*/ 180 h 296"/>
              <a:gd name="T12" fmla="*/ 108 w 288"/>
              <a:gd name="T13" fmla="*/ 116 h 296"/>
              <a:gd name="T14" fmla="*/ 88 w 288"/>
              <a:gd name="T15" fmla="*/ 96 h 296"/>
              <a:gd name="T16" fmla="*/ 80 w 288"/>
              <a:gd name="T17" fmla="*/ 96 h 296"/>
              <a:gd name="T18" fmla="*/ 200 w 288"/>
              <a:gd name="T19" fmla="*/ 192 h 296"/>
              <a:gd name="T20" fmla="*/ 180 w 288"/>
              <a:gd name="T21" fmla="*/ 213 h 296"/>
              <a:gd name="T22" fmla="*/ 180 w 288"/>
              <a:gd name="T23" fmla="*/ 276 h 296"/>
              <a:gd name="T24" fmla="*/ 200 w 288"/>
              <a:gd name="T25" fmla="*/ 296 h 296"/>
              <a:gd name="T26" fmla="*/ 208 w 288"/>
              <a:gd name="T27" fmla="*/ 296 h 296"/>
              <a:gd name="T28" fmla="*/ 228 w 288"/>
              <a:gd name="T29" fmla="*/ 276 h 296"/>
              <a:gd name="T30" fmla="*/ 228 w 288"/>
              <a:gd name="T31" fmla="*/ 213 h 296"/>
              <a:gd name="T32" fmla="*/ 208 w 288"/>
              <a:gd name="T33" fmla="*/ 192 h 296"/>
              <a:gd name="T34" fmla="*/ 200 w 288"/>
              <a:gd name="T35" fmla="*/ 192 h 296"/>
              <a:gd name="T36" fmla="*/ 200 w 288"/>
              <a:gd name="T37" fmla="*/ 0 h 296"/>
              <a:gd name="T38" fmla="*/ 180 w 288"/>
              <a:gd name="T39" fmla="*/ 20 h 296"/>
              <a:gd name="T40" fmla="*/ 180 w 288"/>
              <a:gd name="T41" fmla="*/ 84 h 296"/>
              <a:gd name="T42" fmla="*/ 200 w 288"/>
              <a:gd name="T43" fmla="*/ 104 h 296"/>
              <a:gd name="T44" fmla="*/ 208 w 288"/>
              <a:gd name="T45" fmla="*/ 104 h 296"/>
              <a:gd name="T46" fmla="*/ 228 w 288"/>
              <a:gd name="T47" fmla="*/ 84 h 296"/>
              <a:gd name="T48" fmla="*/ 228 w 288"/>
              <a:gd name="T49" fmla="*/ 20 h 296"/>
              <a:gd name="T50" fmla="*/ 208 w 288"/>
              <a:gd name="T51" fmla="*/ 0 h 296"/>
              <a:gd name="T52" fmla="*/ 200 w 288"/>
              <a:gd name="T53" fmla="*/ 0 h 296"/>
              <a:gd name="T54" fmla="*/ 168 w 288"/>
              <a:gd name="T55" fmla="*/ 44 h 296"/>
              <a:gd name="T56" fmla="*/ 0 w 288"/>
              <a:gd name="T57" fmla="*/ 44 h 296"/>
              <a:gd name="T58" fmla="*/ 0 w 288"/>
              <a:gd name="T59" fmla="*/ 60 h 296"/>
              <a:gd name="T60" fmla="*/ 168 w 288"/>
              <a:gd name="T61" fmla="*/ 60 h 296"/>
              <a:gd name="T62" fmla="*/ 168 w 288"/>
              <a:gd name="T63" fmla="*/ 44 h 296"/>
              <a:gd name="T64" fmla="*/ 288 w 288"/>
              <a:gd name="T65" fmla="*/ 60 h 296"/>
              <a:gd name="T66" fmla="*/ 288 w 288"/>
              <a:gd name="T67" fmla="*/ 44 h 296"/>
              <a:gd name="T68" fmla="*/ 240 w 288"/>
              <a:gd name="T69" fmla="*/ 44 h 296"/>
              <a:gd name="T70" fmla="*/ 240 w 288"/>
              <a:gd name="T71" fmla="*/ 60 h 296"/>
              <a:gd name="T72" fmla="*/ 288 w 288"/>
              <a:gd name="T73" fmla="*/ 60 h 296"/>
              <a:gd name="T74" fmla="*/ 48 w 288"/>
              <a:gd name="T75" fmla="*/ 140 h 296"/>
              <a:gd name="T76" fmla="*/ 0 w 288"/>
              <a:gd name="T77" fmla="*/ 140 h 296"/>
              <a:gd name="T78" fmla="*/ 0 w 288"/>
              <a:gd name="T79" fmla="*/ 156 h 296"/>
              <a:gd name="T80" fmla="*/ 48 w 288"/>
              <a:gd name="T81" fmla="*/ 156 h 296"/>
              <a:gd name="T82" fmla="*/ 48 w 288"/>
              <a:gd name="T83" fmla="*/ 140 h 296"/>
              <a:gd name="T84" fmla="*/ 288 w 288"/>
              <a:gd name="T85" fmla="*/ 156 h 296"/>
              <a:gd name="T86" fmla="*/ 288 w 288"/>
              <a:gd name="T87" fmla="*/ 140 h 296"/>
              <a:gd name="T88" fmla="*/ 120 w 288"/>
              <a:gd name="T89" fmla="*/ 140 h 296"/>
              <a:gd name="T90" fmla="*/ 120 w 288"/>
              <a:gd name="T91" fmla="*/ 156 h 296"/>
              <a:gd name="T92" fmla="*/ 288 w 288"/>
              <a:gd name="T93" fmla="*/ 156 h 296"/>
              <a:gd name="T94" fmla="*/ 168 w 288"/>
              <a:gd name="T95" fmla="*/ 236 h 296"/>
              <a:gd name="T96" fmla="*/ 0 w 288"/>
              <a:gd name="T97" fmla="*/ 236 h 296"/>
              <a:gd name="T98" fmla="*/ 0 w 288"/>
              <a:gd name="T99" fmla="*/ 252 h 296"/>
              <a:gd name="T100" fmla="*/ 168 w 288"/>
              <a:gd name="T101" fmla="*/ 252 h 296"/>
              <a:gd name="T102" fmla="*/ 168 w 288"/>
              <a:gd name="T103" fmla="*/ 236 h 296"/>
              <a:gd name="T104" fmla="*/ 288 w 288"/>
              <a:gd name="T105" fmla="*/ 252 h 296"/>
              <a:gd name="T106" fmla="*/ 288 w 288"/>
              <a:gd name="T107" fmla="*/ 236 h 296"/>
              <a:gd name="T108" fmla="*/ 240 w 288"/>
              <a:gd name="T109" fmla="*/ 236 h 296"/>
              <a:gd name="T110" fmla="*/ 240 w 288"/>
              <a:gd name="T111" fmla="*/ 252 h 296"/>
              <a:gd name="T112" fmla="*/ 288 w 288"/>
              <a:gd name="T113" fmla="*/ 25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8" h="296">
                <a:moveTo>
                  <a:pt x="80" y="96"/>
                </a:moveTo>
                <a:cubicBezTo>
                  <a:pt x="69" y="96"/>
                  <a:pt x="60" y="105"/>
                  <a:pt x="60" y="116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0" y="191"/>
                  <a:pt x="69" y="200"/>
                  <a:pt x="80" y="20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99" y="200"/>
                  <a:pt x="108" y="191"/>
                  <a:pt x="108" y="180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05"/>
                  <a:pt x="99" y="96"/>
                  <a:pt x="88" y="96"/>
                </a:cubicBezTo>
                <a:lnTo>
                  <a:pt x="80" y="96"/>
                </a:lnTo>
                <a:close/>
                <a:moveTo>
                  <a:pt x="200" y="192"/>
                </a:moveTo>
                <a:cubicBezTo>
                  <a:pt x="189" y="192"/>
                  <a:pt x="180" y="201"/>
                  <a:pt x="180" y="213"/>
                </a:cubicBezTo>
                <a:cubicBezTo>
                  <a:pt x="180" y="276"/>
                  <a:pt x="180" y="276"/>
                  <a:pt x="180" y="276"/>
                </a:cubicBezTo>
                <a:cubicBezTo>
                  <a:pt x="180" y="287"/>
                  <a:pt x="189" y="296"/>
                  <a:pt x="200" y="296"/>
                </a:cubicBezTo>
                <a:cubicBezTo>
                  <a:pt x="208" y="296"/>
                  <a:pt x="208" y="296"/>
                  <a:pt x="208" y="296"/>
                </a:cubicBezTo>
                <a:cubicBezTo>
                  <a:pt x="219" y="296"/>
                  <a:pt x="228" y="287"/>
                  <a:pt x="228" y="276"/>
                </a:cubicBezTo>
                <a:cubicBezTo>
                  <a:pt x="228" y="213"/>
                  <a:pt x="228" y="213"/>
                  <a:pt x="228" y="213"/>
                </a:cubicBezTo>
                <a:cubicBezTo>
                  <a:pt x="228" y="201"/>
                  <a:pt x="219" y="192"/>
                  <a:pt x="208" y="192"/>
                </a:cubicBezTo>
                <a:lnTo>
                  <a:pt x="200" y="192"/>
                </a:lnTo>
                <a:close/>
                <a:moveTo>
                  <a:pt x="200" y="0"/>
                </a:moveTo>
                <a:cubicBezTo>
                  <a:pt x="189" y="0"/>
                  <a:pt x="180" y="9"/>
                  <a:pt x="180" y="20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95"/>
                  <a:pt x="189" y="104"/>
                  <a:pt x="200" y="104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19" y="104"/>
                  <a:pt x="228" y="95"/>
                  <a:pt x="228" y="84"/>
                </a:cubicBezTo>
                <a:cubicBezTo>
                  <a:pt x="228" y="20"/>
                  <a:pt x="228" y="20"/>
                  <a:pt x="228" y="20"/>
                </a:cubicBezTo>
                <a:cubicBezTo>
                  <a:pt x="228" y="9"/>
                  <a:pt x="219" y="0"/>
                  <a:pt x="208" y="0"/>
                </a:cubicBezTo>
                <a:lnTo>
                  <a:pt x="200" y="0"/>
                </a:lnTo>
                <a:close/>
                <a:moveTo>
                  <a:pt x="168" y="44"/>
                </a:moveTo>
                <a:cubicBezTo>
                  <a:pt x="0" y="44"/>
                  <a:pt x="0" y="44"/>
                  <a:pt x="0" y="44"/>
                </a:cubicBezTo>
                <a:cubicBezTo>
                  <a:pt x="0" y="60"/>
                  <a:pt x="0" y="60"/>
                  <a:pt x="0" y="60"/>
                </a:cubicBezTo>
                <a:cubicBezTo>
                  <a:pt x="168" y="60"/>
                  <a:pt x="168" y="60"/>
                  <a:pt x="168" y="60"/>
                </a:cubicBezTo>
                <a:lnTo>
                  <a:pt x="168" y="44"/>
                </a:lnTo>
                <a:close/>
                <a:moveTo>
                  <a:pt x="288" y="60"/>
                </a:moveTo>
                <a:cubicBezTo>
                  <a:pt x="288" y="44"/>
                  <a:pt x="288" y="44"/>
                  <a:pt x="288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60"/>
                  <a:pt x="240" y="60"/>
                  <a:pt x="240" y="60"/>
                </a:cubicBezTo>
                <a:lnTo>
                  <a:pt x="288" y="60"/>
                </a:lnTo>
                <a:close/>
                <a:moveTo>
                  <a:pt x="48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56"/>
                  <a:pt x="0" y="156"/>
                  <a:pt x="0" y="156"/>
                </a:cubicBezTo>
                <a:cubicBezTo>
                  <a:pt x="48" y="156"/>
                  <a:pt x="48" y="156"/>
                  <a:pt x="48" y="156"/>
                </a:cubicBezTo>
                <a:lnTo>
                  <a:pt x="48" y="140"/>
                </a:lnTo>
                <a:close/>
                <a:moveTo>
                  <a:pt x="288" y="156"/>
                </a:moveTo>
                <a:cubicBezTo>
                  <a:pt x="288" y="140"/>
                  <a:pt x="288" y="140"/>
                  <a:pt x="288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56"/>
                  <a:pt x="120" y="156"/>
                  <a:pt x="120" y="156"/>
                </a:cubicBezTo>
                <a:lnTo>
                  <a:pt x="288" y="156"/>
                </a:lnTo>
                <a:close/>
                <a:moveTo>
                  <a:pt x="168" y="236"/>
                </a:moveTo>
                <a:cubicBezTo>
                  <a:pt x="0" y="236"/>
                  <a:pt x="0" y="236"/>
                  <a:pt x="0" y="236"/>
                </a:cubicBezTo>
                <a:cubicBezTo>
                  <a:pt x="0" y="252"/>
                  <a:pt x="0" y="252"/>
                  <a:pt x="0" y="252"/>
                </a:cubicBezTo>
                <a:cubicBezTo>
                  <a:pt x="168" y="252"/>
                  <a:pt x="168" y="252"/>
                  <a:pt x="168" y="252"/>
                </a:cubicBezTo>
                <a:lnTo>
                  <a:pt x="168" y="236"/>
                </a:lnTo>
                <a:close/>
                <a:moveTo>
                  <a:pt x="288" y="252"/>
                </a:moveTo>
                <a:cubicBezTo>
                  <a:pt x="288" y="236"/>
                  <a:pt x="288" y="236"/>
                  <a:pt x="288" y="236"/>
                </a:cubicBezTo>
                <a:cubicBezTo>
                  <a:pt x="240" y="236"/>
                  <a:pt x="240" y="236"/>
                  <a:pt x="240" y="236"/>
                </a:cubicBezTo>
                <a:cubicBezTo>
                  <a:pt x="240" y="252"/>
                  <a:pt x="240" y="252"/>
                  <a:pt x="240" y="252"/>
                </a:cubicBezTo>
                <a:lnTo>
                  <a:pt x="288" y="252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Freeform 239"/>
          <p:cNvSpPr>
            <a:spLocks noEditPoints="1"/>
          </p:cNvSpPr>
          <p:nvPr/>
        </p:nvSpPr>
        <p:spPr bwMode="auto">
          <a:xfrm>
            <a:off x="6573190" y="1662661"/>
            <a:ext cx="321440" cy="329597"/>
          </a:xfrm>
          <a:custGeom>
            <a:avLst/>
            <a:gdLst>
              <a:gd name="T0" fmla="*/ 80 w 288"/>
              <a:gd name="T1" fmla="*/ 96 h 296"/>
              <a:gd name="T2" fmla="*/ 60 w 288"/>
              <a:gd name="T3" fmla="*/ 116 h 296"/>
              <a:gd name="T4" fmla="*/ 60 w 288"/>
              <a:gd name="T5" fmla="*/ 180 h 296"/>
              <a:gd name="T6" fmla="*/ 80 w 288"/>
              <a:gd name="T7" fmla="*/ 200 h 296"/>
              <a:gd name="T8" fmla="*/ 88 w 288"/>
              <a:gd name="T9" fmla="*/ 200 h 296"/>
              <a:gd name="T10" fmla="*/ 108 w 288"/>
              <a:gd name="T11" fmla="*/ 180 h 296"/>
              <a:gd name="T12" fmla="*/ 108 w 288"/>
              <a:gd name="T13" fmla="*/ 116 h 296"/>
              <a:gd name="T14" fmla="*/ 88 w 288"/>
              <a:gd name="T15" fmla="*/ 96 h 296"/>
              <a:gd name="T16" fmla="*/ 80 w 288"/>
              <a:gd name="T17" fmla="*/ 96 h 296"/>
              <a:gd name="T18" fmla="*/ 200 w 288"/>
              <a:gd name="T19" fmla="*/ 192 h 296"/>
              <a:gd name="T20" fmla="*/ 180 w 288"/>
              <a:gd name="T21" fmla="*/ 213 h 296"/>
              <a:gd name="T22" fmla="*/ 180 w 288"/>
              <a:gd name="T23" fmla="*/ 276 h 296"/>
              <a:gd name="T24" fmla="*/ 200 w 288"/>
              <a:gd name="T25" fmla="*/ 296 h 296"/>
              <a:gd name="T26" fmla="*/ 208 w 288"/>
              <a:gd name="T27" fmla="*/ 296 h 296"/>
              <a:gd name="T28" fmla="*/ 228 w 288"/>
              <a:gd name="T29" fmla="*/ 276 h 296"/>
              <a:gd name="T30" fmla="*/ 228 w 288"/>
              <a:gd name="T31" fmla="*/ 213 h 296"/>
              <a:gd name="T32" fmla="*/ 208 w 288"/>
              <a:gd name="T33" fmla="*/ 192 h 296"/>
              <a:gd name="T34" fmla="*/ 200 w 288"/>
              <a:gd name="T35" fmla="*/ 192 h 296"/>
              <a:gd name="T36" fmla="*/ 200 w 288"/>
              <a:gd name="T37" fmla="*/ 0 h 296"/>
              <a:gd name="T38" fmla="*/ 180 w 288"/>
              <a:gd name="T39" fmla="*/ 20 h 296"/>
              <a:gd name="T40" fmla="*/ 180 w 288"/>
              <a:gd name="T41" fmla="*/ 84 h 296"/>
              <a:gd name="T42" fmla="*/ 200 w 288"/>
              <a:gd name="T43" fmla="*/ 104 h 296"/>
              <a:gd name="T44" fmla="*/ 208 w 288"/>
              <a:gd name="T45" fmla="*/ 104 h 296"/>
              <a:gd name="T46" fmla="*/ 228 w 288"/>
              <a:gd name="T47" fmla="*/ 84 h 296"/>
              <a:gd name="T48" fmla="*/ 228 w 288"/>
              <a:gd name="T49" fmla="*/ 20 h 296"/>
              <a:gd name="T50" fmla="*/ 208 w 288"/>
              <a:gd name="T51" fmla="*/ 0 h 296"/>
              <a:gd name="T52" fmla="*/ 200 w 288"/>
              <a:gd name="T53" fmla="*/ 0 h 296"/>
              <a:gd name="T54" fmla="*/ 168 w 288"/>
              <a:gd name="T55" fmla="*/ 44 h 296"/>
              <a:gd name="T56" fmla="*/ 0 w 288"/>
              <a:gd name="T57" fmla="*/ 44 h 296"/>
              <a:gd name="T58" fmla="*/ 0 w 288"/>
              <a:gd name="T59" fmla="*/ 60 h 296"/>
              <a:gd name="T60" fmla="*/ 168 w 288"/>
              <a:gd name="T61" fmla="*/ 60 h 296"/>
              <a:gd name="T62" fmla="*/ 168 w 288"/>
              <a:gd name="T63" fmla="*/ 44 h 296"/>
              <a:gd name="T64" fmla="*/ 288 w 288"/>
              <a:gd name="T65" fmla="*/ 60 h 296"/>
              <a:gd name="T66" fmla="*/ 288 w 288"/>
              <a:gd name="T67" fmla="*/ 44 h 296"/>
              <a:gd name="T68" fmla="*/ 240 w 288"/>
              <a:gd name="T69" fmla="*/ 44 h 296"/>
              <a:gd name="T70" fmla="*/ 240 w 288"/>
              <a:gd name="T71" fmla="*/ 60 h 296"/>
              <a:gd name="T72" fmla="*/ 288 w 288"/>
              <a:gd name="T73" fmla="*/ 60 h 296"/>
              <a:gd name="T74" fmla="*/ 48 w 288"/>
              <a:gd name="T75" fmla="*/ 140 h 296"/>
              <a:gd name="T76" fmla="*/ 0 w 288"/>
              <a:gd name="T77" fmla="*/ 140 h 296"/>
              <a:gd name="T78" fmla="*/ 0 w 288"/>
              <a:gd name="T79" fmla="*/ 156 h 296"/>
              <a:gd name="T80" fmla="*/ 48 w 288"/>
              <a:gd name="T81" fmla="*/ 156 h 296"/>
              <a:gd name="T82" fmla="*/ 48 w 288"/>
              <a:gd name="T83" fmla="*/ 140 h 296"/>
              <a:gd name="T84" fmla="*/ 288 w 288"/>
              <a:gd name="T85" fmla="*/ 156 h 296"/>
              <a:gd name="T86" fmla="*/ 288 w 288"/>
              <a:gd name="T87" fmla="*/ 140 h 296"/>
              <a:gd name="T88" fmla="*/ 120 w 288"/>
              <a:gd name="T89" fmla="*/ 140 h 296"/>
              <a:gd name="T90" fmla="*/ 120 w 288"/>
              <a:gd name="T91" fmla="*/ 156 h 296"/>
              <a:gd name="T92" fmla="*/ 288 w 288"/>
              <a:gd name="T93" fmla="*/ 156 h 296"/>
              <a:gd name="T94" fmla="*/ 168 w 288"/>
              <a:gd name="T95" fmla="*/ 236 h 296"/>
              <a:gd name="T96" fmla="*/ 0 w 288"/>
              <a:gd name="T97" fmla="*/ 236 h 296"/>
              <a:gd name="T98" fmla="*/ 0 w 288"/>
              <a:gd name="T99" fmla="*/ 252 h 296"/>
              <a:gd name="T100" fmla="*/ 168 w 288"/>
              <a:gd name="T101" fmla="*/ 252 h 296"/>
              <a:gd name="T102" fmla="*/ 168 w 288"/>
              <a:gd name="T103" fmla="*/ 236 h 296"/>
              <a:gd name="T104" fmla="*/ 288 w 288"/>
              <a:gd name="T105" fmla="*/ 252 h 296"/>
              <a:gd name="T106" fmla="*/ 288 w 288"/>
              <a:gd name="T107" fmla="*/ 236 h 296"/>
              <a:gd name="T108" fmla="*/ 240 w 288"/>
              <a:gd name="T109" fmla="*/ 236 h 296"/>
              <a:gd name="T110" fmla="*/ 240 w 288"/>
              <a:gd name="T111" fmla="*/ 252 h 296"/>
              <a:gd name="T112" fmla="*/ 288 w 288"/>
              <a:gd name="T113" fmla="*/ 25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8" h="296">
                <a:moveTo>
                  <a:pt x="80" y="96"/>
                </a:moveTo>
                <a:cubicBezTo>
                  <a:pt x="69" y="96"/>
                  <a:pt x="60" y="105"/>
                  <a:pt x="60" y="116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0" y="191"/>
                  <a:pt x="69" y="200"/>
                  <a:pt x="80" y="20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99" y="200"/>
                  <a:pt x="108" y="191"/>
                  <a:pt x="108" y="180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05"/>
                  <a:pt x="99" y="96"/>
                  <a:pt x="88" y="96"/>
                </a:cubicBezTo>
                <a:lnTo>
                  <a:pt x="80" y="96"/>
                </a:lnTo>
                <a:close/>
                <a:moveTo>
                  <a:pt x="200" y="192"/>
                </a:moveTo>
                <a:cubicBezTo>
                  <a:pt x="189" y="192"/>
                  <a:pt x="180" y="201"/>
                  <a:pt x="180" y="213"/>
                </a:cubicBezTo>
                <a:cubicBezTo>
                  <a:pt x="180" y="276"/>
                  <a:pt x="180" y="276"/>
                  <a:pt x="180" y="276"/>
                </a:cubicBezTo>
                <a:cubicBezTo>
                  <a:pt x="180" y="287"/>
                  <a:pt x="189" y="296"/>
                  <a:pt x="200" y="296"/>
                </a:cubicBezTo>
                <a:cubicBezTo>
                  <a:pt x="208" y="296"/>
                  <a:pt x="208" y="296"/>
                  <a:pt x="208" y="296"/>
                </a:cubicBezTo>
                <a:cubicBezTo>
                  <a:pt x="219" y="296"/>
                  <a:pt x="228" y="287"/>
                  <a:pt x="228" y="276"/>
                </a:cubicBezTo>
                <a:cubicBezTo>
                  <a:pt x="228" y="213"/>
                  <a:pt x="228" y="213"/>
                  <a:pt x="228" y="213"/>
                </a:cubicBezTo>
                <a:cubicBezTo>
                  <a:pt x="228" y="201"/>
                  <a:pt x="219" y="192"/>
                  <a:pt x="208" y="192"/>
                </a:cubicBezTo>
                <a:lnTo>
                  <a:pt x="200" y="192"/>
                </a:lnTo>
                <a:close/>
                <a:moveTo>
                  <a:pt x="200" y="0"/>
                </a:moveTo>
                <a:cubicBezTo>
                  <a:pt x="189" y="0"/>
                  <a:pt x="180" y="9"/>
                  <a:pt x="180" y="20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95"/>
                  <a:pt x="189" y="104"/>
                  <a:pt x="200" y="104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19" y="104"/>
                  <a:pt x="228" y="95"/>
                  <a:pt x="228" y="84"/>
                </a:cubicBezTo>
                <a:cubicBezTo>
                  <a:pt x="228" y="20"/>
                  <a:pt x="228" y="20"/>
                  <a:pt x="228" y="20"/>
                </a:cubicBezTo>
                <a:cubicBezTo>
                  <a:pt x="228" y="9"/>
                  <a:pt x="219" y="0"/>
                  <a:pt x="208" y="0"/>
                </a:cubicBezTo>
                <a:lnTo>
                  <a:pt x="200" y="0"/>
                </a:lnTo>
                <a:close/>
                <a:moveTo>
                  <a:pt x="168" y="44"/>
                </a:moveTo>
                <a:cubicBezTo>
                  <a:pt x="0" y="44"/>
                  <a:pt x="0" y="44"/>
                  <a:pt x="0" y="44"/>
                </a:cubicBezTo>
                <a:cubicBezTo>
                  <a:pt x="0" y="60"/>
                  <a:pt x="0" y="60"/>
                  <a:pt x="0" y="60"/>
                </a:cubicBezTo>
                <a:cubicBezTo>
                  <a:pt x="168" y="60"/>
                  <a:pt x="168" y="60"/>
                  <a:pt x="168" y="60"/>
                </a:cubicBezTo>
                <a:lnTo>
                  <a:pt x="168" y="44"/>
                </a:lnTo>
                <a:close/>
                <a:moveTo>
                  <a:pt x="288" y="60"/>
                </a:moveTo>
                <a:cubicBezTo>
                  <a:pt x="288" y="44"/>
                  <a:pt x="288" y="44"/>
                  <a:pt x="288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60"/>
                  <a:pt x="240" y="60"/>
                  <a:pt x="240" y="60"/>
                </a:cubicBezTo>
                <a:lnTo>
                  <a:pt x="288" y="60"/>
                </a:lnTo>
                <a:close/>
                <a:moveTo>
                  <a:pt x="48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56"/>
                  <a:pt x="0" y="156"/>
                  <a:pt x="0" y="156"/>
                </a:cubicBezTo>
                <a:cubicBezTo>
                  <a:pt x="48" y="156"/>
                  <a:pt x="48" y="156"/>
                  <a:pt x="48" y="156"/>
                </a:cubicBezTo>
                <a:lnTo>
                  <a:pt x="48" y="140"/>
                </a:lnTo>
                <a:close/>
                <a:moveTo>
                  <a:pt x="288" y="156"/>
                </a:moveTo>
                <a:cubicBezTo>
                  <a:pt x="288" y="140"/>
                  <a:pt x="288" y="140"/>
                  <a:pt x="288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56"/>
                  <a:pt x="120" y="156"/>
                  <a:pt x="120" y="156"/>
                </a:cubicBezTo>
                <a:lnTo>
                  <a:pt x="288" y="156"/>
                </a:lnTo>
                <a:close/>
                <a:moveTo>
                  <a:pt x="168" y="236"/>
                </a:moveTo>
                <a:cubicBezTo>
                  <a:pt x="0" y="236"/>
                  <a:pt x="0" y="236"/>
                  <a:pt x="0" y="236"/>
                </a:cubicBezTo>
                <a:cubicBezTo>
                  <a:pt x="0" y="252"/>
                  <a:pt x="0" y="252"/>
                  <a:pt x="0" y="252"/>
                </a:cubicBezTo>
                <a:cubicBezTo>
                  <a:pt x="168" y="252"/>
                  <a:pt x="168" y="252"/>
                  <a:pt x="168" y="252"/>
                </a:cubicBezTo>
                <a:lnTo>
                  <a:pt x="168" y="236"/>
                </a:lnTo>
                <a:close/>
                <a:moveTo>
                  <a:pt x="288" y="252"/>
                </a:moveTo>
                <a:cubicBezTo>
                  <a:pt x="288" y="236"/>
                  <a:pt x="288" y="236"/>
                  <a:pt x="288" y="236"/>
                </a:cubicBezTo>
                <a:cubicBezTo>
                  <a:pt x="240" y="236"/>
                  <a:pt x="240" y="236"/>
                  <a:pt x="240" y="236"/>
                </a:cubicBezTo>
                <a:cubicBezTo>
                  <a:pt x="240" y="252"/>
                  <a:pt x="240" y="252"/>
                  <a:pt x="240" y="252"/>
                </a:cubicBezTo>
                <a:lnTo>
                  <a:pt x="288" y="252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Freeform 239"/>
          <p:cNvSpPr>
            <a:spLocks noEditPoints="1"/>
          </p:cNvSpPr>
          <p:nvPr/>
        </p:nvSpPr>
        <p:spPr bwMode="auto">
          <a:xfrm>
            <a:off x="6251749" y="3184834"/>
            <a:ext cx="321440" cy="329597"/>
          </a:xfrm>
          <a:custGeom>
            <a:avLst/>
            <a:gdLst>
              <a:gd name="T0" fmla="*/ 80 w 288"/>
              <a:gd name="T1" fmla="*/ 96 h 296"/>
              <a:gd name="T2" fmla="*/ 60 w 288"/>
              <a:gd name="T3" fmla="*/ 116 h 296"/>
              <a:gd name="T4" fmla="*/ 60 w 288"/>
              <a:gd name="T5" fmla="*/ 180 h 296"/>
              <a:gd name="T6" fmla="*/ 80 w 288"/>
              <a:gd name="T7" fmla="*/ 200 h 296"/>
              <a:gd name="T8" fmla="*/ 88 w 288"/>
              <a:gd name="T9" fmla="*/ 200 h 296"/>
              <a:gd name="T10" fmla="*/ 108 w 288"/>
              <a:gd name="T11" fmla="*/ 180 h 296"/>
              <a:gd name="T12" fmla="*/ 108 w 288"/>
              <a:gd name="T13" fmla="*/ 116 h 296"/>
              <a:gd name="T14" fmla="*/ 88 w 288"/>
              <a:gd name="T15" fmla="*/ 96 h 296"/>
              <a:gd name="T16" fmla="*/ 80 w 288"/>
              <a:gd name="T17" fmla="*/ 96 h 296"/>
              <a:gd name="T18" fmla="*/ 200 w 288"/>
              <a:gd name="T19" fmla="*/ 192 h 296"/>
              <a:gd name="T20" fmla="*/ 180 w 288"/>
              <a:gd name="T21" fmla="*/ 213 h 296"/>
              <a:gd name="T22" fmla="*/ 180 w 288"/>
              <a:gd name="T23" fmla="*/ 276 h 296"/>
              <a:gd name="T24" fmla="*/ 200 w 288"/>
              <a:gd name="T25" fmla="*/ 296 h 296"/>
              <a:gd name="T26" fmla="*/ 208 w 288"/>
              <a:gd name="T27" fmla="*/ 296 h 296"/>
              <a:gd name="T28" fmla="*/ 228 w 288"/>
              <a:gd name="T29" fmla="*/ 276 h 296"/>
              <a:gd name="T30" fmla="*/ 228 w 288"/>
              <a:gd name="T31" fmla="*/ 213 h 296"/>
              <a:gd name="T32" fmla="*/ 208 w 288"/>
              <a:gd name="T33" fmla="*/ 192 h 296"/>
              <a:gd name="T34" fmla="*/ 200 w 288"/>
              <a:gd name="T35" fmla="*/ 192 h 296"/>
              <a:gd name="T36" fmla="*/ 200 w 288"/>
              <a:gd name="T37" fmla="*/ 0 h 296"/>
              <a:gd name="T38" fmla="*/ 180 w 288"/>
              <a:gd name="T39" fmla="*/ 20 h 296"/>
              <a:gd name="T40" fmla="*/ 180 w 288"/>
              <a:gd name="T41" fmla="*/ 84 h 296"/>
              <a:gd name="T42" fmla="*/ 200 w 288"/>
              <a:gd name="T43" fmla="*/ 104 h 296"/>
              <a:gd name="T44" fmla="*/ 208 w 288"/>
              <a:gd name="T45" fmla="*/ 104 h 296"/>
              <a:gd name="T46" fmla="*/ 228 w 288"/>
              <a:gd name="T47" fmla="*/ 84 h 296"/>
              <a:gd name="T48" fmla="*/ 228 w 288"/>
              <a:gd name="T49" fmla="*/ 20 h 296"/>
              <a:gd name="T50" fmla="*/ 208 w 288"/>
              <a:gd name="T51" fmla="*/ 0 h 296"/>
              <a:gd name="T52" fmla="*/ 200 w 288"/>
              <a:gd name="T53" fmla="*/ 0 h 296"/>
              <a:gd name="T54" fmla="*/ 168 w 288"/>
              <a:gd name="T55" fmla="*/ 44 h 296"/>
              <a:gd name="T56" fmla="*/ 0 w 288"/>
              <a:gd name="T57" fmla="*/ 44 h 296"/>
              <a:gd name="T58" fmla="*/ 0 w 288"/>
              <a:gd name="T59" fmla="*/ 60 h 296"/>
              <a:gd name="T60" fmla="*/ 168 w 288"/>
              <a:gd name="T61" fmla="*/ 60 h 296"/>
              <a:gd name="T62" fmla="*/ 168 w 288"/>
              <a:gd name="T63" fmla="*/ 44 h 296"/>
              <a:gd name="T64" fmla="*/ 288 w 288"/>
              <a:gd name="T65" fmla="*/ 60 h 296"/>
              <a:gd name="T66" fmla="*/ 288 w 288"/>
              <a:gd name="T67" fmla="*/ 44 h 296"/>
              <a:gd name="T68" fmla="*/ 240 w 288"/>
              <a:gd name="T69" fmla="*/ 44 h 296"/>
              <a:gd name="T70" fmla="*/ 240 w 288"/>
              <a:gd name="T71" fmla="*/ 60 h 296"/>
              <a:gd name="T72" fmla="*/ 288 w 288"/>
              <a:gd name="T73" fmla="*/ 60 h 296"/>
              <a:gd name="T74" fmla="*/ 48 w 288"/>
              <a:gd name="T75" fmla="*/ 140 h 296"/>
              <a:gd name="T76" fmla="*/ 0 w 288"/>
              <a:gd name="T77" fmla="*/ 140 h 296"/>
              <a:gd name="T78" fmla="*/ 0 w 288"/>
              <a:gd name="T79" fmla="*/ 156 h 296"/>
              <a:gd name="T80" fmla="*/ 48 w 288"/>
              <a:gd name="T81" fmla="*/ 156 h 296"/>
              <a:gd name="T82" fmla="*/ 48 w 288"/>
              <a:gd name="T83" fmla="*/ 140 h 296"/>
              <a:gd name="T84" fmla="*/ 288 w 288"/>
              <a:gd name="T85" fmla="*/ 156 h 296"/>
              <a:gd name="T86" fmla="*/ 288 w 288"/>
              <a:gd name="T87" fmla="*/ 140 h 296"/>
              <a:gd name="T88" fmla="*/ 120 w 288"/>
              <a:gd name="T89" fmla="*/ 140 h 296"/>
              <a:gd name="T90" fmla="*/ 120 w 288"/>
              <a:gd name="T91" fmla="*/ 156 h 296"/>
              <a:gd name="T92" fmla="*/ 288 w 288"/>
              <a:gd name="T93" fmla="*/ 156 h 296"/>
              <a:gd name="T94" fmla="*/ 168 w 288"/>
              <a:gd name="T95" fmla="*/ 236 h 296"/>
              <a:gd name="T96" fmla="*/ 0 w 288"/>
              <a:gd name="T97" fmla="*/ 236 h 296"/>
              <a:gd name="T98" fmla="*/ 0 w 288"/>
              <a:gd name="T99" fmla="*/ 252 h 296"/>
              <a:gd name="T100" fmla="*/ 168 w 288"/>
              <a:gd name="T101" fmla="*/ 252 h 296"/>
              <a:gd name="T102" fmla="*/ 168 w 288"/>
              <a:gd name="T103" fmla="*/ 236 h 296"/>
              <a:gd name="T104" fmla="*/ 288 w 288"/>
              <a:gd name="T105" fmla="*/ 252 h 296"/>
              <a:gd name="T106" fmla="*/ 288 w 288"/>
              <a:gd name="T107" fmla="*/ 236 h 296"/>
              <a:gd name="T108" fmla="*/ 240 w 288"/>
              <a:gd name="T109" fmla="*/ 236 h 296"/>
              <a:gd name="T110" fmla="*/ 240 w 288"/>
              <a:gd name="T111" fmla="*/ 252 h 296"/>
              <a:gd name="T112" fmla="*/ 288 w 288"/>
              <a:gd name="T113" fmla="*/ 25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8" h="296">
                <a:moveTo>
                  <a:pt x="80" y="96"/>
                </a:moveTo>
                <a:cubicBezTo>
                  <a:pt x="69" y="96"/>
                  <a:pt x="60" y="105"/>
                  <a:pt x="60" y="116"/>
                </a:cubicBezTo>
                <a:cubicBezTo>
                  <a:pt x="60" y="180"/>
                  <a:pt x="60" y="180"/>
                  <a:pt x="60" y="180"/>
                </a:cubicBezTo>
                <a:cubicBezTo>
                  <a:pt x="60" y="191"/>
                  <a:pt x="69" y="200"/>
                  <a:pt x="80" y="20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99" y="200"/>
                  <a:pt x="108" y="191"/>
                  <a:pt x="108" y="180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05"/>
                  <a:pt x="99" y="96"/>
                  <a:pt x="88" y="96"/>
                </a:cubicBezTo>
                <a:lnTo>
                  <a:pt x="80" y="96"/>
                </a:lnTo>
                <a:close/>
                <a:moveTo>
                  <a:pt x="200" y="192"/>
                </a:moveTo>
                <a:cubicBezTo>
                  <a:pt x="189" y="192"/>
                  <a:pt x="180" y="201"/>
                  <a:pt x="180" y="213"/>
                </a:cubicBezTo>
                <a:cubicBezTo>
                  <a:pt x="180" y="276"/>
                  <a:pt x="180" y="276"/>
                  <a:pt x="180" y="276"/>
                </a:cubicBezTo>
                <a:cubicBezTo>
                  <a:pt x="180" y="287"/>
                  <a:pt x="189" y="296"/>
                  <a:pt x="200" y="296"/>
                </a:cubicBezTo>
                <a:cubicBezTo>
                  <a:pt x="208" y="296"/>
                  <a:pt x="208" y="296"/>
                  <a:pt x="208" y="296"/>
                </a:cubicBezTo>
                <a:cubicBezTo>
                  <a:pt x="219" y="296"/>
                  <a:pt x="228" y="287"/>
                  <a:pt x="228" y="276"/>
                </a:cubicBezTo>
                <a:cubicBezTo>
                  <a:pt x="228" y="213"/>
                  <a:pt x="228" y="213"/>
                  <a:pt x="228" y="213"/>
                </a:cubicBezTo>
                <a:cubicBezTo>
                  <a:pt x="228" y="201"/>
                  <a:pt x="219" y="192"/>
                  <a:pt x="208" y="192"/>
                </a:cubicBezTo>
                <a:lnTo>
                  <a:pt x="200" y="192"/>
                </a:lnTo>
                <a:close/>
                <a:moveTo>
                  <a:pt x="200" y="0"/>
                </a:moveTo>
                <a:cubicBezTo>
                  <a:pt x="189" y="0"/>
                  <a:pt x="180" y="9"/>
                  <a:pt x="180" y="20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95"/>
                  <a:pt x="189" y="104"/>
                  <a:pt x="200" y="104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19" y="104"/>
                  <a:pt x="228" y="95"/>
                  <a:pt x="228" y="84"/>
                </a:cubicBezTo>
                <a:cubicBezTo>
                  <a:pt x="228" y="20"/>
                  <a:pt x="228" y="20"/>
                  <a:pt x="228" y="20"/>
                </a:cubicBezTo>
                <a:cubicBezTo>
                  <a:pt x="228" y="9"/>
                  <a:pt x="219" y="0"/>
                  <a:pt x="208" y="0"/>
                </a:cubicBezTo>
                <a:lnTo>
                  <a:pt x="200" y="0"/>
                </a:lnTo>
                <a:close/>
                <a:moveTo>
                  <a:pt x="168" y="44"/>
                </a:moveTo>
                <a:cubicBezTo>
                  <a:pt x="0" y="44"/>
                  <a:pt x="0" y="44"/>
                  <a:pt x="0" y="44"/>
                </a:cubicBezTo>
                <a:cubicBezTo>
                  <a:pt x="0" y="60"/>
                  <a:pt x="0" y="60"/>
                  <a:pt x="0" y="60"/>
                </a:cubicBezTo>
                <a:cubicBezTo>
                  <a:pt x="168" y="60"/>
                  <a:pt x="168" y="60"/>
                  <a:pt x="168" y="60"/>
                </a:cubicBezTo>
                <a:lnTo>
                  <a:pt x="168" y="44"/>
                </a:lnTo>
                <a:close/>
                <a:moveTo>
                  <a:pt x="288" y="60"/>
                </a:moveTo>
                <a:cubicBezTo>
                  <a:pt x="288" y="44"/>
                  <a:pt x="288" y="44"/>
                  <a:pt x="288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60"/>
                  <a:pt x="240" y="60"/>
                  <a:pt x="240" y="60"/>
                </a:cubicBezTo>
                <a:lnTo>
                  <a:pt x="288" y="60"/>
                </a:lnTo>
                <a:close/>
                <a:moveTo>
                  <a:pt x="48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56"/>
                  <a:pt x="0" y="156"/>
                  <a:pt x="0" y="156"/>
                </a:cubicBezTo>
                <a:cubicBezTo>
                  <a:pt x="48" y="156"/>
                  <a:pt x="48" y="156"/>
                  <a:pt x="48" y="156"/>
                </a:cubicBezTo>
                <a:lnTo>
                  <a:pt x="48" y="140"/>
                </a:lnTo>
                <a:close/>
                <a:moveTo>
                  <a:pt x="288" y="156"/>
                </a:moveTo>
                <a:cubicBezTo>
                  <a:pt x="288" y="140"/>
                  <a:pt x="288" y="140"/>
                  <a:pt x="288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56"/>
                  <a:pt x="120" y="156"/>
                  <a:pt x="120" y="156"/>
                </a:cubicBezTo>
                <a:lnTo>
                  <a:pt x="288" y="156"/>
                </a:lnTo>
                <a:close/>
                <a:moveTo>
                  <a:pt x="168" y="236"/>
                </a:moveTo>
                <a:cubicBezTo>
                  <a:pt x="0" y="236"/>
                  <a:pt x="0" y="236"/>
                  <a:pt x="0" y="236"/>
                </a:cubicBezTo>
                <a:cubicBezTo>
                  <a:pt x="0" y="252"/>
                  <a:pt x="0" y="252"/>
                  <a:pt x="0" y="252"/>
                </a:cubicBezTo>
                <a:cubicBezTo>
                  <a:pt x="168" y="252"/>
                  <a:pt x="168" y="252"/>
                  <a:pt x="168" y="252"/>
                </a:cubicBezTo>
                <a:lnTo>
                  <a:pt x="168" y="236"/>
                </a:lnTo>
                <a:close/>
                <a:moveTo>
                  <a:pt x="288" y="252"/>
                </a:moveTo>
                <a:cubicBezTo>
                  <a:pt x="288" y="236"/>
                  <a:pt x="288" y="236"/>
                  <a:pt x="288" y="236"/>
                </a:cubicBezTo>
                <a:cubicBezTo>
                  <a:pt x="240" y="236"/>
                  <a:pt x="240" y="236"/>
                  <a:pt x="240" y="236"/>
                </a:cubicBezTo>
                <a:cubicBezTo>
                  <a:pt x="240" y="252"/>
                  <a:pt x="240" y="252"/>
                  <a:pt x="240" y="252"/>
                </a:cubicBezTo>
                <a:lnTo>
                  <a:pt x="288" y="252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文本框 50"/>
          <p:cNvSpPr txBox="1"/>
          <p:nvPr/>
        </p:nvSpPr>
        <p:spPr>
          <a:xfrm>
            <a:off x="6976209" y="1719516"/>
            <a:ext cx="1614615" cy="80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点击文本框即可进行编辑输入相关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内容点击文本框即可进行编辑输入相关内容</a:t>
            </a:r>
          </a:p>
          <a:p>
            <a:pPr>
              <a:lnSpc>
                <a:spcPct val="125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976210" y="1475239"/>
            <a:ext cx="1080151" cy="26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635770" y="3275372"/>
            <a:ext cx="1614615" cy="80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点击文本框即可进行编辑输入相关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内容点击文本框即可进行编辑输入相关内容</a:t>
            </a:r>
          </a:p>
          <a:p>
            <a:pPr>
              <a:lnSpc>
                <a:spcPct val="125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635771" y="3031096"/>
            <a:ext cx="1080151" cy="26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74546" y="1734838"/>
            <a:ext cx="1614615" cy="80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点击文本框即可进行编辑输入相关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内容点击文本框即可进行编辑输入相关内容</a:t>
            </a:r>
          </a:p>
          <a:p>
            <a:pPr algn="r">
              <a:lnSpc>
                <a:spcPct val="125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09009" y="1490561"/>
            <a:ext cx="1080151" cy="26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133899" y="3258788"/>
            <a:ext cx="1614615" cy="80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点击文本框即可进行编辑输入相关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内容点击文本框即可进行编辑输入相关内容</a:t>
            </a:r>
          </a:p>
          <a:p>
            <a:pPr algn="r">
              <a:lnSpc>
                <a:spcPct val="125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668362" y="3014512"/>
            <a:ext cx="1080151" cy="26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3" name="文本框 482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484" name="任意多边形 483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3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485" name="组合 484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486" name="任意多边形 485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7" name="任意多边形 486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40"/>
          <p:cNvGrpSpPr/>
          <p:nvPr/>
        </p:nvGrpSpPr>
        <p:grpSpPr>
          <a:xfrm>
            <a:off x="723177" y="986971"/>
            <a:ext cx="7656548" cy="3359279"/>
            <a:chOff x="534490" y="161680"/>
            <a:chExt cx="9654475" cy="4235861"/>
          </a:xfrm>
        </p:grpSpPr>
        <p:grpSp>
          <p:nvGrpSpPr>
            <p:cNvPr id="2" name="组合 1"/>
            <p:cNvGrpSpPr/>
            <p:nvPr/>
          </p:nvGrpSpPr>
          <p:grpSpPr>
            <a:xfrm>
              <a:off x="534490" y="161680"/>
              <a:ext cx="4271074" cy="4198420"/>
              <a:chOff x="4786313" y="2146300"/>
              <a:chExt cx="2613026" cy="2568575"/>
            </a:xfrm>
          </p:grpSpPr>
          <p:sp>
            <p:nvSpPr>
              <p:cNvPr id="3" name="Freeform 6"/>
              <p:cNvSpPr/>
              <p:nvPr/>
            </p:nvSpPr>
            <p:spPr bwMode="auto">
              <a:xfrm>
                <a:off x="5689601" y="4095750"/>
                <a:ext cx="457200" cy="198438"/>
              </a:xfrm>
              <a:custGeom>
                <a:avLst/>
                <a:gdLst>
                  <a:gd name="T0" fmla="*/ 13 w 122"/>
                  <a:gd name="T1" fmla="*/ 0 h 53"/>
                  <a:gd name="T2" fmla="*/ 0 w 122"/>
                  <a:gd name="T3" fmla="*/ 53 h 53"/>
                  <a:gd name="T4" fmla="*/ 122 w 122"/>
                  <a:gd name="T5" fmla="*/ 53 h 53"/>
                  <a:gd name="T6" fmla="*/ 109 w 122"/>
                  <a:gd name="T7" fmla="*/ 0 h 53"/>
                  <a:gd name="T8" fmla="*/ 13 w 122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3">
                    <a:moveTo>
                      <a:pt x="13" y="0"/>
                    </a:moveTo>
                    <a:cubicBezTo>
                      <a:pt x="9" y="18"/>
                      <a:pt x="5" y="35"/>
                      <a:pt x="0" y="53"/>
                    </a:cubicBezTo>
                    <a:cubicBezTo>
                      <a:pt x="122" y="53"/>
                      <a:pt x="122" y="53"/>
                      <a:pt x="122" y="53"/>
                    </a:cubicBezTo>
                    <a:cubicBezTo>
                      <a:pt x="118" y="35"/>
                      <a:pt x="113" y="18"/>
                      <a:pt x="109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" name="Freeform 8"/>
              <p:cNvSpPr/>
              <p:nvPr/>
            </p:nvSpPr>
            <p:spPr bwMode="auto">
              <a:xfrm>
                <a:off x="5149851" y="4017963"/>
                <a:ext cx="1536700" cy="149225"/>
              </a:xfrm>
              <a:custGeom>
                <a:avLst/>
                <a:gdLst>
                  <a:gd name="T0" fmla="*/ 0 w 410"/>
                  <a:gd name="T1" fmla="*/ 0 h 40"/>
                  <a:gd name="T2" fmla="*/ 0 w 410"/>
                  <a:gd name="T3" fmla="*/ 30 h 40"/>
                  <a:gd name="T4" fmla="*/ 10 w 410"/>
                  <a:gd name="T5" fmla="*/ 40 h 40"/>
                  <a:gd name="T6" fmla="*/ 400 w 410"/>
                  <a:gd name="T7" fmla="*/ 40 h 40"/>
                  <a:gd name="T8" fmla="*/ 410 w 410"/>
                  <a:gd name="T9" fmla="*/ 30 h 40"/>
                  <a:gd name="T10" fmla="*/ 410 w 410"/>
                  <a:gd name="T11" fmla="*/ 0 h 40"/>
                  <a:gd name="T12" fmla="*/ 0 w 410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40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40"/>
                      <a:pt x="10" y="40"/>
                    </a:cubicBezTo>
                    <a:cubicBezTo>
                      <a:pt x="400" y="40"/>
                      <a:pt x="400" y="40"/>
                      <a:pt x="400" y="40"/>
                    </a:cubicBezTo>
                    <a:cubicBezTo>
                      <a:pt x="406" y="40"/>
                      <a:pt x="410" y="35"/>
                      <a:pt x="410" y="30"/>
                    </a:cubicBezTo>
                    <a:cubicBezTo>
                      <a:pt x="410" y="0"/>
                      <a:pt x="410" y="0"/>
                      <a:pt x="4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9"/>
              <p:cNvSpPr/>
              <p:nvPr/>
            </p:nvSpPr>
            <p:spPr bwMode="auto">
              <a:xfrm>
                <a:off x="5141913" y="3041650"/>
                <a:ext cx="1544638" cy="976313"/>
              </a:xfrm>
              <a:custGeom>
                <a:avLst/>
                <a:gdLst>
                  <a:gd name="T0" fmla="*/ 412 w 412"/>
                  <a:gd name="T1" fmla="*/ 260 h 260"/>
                  <a:gd name="T2" fmla="*/ 412 w 412"/>
                  <a:gd name="T3" fmla="*/ 11 h 260"/>
                  <a:gd name="T4" fmla="*/ 402 w 412"/>
                  <a:gd name="T5" fmla="*/ 0 h 260"/>
                  <a:gd name="T6" fmla="*/ 10 w 412"/>
                  <a:gd name="T7" fmla="*/ 0 h 260"/>
                  <a:gd name="T8" fmla="*/ 0 w 412"/>
                  <a:gd name="T9" fmla="*/ 11 h 260"/>
                  <a:gd name="T10" fmla="*/ 0 w 412"/>
                  <a:gd name="T11" fmla="*/ 260 h 260"/>
                  <a:gd name="T12" fmla="*/ 412 w 412"/>
                  <a:gd name="T1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260">
                    <a:moveTo>
                      <a:pt x="412" y="260"/>
                    </a:moveTo>
                    <a:cubicBezTo>
                      <a:pt x="412" y="11"/>
                      <a:pt x="412" y="11"/>
                      <a:pt x="412" y="11"/>
                    </a:cubicBezTo>
                    <a:cubicBezTo>
                      <a:pt x="412" y="5"/>
                      <a:pt x="408" y="0"/>
                      <a:pt x="40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260"/>
                      <a:pt x="0" y="260"/>
                      <a:pt x="0" y="260"/>
                    </a:cubicBezTo>
                    <a:lnTo>
                      <a:pt x="412" y="260"/>
                    </a:lnTo>
                    <a:close/>
                  </a:path>
                </a:pathLst>
              </a:custGeom>
              <a:solidFill>
                <a:srgbClr val="574A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Rectangle 10"/>
              <p:cNvSpPr>
                <a:spLocks noChangeArrowheads="1"/>
              </p:cNvSpPr>
              <p:nvPr/>
            </p:nvSpPr>
            <p:spPr bwMode="auto">
              <a:xfrm>
                <a:off x="5205413" y="3106738"/>
                <a:ext cx="1417638" cy="8461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1"/>
              <p:cNvSpPr/>
              <p:nvPr/>
            </p:nvSpPr>
            <p:spPr bwMode="auto">
              <a:xfrm>
                <a:off x="6397626" y="393858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3 w 3"/>
                  <a:gd name="T5" fmla="*/ 0 h 2"/>
                  <a:gd name="T6" fmla="*/ 3 w 3"/>
                  <a:gd name="T7" fmla="*/ 0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6394451" y="39354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3"/>
              <p:cNvSpPr/>
              <p:nvPr/>
            </p:nvSpPr>
            <p:spPr bwMode="auto">
              <a:xfrm>
                <a:off x="6391276" y="393065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4"/>
              <p:cNvSpPr/>
              <p:nvPr/>
            </p:nvSpPr>
            <p:spPr bwMode="auto">
              <a:xfrm>
                <a:off x="6964363" y="3600450"/>
                <a:ext cx="288925" cy="571500"/>
              </a:xfrm>
              <a:custGeom>
                <a:avLst/>
                <a:gdLst>
                  <a:gd name="T0" fmla="*/ 65 w 77"/>
                  <a:gd name="T1" fmla="*/ 0 h 152"/>
                  <a:gd name="T2" fmla="*/ 11 w 77"/>
                  <a:gd name="T3" fmla="*/ 0 h 152"/>
                  <a:gd name="T4" fmla="*/ 0 w 77"/>
                  <a:gd name="T5" fmla="*/ 11 h 152"/>
                  <a:gd name="T6" fmla="*/ 0 w 77"/>
                  <a:gd name="T7" fmla="*/ 140 h 152"/>
                  <a:gd name="T8" fmla="*/ 11 w 77"/>
                  <a:gd name="T9" fmla="*/ 152 h 152"/>
                  <a:gd name="T10" fmla="*/ 65 w 77"/>
                  <a:gd name="T11" fmla="*/ 152 h 152"/>
                  <a:gd name="T12" fmla="*/ 77 w 77"/>
                  <a:gd name="T13" fmla="*/ 140 h 152"/>
                  <a:gd name="T14" fmla="*/ 77 w 77"/>
                  <a:gd name="T15" fmla="*/ 11 h 152"/>
                  <a:gd name="T16" fmla="*/ 65 w 77"/>
                  <a:gd name="T1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152">
                    <a:moveTo>
                      <a:pt x="6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6"/>
                      <a:pt x="5" y="152"/>
                      <a:pt x="11" y="152"/>
                    </a:cubicBezTo>
                    <a:cubicBezTo>
                      <a:pt x="65" y="152"/>
                      <a:pt x="65" y="152"/>
                      <a:pt x="65" y="152"/>
                    </a:cubicBezTo>
                    <a:cubicBezTo>
                      <a:pt x="72" y="152"/>
                      <a:pt x="77" y="146"/>
                      <a:pt x="77" y="140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5"/>
                      <a:pt x="72" y="0"/>
                      <a:pt x="65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5"/>
              <p:cNvSpPr/>
              <p:nvPr/>
            </p:nvSpPr>
            <p:spPr bwMode="auto">
              <a:xfrm>
                <a:off x="7065963" y="3635375"/>
                <a:ext cx="82550" cy="6350"/>
              </a:xfrm>
              <a:custGeom>
                <a:avLst/>
                <a:gdLst>
                  <a:gd name="T0" fmla="*/ 1 w 22"/>
                  <a:gd name="T1" fmla="*/ 0 h 2"/>
                  <a:gd name="T2" fmla="*/ 21 w 22"/>
                  <a:gd name="T3" fmla="*/ 0 h 2"/>
                  <a:gd name="T4" fmla="*/ 22 w 22"/>
                  <a:gd name="T5" fmla="*/ 1 h 2"/>
                  <a:gd name="T6" fmla="*/ 21 w 22"/>
                  <a:gd name="T7" fmla="*/ 2 h 2"/>
                  <a:gd name="T8" fmla="*/ 1 w 22"/>
                  <a:gd name="T9" fmla="*/ 2 h 2"/>
                  <a:gd name="T10" fmla="*/ 0 w 22"/>
                  <a:gd name="T11" fmla="*/ 1 h 2"/>
                  <a:gd name="T12" fmla="*/ 1 w 2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">
                    <a:moveTo>
                      <a:pt x="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2" y="1"/>
                      <a:pt x="22" y="2"/>
                      <a:pt x="2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Oval 16"/>
              <p:cNvSpPr>
                <a:spLocks noChangeArrowheads="1"/>
              </p:cNvSpPr>
              <p:nvPr/>
            </p:nvSpPr>
            <p:spPr bwMode="auto">
              <a:xfrm>
                <a:off x="7080251" y="4084638"/>
                <a:ext cx="52388" cy="52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auto">
              <a:xfrm>
                <a:off x="6983413" y="3687763"/>
                <a:ext cx="250825" cy="3714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4786313" y="2146300"/>
                <a:ext cx="2613026" cy="2568575"/>
                <a:chOff x="4786313" y="2146300"/>
                <a:chExt cx="2613026" cy="256857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0" name="Freeform 7"/>
                <p:cNvSpPr/>
                <p:nvPr/>
              </p:nvSpPr>
              <p:spPr bwMode="auto">
                <a:xfrm>
                  <a:off x="5640388" y="4291013"/>
                  <a:ext cx="558800" cy="38100"/>
                </a:xfrm>
                <a:custGeom>
                  <a:avLst/>
                  <a:gdLst>
                    <a:gd name="T0" fmla="*/ 142 w 149"/>
                    <a:gd name="T1" fmla="*/ 0 h 10"/>
                    <a:gd name="T2" fmla="*/ 6 w 149"/>
                    <a:gd name="T3" fmla="*/ 0 h 10"/>
                    <a:gd name="T4" fmla="*/ 0 w 149"/>
                    <a:gd name="T5" fmla="*/ 8 h 10"/>
                    <a:gd name="T6" fmla="*/ 0 w 149"/>
                    <a:gd name="T7" fmla="*/ 10 h 10"/>
                    <a:gd name="T8" fmla="*/ 149 w 149"/>
                    <a:gd name="T9" fmla="*/ 10 h 10"/>
                    <a:gd name="T10" fmla="*/ 149 w 149"/>
                    <a:gd name="T11" fmla="*/ 8 h 10"/>
                    <a:gd name="T12" fmla="*/ 142 w 149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10">
                      <a:moveTo>
                        <a:pt x="14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4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49" y="10"/>
                        <a:pt x="149" y="10"/>
                        <a:pt x="149" y="10"/>
                      </a:cubicBezTo>
                      <a:cubicBezTo>
                        <a:pt x="149" y="8"/>
                        <a:pt x="149" y="8"/>
                        <a:pt x="149" y="8"/>
                      </a:cubicBezTo>
                      <a:cubicBezTo>
                        <a:pt x="149" y="4"/>
                        <a:pt x="146" y="0"/>
                        <a:pt x="142" y="0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6642101" y="2543175"/>
                  <a:ext cx="303213" cy="247650"/>
                </a:xfrm>
                <a:custGeom>
                  <a:avLst/>
                  <a:gdLst>
                    <a:gd name="T0" fmla="*/ 16 w 81"/>
                    <a:gd name="T1" fmla="*/ 66 h 66"/>
                    <a:gd name="T2" fmla="*/ 10 w 81"/>
                    <a:gd name="T3" fmla="*/ 61 h 66"/>
                    <a:gd name="T4" fmla="*/ 0 w 81"/>
                    <a:gd name="T5" fmla="*/ 23 h 66"/>
                    <a:gd name="T6" fmla="*/ 1 w 81"/>
                    <a:gd name="T7" fmla="*/ 18 h 66"/>
                    <a:gd name="T8" fmla="*/ 5 w 81"/>
                    <a:gd name="T9" fmla="*/ 15 h 66"/>
                    <a:gd name="T10" fmla="*/ 62 w 81"/>
                    <a:gd name="T11" fmla="*/ 1 h 66"/>
                    <a:gd name="T12" fmla="*/ 70 w 81"/>
                    <a:gd name="T13" fmla="*/ 5 h 66"/>
                    <a:gd name="T14" fmla="*/ 80 w 81"/>
                    <a:gd name="T15" fmla="*/ 43 h 66"/>
                    <a:gd name="T16" fmla="*/ 75 w 81"/>
                    <a:gd name="T17" fmla="*/ 51 h 66"/>
                    <a:gd name="T18" fmla="*/ 18 w 81"/>
                    <a:gd name="T19" fmla="*/ 65 h 66"/>
                    <a:gd name="T20" fmla="*/ 16 w 81"/>
                    <a:gd name="T21" fmla="*/ 66 h 66"/>
                    <a:gd name="T22" fmla="*/ 64 w 81"/>
                    <a:gd name="T23" fmla="*/ 5 h 66"/>
                    <a:gd name="T24" fmla="*/ 63 w 81"/>
                    <a:gd name="T25" fmla="*/ 5 h 66"/>
                    <a:gd name="T26" fmla="*/ 6 w 81"/>
                    <a:gd name="T27" fmla="*/ 19 h 66"/>
                    <a:gd name="T28" fmla="*/ 5 w 81"/>
                    <a:gd name="T29" fmla="*/ 20 h 66"/>
                    <a:gd name="T30" fmla="*/ 5 w 81"/>
                    <a:gd name="T31" fmla="*/ 22 h 66"/>
                    <a:gd name="T32" fmla="*/ 14 w 81"/>
                    <a:gd name="T33" fmla="*/ 60 h 66"/>
                    <a:gd name="T34" fmla="*/ 17 w 81"/>
                    <a:gd name="T35" fmla="*/ 61 h 66"/>
                    <a:gd name="T36" fmla="*/ 74 w 81"/>
                    <a:gd name="T37" fmla="*/ 46 h 66"/>
                    <a:gd name="T38" fmla="*/ 76 w 81"/>
                    <a:gd name="T39" fmla="*/ 44 h 66"/>
                    <a:gd name="T40" fmla="*/ 66 w 81"/>
                    <a:gd name="T41" fmla="*/ 6 h 66"/>
                    <a:gd name="T42" fmla="*/ 64 w 81"/>
                    <a:gd name="T43" fmla="*/ 5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1" h="66">
                      <a:moveTo>
                        <a:pt x="16" y="66"/>
                      </a:moveTo>
                      <a:cubicBezTo>
                        <a:pt x="13" y="66"/>
                        <a:pt x="11" y="64"/>
                        <a:pt x="10" y="6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2"/>
                        <a:pt x="0" y="20"/>
                        <a:pt x="1" y="18"/>
                      </a:cubicBezTo>
                      <a:cubicBezTo>
                        <a:pt x="2" y="17"/>
                        <a:pt x="3" y="16"/>
                        <a:pt x="5" y="15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6" y="0"/>
                        <a:pt x="69" y="2"/>
                        <a:pt x="70" y="5"/>
                      </a:cubicBezTo>
                      <a:cubicBezTo>
                        <a:pt x="80" y="43"/>
                        <a:pt x="80" y="43"/>
                        <a:pt x="80" y="43"/>
                      </a:cubicBezTo>
                      <a:cubicBezTo>
                        <a:pt x="81" y="46"/>
                        <a:pt x="79" y="50"/>
                        <a:pt x="75" y="51"/>
                      </a:cubicBezTo>
                      <a:cubicBezTo>
                        <a:pt x="18" y="65"/>
                        <a:pt x="18" y="65"/>
                        <a:pt x="18" y="65"/>
                      </a:cubicBezTo>
                      <a:cubicBezTo>
                        <a:pt x="18" y="65"/>
                        <a:pt x="17" y="66"/>
                        <a:pt x="16" y="66"/>
                      </a:cubicBezTo>
                      <a:moveTo>
                        <a:pt x="64" y="5"/>
                      </a:move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20"/>
                        <a:pt x="5" y="20"/>
                        <a:pt x="5" y="20"/>
                      </a:cubicBezTo>
                      <a:cubicBezTo>
                        <a:pt x="5" y="21"/>
                        <a:pt x="4" y="22"/>
                        <a:pt x="5" y="22"/>
                      </a:cubicBezTo>
                      <a:cubicBezTo>
                        <a:pt x="14" y="60"/>
                        <a:pt x="14" y="60"/>
                        <a:pt x="14" y="60"/>
                      </a:cubicBezTo>
                      <a:cubicBezTo>
                        <a:pt x="15" y="61"/>
                        <a:pt x="16" y="61"/>
                        <a:pt x="17" y="61"/>
                      </a:cubicBezTo>
                      <a:cubicBezTo>
                        <a:pt x="74" y="46"/>
                        <a:pt x="74" y="46"/>
                        <a:pt x="74" y="46"/>
                      </a:cubicBezTo>
                      <a:cubicBezTo>
                        <a:pt x="75" y="46"/>
                        <a:pt x="76" y="45"/>
                        <a:pt x="76" y="44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6" y="5"/>
                        <a:pt x="65" y="5"/>
                        <a:pt x="64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9"/>
                <p:cNvSpPr/>
                <p:nvPr/>
              </p:nvSpPr>
              <p:spPr bwMode="auto">
                <a:xfrm>
                  <a:off x="6680201" y="2652713"/>
                  <a:ext cx="261938" cy="138113"/>
                </a:xfrm>
                <a:custGeom>
                  <a:avLst/>
                  <a:gdLst>
                    <a:gd name="T0" fmla="*/ 6 w 70"/>
                    <a:gd name="T1" fmla="*/ 37 h 37"/>
                    <a:gd name="T2" fmla="*/ 1 w 70"/>
                    <a:gd name="T3" fmla="*/ 34 h 37"/>
                    <a:gd name="T4" fmla="*/ 0 w 70"/>
                    <a:gd name="T5" fmla="*/ 33 h 37"/>
                    <a:gd name="T6" fmla="*/ 18 w 70"/>
                    <a:gd name="T7" fmla="*/ 6 h 37"/>
                    <a:gd name="T8" fmla="*/ 22 w 70"/>
                    <a:gd name="T9" fmla="*/ 8 h 37"/>
                    <a:gd name="T10" fmla="*/ 6 w 70"/>
                    <a:gd name="T11" fmla="*/ 32 h 37"/>
                    <a:gd name="T12" fmla="*/ 7 w 70"/>
                    <a:gd name="T13" fmla="*/ 32 h 37"/>
                    <a:gd name="T14" fmla="*/ 64 w 70"/>
                    <a:gd name="T15" fmla="*/ 17 h 37"/>
                    <a:gd name="T16" fmla="*/ 65 w 70"/>
                    <a:gd name="T17" fmla="*/ 17 h 37"/>
                    <a:gd name="T18" fmla="*/ 39 w 70"/>
                    <a:gd name="T19" fmla="*/ 3 h 37"/>
                    <a:gd name="T20" fmla="*/ 41 w 70"/>
                    <a:gd name="T21" fmla="*/ 0 h 37"/>
                    <a:gd name="T22" fmla="*/ 70 w 70"/>
                    <a:gd name="T23" fmla="*/ 14 h 37"/>
                    <a:gd name="T24" fmla="*/ 70 w 70"/>
                    <a:gd name="T25" fmla="*/ 16 h 37"/>
                    <a:gd name="T26" fmla="*/ 65 w 70"/>
                    <a:gd name="T27" fmla="*/ 22 h 37"/>
                    <a:gd name="T28" fmla="*/ 8 w 70"/>
                    <a:gd name="T29" fmla="*/ 36 h 37"/>
                    <a:gd name="T30" fmla="*/ 6 w 70"/>
                    <a:gd name="T3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0" h="37">
                      <a:moveTo>
                        <a:pt x="6" y="37"/>
                      </a:moveTo>
                      <a:cubicBezTo>
                        <a:pt x="4" y="37"/>
                        <a:pt x="2" y="36"/>
                        <a:pt x="1" y="34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7" y="32"/>
                        <a:pt x="7" y="32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64" y="17"/>
                        <a:pt x="65" y="17"/>
                        <a:pt x="65" y="17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70" y="14"/>
                        <a:pt x="70" y="14"/>
                        <a:pt x="70" y="14"/>
                      </a:cubicBez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0" y="19"/>
                        <a:pt x="68" y="21"/>
                        <a:pt x="65" y="22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6"/>
                        <a:pt x="7" y="37"/>
                        <a:pt x="6" y="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6642101" y="2543175"/>
                  <a:ext cx="261938" cy="168275"/>
                </a:xfrm>
                <a:custGeom>
                  <a:avLst/>
                  <a:gdLst>
                    <a:gd name="T0" fmla="*/ 43 w 70"/>
                    <a:gd name="T1" fmla="*/ 45 h 45"/>
                    <a:gd name="T2" fmla="*/ 0 w 70"/>
                    <a:gd name="T3" fmla="*/ 22 h 45"/>
                    <a:gd name="T4" fmla="*/ 0 w 70"/>
                    <a:gd name="T5" fmla="*/ 21 h 45"/>
                    <a:gd name="T6" fmla="*/ 5 w 70"/>
                    <a:gd name="T7" fmla="*/ 15 h 45"/>
                    <a:gd name="T8" fmla="*/ 62 w 70"/>
                    <a:gd name="T9" fmla="*/ 1 h 45"/>
                    <a:gd name="T10" fmla="*/ 69 w 70"/>
                    <a:gd name="T11" fmla="*/ 3 h 45"/>
                    <a:gd name="T12" fmla="*/ 70 w 70"/>
                    <a:gd name="T13" fmla="*/ 4 h 45"/>
                    <a:gd name="T14" fmla="*/ 43 w 70"/>
                    <a:gd name="T15" fmla="*/ 45 h 45"/>
                    <a:gd name="T16" fmla="*/ 5 w 70"/>
                    <a:gd name="T17" fmla="*/ 20 h 45"/>
                    <a:gd name="T18" fmla="*/ 42 w 70"/>
                    <a:gd name="T19" fmla="*/ 39 h 45"/>
                    <a:gd name="T20" fmla="*/ 65 w 70"/>
                    <a:gd name="T21" fmla="*/ 5 h 45"/>
                    <a:gd name="T22" fmla="*/ 63 w 70"/>
                    <a:gd name="T23" fmla="*/ 5 h 45"/>
                    <a:gd name="T24" fmla="*/ 6 w 70"/>
                    <a:gd name="T25" fmla="*/ 19 h 45"/>
                    <a:gd name="T26" fmla="*/ 5 w 70"/>
                    <a:gd name="T27" fmla="*/ 2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0" h="45">
                      <a:moveTo>
                        <a:pt x="43" y="45"/>
                      </a:move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18"/>
                        <a:pt x="3" y="16"/>
                        <a:pt x="5" y="15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5" y="0"/>
                        <a:pt x="68" y="1"/>
                        <a:pt x="69" y="3"/>
                      </a:cubicBezTo>
                      <a:cubicBezTo>
                        <a:pt x="70" y="4"/>
                        <a:pt x="70" y="4"/>
                        <a:pt x="70" y="4"/>
                      </a:cubicBezTo>
                      <a:lnTo>
                        <a:pt x="43" y="45"/>
                      </a:lnTo>
                      <a:close/>
                      <a:moveTo>
                        <a:pt x="5" y="20"/>
                      </a:move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20"/>
                        <a:pt x="5" y="20"/>
                        <a:pt x="5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7091363" y="3255963"/>
                  <a:ext cx="147638" cy="203200"/>
                </a:xfrm>
                <a:custGeom>
                  <a:avLst/>
                  <a:gdLst>
                    <a:gd name="T0" fmla="*/ 33 w 93"/>
                    <a:gd name="T1" fmla="*/ 128 h 128"/>
                    <a:gd name="T2" fmla="*/ 0 w 93"/>
                    <a:gd name="T3" fmla="*/ 19 h 128"/>
                    <a:gd name="T4" fmla="*/ 62 w 93"/>
                    <a:gd name="T5" fmla="*/ 0 h 128"/>
                    <a:gd name="T6" fmla="*/ 93 w 93"/>
                    <a:gd name="T7" fmla="*/ 111 h 128"/>
                    <a:gd name="T8" fmla="*/ 33 w 93"/>
                    <a:gd name="T9" fmla="*/ 128 h 128"/>
                    <a:gd name="T10" fmla="*/ 12 w 93"/>
                    <a:gd name="T11" fmla="*/ 26 h 128"/>
                    <a:gd name="T12" fmla="*/ 41 w 93"/>
                    <a:gd name="T13" fmla="*/ 116 h 128"/>
                    <a:gd name="T14" fmla="*/ 81 w 93"/>
                    <a:gd name="T15" fmla="*/ 104 h 128"/>
                    <a:gd name="T16" fmla="*/ 55 w 93"/>
                    <a:gd name="T17" fmla="*/ 14 h 128"/>
                    <a:gd name="T18" fmla="*/ 12 w 93"/>
                    <a:gd name="T19" fmla="*/ 2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" h="128">
                      <a:moveTo>
                        <a:pt x="33" y="128"/>
                      </a:moveTo>
                      <a:lnTo>
                        <a:pt x="0" y="19"/>
                      </a:lnTo>
                      <a:lnTo>
                        <a:pt x="62" y="0"/>
                      </a:lnTo>
                      <a:lnTo>
                        <a:pt x="93" y="111"/>
                      </a:lnTo>
                      <a:lnTo>
                        <a:pt x="33" y="128"/>
                      </a:lnTo>
                      <a:close/>
                      <a:moveTo>
                        <a:pt x="12" y="26"/>
                      </a:moveTo>
                      <a:lnTo>
                        <a:pt x="41" y="116"/>
                      </a:lnTo>
                      <a:lnTo>
                        <a:pt x="81" y="104"/>
                      </a:lnTo>
                      <a:lnTo>
                        <a:pt x="55" y="14"/>
                      </a:lnTo>
                      <a:lnTo>
                        <a:pt x="12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7178676" y="3148013"/>
                  <a:ext cx="220663" cy="246063"/>
                </a:xfrm>
                <a:custGeom>
                  <a:avLst/>
                  <a:gdLst>
                    <a:gd name="T0" fmla="*/ 39 w 59"/>
                    <a:gd name="T1" fmla="*/ 66 h 66"/>
                    <a:gd name="T2" fmla="*/ 36 w 59"/>
                    <a:gd name="T3" fmla="*/ 66 h 66"/>
                    <a:gd name="T4" fmla="*/ 27 w 59"/>
                    <a:gd name="T5" fmla="*/ 65 h 66"/>
                    <a:gd name="T6" fmla="*/ 22 w 59"/>
                    <a:gd name="T7" fmla="*/ 65 h 66"/>
                    <a:gd name="T8" fmla="*/ 10 w 59"/>
                    <a:gd name="T9" fmla="*/ 65 h 66"/>
                    <a:gd name="T10" fmla="*/ 8 w 59"/>
                    <a:gd name="T11" fmla="*/ 65 h 66"/>
                    <a:gd name="T12" fmla="*/ 0 w 59"/>
                    <a:gd name="T13" fmla="*/ 36 h 66"/>
                    <a:gd name="T14" fmla="*/ 1 w 59"/>
                    <a:gd name="T15" fmla="*/ 35 h 66"/>
                    <a:gd name="T16" fmla="*/ 16 w 59"/>
                    <a:gd name="T17" fmla="*/ 18 h 66"/>
                    <a:gd name="T18" fmla="*/ 17 w 59"/>
                    <a:gd name="T19" fmla="*/ 5 h 66"/>
                    <a:gd name="T20" fmla="*/ 18 w 59"/>
                    <a:gd name="T21" fmla="*/ 2 h 66"/>
                    <a:gd name="T22" fmla="*/ 25 w 59"/>
                    <a:gd name="T23" fmla="*/ 0 h 66"/>
                    <a:gd name="T24" fmla="*/ 29 w 59"/>
                    <a:gd name="T25" fmla="*/ 2 h 66"/>
                    <a:gd name="T26" fmla="*/ 32 w 59"/>
                    <a:gd name="T27" fmla="*/ 17 h 66"/>
                    <a:gd name="T28" fmla="*/ 32 w 59"/>
                    <a:gd name="T29" fmla="*/ 19 h 66"/>
                    <a:gd name="T30" fmla="*/ 32 w 59"/>
                    <a:gd name="T31" fmla="*/ 21 h 66"/>
                    <a:gd name="T32" fmla="*/ 32 w 59"/>
                    <a:gd name="T33" fmla="*/ 24 h 66"/>
                    <a:gd name="T34" fmla="*/ 47 w 59"/>
                    <a:gd name="T35" fmla="*/ 26 h 66"/>
                    <a:gd name="T36" fmla="*/ 48 w 59"/>
                    <a:gd name="T37" fmla="*/ 26 h 66"/>
                    <a:gd name="T38" fmla="*/ 48 w 59"/>
                    <a:gd name="T39" fmla="*/ 26 h 66"/>
                    <a:gd name="T40" fmla="*/ 59 w 59"/>
                    <a:gd name="T41" fmla="*/ 37 h 66"/>
                    <a:gd name="T42" fmla="*/ 56 w 59"/>
                    <a:gd name="T43" fmla="*/ 43 h 66"/>
                    <a:gd name="T44" fmla="*/ 56 w 59"/>
                    <a:gd name="T45" fmla="*/ 46 h 66"/>
                    <a:gd name="T46" fmla="*/ 53 w 59"/>
                    <a:gd name="T47" fmla="*/ 52 h 66"/>
                    <a:gd name="T48" fmla="*/ 53 w 59"/>
                    <a:gd name="T49" fmla="*/ 53 h 66"/>
                    <a:gd name="T50" fmla="*/ 48 w 59"/>
                    <a:gd name="T51" fmla="*/ 60 h 66"/>
                    <a:gd name="T52" fmla="*/ 48 w 59"/>
                    <a:gd name="T53" fmla="*/ 62 h 66"/>
                    <a:gd name="T54" fmla="*/ 39 w 59"/>
                    <a:gd name="T55" fmla="*/ 66 h 66"/>
                    <a:gd name="T56" fmla="*/ 17 w 59"/>
                    <a:gd name="T57" fmla="*/ 60 h 66"/>
                    <a:gd name="T58" fmla="*/ 22 w 59"/>
                    <a:gd name="T59" fmla="*/ 60 h 66"/>
                    <a:gd name="T60" fmla="*/ 28 w 59"/>
                    <a:gd name="T61" fmla="*/ 61 h 66"/>
                    <a:gd name="T62" fmla="*/ 37 w 59"/>
                    <a:gd name="T63" fmla="*/ 62 h 66"/>
                    <a:gd name="T64" fmla="*/ 39 w 59"/>
                    <a:gd name="T65" fmla="*/ 62 h 66"/>
                    <a:gd name="T66" fmla="*/ 44 w 59"/>
                    <a:gd name="T67" fmla="*/ 60 h 66"/>
                    <a:gd name="T68" fmla="*/ 44 w 59"/>
                    <a:gd name="T69" fmla="*/ 59 h 66"/>
                    <a:gd name="T70" fmla="*/ 44 w 59"/>
                    <a:gd name="T71" fmla="*/ 57 h 66"/>
                    <a:gd name="T72" fmla="*/ 46 w 59"/>
                    <a:gd name="T73" fmla="*/ 57 h 66"/>
                    <a:gd name="T74" fmla="*/ 49 w 59"/>
                    <a:gd name="T75" fmla="*/ 53 h 66"/>
                    <a:gd name="T76" fmla="*/ 49 w 59"/>
                    <a:gd name="T77" fmla="*/ 52 h 66"/>
                    <a:gd name="T78" fmla="*/ 48 w 59"/>
                    <a:gd name="T79" fmla="*/ 50 h 66"/>
                    <a:gd name="T80" fmla="*/ 50 w 59"/>
                    <a:gd name="T81" fmla="*/ 49 h 66"/>
                    <a:gd name="T82" fmla="*/ 52 w 59"/>
                    <a:gd name="T83" fmla="*/ 46 h 66"/>
                    <a:gd name="T84" fmla="*/ 52 w 59"/>
                    <a:gd name="T85" fmla="*/ 43 h 66"/>
                    <a:gd name="T86" fmla="*/ 51 w 59"/>
                    <a:gd name="T87" fmla="*/ 42 h 66"/>
                    <a:gd name="T88" fmla="*/ 52 w 59"/>
                    <a:gd name="T89" fmla="*/ 41 h 66"/>
                    <a:gd name="T90" fmla="*/ 54 w 59"/>
                    <a:gd name="T91" fmla="*/ 37 h 66"/>
                    <a:gd name="T92" fmla="*/ 48 w 59"/>
                    <a:gd name="T93" fmla="*/ 31 h 66"/>
                    <a:gd name="T94" fmla="*/ 47 w 59"/>
                    <a:gd name="T95" fmla="*/ 31 h 66"/>
                    <a:gd name="T96" fmla="*/ 28 w 59"/>
                    <a:gd name="T97" fmla="*/ 27 h 66"/>
                    <a:gd name="T98" fmla="*/ 27 w 59"/>
                    <a:gd name="T99" fmla="*/ 24 h 66"/>
                    <a:gd name="T100" fmla="*/ 28 w 59"/>
                    <a:gd name="T101" fmla="*/ 21 h 66"/>
                    <a:gd name="T102" fmla="*/ 28 w 59"/>
                    <a:gd name="T103" fmla="*/ 19 h 66"/>
                    <a:gd name="T104" fmla="*/ 28 w 59"/>
                    <a:gd name="T105" fmla="*/ 16 h 66"/>
                    <a:gd name="T106" fmla="*/ 26 w 59"/>
                    <a:gd name="T107" fmla="*/ 5 h 66"/>
                    <a:gd name="T108" fmla="*/ 25 w 59"/>
                    <a:gd name="T109" fmla="*/ 4 h 66"/>
                    <a:gd name="T110" fmla="*/ 22 w 59"/>
                    <a:gd name="T111" fmla="*/ 5 h 66"/>
                    <a:gd name="T112" fmla="*/ 21 w 59"/>
                    <a:gd name="T113" fmla="*/ 19 h 66"/>
                    <a:gd name="T114" fmla="*/ 20 w 59"/>
                    <a:gd name="T115" fmla="*/ 20 h 66"/>
                    <a:gd name="T116" fmla="*/ 5 w 59"/>
                    <a:gd name="T117" fmla="*/ 38 h 66"/>
                    <a:gd name="T118" fmla="*/ 11 w 59"/>
                    <a:gd name="T119" fmla="*/ 60 h 66"/>
                    <a:gd name="T120" fmla="*/ 17 w 59"/>
                    <a:gd name="T121" fmla="*/ 6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9" h="66">
                      <a:moveTo>
                        <a:pt x="39" y="66"/>
                      </a:moveTo>
                      <a:cubicBezTo>
                        <a:pt x="38" y="66"/>
                        <a:pt x="37" y="66"/>
                        <a:pt x="36" y="66"/>
                      </a:cubicBezTo>
                      <a:cubicBezTo>
                        <a:pt x="34" y="66"/>
                        <a:pt x="31" y="65"/>
                        <a:pt x="27" y="65"/>
                      </a:cubicBezTo>
                      <a:cubicBezTo>
                        <a:pt x="22" y="65"/>
                        <a:pt x="22" y="65"/>
                        <a:pt x="22" y="65"/>
                      </a:cubicBezTo>
                      <a:cubicBezTo>
                        <a:pt x="17" y="64"/>
                        <a:pt x="13" y="64"/>
                        <a:pt x="10" y="65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6" y="31"/>
                        <a:pt x="14" y="23"/>
                        <a:pt x="16" y="18"/>
                      </a:cubicBezTo>
                      <a:cubicBezTo>
                        <a:pt x="18" y="12"/>
                        <a:pt x="17" y="6"/>
                        <a:pt x="17" y="5"/>
                      </a:cubicBezTo>
                      <a:cubicBezTo>
                        <a:pt x="17" y="4"/>
                        <a:pt x="18" y="3"/>
                        <a:pt x="18" y="2"/>
                      </a:cubicBezTo>
                      <a:cubicBezTo>
                        <a:pt x="20" y="0"/>
                        <a:pt x="25" y="0"/>
                        <a:pt x="25" y="0"/>
                      </a:cubicBezTo>
                      <a:cubicBezTo>
                        <a:pt x="26" y="0"/>
                        <a:pt x="28" y="0"/>
                        <a:pt x="29" y="2"/>
                      </a:cubicBezTo>
                      <a:cubicBezTo>
                        <a:pt x="32" y="5"/>
                        <a:pt x="33" y="10"/>
                        <a:pt x="32" y="17"/>
                      </a:cubicBezTo>
                      <a:cubicBezTo>
                        <a:pt x="32" y="18"/>
                        <a:pt x="32" y="19"/>
                        <a:pt x="32" y="19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2"/>
                        <a:pt x="32" y="23"/>
                        <a:pt x="32" y="24"/>
                      </a:cubicBezTo>
                      <a:cubicBezTo>
                        <a:pt x="33" y="25"/>
                        <a:pt x="37" y="26"/>
                        <a:pt x="47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54" y="26"/>
                        <a:pt x="59" y="31"/>
                        <a:pt x="59" y="37"/>
                      </a:cubicBezTo>
                      <a:cubicBezTo>
                        <a:pt x="59" y="39"/>
                        <a:pt x="58" y="41"/>
                        <a:pt x="56" y="43"/>
                      </a:cubicBezTo>
                      <a:cubicBezTo>
                        <a:pt x="56" y="44"/>
                        <a:pt x="57" y="45"/>
                        <a:pt x="56" y="46"/>
                      </a:cubicBezTo>
                      <a:cubicBezTo>
                        <a:pt x="56" y="48"/>
                        <a:pt x="55" y="51"/>
                        <a:pt x="53" y="52"/>
                      </a:cubicBezTo>
                      <a:cubicBezTo>
                        <a:pt x="53" y="53"/>
                        <a:pt x="53" y="53"/>
                        <a:pt x="53" y="53"/>
                      </a:cubicBezTo>
                      <a:cubicBezTo>
                        <a:pt x="53" y="56"/>
                        <a:pt x="51" y="59"/>
                        <a:pt x="48" y="60"/>
                      </a:cubicBezTo>
                      <a:cubicBezTo>
                        <a:pt x="48" y="61"/>
                        <a:pt x="48" y="61"/>
                        <a:pt x="48" y="62"/>
                      </a:cubicBezTo>
                      <a:cubicBezTo>
                        <a:pt x="47" y="65"/>
                        <a:pt x="44" y="66"/>
                        <a:pt x="39" y="66"/>
                      </a:cubicBezTo>
                      <a:moveTo>
                        <a:pt x="17" y="60"/>
                      </a:moveTo>
                      <a:cubicBezTo>
                        <a:pt x="18" y="60"/>
                        <a:pt x="20" y="60"/>
                        <a:pt x="22" y="60"/>
                      </a:cubicBez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31" y="61"/>
                        <a:pt x="35" y="61"/>
                        <a:pt x="37" y="62"/>
                      </a:cubicBezTo>
                      <a:cubicBezTo>
                        <a:pt x="38" y="62"/>
                        <a:pt x="38" y="62"/>
                        <a:pt x="39" y="62"/>
                      </a:cubicBezTo>
                      <a:cubicBezTo>
                        <a:pt x="42" y="62"/>
                        <a:pt x="43" y="61"/>
                        <a:pt x="44" y="60"/>
                      </a:cubicBezTo>
                      <a:cubicBezTo>
                        <a:pt x="44" y="60"/>
                        <a:pt x="44" y="59"/>
                        <a:pt x="44" y="59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46" y="57"/>
                        <a:pt x="46" y="57"/>
                        <a:pt x="46" y="57"/>
                      </a:cubicBezTo>
                      <a:cubicBezTo>
                        <a:pt x="47" y="56"/>
                        <a:pt x="49" y="55"/>
                        <a:pt x="49" y="53"/>
                      </a:cubicBezTo>
                      <a:cubicBezTo>
                        <a:pt x="49" y="52"/>
                        <a:pt x="49" y="52"/>
                        <a:pt x="49" y="52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50" y="49"/>
                        <a:pt x="50" y="49"/>
                        <a:pt x="50" y="49"/>
                      </a:cubicBezTo>
                      <a:cubicBezTo>
                        <a:pt x="51" y="49"/>
                        <a:pt x="52" y="47"/>
                        <a:pt x="52" y="46"/>
                      </a:cubicBezTo>
                      <a:cubicBezTo>
                        <a:pt x="52" y="45"/>
                        <a:pt x="52" y="44"/>
                        <a:pt x="52" y="43"/>
                      </a:cubicBezTo>
                      <a:cubicBezTo>
                        <a:pt x="51" y="42"/>
                        <a:pt x="51" y="42"/>
                        <a:pt x="51" y="42"/>
                      </a:cubicBezTo>
                      <a:cubicBezTo>
                        <a:pt x="52" y="41"/>
                        <a:pt x="52" y="41"/>
                        <a:pt x="52" y="41"/>
                      </a:cubicBezTo>
                      <a:cubicBezTo>
                        <a:pt x="54" y="40"/>
                        <a:pt x="54" y="38"/>
                        <a:pt x="54" y="37"/>
                      </a:cubicBezTo>
                      <a:cubicBezTo>
                        <a:pt x="54" y="33"/>
                        <a:pt x="52" y="31"/>
                        <a:pt x="48" y="31"/>
                      </a:cubicBezTo>
                      <a:cubicBezTo>
                        <a:pt x="48" y="31"/>
                        <a:pt x="48" y="31"/>
                        <a:pt x="47" y="31"/>
                      </a:cubicBezTo>
                      <a:cubicBezTo>
                        <a:pt x="37" y="31"/>
                        <a:pt x="31" y="29"/>
                        <a:pt x="28" y="27"/>
                      </a:cubicBezTo>
                      <a:cubicBezTo>
                        <a:pt x="28" y="26"/>
                        <a:pt x="27" y="25"/>
                        <a:pt x="27" y="24"/>
                      </a:cubicBezTo>
                      <a:cubicBezTo>
                        <a:pt x="27" y="23"/>
                        <a:pt x="27" y="22"/>
                        <a:pt x="28" y="21"/>
                      </a:cubicBezTo>
                      <a:cubicBezTo>
                        <a:pt x="28" y="20"/>
                        <a:pt x="28" y="19"/>
                        <a:pt x="28" y="19"/>
                      </a:cubicBezTo>
                      <a:cubicBezTo>
                        <a:pt x="28" y="18"/>
                        <a:pt x="28" y="17"/>
                        <a:pt x="28" y="16"/>
                      </a:cubicBezTo>
                      <a:cubicBezTo>
                        <a:pt x="29" y="10"/>
                        <a:pt x="27" y="6"/>
                        <a:pt x="26" y="5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4" y="4"/>
                        <a:pt x="22" y="5"/>
                        <a:pt x="22" y="5"/>
                      </a:cubicBezTo>
                      <a:cubicBezTo>
                        <a:pt x="22" y="6"/>
                        <a:pt x="22" y="13"/>
                        <a:pt x="21" y="19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8" y="25"/>
                        <a:pt x="10" y="33"/>
                        <a:pt x="5" y="38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3" y="60"/>
                        <a:pt x="15" y="60"/>
                        <a:pt x="17" y="6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5251451" y="2468563"/>
                  <a:ext cx="471488" cy="412750"/>
                </a:xfrm>
                <a:custGeom>
                  <a:avLst/>
                  <a:gdLst>
                    <a:gd name="T0" fmla="*/ 297 w 297"/>
                    <a:gd name="T1" fmla="*/ 260 h 260"/>
                    <a:gd name="T2" fmla="*/ 0 w 297"/>
                    <a:gd name="T3" fmla="*/ 260 h 260"/>
                    <a:gd name="T4" fmla="*/ 0 w 297"/>
                    <a:gd name="T5" fmla="*/ 0 h 260"/>
                    <a:gd name="T6" fmla="*/ 297 w 297"/>
                    <a:gd name="T7" fmla="*/ 0 h 260"/>
                    <a:gd name="T8" fmla="*/ 297 w 297"/>
                    <a:gd name="T9" fmla="*/ 260 h 260"/>
                    <a:gd name="T10" fmla="*/ 9 w 297"/>
                    <a:gd name="T11" fmla="*/ 250 h 260"/>
                    <a:gd name="T12" fmla="*/ 288 w 297"/>
                    <a:gd name="T13" fmla="*/ 250 h 260"/>
                    <a:gd name="T14" fmla="*/ 288 w 297"/>
                    <a:gd name="T15" fmla="*/ 9 h 260"/>
                    <a:gd name="T16" fmla="*/ 9 w 297"/>
                    <a:gd name="T17" fmla="*/ 9 h 260"/>
                    <a:gd name="T18" fmla="*/ 9 w 297"/>
                    <a:gd name="T19" fmla="*/ 25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7" h="260">
                      <a:moveTo>
                        <a:pt x="297" y="260"/>
                      </a:moveTo>
                      <a:lnTo>
                        <a:pt x="0" y="260"/>
                      </a:lnTo>
                      <a:lnTo>
                        <a:pt x="0" y="0"/>
                      </a:lnTo>
                      <a:lnTo>
                        <a:pt x="297" y="0"/>
                      </a:lnTo>
                      <a:lnTo>
                        <a:pt x="297" y="260"/>
                      </a:lnTo>
                      <a:close/>
                      <a:moveTo>
                        <a:pt x="9" y="250"/>
                      </a:moveTo>
                      <a:lnTo>
                        <a:pt x="288" y="250"/>
                      </a:lnTo>
                      <a:lnTo>
                        <a:pt x="288" y="9"/>
                      </a:lnTo>
                      <a:lnTo>
                        <a:pt x="9" y="9"/>
                      </a:lnTo>
                      <a:lnTo>
                        <a:pt x="9" y="2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5299076" y="2517775"/>
                  <a:ext cx="376238" cy="314325"/>
                </a:xfrm>
                <a:custGeom>
                  <a:avLst/>
                  <a:gdLst>
                    <a:gd name="T0" fmla="*/ 237 w 237"/>
                    <a:gd name="T1" fmla="*/ 198 h 198"/>
                    <a:gd name="T2" fmla="*/ 0 w 237"/>
                    <a:gd name="T3" fmla="*/ 198 h 198"/>
                    <a:gd name="T4" fmla="*/ 0 w 237"/>
                    <a:gd name="T5" fmla="*/ 0 h 198"/>
                    <a:gd name="T6" fmla="*/ 237 w 237"/>
                    <a:gd name="T7" fmla="*/ 0 h 198"/>
                    <a:gd name="T8" fmla="*/ 237 w 237"/>
                    <a:gd name="T9" fmla="*/ 198 h 198"/>
                    <a:gd name="T10" fmla="*/ 10 w 237"/>
                    <a:gd name="T11" fmla="*/ 189 h 198"/>
                    <a:gd name="T12" fmla="*/ 227 w 237"/>
                    <a:gd name="T13" fmla="*/ 189 h 198"/>
                    <a:gd name="T14" fmla="*/ 227 w 237"/>
                    <a:gd name="T15" fmla="*/ 9 h 198"/>
                    <a:gd name="T16" fmla="*/ 10 w 237"/>
                    <a:gd name="T17" fmla="*/ 9 h 198"/>
                    <a:gd name="T18" fmla="*/ 10 w 237"/>
                    <a:gd name="T19" fmla="*/ 189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7" h="198">
                      <a:moveTo>
                        <a:pt x="237" y="198"/>
                      </a:moveTo>
                      <a:lnTo>
                        <a:pt x="0" y="198"/>
                      </a:lnTo>
                      <a:lnTo>
                        <a:pt x="0" y="0"/>
                      </a:lnTo>
                      <a:lnTo>
                        <a:pt x="237" y="0"/>
                      </a:lnTo>
                      <a:lnTo>
                        <a:pt x="237" y="198"/>
                      </a:lnTo>
                      <a:close/>
                      <a:moveTo>
                        <a:pt x="10" y="189"/>
                      </a:moveTo>
                      <a:lnTo>
                        <a:pt x="227" y="189"/>
                      </a:lnTo>
                      <a:lnTo>
                        <a:pt x="227" y="9"/>
                      </a:lnTo>
                      <a:lnTo>
                        <a:pt x="10" y="9"/>
                      </a:lnTo>
                      <a:lnTo>
                        <a:pt x="10" y="1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25"/>
                <p:cNvSpPr/>
                <p:nvPr/>
              </p:nvSpPr>
              <p:spPr bwMode="auto">
                <a:xfrm>
                  <a:off x="5303838" y="2625725"/>
                  <a:ext cx="355600" cy="146050"/>
                </a:xfrm>
                <a:custGeom>
                  <a:avLst/>
                  <a:gdLst>
                    <a:gd name="T0" fmla="*/ 217 w 224"/>
                    <a:gd name="T1" fmla="*/ 92 h 92"/>
                    <a:gd name="T2" fmla="*/ 172 w 224"/>
                    <a:gd name="T3" fmla="*/ 52 h 92"/>
                    <a:gd name="T4" fmla="*/ 123 w 224"/>
                    <a:gd name="T5" fmla="*/ 88 h 92"/>
                    <a:gd name="T6" fmla="*/ 54 w 224"/>
                    <a:gd name="T7" fmla="*/ 14 h 92"/>
                    <a:gd name="T8" fmla="*/ 7 w 224"/>
                    <a:gd name="T9" fmla="*/ 66 h 92"/>
                    <a:gd name="T10" fmla="*/ 0 w 224"/>
                    <a:gd name="T11" fmla="*/ 59 h 92"/>
                    <a:gd name="T12" fmla="*/ 54 w 224"/>
                    <a:gd name="T13" fmla="*/ 0 h 92"/>
                    <a:gd name="T14" fmla="*/ 123 w 224"/>
                    <a:gd name="T15" fmla="*/ 73 h 92"/>
                    <a:gd name="T16" fmla="*/ 175 w 224"/>
                    <a:gd name="T17" fmla="*/ 40 h 92"/>
                    <a:gd name="T18" fmla="*/ 224 w 224"/>
                    <a:gd name="T19" fmla="*/ 83 h 92"/>
                    <a:gd name="T20" fmla="*/ 217 w 224"/>
                    <a:gd name="T21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4" h="92">
                      <a:moveTo>
                        <a:pt x="217" y="92"/>
                      </a:moveTo>
                      <a:lnTo>
                        <a:pt x="172" y="52"/>
                      </a:lnTo>
                      <a:lnTo>
                        <a:pt x="123" y="88"/>
                      </a:lnTo>
                      <a:lnTo>
                        <a:pt x="54" y="14"/>
                      </a:lnTo>
                      <a:lnTo>
                        <a:pt x="7" y="66"/>
                      </a:lnTo>
                      <a:lnTo>
                        <a:pt x="0" y="59"/>
                      </a:lnTo>
                      <a:lnTo>
                        <a:pt x="54" y="0"/>
                      </a:lnTo>
                      <a:lnTo>
                        <a:pt x="123" y="73"/>
                      </a:lnTo>
                      <a:lnTo>
                        <a:pt x="175" y="40"/>
                      </a:lnTo>
                      <a:lnTo>
                        <a:pt x="224" y="83"/>
                      </a:lnTo>
                      <a:lnTo>
                        <a:pt x="217" y="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26"/>
                <p:cNvSpPr>
                  <a:spLocks noEditPoints="1"/>
                </p:cNvSpPr>
                <p:nvPr/>
              </p:nvSpPr>
              <p:spPr bwMode="auto">
                <a:xfrm>
                  <a:off x="5457826" y="2562225"/>
                  <a:ext cx="100013" cy="101600"/>
                </a:xfrm>
                <a:custGeom>
                  <a:avLst/>
                  <a:gdLst>
                    <a:gd name="T0" fmla="*/ 13 w 27"/>
                    <a:gd name="T1" fmla="*/ 27 h 27"/>
                    <a:gd name="T2" fmla="*/ 0 w 27"/>
                    <a:gd name="T3" fmla="*/ 14 h 27"/>
                    <a:gd name="T4" fmla="*/ 13 w 27"/>
                    <a:gd name="T5" fmla="*/ 0 h 27"/>
                    <a:gd name="T6" fmla="*/ 27 w 27"/>
                    <a:gd name="T7" fmla="*/ 14 h 27"/>
                    <a:gd name="T8" fmla="*/ 13 w 27"/>
                    <a:gd name="T9" fmla="*/ 27 h 27"/>
                    <a:gd name="T10" fmla="*/ 13 w 27"/>
                    <a:gd name="T11" fmla="*/ 5 h 27"/>
                    <a:gd name="T12" fmla="*/ 4 w 27"/>
                    <a:gd name="T13" fmla="*/ 14 h 27"/>
                    <a:gd name="T14" fmla="*/ 13 w 27"/>
                    <a:gd name="T15" fmla="*/ 23 h 27"/>
                    <a:gd name="T16" fmla="*/ 22 w 27"/>
                    <a:gd name="T17" fmla="*/ 14 h 27"/>
                    <a:gd name="T18" fmla="*/ 13 w 27"/>
                    <a:gd name="T19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7">
                      <a:moveTo>
                        <a:pt x="13" y="27"/>
                      </a:moveTo>
                      <a:cubicBezTo>
                        <a:pt x="6" y="27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21" y="0"/>
                        <a:pt x="27" y="6"/>
                        <a:pt x="27" y="14"/>
                      </a:cubicBezTo>
                      <a:cubicBezTo>
                        <a:pt x="27" y="21"/>
                        <a:pt x="21" y="27"/>
                        <a:pt x="13" y="27"/>
                      </a:cubicBezTo>
                      <a:moveTo>
                        <a:pt x="13" y="5"/>
                      </a:moveTo>
                      <a:cubicBezTo>
                        <a:pt x="8" y="5"/>
                        <a:pt x="4" y="9"/>
                        <a:pt x="4" y="14"/>
                      </a:cubicBezTo>
                      <a:cubicBezTo>
                        <a:pt x="4" y="19"/>
                        <a:pt x="8" y="23"/>
                        <a:pt x="13" y="23"/>
                      </a:cubicBezTo>
                      <a:cubicBezTo>
                        <a:pt x="18" y="23"/>
                        <a:pt x="22" y="19"/>
                        <a:pt x="22" y="14"/>
                      </a:cubicBezTo>
                      <a:cubicBezTo>
                        <a:pt x="22" y="9"/>
                        <a:pt x="18" y="5"/>
                        <a:pt x="13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27"/>
                <p:cNvSpPr>
                  <a:spLocks noEditPoints="1"/>
                </p:cNvSpPr>
                <p:nvPr/>
              </p:nvSpPr>
              <p:spPr bwMode="auto">
                <a:xfrm>
                  <a:off x="5584826" y="2179638"/>
                  <a:ext cx="190500" cy="195263"/>
                </a:xfrm>
                <a:custGeom>
                  <a:avLst/>
                  <a:gdLst>
                    <a:gd name="T0" fmla="*/ 25 w 51"/>
                    <a:gd name="T1" fmla="*/ 52 h 52"/>
                    <a:gd name="T2" fmla="*/ 7 w 51"/>
                    <a:gd name="T3" fmla="*/ 44 h 52"/>
                    <a:gd name="T4" fmla="*/ 0 w 51"/>
                    <a:gd name="T5" fmla="*/ 26 h 52"/>
                    <a:gd name="T6" fmla="*/ 7 w 51"/>
                    <a:gd name="T7" fmla="*/ 8 h 52"/>
                    <a:gd name="T8" fmla="*/ 25 w 51"/>
                    <a:gd name="T9" fmla="*/ 0 h 52"/>
                    <a:gd name="T10" fmla="*/ 43 w 51"/>
                    <a:gd name="T11" fmla="*/ 8 h 52"/>
                    <a:gd name="T12" fmla="*/ 51 w 51"/>
                    <a:gd name="T13" fmla="*/ 26 h 52"/>
                    <a:gd name="T14" fmla="*/ 43 w 51"/>
                    <a:gd name="T15" fmla="*/ 44 h 52"/>
                    <a:gd name="T16" fmla="*/ 25 w 51"/>
                    <a:gd name="T17" fmla="*/ 52 h 52"/>
                    <a:gd name="T18" fmla="*/ 25 w 51"/>
                    <a:gd name="T19" fmla="*/ 5 h 52"/>
                    <a:gd name="T20" fmla="*/ 10 w 51"/>
                    <a:gd name="T21" fmla="*/ 11 h 52"/>
                    <a:gd name="T22" fmla="*/ 4 w 51"/>
                    <a:gd name="T23" fmla="*/ 26 h 52"/>
                    <a:gd name="T24" fmla="*/ 10 w 51"/>
                    <a:gd name="T25" fmla="*/ 41 h 52"/>
                    <a:gd name="T26" fmla="*/ 25 w 51"/>
                    <a:gd name="T27" fmla="*/ 47 h 52"/>
                    <a:gd name="T28" fmla="*/ 40 w 51"/>
                    <a:gd name="T29" fmla="*/ 41 h 52"/>
                    <a:gd name="T30" fmla="*/ 47 w 51"/>
                    <a:gd name="T31" fmla="*/ 26 h 52"/>
                    <a:gd name="T32" fmla="*/ 40 w 51"/>
                    <a:gd name="T33" fmla="*/ 11 h 52"/>
                    <a:gd name="T34" fmla="*/ 25 w 51"/>
                    <a:gd name="T35" fmla="*/ 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1" h="52">
                      <a:moveTo>
                        <a:pt x="25" y="52"/>
                      </a:moveTo>
                      <a:cubicBezTo>
                        <a:pt x="19" y="52"/>
                        <a:pt x="12" y="49"/>
                        <a:pt x="7" y="44"/>
                      </a:cubicBezTo>
                      <a:cubicBezTo>
                        <a:pt x="2" y="39"/>
                        <a:pt x="0" y="33"/>
                        <a:pt x="0" y="26"/>
                      </a:cubicBezTo>
                      <a:cubicBezTo>
                        <a:pt x="0" y="19"/>
                        <a:pt x="2" y="13"/>
                        <a:pt x="7" y="8"/>
                      </a:cubicBezTo>
                      <a:cubicBezTo>
                        <a:pt x="12" y="3"/>
                        <a:pt x="19" y="0"/>
                        <a:pt x="25" y="0"/>
                      </a:cubicBezTo>
                      <a:cubicBezTo>
                        <a:pt x="32" y="0"/>
                        <a:pt x="39" y="3"/>
                        <a:pt x="43" y="8"/>
                      </a:cubicBezTo>
                      <a:cubicBezTo>
                        <a:pt x="48" y="13"/>
                        <a:pt x="51" y="19"/>
                        <a:pt x="51" y="26"/>
                      </a:cubicBezTo>
                      <a:cubicBezTo>
                        <a:pt x="51" y="33"/>
                        <a:pt x="48" y="39"/>
                        <a:pt x="43" y="44"/>
                      </a:cubicBezTo>
                      <a:cubicBezTo>
                        <a:pt x="39" y="49"/>
                        <a:pt x="32" y="52"/>
                        <a:pt x="25" y="52"/>
                      </a:cubicBezTo>
                      <a:moveTo>
                        <a:pt x="25" y="5"/>
                      </a:moveTo>
                      <a:cubicBezTo>
                        <a:pt x="20" y="5"/>
                        <a:pt x="14" y="7"/>
                        <a:pt x="10" y="11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32"/>
                        <a:pt x="6" y="37"/>
                        <a:pt x="10" y="41"/>
                      </a:cubicBezTo>
                      <a:cubicBezTo>
                        <a:pt x="14" y="45"/>
                        <a:pt x="20" y="47"/>
                        <a:pt x="25" y="47"/>
                      </a:cubicBezTo>
                      <a:cubicBezTo>
                        <a:pt x="31" y="47"/>
                        <a:pt x="36" y="45"/>
                        <a:pt x="40" y="41"/>
                      </a:cubicBezTo>
                      <a:cubicBezTo>
                        <a:pt x="44" y="37"/>
                        <a:pt x="47" y="32"/>
                        <a:pt x="47" y="26"/>
                      </a:cubicBezTo>
                      <a:cubicBezTo>
                        <a:pt x="47" y="20"/>
                        <a:pt x="44" y="15"/>
                        <a:pt x="40" y="11"/>
                      </a:cubicBezTo>
                      <a:cubicBezTo>
                        <a:pt x="36" y="7"/>
                        <a:pt x="31" y="5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28"/>
                <p:cNvSpPr/>
                <p:nvPr/>
              </p:nvSpPr>
              <p:spPr bwMode="auto">
                <a:xfrm>
                  <a:off x="5614988" y="2276475"/>
                  <a:ext cx="127000" cy="65088"/>
                </a:xfrm>
                <a:custGeom>
                  <a:avLst/>
                  <a:gdLst>
                    <a:gd name="T0" fmla="*/ 17 w 34"/>
                    <a:gd name="T1" fmla="*/ 17 h 17"/>
                    <a:gd name="T2" fmla="*/ 5 w 34"/>
                    <a:gd name="T3" fmla="*/ 12 h 17"/>
                    <a:gd name="T4" fmla="*/ 0 w 34"/>
                    <a:gd name="T5" fmla="*/ 0 h 17"/>
                    <a:gd name="T6" fmla="*/ 5 w 34"/>
                    <a:gd name="T7" fmla="*/ 0 h 17"/>
                    <a:gd name="T8" fmla="*/ 9 w 34"/>
                    <a:gd name="T9" fmla="*/ 9 h 17"/>
                    <a:gd name="T10" fmla="*/ 17 w 34"/>
                    <a:gd name="T11" fmla="*/ 13 h 17"/>
                    <a:gd name="T12" fmla="*/ 30 w 34"/>
                    <a:gd name="T13" fmla="*/ 0 h 17"/>
                    <a:gd name="T14" fmla="*/ 34 w 34"/>
                    <a:gd name="T15" fmla="*/ 0 h 17"/>
                    <a:gd name="T16" fmla="*/ 17 w 34"/>
                    <a:gd name="T1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17">
                      <a:moveTo>
                        <a:pt x="17" y="17"/>
                      </a:moveTo>
                      <a:cubicBezTo>
                        <a:pt x="13" y="17"/>
                        <a:pt x="9" y="15"/>
                        <a:pt x="5" y="12"/>
                      </a:cubicBezTo>
                      <a:cubicBezTo>
                        <a:pt x="2" y="9"/>
                        <a:pt x="0" y="5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3"/>
                        <a:pt x="6" y="7"/>
                        <a:pt x="9" y="9"/>
                      </a:cubicBezTo>
                      <a:cubicBezTo>
                        <a:pt x="11" y="11"/>
                        <a:pt x="14" y="13"/>
                        <a:pt x="17" y="13"/>
                      </a:cubicBezTo>
                      <a:cubicBezTo>
                        <a:pt x="24" y="13"/>
                        <a:pt x="30" y="7"/>
                        <a:pt x="30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9"/>
                        <a:pt x="27" y="17"/>
                        <a:pt x="17" y="1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Oval 29"/>
                <p:cNvSpPr>
                  <a:spLocks noChangeArrowheads="1"/>
                </p:cNvSpPr>
                <p:nvPr/>
              </p:nvSpPr>
              <p:spPr bwMode="auto">
                <a:xfrm>
                  <a:off x="5640388" y="2254250"/>
                  <a:ext cx="22225" cy="22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Oval 30"/>
                <p:cNvSpPr>
                  <a:spLocks noChangeArrowheads="1"/>
                </p:cNvSpPr>
                <p:nvPr/>
              </p:nvSpPr>
              <p:spPr bwMode="auto">
                <a:xfrm>
                  <a:off x="5697538" y="2254250"/>
                  <a:ext cx="22225" cy="22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31"/>
                <p:cNvSpPr>
                  <a:spLocks noEditPoints="1"/>
                </p:cNvSpPr>
                <p:nvPr/>
              </p:nvSpPr>
              <p:spPr bwMode="auto">
                <a:xfrm>
                  <a:off x="5824538" y="2435225"/>
                  <a:ext cx="244475" cy="171450"/>
                </a:xfrm>
                <a:custGeom>
                  <a:avLst/>
                  <a:gdLst>
                    <a:gd name="T0" fmla="*/ 59 w 65"/>
                    <a:gd name="T1" fmla="*/ 46 h 46"/>
                    <a:gd name="T2" fmla="*/ 6 w 65"/>
                    <a:gd name="T3" fmla="*/ 46 h 46"/>
                    <a:gd name="T4" fmla="*/ 0 w 65"/>
                    <a:gd name="T5" fmla="*/ 40 h 46"/>
                    <a:gd name="T6" fmla="*/ 0 w 65"/>
                    <a:gd name="T7" fmla="*/ 6 h 46"/>
                    <a:gd name="T8" fmla="*/ 6 w 65"/>
                    <a:gd name="T9" fmla="*/ 0 h 46"/>
                    <a:gd name="T10" fmla="*/ 59 w 65"/>
                    <a:gd name="T11" fmla="*/ 0 h 46"/>
                    <a:gd name="T12" fmla="*/ 65 w 65"/>
                    <a:gd name="T13" fmla="*/ 6 h 46"/>
                    <a:gd name="T14" fmla="*/ 65 w 65"/>
                    <a:gd name="T15" fmla="*/ 40 h 46"/>
                    <a:gd name="T16" fmla="*/ 59 w 65"/>
                    <a:gd name="T17" fmla="*/ 46 h 46"/>
                    <a:gd name="T18" fmla="*/ 6 w 65"/>
                    <a:gd name="T19" fmla="*/ 5 h 46"/>
                    <a:gd name="T20" fmla="*/ 4 w 65"/>
                    <a:gd name="T21" fmla="*/ 6 h 46"/>
                    <a:gd name="T22" fmla="*/ 4 w 65"/>
                    <a:gd name="T23" fmla="*/ 40 h 46"/>
                    <a:gd name="T24" fmla="*/ 6 w 65"/>
                    <a:gd name="T25" fmla="*/ 42 h 46"/>
                    <a:gd name="T26" fmla="*/ 59 w 65"/>
                    <a:gd name="T27" fmla="*/ 42 h 46"/>
                    <a:gd name="T28" fmla="*/ 60 w 65"/>
                    <a:gd name="T29" fmla="*/ 40 h 46"/>
                    <a:gd name="T30" fmla="*/ 60 w 65"/>
                    <a:gd name="T31" fmla="*/ 6 h 46"/>
                    <a:gd name="T32" fmla="*/ 59 w 65"/>
                    <a:gd name="T33" fmla="*/ 5 h 46"/>
                    <a:gd name="T34" fmla="*/ 6 w 65"/>
                    <a:gd name="T35" fmla="*/ 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5" h="46">
                      <a:moveTo>
                        <a:pt x="59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3"/>
                        <a:pt x="0" y="4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2" y="0"/>
                        <a:pt x="65" y="3"/>
                        <a:pt x="65" y="6"/>
                      </a:cubicBezTo>
                      <a:cubicBezTo>
                        <a:pt x="65" y="40"/>
                        <a:pt x="65" y="40"/>
                        <a:pt x="65" y="40"/>
                      </a:cubicBezTo>
                      <a:cubicBezTo>
                        <a:pt x="65" y="43"/>
                        <a:pt x="62" y="46"/>
                        <a:pt x="59" y="46"/>
                      </a:cubicBezTo>
                      <a:moveTo>
                        <a:pt x="6" y="5"/>
                      </a:moveTo>
                      <a:cubicBezTo>
                        <a:pt x="5" y="5"/>
                        <a:pt x="4" y="5"/>
                        <a:pt x="4" y="6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1"/>
                        <a:pt x="5" y="42"/>
                        <a:pt x="6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60" y="42"/>
                        <a:pt x="60" y="41"/>
                        <a:pt x="60" y="40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5"/>
                        <a:pt x="60" y="5"/>
                        <a:pt x="59" y="5"/>
                      </a:cubicBezTo>
                      <a:lnTo>
                        <a:pt x="6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32"/>
                <p:cNvSpPr>
                  <a:spLocks noEditPoints="1"/>
                </p:cNvSpPr>
                <p:nvPr/>
              </p:nvSpPr>
              <p:spPr bwMode="auto">
                <a:xfrm>
                  <a:off x="6049963" y="2430463"/>
                  <a:ext cx="93663" cy="180975"/>
                </a:xfrm>
                <a:custGeom>
                  <a:avLst/>
                  <a:gdLst>
                    <a:gd name="T0" fmla="*/ 59 w 59"/>
                    <a:gd name="T1" fmla="*/ 114 h 114"/>
                    <a:gd name="T2" fmla="*/ 0 w 59"/>
                    <a:gd name="T3" fmla="*/ 85 h 114"/>
                    <a:gd name="T4" fmla="*/ 0 w 59"/>
                    <a:gd name="T5" fmla="*/ 31 h 114"/>
                    <a:gd name="T6" fmla="*/ 59 w 59"/>
                    <a:gd name="T7" fmla="*/ 0 h 114"/>
                    <a:gd name="T8" fmla="*/ 59 w 59"/>
                    <a:gd name="T9" fmla="*/ 114 h 114"/>
                    <a:gd name="T10" fmla="*/ 9 w 59"/>
                    <a:gd name="T11" fmla="*/ 78 h 114"/>
                    <a:gd name="T12" fmla="*/ 47 w 59"/>
                    <a:gd name="T13" fmla="*/ 97 h 114"/>
                    <a:gd name="T14" fmla="*/ 47 w 59"/>
                    <a:gd name="T15" fmla="*/ 17 h 114"/>
                    <a:gd name="T16" fmla="*/ 9 w 59"/>
                    <a:gd name="T17" fmla="*/ 36 h 114"/>
                    <a:gd name="T18" fmla="*/ 9 w 59"/>
                    <a:gd name="T19" fmla="*/ 78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114">
                      <a:moveTo>
                        <a:pt x="59" y="114"/>
                      </a:moveTo>
                      <a:lnTo>
                        <a:pt x="0" y="85"/>
                      </a:lnTo>
                      <a:lnTo>
                        <a:pt x="0" y="31"/>
                      </a:lnTo>
                      <a:lnTo>
                        <a:pt x="59" y="0"/>
                      </a:lnTo>
                      <a:lnTo>
                        <a:pt x="59" y="114"/>
                      </a:lnTo>
                      <a:close/>
                      <a:moveTo>
                        <a:pt x="9" y="78"/>
                      </a:moveTo>
                      <a:lnTo>
                        <a:pt x="47" y="97"/>
                      </a:lnTo>
                      <a:lnTo>
                        <a:pt x="47" y="17"/>
                      </a:lnTo>
                      <a:lnTo>
                        <a:pt x="9" y="36"/>
                      </a:lnTo>
                      <a:lnTo>
                        <a:pt x="9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33"/>
                <p:cNvSpPr>
                  <a:spLocks noEditPoints="1"/>
                </p:cNvSpPr>
                <p:nvPr/>
              </p:nvSpPr>
              <p:spPr bwMode="auto">
                <a:xfrm>
                  <a:off x="5832476" y="2333625"/>
                  <a:ext cx="112713" cy="112713"/>
                </a:xfrm>
                <a:custGeom>
                  <a:avLst/>
                  <a:gdLst>
                    <a:gd name="T0" fmla="*/ 15 w 30"/>
                    <a:gd name="T1" fmla="*/ 30 h 30"/>
                    <a:gd name="T2" fmla="*/ 0 w 30"/>
                    <a:gd name="T3" fmla="*/ 15 h 30"/>
                    <a:gd name="T4" fmla="*/ 15 w 30"/>
                    <a:gd name="T5" fmla="*/ 0 h 30"/>
                    <a:gd name="T6" fmla="*/ 30 w 30"/>
                    <a:gd name="T7" fmla="*/ 15 h 30"/>
                    <a:gd name="T8" fmla="*/ 15 w 30"/>
                    <a:gd name="T9" fmla="*/ 30 h 30"/>
                    <a:gd name="T10" fmla="*/ 15 w 30"/>
                    <a:gd name="T11" fmla="*/ 5 h 30"/>
                    <a:gd name="T12" fmla="*/ 4 w 30"/>
                    <a:gd name="T13" fmla="*/ 15 h 30"/>
                    <a:gd name="T14" fmla="*/ 15 w 30"/>
                    <a:gd name="T15" fmla="*/ 26 h 30"/>
                    <a:gd name="T16" fmla="*/ 25 w 30"/>
                    <a:gd name="T17" fmla="*/ 15 h 30"/>
                    <a:gd name="T18" fmla="*/ 15 w 30"/>
                    <a:gd name="T19" fmla="*/ 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cubicBezTo>
                        <a:pt x="7" y="30"/>
                        <a:pt x="0" y="24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23" y="0"/>
                        <a:pt x="30" y="7"/>
                        <a:pt x="30" y="15"/>
                      </a:cubicBezTo>
                      <a:cubicBezTo>
                        <a:pt x="30" y="24"/>
                        <a:pt x="23" y="30"/>
                        <a:pt x="15" y="30"/>
                      </a:cubicBezTo>
                      <a:moveTo>
                        <a:pt x="15" y="5"/>
                      </a:moveTo>
                      <a:cubicBezTo>
                        <a:pt x="9" y="5"/>
                        <a:pt x="4" y="10"/>
                        <a:pt x="4" y="15"/>
                      </a:cubicBezTo>
                      <a:cubicBezTo>
                        <a:pt x="4" y="21"/>
                        <a:pt x="9" y="26"/>
                        <a:pt x="15" y="26"/>
                      </a:cubicBezTo>
                      <a:cubicBezTo>
                        <a:pt x="21" y="26"/>
                        <a:pt x="25" y="21"/>
                        <a:pt x="25" y="15"/>
                      </a:cubicBezTo>
                      <a:cubicBezTo>
                        <a:pt x="25" y="10"/>
                        <a:pt x="21" y="5"/>
                        <a:pt x="1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34"/>
                <p:cNvSpPr>
                  <a:spLocks noEditPoints="1"/>
                </p:cNvSpPr>
                <p:nvPr/>
              </p:nvSpPr>
              <p:spPr bwMode="auto">
                <a:xfrm>
                  <a:off x="5934076" y="2333625"/>
                  <a:ext cx="111125" cy="112713"/>
                </a:xfrm>
                <a:custGeom>
                  <a:avLst/>
                  <a:gdLst>
                    <a:gd name="T0" fmla="*/ 15 w 30"/>
                    <a:gd name="T1" fmla="*/ 30 h 30"/>
                    <a:gd name="T2" fmla="*/ 0 w 30"/>
                    <a:gd name="T3" fmla="*/ 15 h 30"/>
                    <a:gd name="T4" fmla="*/ 15 w 30"/>
                    <a:gd name="T5" fmla="*/ 0 h 30"/>
                    <a:gd name="T6" fmla="*/ 30 w 30"/>
                    <a:gd name="T7" fmla="*/ 15 h 30"/>
                    <a:gd name="T8" fmla="*/ 15 w 30"/>
                    <a:gd name="T9" fmla="*/ 30 h 30"/>
                    <a:gd name="T10" fmla="*/ 15 w 30"/>
                    <a:gd name="T11" fmla="*/ 5 h 30"/>
                    <a:gd name="T12" fmla="*/ 4 w 30"/>
                    <a:gd name="T13" fmla="*/ 15 h 30"/>
                    <a:gd name="T14" fmla="*/ 15 w 30"/>
                    <a:gd name="T15" fmla="*/ 26 h 30"/>
                    <a:gd name="T16" fmla="*/ 26 w 30"/>
                    <a:gd name="T17" fmla="*/ 15 h 30"/>
                    <a:gd name="T18" fmla="*/ 15 w 30"/>
                    <a:gd name="T19" fmla="*/ 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cubicBezTo>
                        <a:pt x="7" y="30"/>
                        <a:pt x="0" y="24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23" y="0"/>
                        <a:pt x="30" y="7"/>
                        <a:pt x="30" y="15"/>
                      </a:cubicBezTo>
                      <a:cubicBezTo>
                        <a:pt x="30" y="24"/>
                        <a:pt x="23" y="30"/>
                        <a:pt x="15" y="30"/>
                      </a:cubicBezTo>
                      <a:moveTo>
                        <a:pt x="15" y="5"/>
                      </a:moveTo>
                      <a:cubicBezTo>
                        <a:pt x="9" y="5"/>
                        <a:pt x="4" y="10"/>
                        <a:pt x="4" y="15"/>
                      </a:cubicBezTo>
                      <a:cubicBezTo>
                        <a:pt x="4" y="21"/>
                        <a:pt x="9" y="26"/>
                        <a:pt x="15" y="26"/>
                      </a:cubicBezTo>
                      <a:cubicBezTo>
                        <a:pt x="21" y="26"/>
                        <a:pt x="26" y="21"/>
                        <a:pt x="26" y="15"/>
                      </a:cubicBezTo>
                      <a:cubicBezTo>
                        <a:pt x="26" y="10"/>
                        <a:pt x="21" y="5"/>
                        <a:pt x="1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35"/>
                <p:cNvSpPr>
                  <a:spLocks noEditPoints="1"/>
                </p:cNvSpPr>
                <p:nvPr/>
              </p:nvSpPr>
              <p:spPr bwMode="auto">
                <a:xfrm>
                  <a:off x="6597651" y="2359025"/>
                  <a:ext cx="160338" cy="161925"/>
                </a:xfrm>
                <a:custGeom>
                  <a:avLst/>
                  <a:gdLst>
                    <a:gd name="T0" fmla="*/ 21 w 43"/>
                    <a:gd name="T1" fmla="*/ 43 h 43"/>
                    <a:gd name="T2" fmla="*/ 6 w 43"/>
                    <a:gd name="T3" fmla="*/ 36 h 43"/>
                    <a:gd name="T4" fmla="*/ 0 w 43"/>
                    <a:gd name="T5" fmla="*/ 21 h 43"/>
                    <a:gd name="T6" fmla="*/ 6 w 43"/>
                    <a:gd name="T7" fmla="*/ 6 h 43"/>
                    <a:gd name="T8" fmla="*/ 21 w 43"/>
                    <a:gd name="T9" fmla="*/ 0 h 43"/>
                    <a:gd name="T10" fmla="*/ 37 w 43"/>
                    <a:gd name="T11" fmla="*/ 6 h 43"/>
                    <a:gd name="T12" fmla="*/ 43 w 43"/>
                    <a:gd name="T13" fmla="*/ 21 h 43"/>
                    <a:gd name="T14" fmla="*/ 37 w 43"/>
                    <a:gd name="T15" fmla="*/ 36 h 43"/>
                    <a:gd name="T16" fmla="*/ 21 w 43"/>
                    <a:gd name="T17" fmla="*/ 43 h 43"/>
                    <a:gd name="T18" fmla="*/ 21 w 43"/>
                    <a:gd name="T19" fmla="*/ 4 h 43"/>
                    <a:gd name="T20" fmla="*/ 9 w 43"/>
                    <a:gd name="T21" fmla="*/ 9 h 43"/>
                    <a:gd name="T22" fmla="*/ 4 w 43"/>
                    <a:gd name="T23" fmla="*/ 21 h 43"/>
                    <a:gd name="T24" fmla="*/ 9 w 43"/>
                    <a:gd name="T25" fmla="*/ 33 h 43"/>
                    <a:gd name="T26" fmla="*/ 21 w 43"/>
                    <a:gd name="T27" fmla="*/ 38 h 43"/>
                    <a:gd name="T28" fmla="*/ 33 w 43"/>
                    <a:gd name="T29" fmla="*/ 33 h 43"/>
                    <a:gd name="T30" fmla="*/ 39 w 43"/>
                    <a:gd name="T31" fmla="*/ 21 h 43"/>
                    <a:gd name="T32" fmla="*/ 33 w 43"/>
                    <a:gd name="T33" fmla="*/ 9 h 43"/>
                    <a:gd name="T34" fmla="*/ 21 w 43"/>
                    <a:gd name="T35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43">
                      <a:moveTo>
                        <a:pt x="21" y="43"/>
                      </a:moveTo>
                      <a:cubicBezTo>
                        <a:pt x="15" y="43"/>
                        <a:pt x="10" y="41"/>
                        <a:pt x="6" y="36"/>
                      </a:cubicBezTo>
                      <a:cubicBezTo>
                        <a:pt x="2" y="32"/>
                        <a:pt x="0" y="27"/>
                        <a:pt x="0" y="21"/>
                      </a:cubicBezTo>
                      <a:cubicBezTo>
                        <a:pt x="0" y="15"/>
                        <a:pt x="2" y="10"/>
                        <a:pt x="6" y="6"/>
                      </a:cubicBezTo>
                      <a:cubicBezTo>
                        <a:pt x="10" y="2"/>
                        <a:pt x="15" y="0"/>
                        <a:pt x="21" y="0"/>
                      </a:cubicBezTo>
                      <a:cubicBezTo>
                        <a:pt x="27" y="0"/>
                        <a:pt x="32" y="2"/>
                        <a:pt x="37" y="6"/>
                      </a:cubicBezTo>
                      <a:cubicBezTo>
                        <a:pt x="41" y="10"/>
                        <a:pt x="43" y="15"/>
                        <a:pt x="43" y="21"/>
                      </a:cubicBezTo>
                      <a:cubicBezTo>
                        <a:pt x="43" y="27"/>
                        <a:pt x="41" y="32"/>
                        <a:pt x="37" y="36"/>
                      </a:cubicBezTo>
                      <a:cubicBezTo>
                        <a:pt x="32" y="41"/>
                        <a:pt x="27" y="43"/>
                        <a:pt x="21" y="43"/>
                      </a:cubicBezTo>
                      <a:moveTo>
                        <a:pt x="21" y="4"/>
                      </a:moveTo>
                      <a:cubicBezTo>
                        <a:pt x="17" y="4"/>
                        <a:pt x="12" y="6"/>
                        <a:pt x="9" y="9"/>
                      </a:cubicBezTo>
                      <a:cubicBezTo>
                        <a:pt x="6" y="12"/>
                        <a:pt x="4" y="17"/>
                        <a:pt x="4" y="21"/>
                      </a:cubicBezTo>
                      <a:cubicBezTo>
                        <a:pt x="4" y="26"/>
                        <a:pt x="6" y="30"/>
                        <a:pt x="9" y="33"/>
                      </a:cubicBezTo>
                      <a:cubicBezTo>
                        <a:pt x="12" y="37"/>
                        <a:pt x="17" y="38"/>
                        <a:pt x="21" y="38"/>
                      </a:cubicBezTo>
                      <a:cubicBezTo>
                        <a:pt x="26" y="38"/>
                        <a:pt x="30" y="37"/>
                        <a:pt x="33" y="33"/>
                      </a:cubicBezTo>
                      <a:cubicBezTo>
                        <a:pt x="37" y="30"/>
                        <a:pt x="39" y="26"/>
                        <a:pt x="39" y="21"/>
                      </a:cubicBezTo>
                      <a:cubicBezTo>
                        <a:pt x="39" y="17"/>
                        <a:pt x="37" y="12"/>
                        <a:pt x="33" y="9"/>
                      </a:cubicBezTo>
                      <a:cubicBezTo>
                        <a:pt x="30" y="6"/>
                        <a:pt x="26" y="4"/>
                        <a:pt x="21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36"/>
                <p:cNvSpPr/>
                <p:nvPr/>
              </p:nvSpPr>
              <p:spPr bwMode="auto">
                <a:xfrm>
                  <a:off x="6724651" y="2328863"/>
                  <a:ext cx="60325" cy="65088"/>
                </a:xfrm>
                <a:custGeom>
                  <a:avLst/>
                  <a:gdLst>
                    <a:gd name="T0" fmla="*/ 7 w 38"/>
                    <a:gd name="T1" fmla="*/ 41 h 41"/>
                    <a:gd name="T2" fmla="*/ 0 w 38"/>
                    <a:gd name="T3" fmla="*/ 34 h 41"/>
                    <a:gd name="T4" fmla="*/ 31 w 38"/>
                    <a:gd name="T5" fmla="*/ 0 h 41"/>
                    <a:gd name="T6" fmla="*/ 38 w 38"/>
                    <a:gd name="T7" fmla="*/ 8 h 41"/>
                    <a:gd name="T8" fmla="*/ 7 w 38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41">
                      <a:moveTo>
                        <a:pt x="7" y="41"/>
                      </a:moveTo>
                      <a:lnTo>
                        <a:pt x="0" y="34"/>
                      </a:lnTo>
                      <a:lnTo>
                        <a:pt x="31" y="0"/>
                      </a:lnTo>
                      <a:lnTo>
                        <a:pt x="38" y="8"/>
                      </a:lnTo>
                      <a:lnTo>
                        <a:pt x="7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37"/>
                <p:cNvSpPr/>
                <p:nvPr/>
              </p:nvSpPr>
              <p:spPr bwMode="auto">
                <a:xfrm>
                  <a:off x="6721476" y="2325688"/>
                  <a:ext cx="66675" cy="68263"/>
                </a:xfrm>
                <a:custGeom>
                  <a:avLst/>
                  <a:gdLst>
                    <a:gd name="T0" fmla="*/ 42 w 42"/>
                    <a:gd name="T1" fmla="*/ 43 h 43"/>
                    <a:gd name="T2" fmla="*/ 33 w 42"/>
                    <a:gd name="T3" fmla="*/ 43 h 43"/>
                    <a:gd name="T4" fmla="*/ 33 w 42"/>
                    <a:gd name="T5" fmla="*/ 12 h 43"/>
                    <a:gd name="T6" fmla="*/ 0 w 42"/>
                    <a:gd name="T7" fmla="*/ 12 h 43"/>
                    <a:gd name="T8" fmla="*/ 0 w 42"/>
                    <a:gd name="T9" fmla="*/ 0 h 43"/>
                    <a:gd name="T10" fmla="*/ 42 w 42"/>
                    <a:gd name="T11" fmla="*/ 0 h 43"/>
                    <a:gd name="T12" fmla="*/ 42 w 42"/>
                    <a:gd name="T1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43">
                      <a:moveTo>
                        <a:pt x="42" y="43"/>
                      </a:moveTo>
                      <a:lnTo>
                        <a:pt x="33" y="43"/>
                      </a:lnTo>
                      <a:lnTo>
                        <a:pt x="33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42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38"/>
                <p:cNvSpPr>
                  <a:spLocks noEditPoints="1"/>
                </p:cNvSpPr>
                <p:nvPr/>
              </p:nvSpPr>
              <p:spPr bwMode="auto">
                <a:xfrm>
                  <a:off x="4976813" y="2724150"/>
                  <a:ext cx="169863" cy="160338"/>
                </a:xfrm>
                <a:custGeom>
                  <a:avLst/>
                  <a:gdLst>
                    <a:gd name="T0" fmla="*/ 24 w 45"/>
                    <a:gd name="T1" fmla="*/ 43 h 43"/>
                    <a:gd name="T2" fmla="*/ 8 w 45"/>
                    <a:gd name="T3" fmla="*/ 36 h 43"/>
                    <a:gd name="T4" fmla="*/ 8 w 45"/>
                    <a:gd name="T5" fmla="*/ 6 h 43"/>
                    <a:gd name="T6" fmla="*/ 24 w 45"/>
                    <a:gd name="T7" fmla="*/ 0 h 43"/>
                    <a:gd name="T8" fmla="*/ 39 w 45"/>
                    <a:gd name="T9" fmla="*/ 6 h 43"/>
                    <a:gd name="T10" fmla="*/ 45 w 45"/>
                    <a:gd name="T11" fmla="*/ 21 h 43"/>
                    <a:gd name="T12" fmla="*/ 39 w 45"/>
                    <a:gd name="T13" fmla="*/ 36 h 43"/>
                    <a:gd name="T14" fmla="*/ 24 w 45"/>
                    <a:gd name="T15" fmla="*/ 43 h 43"/>
                    <a:gd name="T16" fmla="*/ 24 w 45"/>
                    <a:gd name="T17" fmla="*/ 4 h 43"/>
                    <a:gd name="T18" fmla="*/ 11 w 45"/>
                    <a:gd name="T19" fmla="*/ 9 h 43"/>
                    <a:gd name="T20" fmla="*/ 11 w 45"/>
                    <a:gd name="T21" fmla="*/ 33 h 43"/>
                    <a:gd name="T22" fmla="*/ 24 w 45"/>
                    <a:gd name="T23" fmla="*/ 38 h 43"/>
                    <a:gd name="T24" fmla="*/ 36 w 45"/>
                    <a:gd name="T25" fmla="*/ 33 h 43"/>
                    <a:gd name="T26" fmla="*/ 41 w 45"/>
                    <a:gd name="T27" fmla="*/ 21 h 43"/>
                    <a:gd name="T28" fmla="*/ 36 w 45"/>
                    <a:gd name="T29" fmla="*/ 9 h 43"/>
                    <a:gd name="T30" fmla="*/ 24 w 45"/>
                    <a:gd name="T31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5" h="43">
                      <a:moveTo>
                        <a:pt x="24" y="43"/>
                      </a:moveTo>
                      <a:cubicBezTo>
                        <a:pt x="18" y="43"/>
                        <a:pt x="12" y="41"/>
                        <a:pt x="8" y="36"/>
                      </a:cubicBezTo>
                      <a:cubicBezTo>
                        <a:pt x="0" y="28"/>
                        <a:pt x="0" y="14"/>
                        <a:pt x="8" y="6"/>
                      </a:cubicBezTo>
                      <a:cubicBezTo>
                        <a:pt x="12" y="2"/>
                        <a:pt x="18" y="0"/>
                        <a:pt x="24" y="0"/>
                      </a:cubicBezTo>
                      <a:cubicBezTo>
                        <a:pt x="29" y="0"/>
                        <a:pt x="35" y="2"/>
                        <a:pt x="39" y="6"/>
                      </a:cubicBezTo>
                      <a:cubicBezTo>
                        <a:pt x="43" y="10"/>
                        <a:pt x="45" y="15"/>
                        <a:pt x="45" y="21"/>
                      </a:cubicBezTo>
                      <a:cubicBezTo>
                        <a:pt x="45" y="27"/>
                        <a:pt x="43" y="32"/>
                        <a:pt x="39" y="36"/>
                      </a:cubicBezTo>
                      <a:cubicBezTo>
                        <a:pt x="35" y="41"/>
                        <a:pt x="29" y="43"/>
                        <a:pt x="24" y="43"/>
                      </a:cubicBezTo>
                      <a:moveTo>
                        <a:pt x="24" y="4"/>
                      </a:moveTo>
                      <a:cubicBezTo>
                        <a:pt x="19" y="4"/>
                        <a:pt x="15" y="6"/>
                        <a:pt x="11" y="9"/>
                      </a:cubicBezTo>
                      <a:cubicBezTo>
                        <a:pt x="5" y="16"/>
                        <a:pt x="5" y="27"/>
                        <a:pt x="11" y="33"/>
                      </a:cubicBezTo>
                      <a:cubicBezTo>
                        <a:pt x="15" y="37"/>
                        <a:pt x="19" y="38"/>
                        <a:pt x="24" y="38"/>
                      </a:cubicBezTo>
                      <a:cubicBezTo>
                        <a:pt x="28" y="38"/>
                        <a:pt x="33" y="37"/>
                        <a:pt x="36" y="33"/>
                      </a:cubicBezTo>
                      <a:cubicBezTo>
                        <a:pt x="39" y="30"/>
                        <a:pt x="41" y="26"/>
                        <a:pt x="41" y="21"/>
                      </a:cubicBezTo>
                      <a:cubicBezTo>
                        <a:pt x="41" y="17"/>
                        <a:pt x="39" y="12"/>
                        <a:pt x="36" y="9"/>
                      </a:cubicBezTo>
                      <a:cubicBezTo>
                        <a:pt x="33" y="6"/>
                        <a:pt x="28" y="4"/>
                        <a:pt x="24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39"/>
                <p:cNvSpPr/>
                <p:nvPr/>
              </p:nvSpPr>
              <p:spPr bwMode="auto">
                <a:xfrm>
                  <a:off x="4957763" y="2851150"/>
                  <a:ext cx="60325" cy="60325"/>
                </a:xfrm>
                <a:custGeom>
                  <a:avLst/>
                  <a:gdLst>
                    <a:gd name="T0" fmla="*/ 7 w 38"/>
                    <a:gd name="T1" fmla="*/ 38 h 38"/>
                    <a:gd name="T2" fmla="*/ 0 w 38"/>
                    <a:gd name="T3" fmla="*/ 31 h 38"/>
                    <a:gd name="T4" fmla="*/ 31 w 38"/>
                    <a:gd name="T5" fmla="*/ 0 h 38"/>
                    <a:gd name="T6" fmla="*/ 38 w 38"/>
                    <a:gd name="T7" fmla="*/ 7 h 38"/>
                    <a:gd name="T8" fmla="*/ 7 w 38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7" y="38"/>
                      </a:moveTo>
                      <a:lnTo>
                        <a:pt x="0" y="31"/>
                      </a:lnTo>
                      <a:lnTo>
                        <a:pt x="31" y="0"/>
                      </a:lnTo>
                      <a:lnTo>
                        <a:pt x="38" y="7"/>
                      </a:lnTo>
                      <a:lnTo>
                        <a:pt x="7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40"/>
                <p:cNvSpPr/>
                <p:nvPr/>
              </p:nvSpPr>
              <p:spPr bwMode="auto">
                <a:xfrm>
                  <a:off x="4957763" y="2851150"/>
                  <a:ext cx="60325" cy="60325"/>
                </a:xfrm>
                <a:custGeom>
                  <a:avLst/>
                  <a:gdLst>
                    <a:gd name="T0" fmla="*/ 31 w 38"/>
                    <a:gd name="T1" fmla="*/ 38 h 38"/>
                    <a:gd name="T2" fmla="*/ 0 w 38"/>
                    <a:gd name="T3" fmla="*/ 7 h 38"/>
                    <a:gd name="T4" fmla="*/ 7 w 38"/>
                    <a:gd name="T5" fmla="*/ 0 h 38"/>
                    <a:gd name="T6" fmla="*/ 38 w 38"/>
                    <a:gd name="T7" fmla="*/ 31 h 38"/>
                    <a:gd name="T8" fmla="*/ 31 w 38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31" y="38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38" y="31"/>
                      </a:lnTo>
                      <a:lnTo>
                        <a:pt x="31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41"/>
                <p:cNvSpPr>
                  <a:spLocks noEditPoints="1"/>
                </p:cNvSpPr>
                <p:nvPr/>
              </p:nvSpPr>
              <p:spPr bwMode="auto">
                <a:xfrm>
                  <a:off x="6308726" y="4321175"/>
                  <a:ext cx="382588" cy="330200"/>
                </a:xfrm>
                <a:custGeom>
                  <a:avLst/>
                  <a:gdLst>
                    <a:gd name="T0" fmla="*/ 20 w 102"/>
                    <a:gd name="T1" fmla="*/ 88 h 88"/>
                    <a:gd name="T2" fmla="*/ 20 w 102"/>
                    <a:gd name="T3" fmla="*/ 68 h 88"/>
                    <a:gd name="T4" fmla="*/ 7 w 102"/>
                    <a:gd name="T5" fmla="*/ 68 h 88"/>
                    <a:gd name="T6" fmla="*/ 0 w 102"/>
                    <a:gd name="T7" fmla="*/ 61 h 88"/>
                    <a:gd name="T8" fmla="*/ 0 w 102"/>
                    <a:gd name="T9" fmla="*/ 7 h 88"/>
                    <a:gd name="T10" fmla="*/ 7 w 102"/>
                    <a:gd name="T11" fmla="*/ 0 h 88"/>
                    <a:gd name="T12" fmla="*/ 95 w 102"/>
                    <a:gd name="T13" fmla="*/ 0 h 88"/>
                    <a:gd name="T14" fmla="*/ 102 w 102"/>
                    <a:gd name="T15" fmla="*/ 7 h 88"/>
                    <a:gd name="T16" fmla="*/ 102 w 102"/>
                    <a:gd name="T17" fmla="*/ 61 h 88"/>
                    <a:gd name="T18" fmla="*/ 95 w 102"/>
                    <a:gd name="T19" fmla="*/ 68 h 88"/>
                    <a:gd name="T20" fmla="*/ 46 w 102"/>
                    <a:gd name="T21" fmla="*/ 68 h 88"/>
                    <a:gd name="T22" fmla="*/ 20 w 102"/>
                    <a:gd name="T23" fmla="*/ 88 h 88"/>
                    <a:gd name="T24" fmla="*/ 7 w 102"/>
                    <a:gd name="T25" fmla="*/ 4 h 88"/>
                    <a:gd name="T26" fmla="*/ 4 w 102"/>
                    <a:gd name="T27" fmla="*/ 7 h 88"/>
                    <a:gd name="T28" fmla="*/ 4 w 102"/>
                    <a:gd name="T29" fmla="*/ 61 h 88"/>
                    <a:gd name="T30" fmla="*/ 7 w 102"/>
                    <a:gd name="T31" fmla="*/ 63 h 88"/>
                    <a:gd name="T32" fmla="*/ 25 w 102"/>
                    <a:gd name="T33" fmla="*/ 63 h 88"/>
                    <a:gd name="T34" fmla="*/ 25 w 102"/>
                    <a:gd name="T35" fmla="*/ 79 h 88"/>
                    <a:gd name="T36" fmla="*/ 45 w 102"/>
                    <a:gd name="T37" fmla="*/ 63 h 88"/>
                    <a:gd name="T38" fmla="*/ 95 w 102"/>
                    <a:gd name="T39" fmla="*/ 63 h 88"/>
                    <a:gd name="T40" fmla="*/ 98 w 102"/>
                    <a:gd name="T41" fmla="*/ 61 h 88"/>
                    <a:gd name="T42" fmla="*/ 98 w 102"/>
                    <a:gd name="T43" fmla="*/ 7 h 88"/>
                    <a:gd name="T44" fmla="*/ 95 w 102"/>
                    <a:gd name="T45" fmla="*/ 4 h 88"/>
                    <a:gd name="T46" fmla="*/ 7 w 102"/>
                    <a:gd name="T47" fmla="*/ 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2" h="88">
                      <a:moveTo>
                        <a:pt x="20" y="88"/>
                      </a:move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3" y="68"/>
                        <a:pt x="0" y="65"/>
                        <a:pt x="0" y="6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9" y="0"/>
                        <a:pt x="102" y="3"/>
                        <a:pt x="102" y="7"/>
                      </a:cubicBezTo>
                      <a:cubicBezTo>
                        <a:pt x="102" y="61"/>
                        <a:pt x="102" y="61"/>
                        <a:pt x="102" y="61"/>
                      </a:cubicBezTo>
                      <a:cubicBezTo>
                        <a:pt x="102" y="65"/>
                        <a:pt x="99" y="68"/>
                        <a:pt x="95" y="68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lnTo>
                        <a:pt x="20" y="88"/>
                      </a:lnTo>
                      <a:close/>
                      <a:moveTo>
                        <a:pt x="7" y="4"/>
                      </a:moveTo>
                      <a:cubicBezTo>
                        <a:pt x="6" y="4"/>
                        <a:pt x="4" y="5"/>
                        <a:pt x="4" y="7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2"/>
                        <a:pt x="6" y="63"/>
                        <a:pt x="7" y="63"/>
                      </a:cubicBezTo>
                      <a:cubicBezTo>
                        <a:pt x="25" y="63"/>
                        <a:pt x="25" y="63"/>
                        <a:pt x="25" y="63"/>
                      </a:cubicBezTo>
                      <a:cubicBezTo>
                        <a:pt x="25" y="79"/>
                        <a:pt x="25" y="79"/>
                        <a:pt x="25" y="79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95" y="63"/>
                        <a:pt x="95" y="63"/>
                        <a:pt x="95" y="63"/>
                      </a:cubicBezTo>
                      <a:cubicBezTo>
                        <a:pt x="96" y="63"/>
                        <a:pt x="98" y="62"/>
                        <a:pt x="98" y="61"/>
                      </a:cubicBezTo>
                      <a:cubicBezTo>
                        <a:pt x="98" y="7"/>
                        <a:pt x="98" y="7"/>
                        <a:pt x="98" y="7"/>
                      </a:cubicBezTo>
                      <a:cubicBezTo>
                        <a:pt x="98" y="5"/>
                        <a:pt x="96" y="4"/>
                        <a:pt x="95" y="4"/>
                      </a:cubicBezTo>
                      <a:lnTo>
                        <a:pt x="7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Rectangle 42"/>
                <p:cNvSpPr>
                  <a:spLocks noChangeArrowheads="1"/>
                </p:cNvSpPr>
                <p:nvPr/>
              </p:nvSpPr>
              <p:spPr bwMode="auto">
                <a:xfrm>
                  <a:off x="6402388" y="4411663"/>
                  <a:ext cx="201613" cy="142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Rectangle 43"/>
                <p:cNvSpPr>
                  <a:spLocks noChangeArrowheads="1"/>
                </p:cNvSpPr>
                <p:nvPr/>
              </p:nvSpPr>
              <p:spPr bwMode="auto">
                <a:xfrm>
                  <a:off x="6402388" y="4467225"/>
                  <a:ext cx="201613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44"/>
                <p:cNvSpPr>
                  <a:spLocks noEditPoints="1"/>
                </p:cNvSpPr>
                <p:nvPr/>
              </p:nvSpPr>
              <p:spPr bwMode="auto">
                <a:xfrm>
                  <a:off x="4786313" y="3192463"/>
                  <a:ext cx="115888" cy="85725"/>
                </a:xfrm>
                <a:custGeom>
                  <a:avLst/>
                  <a:gdLst>
                    <a:gd name="T0" fmla="*/ 9 w 31"/>
                    <a:gd name="T1" fmla="*/ 23 h 23"/>
                    <a:gd name="T2" fmla="*/ 1 w 31"/>
                    <a:gd name="T3" fmla="*/ 18 h 23"/>
                    <a:gd name="T4" fmla="*/ 13 w 31"/>
                    <a:gd name="T5" fmla="*/ 2 h 23"/>
                    <a:gd name="T6" fmla="*/ 22 w 31"/>
                    <a:gd name="T7" fmla="*/ 0 h 23"/>
                    <a:gd name="T8" fmla="*/ 30 w 31"/>
                    <a:gd name="T9" fmla="*/ 6 h 23"/>
                    <a:gd name="T10" fmla="*/ 18 w 31"/>
                    <a:gd name="T11" fmla="*/ 21 h 23"/>
                    <a:gd name="T12" fmla="*/ 9 w 31"/>
                    <a:gd name="T13" fmla="*/ 23 h 23"/>
                    <a:gd name="T14" fmla="*/ 22 w 31"/>
                    <a:gd name="T15" fmla="*/ 4 h 23"/>
                    <a:gd name="T16" fmla="*/ 15 w 31"/>
                    <a:gd name="T17" fmla="*/ 6 h 23"/>
                    <a:gd name="T18" fmla="*/ 6 w 31"/>
                    <a:gd name="T19" fmla="*/ 17 h 23"/>
                    <a:gd name="T20" fmla="*/ 9 w 31"/>
                    <a:gd name="T21" fmla="*/ 19 h 23"/>
                    <a:gd name="T22" fmla="*/ 16 w 31"/>
                    <a:gd name="T23" fmla="*/ 17 h 23"/>
                    <a:gd name="T24" fmla="*/ 25 w 31"/>
                    <a:gd name="T25" fmla="*/ 6 h 23"/>
                    <a:gd name="T26" fmla="*/ 22 w 31"/>
                    <a:gd name="T27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23">
                      <a:moveTo>
                        <a:pt x="9" y="23"/>
                      </a:moveTo>
                      <a:cubicBezTo>
                        <a:pt x="5" y="23"/>
                        <a:pt x="2" y="21"/>
                        <a:pt x="1" y="18"/>
                      </a:cubicBezTo>
                      <a:cubicBezTo>
                        <a:pt x="0" y="13"/>
                        <a:pt x="5" y="6"/>
                        <a:pt x="13" y="2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2"/>
                        <a:pt x="30" y="6"/>
                      </a:cubicBezTo>
                      <a:cubicBezTo>
                        <a:pt x="31" y="11"/>
                        <a:pt x="26" y="17"/>
                        <a:pt x="18" y="21"/>
                      </a:cubicBezTo>
                      <a:cubicBezTo>
                        <a:pt x="15" y="22"/>
                        <a:pt x="12" y="23"/>
                        <a:pt x="9" y="23"/>
                      </a:cubicBezTo>
                      <a:moveTo>
                        <a:pt x="22" y="4"/>
                      </a:moveTo>
                      <a:cubicBezTo>
                        <a:pt x="20" y="4"/>
                        <a:pt x="17" y="5"/>
                        <a:pt x="15" y="6"/>
                      </a:cubicBezTo>
                      <a:cubicBezTo>
                        <a:pt x="9" y="9"/>
                        <a:pt x="5" y="14"/>
                        <a:pt x="6" y="17"/>
                      </a:cubicBezTo>
                      <a:cubicBezTo>
                        <a:pt x="6" y="19"/>
                        <a:pt x="8" y="19"/>
                        <a:pt x="9" y="19"/>
                      </a:cubicBezTo>
                      <a:cubicBezTo>
                        <a:pt x="11" y="19"/>
                        <a:pt x="14" y="18"/>
                        <a:pt x="16" y="17"/>
                      </a:cubicBezTo>
                      <a:cubicBezTo>
                        <a:pt x="22" y="14"/>
                        <a:pt x="26" y="9"/>
                        <a:pt x="25" y="6"/>
                      </a:cubicBezTo>
                      <a:cubicBezTo>
                        <a:pt x="25" y="5"/>
                        <a:pt x="23" y="4"/>
                        <a:pt x="22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Rectangle 45"/>
                <p:cNvSpPr>
                  <a:spLocks noChangeArrowheads="1"/>
                </p:cNvSpPr>
                <p:nvPr/>
              </p:nvSpPr>
              <p:spPr bwMode="auto">
                <a:xfrm>
                  <a:off x="4883151" y="3035300"/>
                  <a:ext cx="15875" cy="1793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46"/>
                <p:cNvSpPr>
                  <a:spLocks noEditPoints="1"/>
                </p:cNvSpPr>
                <p:nvPr/>
              </p:nvSpPr>
              <p:spPr bwMode="auto">
                <a:xfrm>
                  <a:off x="4981576" y="3143250"/>
                  <a:ext cx="115888" cy="90488"/>
                </a:xfrm>
                <a:custGeom>
                  <a:avLst/>
                  <a:gdLst>
                    <a:gd name="T0" fmla="*/ 9 w 31"/>
                    <a:gd name="T1" fmla="*/ 24 h 24"/>
                    <a:gd name="T2" fmla="*/ 1 w 31"/>
                    <a:gd name="T3" fmla="*/ 18 h 24"/>
                    <a:gd name="T4" fmla="*/ 13 w 31"/>
                    <a:gd name="T5" fmla="*/ 3 h 24"/>
                    <a:gd name="T6" fmla="*/ 22 w 31"/>
                    <a:gd name="T7" fmla="*/ 0 h 24"/>
                    <a:gd name="T8" fmla="*/ 30 w 31"/>
                    <a:gd name="T9" fmla="*/ 6 h 24"/>
                    <a:gd name="T10" fmla="*/ 18 w 31"/>
                    <a:gd name="T11" fmla="*/ 21 h 24"/>
                    <a:gd name="T12" fmla="*/ 9 w 31"/>
                    <a:gd name="T13" fmla="*/ 24 h 24"/>
                    <a:gd name="T14" fmla="*/ 22 w 31"/>
                    <a:gd name="T15" fmla="*/ 5 h 24"/>
                    <a:gd name="T16" fmla="*/ 15 w 31"/>
                    <a:gd name="T17" fmla="*/ 6 h 24"/>
                    <a:gd name="T18" fmla="*/ 6 w 31"/>
                    <a:gd name="T19" fmla="*/ 17 h 24"/>
                    <a:gd name="T20" fmla="*/ 9 w 31"/>
                    <a:gd name="T21" fmla="*/ 19 h 24"/>
                    <a:gd name="T22" fmla="*/ 16 w 31"/>
                    <a:gd name="T23" fmla="*/ 18 h 24"/>
                    <a:gd name="T24" fmla="*/ 25 w 31"/>
                    <a:gd name="T25" fmla="*/ 7 h 24"/>
                    <a:gd name="T26" fmla="*/ 22 w 31"/>
                    <a:gd name="T2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24">
                      <a:moveTo>
                        <a:pt x="9" y="24"/>
                      </a:moveTo>
                      <a:cubicBezTo>
                        <a:pt x="5" y="24"/>
                        <a:pt x="2" y="22"/>
                        <a:pt x="1" y="18"/>
                      </a:cubicBezTo>
                      <a:cubicBezTo>
                        <a:pt x="0" y="13"/>
                        <a:pt x="5" y="6"/>
                        <a:pt x="13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3"/>
                        <a:pt x="30" y="6"/>
                      </a:cubicBezTo>
                      <a:cubicBezTo>
                        <a:pt x="31" y="11"/>
                        <a:pt x="26" y="18"/>
                        <a:pt x="18" y="21"/>
                      </a:cubicBezTo>
                      <a:cubicBezTo>
                        <a:pt x="15" y="23"/>
                        <a:pt x="12" y="24"/>
                        <a:pt x="9" y="24"/>
                      </a:cubicBezTo>
                      <a:moveTo>
                        <a:pt x="22" y="5"/>
                      </a:moveTo>
                      <a:cubicBezTo>
                        <a:pt x="20" y="5"/>
                        <a:pt x="17" y="5"/>
                        <a:pt x="15" y="6"/>
                      </a:cubicBezTo>
                      <a:cubicBezTo>
                        <a:pt x="9" y="9"/>
                        <a:pt x="5" y="15"/>
                        <a:pt x="6" y="17"/>
                      </a:cubicBezTo>
                      <a:cubicBezTo>
                        <a:pt x="6" y="19"/>
                        <a:pt x="8" y="19"/>
                        <a:pt x="9" y="19"/>
                      </a:cubicBezTo>
                      <a:cubicBezTo>
                        <a:pt x="11" y="19"/>
                        <a:pt x="14" y="19"/>
                        <a:pt x="16" y="18"/>
                      </a:cubicBezTo>
                      <a:cubicBezTo>
                        <a:pt x="22" y="15"/>
                        <a:pt x="26" y="9"/>
                        <a:pt x="25" y="7"/>
                      </a:cubicBezTo>
                      <a:cubicBezTo>
                        <a:pt x="25" y="5"/>
                        <a:pt x="23" y="5"/>
                        <a:pt x="22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Rectangle 47"/>
                <p:cNvSpPr>
                  <a:spLocks noChangeArrowheads="1"/>
                </p:cNvSpPr>
                <p:nvPr/>
              </p:nvSpPr>
              <p:spPr bwMode="auto">
                <a:xfrm>
                  <a:off x="5078413" y="2986088"/>
                  <a:ext cx="14288" cy="1793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48"/>
                <p:cNvSpPr>
                  <a:spLocks noEditPoints="1"/>
                </p:cNvSpPr>
                <p:nvPr/>
              </p:nvSpPr>
              <p:spPr bwMode="auto">
                <a:xfrm>
                  <a:off x="4883151" y="2974975"/>
                  <a:ext cx="209550" cy="131763"/>
                </a:xfrm>
                <a:custGeom>
                  <a:avLst/>
                  <a:gdLst>
                    <a:gd name="T0" fmla="*/ 0 w 132"/>
                    <a:gd name="T1" fmla="*/ 83 h 83"/>
                    <a:gd name="T2" fmla="*/ 0 w 132"/>
                    <a:gd name="T3" fmla="*/ 33 h 83"/>
                    <a:gd name="T4" fmla="*/ 132 w 132"/>
                    <a:gd name="T5" fmla="*/ 0 h 83"/>
                    <a:gd name="T6" fmla="*/ 132 w 132"/>
                    <a:gd name="T7" fmla="*/ 49 h 83"/>
                    <a:gd name="T8" fmla="*/ 0 w 132"/>
                    <a:gd name="T9" fmla="*/ 83 h 83"/>
                    <a:gd name="T10" fmla="*/ 10 w 132"/>
                    <a:gd name="T11" fmla="*/ 40 h 83"/>
                    <a:gd name="T12" fmla="*/ 10 w 132"/>
                    <a:gd name="T13" fmla="*/ 68 h 83"/>
                    <a:gd name="T14" fmla="*/ 123 w 132"/>
                    <a:gd name="T15" fmla="*/ 42 h 83"/>
                    <a:gd name="T16" fmla="*/ 123 w 132"/>
                    <a:gd name="T17" fmla="*/ 14 h 83"/>
                    <a:gd name="T18" fmla="*/ 10 w 132"/>
                    <a:gd name="T19" fmla="*/ 4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" h="83">
                      <a:moveTo>
                        <a:pt x="0" y="83"/>
                      </a:moveTo>
                      <a:lnTo>
                        <a:pt x="0" y="33"/>
                      </a:lnTo>
                      <a:lnTo>
                        <a:pt x="132" y="0"/>
                      </a:lnTo>
                      <a:lnTo>
                        <a:pt x="132" y="49"/>
                      </a:lnTo>
                      <a:lnTo>
                        <a:pt x="0" y="83"/>
                      </a:lnTo>
                      <a:close/>
                      <a:moveTo>
                        <a:pt x="10" y="40"/>
                      </a:moveTo>
                      <a:lnTo>
                        <a:pt x="10" y="68"/>
                      </a:lnTo>
                      <a:lnTo>
                        <a:pt x="123" y="42"/>
                      </a:lnTo>
                      <a:lnTo>
                        <a:pt x="123" y="14"/>
                      </a:lnTo>
                      <a:lnTo>
                        <a:pt x="10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49"/>
                <p:cNvSpPr>
                  <a:spLocks noEditPoints="1"/>
                </p:cNvSpPr>
                <p:nvPr/>
              </p:nvSpPr>
              <p:spPr bwMode="auto">
                <a:xfrm>
                  <a:off x="4786313" y="3192463"/>
                  <a:ext cx="115888" cy="85725"/>
                </a:xfrm>
                <a:custGeom>
                  <a:avLst/>
                  <a:gdLst>
                    <a:gd name="T0" fmla="*/ 9 w 31"/>
                    <a:gd name="T1" fmla="*/ 23 h 23"/>
                    <a:gd name="T2" fmla="*/ 1 w 31"/>
                    <a:gd name="T3" fmla="*/ 18 h 23"/>
                    <a:gd name="T4" fmla="*/ 13 w 31"/>
                    <a:gd name="T5" fmla="*/ 2 h 23"/>
                    <a:gd name="T6" fmla="*/ 22 w 31"/>
                    <a:gd name="T7" fmla="*/ 0 h 23"/>
                    <a:gd name="T8" fmla="*/ 30 w 31"/>
                    <a:gd name="T9" fmla="*/ 6 h 23"/>
                    <a:gd name="T10" fmla="*/ 18 w 31"/>
                    <a:gd name="T11" fmla="*/ 21 h 23"/>
                    <a:gd name="T12" fmla="*/ 9 w 31"/>
                    <a:gd name="T13" fmla="*/ 23 h 23"/>
                    <a:gd name="T14" fmla="*/ 22 w 31"/>
                    <a:gd name="T15" fmla="*/ 4 h 23"/>
                    <a:gd name="T16" fmla="*/ 15 w 31"/>
                    <a:gd name="T17" fmla="*/ 6 h 23"/>
                    <a:gd name="T18" fmla="*/ 6 w 31"/>
                    <a:gd name="T19" fmla="*/ 17 h 23"/>
                    <a:gd name="T20" fmla="*/ 9 w 31"/>
                    <a:gd name="T21" fmla="*/ 19 h 23"/>
                    <a:gd name="T22" fmla="*/ 16 w 31"/>
                    <a:gd name="T23" fmla="*/ 17 h 23"/>
                    <a:gd name="T24" fmla="*/ 25 w 31"/>
                    <a:gd name="T25" fmla="*/ 6 h 23"/>
                    <a:gd name="T26" fmla="*/ 22 w 31"/>
                    <a:gd name="T27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23">
                      <a:moveTo>
                        <a:pt x="9" y="23"/>
                      </a:moveTo>
                      <a:cubicBezTo>
                        <a:pt x="5" y="23"/>
                        <a:pt x="2" y="21"/>
                        <a:pt x="1" y="18"/>
                      </a:cubicBezTo>
                      <a:cubicBezTo>
                        <a:pt x="0" y="13"/>
                        <a:pt x="5" y="6"/>
                        <a:pt x="13" y="2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2"/>
                        <a:pt x="30" y="6"/>
                      </a:cubicBezTo>
                      <a:cubicBezTo>
                        <a:pt x="31" y="11"/>
                        <a:pt x="26" y="17"/>
                        <a:pt x="18" y="21"/>
                      </a:cubicBezTo>
                      <a:cubicBezTo>
                        <a:pt x="15" y="22"/>
                        <a:pt x="12" y="23"/>
                        <a:pt x="9" y="23"/>
                      </a:cubicBezTo>
                      <a:moveTo>
                        <a:pt x="22" y="4"/>
                      </a:moveTo>
                      <a:cubicBezTo>
                        <a:pt x="20" y="4"/>
                        <a:pt x="17" y="5"/>
                        <a:pt x="15" y="6"/>
                      </a:cubicBezTo>
                      <a:cubicBezTo>
                        <a:pt x="9" y="9"/>
                        <a:pt x="5" y="14"/>
                        <a:pt x="6" y="17"/>
                      </a:cubicBezTo>
                      <a:cubicBezTo>
                        <a:pt x="6" y="19"/>
                        <a:pt x="8" y="19"/>
                        <a:pt x="9" y="19"/>
                      </a:cubicBezTo>
                      <a:cubicBezTo>
                        <a:pt x="11" y="19"/>
                        <a:pt x="14" y="18"/>
                        <a:pt x="16" y="17"/>
                      </a:cubicBezTo>
                      <a:cubicBezTo>
                        <a:pt x="22" y="14"/>
                        <a:pt x="26" y="9"/>
                        <a:pt x="25" y="6"/>
                      </a:cubicBezTo>
                      <a:cubicBezTo>
                        <a:pt x="25" y="5"/>
                        <a:pt x="23" y="4"/>
                        <a:pt x="22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Rectangle 50"/>
                <p:cNvSpPr>
                  <a:spLocks noChangeArrowheads="1"/>
                </p:cNvSpPr>
                <p:nvPr/>
              </p:nvSpPr>
              <p:spPr bwMode="auto">
                <a:xfrm>
                  <a:off x="4883151" y="3035300"/>
                  <a:ext cx="15875" cy="1793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51"/>
                <p:cNvSpPr>
                  <a:spLocks noEditPoints="1"/>
                </p:cNvSpPr>
                <p:nvPr/>
              </p:nvSpPr>
              <p:spPr bwMode="auto">
                <a:xfrm>
                  <a:off x="4981576" y="3143250"/>
                  <a:ext cx="115888" cy="90488"/>
                </a:xfrm>
                <a:custGeom>
                  <a:avLst/>
                  <a:gdLst>
                    <a:gd name="T0" fmla="*/ 9 w 31"/>
                    <a:gd name="T1" fmla="*/ 24 h 24"/>
                    <a:gd name="T2" fmla="*/ 1 w 31"/>
                    <a:gd name="T3" fmla="*/ 18 h 24"/>
                    <a:gd name="T4" fmla="*/ 13 w 31"/>
                    <a:gd name="T5" fmla="*/ 3 h 24"/>
                    <a:gd name="T6" fmla="*/ 22 w 31"/>
                    <a:gd name="T7" fmla="*/ 0 h 24"/>
                    <a:gd name="T8" fmla="*/ 30 w 31"/>
                    <a:gd name="T9" fmla="*/ 6 h 24"/>
                    <a:gd name="T10" fmla="*/ 18 w 31"/>
                    <a:gd name="T11" fmla="*/ 21 h 24"/>
                    <a:gd name="T12" fmla="*/ 9 w 31"/>
                    <a:gd name="T13" fmla="*/ 24 h 24"/>
                    <a:gd name="T14" fmla="*/ 22 w 31"/>
                    <a:gd name="T15" fmla="*/ 5 h 24"/>
                    <a:gd name="T16" fmla="*/ 15 w 31"/>
                    <a:gd name="T17" fmla="*/ 6 h 24"/>
                    <a:gd name="T18" fmla="*/ 6 w 31"/>
                    <a:gd name="T19" fmla="*/ 17 h 24"/>
                    <a:gd name="T20" fmla="*/ 9 w 31"/>
                    <a:gd name="T21" fmla="*/ 19 h 24"/>
                    <a:gd name="T22" fmla="*/ 16 w 31"/>
                    <a:gd name="T23" fmla="*/ 18 h 24"/>
                    <a:gd name="T24" fmla="*/ 25 w 31"/>
                    <a:gd name="T25" fmla="*/ 7 h 24"/>
                    <a:gd name="T26" fmla="*/ 22 w 31"/>
                    <a:gd name="T2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24">
                      <a:moveTo>
                        <a:pt x="9" y="24"/>
                      </a:moveTo>
                      <a:cubicBezTo>
                        <a:pt x="5" y="24"/>
                        <a:pt x="2" y="22"/>
                        <a:pt x="1" y="18"/>
                      </a:cubicBezTo>
                      <a:cubicBezTo>
                        <a:pt x="0" y="13"/>
                        <a:pt x="5" y="6"/>
                        <a:pt x="13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3"/>
                        <a:pt x="30" y="6"/>
                      </a:cubicBezTo>
                      <a:cubicBezTo>
                        <a:pt x="31" y="11"/>
                        <a:pt x="26" y="18"/>
                        <a:pt x="18" y="21"/>
                      </a:cubicBezTo>
                      <a:cubicBezTo>
                        <a:pt x="15" y="23"/>
                        <a:pt x="12" y="24"/>
                        <a:pt x="9" y="24"/>
                      </a:cubicBezTo>
                      <a:moveTo>
                        <a:pt x="22" y="5"/>
                      </a:moveTo>
                      <a:cubicBezTo>
                        <a:pt x="20" y="5"/>
                        <a:pt x="17" y="5"/>
                        <a:pt x="15" y="6"/>
                      </a:cubicBezTo>
                      <a:cubicBezTo>
                        <a:pt x="9" y="9"/>
                        <a:pt x="5" y="15"/>
                        <a:pt x="6" y="17"/>
                      </a:cubicBezTo>
                      <a:cubicBezTo>
                        <a:pt x="6" y="19"/>
                        <a:pt x="8" y="19"/>
                        <a:pt x="9" y="19"/>
                      </a:cubicBezTo>
                      <a:cubicBezTo>
                        <a:pt x="11" y="19"/>
                        <a:pt x="14" y="19"/>
                        <a:pt x="16" y="18"/>
                      </a:cubicBezTo>
                      <a:cubicBezTo>
                        <a:pt x="22" y="15"/>
                        <a:pt x="26" y="9"/>
                        <a:pt x="25" y="7"/>
                      </a:cubicBezTo>
                      <a:cubicBezTo>
                        <a:pt x="25" y="5"/>
                        <a:pt x="23" y="5"/>
                        <a:pt x="22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Rectangle 52"/>
                <p:cNvSpPr>
                  <a:spLocks noChangeArrowheads="1"/>
                </p:cNvSpPr>
                <p:nvPr/>
              </p:nvSpPr>
              <p:spPr bwMode="auto">
                <a:xfrm>
                  <a:off x="5078413" y="2986088"/>
                  <a:ext cx="14288" cy="1793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53"/>
                <p:cNvSpPr>
                  <a:spLocks noEditPoints="1"/>
                </p:cNvSpPr>
                <p:nvPr/>
              </p:nvSpPr>
              <p:spPr bwMode="auto">
                <a:xfrm>
                  <a:off x="4883151" y="2974975"/>
                  <a:ext cx="209550" cy="131763"/>
                </a:xfrm>
                <a:custGeom>
                  <a:avLst/>
                  <a:gdLst>
                    <a:gd name="T0" fmla="*/ 0 w 132"/>
                    <a:gd name="T1" fmla="*/ 83 h 83"/>
                    <a:gd name="T2" fmla="*/ 0 w 132"/>
                    <a:gd name="T3" fmla="*/ 33 h 83"/>
                    <a:gd name="T4" fmla="*/ 132 w 132"/>
                    <a:gd name="T5" fmla="*/ 0 h 83"/>
                    <a:gd name="T6" fmla="*/ 132 w 132"/>
                    <a:gd name="T7" fmla="*/ 49 h 83"/>
                    <a:gd name="T8" fmla="*/ 0 w 132"/>
                    <a:gd name="T9" fmla="*/ 83 h 83"/>
                    <a:gd name="T10" fmla="*/ 10 w 132"/>
                    <a:gd name="T11" fmla="*/ 40 h 83"/>
                    <a:gd name="T12" fmla="*/ 10 w 132"/>
                    <a:gd name="T13" fmla="*/ 68 h 83"/>
                    <a:gd name="T14" fmla="*/ 123 w 132"/>
                    <a:gd name="T15" fmla="*/ 42 h 83"/>
                    <a:gd name="T16" fmla="*/ 123 w 132"/>
                    <a:gd name="T17" fmla="*/ 14 h 83"/>
                    <a:gd name="T18" fmla="*/ 10 w 132"/>
                    <a:gd name="T19" fmla="*/ 4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" h="83">
                      <a:moveTo>
                        <a:pt x="0" y="83"/>
                      </a:moveTo>
                      <a:lnTo>
                        <a:pt x="0" y="33"/>
                      </a:lnTo>
                      <a:lnTo>
                        <a:pt x="132" y="0"/>
                      </a:lnTo>
                      <a:lnTo>
                        <a:pt x="132" y="49"/>
                      </a:lnTo>
                      <a:lnTo>
                        <a:pt x="0" y="83"/>
                      </a:lnTo>
                      <a:close/>
                      <a:moveTo>
                        <a:pt x="10" y="40"/>
                      </a:moveTo>
                      <a:lnTo>
                        <a:pt x="10" y="68"/>
                      </a:lnTo>
                      <a:lnTo>
                        <a:pt x="123" y="42"/>
                      </a:lnTo>
                      <a:lnTo>
                        <a:pt x="123" y="14"/>
                      </a:lnTo>
                      <a:lnTo>
                        <a:pt x="10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54"/>
                <p:cNvSpPr>
                  <a:spLocks noEditPoints="1"/>
                </p:cNvSpPr>
                <p:nvPr/>
              </p:nvSpPr>
              <p:spPr bwMode="auto">
                <a:xfrm>
                  <a:off x="5637213" y="4430713"/>
                  <a:ext cx="300038" cy="265113"/>
                </a:xfrm>
                <a:custGeom>
                  <a:avLst/>
                  <a:gdLst>
                    <a:gd name="T0" fmla="*/ 38 w 80"/>
                    <a:gd name="T1" fmla="*/ 71 h 71"/>
                    <a:gd name="T2" fmla="*/ 38 w 80"/>
                    <a:gd name="T3" fmla="*/ 68 h 71"/>
                    <a:gd name="T4" fmla="*/ 38 w 80"/>
                    <a:gd name="T5" fmla="*/ 68 h 71"/>
                    <a:gd name="T6" fmla="*/ 25 w 80"/>
                    <a:gd name="T7" fmla="*/ 59 h 71"/>
                    <a:gd name="T8" fmla="*/ 1 w 80"/>
                    <a:gd name="T9" fmla="*/ 32 h 71"/>
                    <a:gd name="T10" fmla="*/ 0 w 80"/>
                    <a:gd name="T11" fmla="*/ 25 h 71"/>
                    <a:gd name="T12" fmla="*/ 7 w 80"/>
                    <a:gd name="T13" fmla="*/ 7 h 71"/>
                    <a:gd name="T14" fmla="*/ 22 w 80"/>
                    <a:gd name="T15" fmla="*/ 0 h 71"/>
                    <a:gd name="T16" fmla="*/ 22 w 80"/>
                    <a:gd name="T17" fmla="*/ 0 h 71"/>
                    <a:gd name="T18" fmla="*/ 40 w 80"/>
                    <a:gd name="T19" fmla="*/ 9 h 71"/>
                    <a:gd name="T20" fmla="*/ 57 w 80"/>
                    <a:gd name="T21" fmla="*/ 0 h 71"/>
                    <a:gd name="T22" fmla="*/ 57 w 80"/>
                    <a:gd name="T23" fmla="*/ 0 h 71"/>
                    <a:gd name="T24" fmla="*/ 80 w 80"/>
                    <a:gd name="T25" fmla="*/ 24 h 71"/>
                    <a:gd name="T26" fmla="*/ 79 w 80"/>
                    <a:gd name="T27" fmla="*/ 31 h 71"/>
                    <a:gd name="T28" fmla="*/ 55 w 80"/>
                    <a:gd name="T29" fmla="*/ 58 h 71"/>
                    <a:gd name="T30" fmla="*/ 42 w 80"/>
                    <a:gd name="T31" fmla="*/ 69 h 71"/>
                    <a:gd name="T32" fmla="*/ 38 w 80"/>
                    <a:gd name="T33" fmla="*/ 71 h 71"/>
                    <a:gd name="T34" fmla="*/ 22 w 80"/>
                    <a:gd name="T35" fmla="*/ 5 h 71"/>
                    <a:gd name="T36" fmla="*/ 10 w 80"/>
                    <a:gd name="T37" fmla="*/ 10 h 71"/>
                    <a:gd name="T38" fmla="*/ 4 w 80"/>
                    <a:gd name="T39" fmla="*/ 25 h 71"/>
                    <a:gd name="T40" fmla="*/ 5 w 80"/>
                    <a:gd name="T41" fmla="*/ 31 h 71"/>
                    <a:gd name="T42" fmla="*/ 28 w 80"/>
                    <a:gd name="T43" fmla="*/ 55 h 71"/>
                    <a:gd name="T44" fmla="*/ 40 w 80"/>
                    <a:gd name="T45" fmla="*/ 64 h 71"/>
                    <a:gd name="T46" fmla="*/ 40 w 80"/>
                    <a:gd name="T47" fmla="*/ 64 h 71"/>
                    <a:gd name="T48" fmla="*/ 52 w 80"/>
                    <a:gd name="T49" fmla="*/ 55 h 71"/>
                    <a:gd name="T50" fmla="*/ 74 w 80"/>
                    <a:gd name="T51" fmla="*/ 30 h 71"/>
                    <a:gd name="T52" fmla="*/ 75 w 80"/>
                    <a:gd name="T53" fmla="*/ 24 h 71"/>
                    <a:gd name="T54" fmla="*/ 57 w 80"/>
                    <a:gd name="T55" fmla="*/ 4 h 71"/>
                    <a:gd name="T56" fmla="*/ 42 w 80"/>
                    <a:gd name="T57" fmla="*/ 14 h 71"/>
                    <a:gd name="T58" fmla="*/ 40 w 80"/>
                    <a:gd name="T59" fmla="*/ 17 h 71"/>
                    <a:gd name="T60" fmla="*/ 38 w 80"/>
                    <a:gd name="T61" fmla="*/ 14 h 71"/>
                    <a:gd name="T62" fmla="*/ 22 w 80"/>
                    <a:gd name="T63" fmla="*/ 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71">
                      <a:moveTo>
                        <a:pt x="38" y="71"/>
                      </a:moveTo>
                      <a:cubicBezTo>
                        <a:pt x="38" y="68"/>
                        <a:pt x="38" y="68"/>
                        <a:pt x="38" y="68"/>
                      </a:cubicBezTo>
                      <a:cubicBezTo>
                        <a:pt x="38" y="68"/>
                        <a:pt x="38" y="68"/>
                        <a:pt x="38" y="68"/>
                      </a:cubicBezTo>
                      <a:cubicBezTo>
                        <a:pt x="35" y="66"/>
                        <a:pt x="29" y="62"/>
                        <a:pt x="25" y="59"/>
                      </a:cubicBezTo>
                      <a:cubicBezTo>
                        <a:pt x="10" y="47"/>
                        <a:pt x="2" y="38"/>
                        <a:pt x="1" y="32"/>
                      </a:cubicBezTo>
                      <a:cubicBezTo>
                        <a:pt x="0" y="30"/>
                        <a:pt x="0" y="28"/>
                        <a:pt x="0" y="25"/>
                      </a:cubicBezTo>
                      <a:cubicBezTo>
                        <a:pt x="0" y="18"/>
                        <a:pt x="2" y="12"/>
                        <a:pt x="7" y="7"/>
                      </a:cubicBezTo>
                      <a:cubicBezTo>
                        <a:pt x="11" y="3"/>
                        <a:pt x="16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9" y="0"/>
                        <a:pt x="35" y="3"/>
                        <a:pt x="40" y="9"/>
                      </a:cubicBezTo>
                      <a:cubicBezTo>
                        <a:pt x="44" y="3"/>
                        <a:pt x="50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69" y="0"/>
                        <a:pt x="80" y="11"/>
                        <a:pt x="80" y="24"/>
                      </a:cubicBezTo>
                      <a:cubicBezTo>
                        <a:pt x="80" y="27"/>
                        <a:pt x="79" y="29"/>
                        <a:pt x="79" y="31"/>
                      </a:cubicBezTo>
                      <a:cubicBezTo>
                        <a:pt x="77" y="37"/>
                        <a:pt x="70" y="46"/>
                        <a:pt x="55" y="58"/>
                      </a:cubicBezTo>
                      <a:cubicBezTo>
                        <a:pt x="50" y="63"/>
                        <a:pt x="45" y="66"/>
                        <a:pt x="42" y="69"/>
                      </a:cubicBezTo>
                      <a:lnTo>
                        <a:pt x="38" y="71"/>
                      </a:lnTo>
                      <a:close/>
                      <a:moveTo>
                        <a:pt x="22" y="5"/>
                      </a:moveTo>
                      <a:cubicBezTo>
                        <a:pt x="18" y="5"/>
                        <a:pt x="13" y="7"/>
                        <a:pt x="10" y="10"/>
                      </a:cubicBezTo>
                      <a:cubicBezTo>
                        <a:pt x="6" y="14"/>
                        <a:pt x="4" y="19"/>
                        <a:pt x="4" y="25"/>
                      </a:cubicBezTo>
                      <a:cubicBezTo>
                        <a:pt x="4" y="27"/>
                        <a:pt x="5" y="29"/>
                        <a:pt x="5" y="31"/>
                      </a:cubicBezTo>
                      <a:cubicBezTo>
                        <a:pt x="6" y="35"/>
                        <a:pt x="11" y="42"/>
                        <a:pt x="28" y="55"/>
                      </a:cubicBezTo>
                      <a:cubicBezTo>
                        <a:pt x="32" y="58"/>
                        <a:pt x="38" y="62"/>
                        <a:pt x="40" y="64"/>
                      </a:cubicBezTo>
                      <a:cubicBezTo>
                        <a:pt x="40" y="64"/>
                        <a:pt x="40" y="64"/>
                        <a:pt x="40" y="64"/>
                      </a:cubicBezTo>
                      <a:cubicBezTo>
                        <a:pt x="44" y="62"/>
                        <a:pt x="48" y="59"/>
                        <a:pt x="52" y="55"/>
                      </a:cubicBezTo>
                      <a:cubicBezTo>
                        <a:pt x="70" y="40"/>
                        <a:pt x="74" y="33"/>
                        <a:pt x="74" y="30"/>
                      </a:cubicBezTo>
                      <a:cubicBezTo>
                        <a:pt x="75" y="28"/>
                        <a:pt x="75" y="26"/>
                        <a:pt x="75" y="24"/>
                      </a:cubicBezTo>
                      <a:cubicBezTo>
                        <a:pt x="75" y="13"/>
                        <a:pt x="67" y="4"/>
                        <a:pt x="57" y="4"/>
                      </a:cubicBezTo>
                      <a:cubicBezTo>
                        <a:pt x="51" y="4"/>
                        <a:pt x="45" y="8"/>
                        <a:pt x="42" y="14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4" y="8"/>
                        <a:pt x="29" y="5"/>
                        <a:pt x="22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55"/>
                <p:cNvSpPr/>
                <p:nvPr/>
              </p:nvSpPr>
              <p:spPr bwMode="auto">
                <a:xfrm>
                  <a:off x="5851526" y="4467225"/>
                  <a:ext cx="44450" cy="71438"/>
                </a:xfrm>
                <a:custGeom>
                  <a:avLst/>
                  <a:gdLst>
                    <a:gd name="T0" fmla="*/ 11 w 12"/>
                    <a:gd name="T1" fmla="*/ 19 h 19"/>
                    <a:gd name="T2" fmla="*/ 7 w 12"/>
                    <a:gd name="T3" fmla="*/ 18 h 19"/>
                    <a:gd name="T4" fmla="*/ 7 w 12"/>
                    <a:gd name="T5" fmla="*/ 17 h 19"/>
                    <a:gd name="T6" fmla="*/ 8 w 12"/>
                    <a:gd name="T7" fmla="*/ 14 h 19"/>
                    <a:gd name="T8" fmla="*/ 0 w 12"/>
                    <a:gd name="T9" fmla="*/ 5 h 19"/>
                    <a:gd name="T10" fmla="*/ 0 w 12"/>
                    <a:gd name="T11" fmla="*/ 0 h 19"/>
                    <a:gd name="T12" fmla="*/ 12 w 12"/>
                    <a:gd name="T13" fmla="*/ 14 h 19"/>
                    <a:gd name="T14" fmla="*/ 12 w 12"/>
                    <a:gd name="T15" fmla="*/ 18 h 19"/>
                    <a:gd name="T16" fmla="*/ 11 w 12"/>
                    <a:gd name="T1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9">
                      <a:moveTo>
                        <a:pt x="11" y="19"/>
                      </a:move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16"/>
                        <a:pt x="8" y="15"/>
                        <a:pt x="8" y="14"/>
                      </a:cubicBezTo>
                      <a:cubicBezTo>
                        <a:pt x="8" y="9"/>
                        <a:pt x="4" y="5"/>
                        <a:pt x="0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2" y="6"/>
                        <a:pt x="12" y="14"/>
                      </a:cubicBezTo>
                      <a:cubicBezTo>
                        <a:pt x="12" y="16"/>
                        <a:pt x="12" y="17"/>
                        <a:pt x="12" y="18"/>
                      </a:cubicBezTo>
                      <a:lnTo>
                        <a:pt x="11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56"/>
                <p:cNvSpPr>
                  <a:spLocks noEditPoints="1"/>
                </p:cNvSpPr>
                <p:nvPr/>
              </p:nvSpPr>
              <p:spPr bwMode="auto">
                <a:xfrm>
                  <a:off x="6226176" y="2146300"/>
                  <a:ext cx="311150" cy="374650"/>
                </a:xfrm>
                <a:custGeom>
                  <a:avLst/>
                  <a:gdLst>
                    <a:gd name="T0" fmla="*/ 64 w 83"/>
                    <a:gd name="T1" fmla="*/ 100 h 100"/>
                    <a:gd name="T2" fmla="*/ 20 w 83"/>
                    <a:gd name="T3" fmla="*/ 100 h 100"/>
                    <a:gd name="T4" fmla="*/ 20 w 83"/>
                    <a:gd name="T5" fmla="*/ 97 h 100"/>
                    <a:gd name="T6" fmla="*/ 17 w 83"/>
                    <a:gd name="T7" fmla="*/ 82 h 100"/>
                    <a:gd name="T8" fmla="*/ 0 w 83"/>
                    <a:gd name="T9" fmla="*/ 42 h 100"/>
                    <a:gd name="T10" fmla="*/ 42 w 83"/>
                    <a:gd name="T11" fmla="*/ 0 h 100"/>
                    <a:gd name="T12" fmla="*/ 83 w 83"/>
                    <a:gd name="T13" fmla="*/ 42 h 100"/>
                    <a:gd name="T14" fmla="*/ 67 w 83"/>
                    <a:gd name="T15" fmla="*/ 82 h 100"/>
                    <a:gd name="T16" fmla="*/ 64 w 83"/>
                    <a:gd name="T17" fmla="*/ 97 h 100"/>
                    <a:gd name="T18" fmla="*/ 64 w 83"/>
                    <a:gd name="T19" fmla="*/ 100 h 100"/>
                    <a:gd name="T20" fmla="*/ 24 w 83"/>
                    <a:gd name="T21" fmla="*/ 95 h 100"/>
                    <a:gd name="T22" fmla="*/ 60 w 83"/>
                    <a:gd name="T23" fmla="*/ 95 h 100"/>
                    <a:gd name="T24" fmla="*/ 64 w 83"/>
                    <a:gd name="T25" fmla="*/ 79 h 100"/>
                    <a:gd name="T26" fmla="*/ 79 w 83"/>
                    <a:gd name="T27" fmla="*/ 42 h 100"/>
                    <a:gd name="T28" fmla="*/ 42 w 83"/>
                    <a:gd name="T29" fmla="*/ 5 h 100"/>
                    <a:gd name="T30" fmla="*/ 5 w 83"/>
                    <a:gd name="T31" fmla="*/ 42 h 100"/>
                    <a:gd name="T32" fmla="*/ 20 w 83"/>
                    <a:gd name="T33" fmla="*/ 79 h 100"/>
                    <a:gd name="T34" fmla="*/ 24 w 83"/>
                    <a:gd name="T35" fmla="*/ 95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3" h="100">
                      <a:moveTo>
                        <a:pt x="64" y="100"/>
                      </a:move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0" y="94"/>
                        <a:pt x="20" y="86"/>
                        <a:pt x="17" y="82"/>
                      </a:cubicBezTo>
                      <a:cubicBezTo>
                        <a:pt x="1" y="61"/>
                        <a:pt x="0" y="42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ubicBezTo>
                        <a:pt x="65" y="0"/>
                        <a:pt x="83" y="19"/>
                        <a:pt x="83" y="42"/>
                      </a:cubicBezTo>
                      <a:cubicBezTo>
                        <a:pt x="83" y="42"/>
                        <a:pt x="83" y="61"/>
                        <a:pt x="67" y="82"/>
                      </a:cubicBezTo>
                      <a:cubicBezTo>
                        <a:pt x="64" y="86"/>
                        <a:pt x="64" y="94"/>
                        <a:pt x="64" y="97"/>
                      </a:cubicBezTo>
                      <a:lnTo>
                        <a:pt x="64" y="100"/>
                      </a:lnTo>
                      <a:close/>
                      <a:moveTo>
                        <a:pt x="24" y="95"/>
                      </a:moveTo>
                      <a:cubicBezTo>
                        <a:pt x="60" y="95"/>
                        <a:pt x="60" y="95"/>
                        <a:pt x="60" y="95"/>
                      </a:cubicBezTo>
                      <a:cubicBezTo>
                        <a:pt x="60" y="91"/>
                        <a:pt x="60" y="84"/>
                        <a:pt x="64" y="79"/>
                      </a:cubicBezTo>
                      <a:cubicBezTo>
                        <a:pt x="78" y="60"/>
                        <a:pt x="79" y="42"/>
                        <a:pt x="79" y="42"/>
                      </a:cubicBezTo>
                      <a:cubicBezTo>
                        <a:pt x="79" y="21"/>
                        <a:pt x="62" y="5"/>
                        <a:pt x="42" y="5"/>
                      </a:cubicBezTo>
                      <a:cubicBezTo>
                        <a:pt x="21" y="5"/>
                        <a:pt x="5" y="21"/>
                        <a:pt x="5" y="42"/>
                      </a:cubicBezTo>
                      <a:cubicBezTo>
                        <a:pt x="5" y="42"/>
                        <a:pt x="5" y="60"/>
                        <a:pt x="20" y="79"/>
                      </a:cubicBezTo>
                      <a:cubicBezTo>
                        <a:pt x="24" y="84"/>
                        <a:pt x="24" y="91"/>
                        <a:pt x="24" y="9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Rectangle 57"/>
                <p:cNvSpPr>
                  <a:spLocks noChangeArrowheads="1"/>
                </p:cNvSpPr>
                <p:nvPr/>
              </p:nvSpPr>
              <p:spPr bwMode="auto">
                <a:xfrm>
                  <a:off x="6303963" y="2547938"/>
                  <a:ext cx="158750" cy="142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Rectangle 58"/>
                <p:cNvSpPr>
                  <a:spLocks noChangeArrowheads="1"/>
                </p:cNvSpPr>
                <p:nvPr/>
              </p:nvSpPr>
              <p:spPr bwMode="auto">
                <a:xfrm>
                  <a:off x="6323013" y="2592388"/>
                  <a:ext cx="120650" cy="142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59"/>
                <p:cNvSpPr/>
                <p:nvPr/>
              </p:nvSpPr>
              <p:spPr bwMode="auto">
                <a:xfrm>
                  <a:off x="6323013" y="2300288"/>
                  <a:ext cx="41275" cy="209550"/>
                </a:xfrm>
                <a:custGeom>
                  <a:avLst/>
                  <a:gdLst>
                    <a:gd name="T0" fmla="*/ 17 w 26"/>
                    <a:gd name="T1" fmla="*/ 132 h 132"/>
                    <a:gd name="T2" fmla="*/ 0 w 26"/>
                    <a:gd name="T3" fmla="*/ 0 h 132"/>
                    <a:gd name="T4" fmla="*/ 10 w 26"/>
                    <a:gd name="T5" fmla="*/ 0 h 132"/>
                    <a:gd name="T6" fmla="*/ 26 w 26"/>
                    <a:gd name="T7" fmla="*/ 130 h 132"/>
                    <a:gd name="T8" fmla="*/ 17 w 26"/>
                    <a:gd name="T9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132">
                      <a:moveTo>
                        <a:pt x="17" y="132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6" y="130"/>
                      </a:lnTo>
                      <a:lnTo>
                        <a:pt x="17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60"/>
                <p:cNvSpPr/>
                <p:nvPr/>
              </p:nvSpPr>
              <p:spPr bwMode="auto">
                <a:xfrm>
                  <a:off x="6402388" y="2300288"/>
                  <a:ext cx="41275" cy="209550"/>
                </a:xfrm>
                <a:custGeom>
                  <a:avLst/>
                  <a:gdLst>
                    <a:gd name="T0" fmla="*/ 9 w 26"/>
                    <a:gd name="T1" fmla="*/ 132 h 132"/>
                    <a:gd name="T2" fmla="*/ 0 w 26"/>
                    <a:gd name="T3" fmla="*/ 130 h 132"/>
                    <a:gd name="T4" fmla="*/ 14 w 26"/>
                    <a:gd name="T5" fmla="*/ 0 h 132"/>
                    <a:gd name="T6" fmla="*/ 26 w 26"/>
                    <a:gd name="T7" fmla="*/ 0 h 132"/>
                    <a:gd name="T8" fmla="*/ 9 w 26"/>
                    <a:gd name="T9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132">
                      <a:moveTo>
                        <a:pt x="9" y="132"/>
                      </a:moveTo>
                      <a:lnTo>
                        <a:pt x="0" y="13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9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61"/>
                <p:cNvSpPr/>
                <p:nvPr/>
              </p:nvSpPr>
              <p:spPr bwMode="auto">
                <a:xfrm>
                  <a:off x="6330951" y="2317750"/>
                  <a:ext cx="101600" cy="30163"/>
                </a:xfrm>
                <a:custGeom>
                  <a:avLst/>
                  <a:gdLst>
                    <a:gd name="T0" fmla="*/ 23 w 27"/>
                    <a:gd name="T1" fmla="*/ 8 h 8"/>
                    <a:gd name="T2" fmla="*/ 20 w 27"/>
                    <a:gd name="T3" fmla="*/ 6 h 8"/>
                    <a:gd name="T4" fmla="*/ 17 w 27"/>
                    <a:gd name="T5" fmla="*/ 8 h 8"/>
                    <a:gd name="T6" fmla="*/ 13 w 27"/>
                    <a:gd name="T7" fmla="*/ 6 h 8"/>
                    <a:gd name="T8" fmla="*/ 10 w 27"/>
                    <a:gd name="T9" fmla="*/ 8 h 8"/>
                    <a:gd name="T10" fmla="*/ 7 w 27"/>
                    <a:gd name="T11" fmla="*/ 6 h 8"/>
                    <a:gd name="T12" fmla="*/ 4 w 27"/>
                    <a:gd name="T13" fmla="*/ 8 h 8"/>
                    <a:gd name="T14" fmla="*/ 0 w 27"/>
                    <a:gd name="T15" fmla="*/ 5 h 8"/>
                    <a:gd name="T16" fmla="*/ 0 w 27"/>
                    <a:gd name="T17" fmla="*/ 4 h 8"/>
                    <a:gd name="T18" fmla="*/ 0 w 27"/>
                    <a:gd name="T19" fmla="*/ 5 h 8"/>
                    <a:gd name="T20" fmla="*/ 0 w 27"/>
                    <a:gd name="T21" fmla="*/ 0 h 8"/>
                    <a:gd name="T22" fmla="*/ 4 w 27"/>
                    <a:gd name="T23" fmla="*/ 3 h 8"/>
                    <a:gd name="T24" fmla="*/ 7 w 27"/>
                    <a:gd name="T25" fmla="*/ 0 h 8"/>
                    <a:gd name="T26" fmla="*/ 10 w 27"/>
                    <a:gd name="T27" fmla="*/ 3 h 8"/>
                    <a:gd name="T28" fmla="*/ 13 w 27"/>
                    <a:gd name="T29" fmla="*/ 0 h 8"/>
                    <a:gd name="T30" fmla="*/ 17 w 27"/>
                    <a:gd name="T31" fmla="*/ 3 h 8"/>
                    <a:gd name="T32" fmla="*/ 20 w 27"/>
                    <a:gd name="T33" fmla="*/ 0 h 8"/>
                    <a:gd name="T34" fmla="*/ 23 w 27"/>
                    <a:gd name="T35" fmla="*/ 3 h 8"/>
                    <a:gd name="T36" fmla="*/ 27 w 27"/>
                    <a:gd name="T37" fmla="*/ 0 h 8"/>
                    <a:gd name="T38" fmla="*/ 27 w 27"/>
                    <a:gd name="T39" fmla="*/ 5 h 8"/>
                    <a:gd name="T40" fmla="*/ 27 w 27"/>
                    <a:gd name="T41" fmla="*/ 4 h 8"/>
                    <a:gd name="T42" fmla="*/ 27 w 27"/>
                    <a:gd name="T43" fmla="*/ 5 h 8"/>
                    <a:gd name="T44" fmla="*/ 23 w 27"/>
                    <a:gd name="T4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8">
                      <a:moveTo>
                        <a:pt x="23" y="8"/>
                      </a:moveTo>
                      <a:cubicBezTo>
                        <a:pt x="21" y="8"/>
                        <a:pt x="21" y="7"/>
                        <a:pt x="20" y="6"/>
                      </a:cubicBezTo>
                      <a:cubicBezTo>
                        <a:pt x="19" y="7"/>
                        <a:pt x="18" y="8"/>
                        <a:pt x="17" y="8"/>
                      </a:cubicBezTo>
                      <a:cubicBezTo>
                        <a:pt x="15" y="8"/>
                        <a:pt x="14" y="7"/>
                        <a:pt x="13" y="6"/>
                      </a:cubicBezTo>
                      <a:cubicBezTo>
                        <a:pt x="13" y="7"/>
                        <a:pt x="12" y="8"/>
                        <a:pt x="10" y="8"/>
                      </a:cubicBezTo>
                      <a:cubicBezTo>
                        <a:pt x="8" y="8"/>
                        <a:pt x="8" y="7"/>
                        <a:pt x="7" y="6"/>
                      </a:cubicBezTo>
                      <a:cubicBezTo>
                        <a:pt x="6" y="7"/>
                        <a:pt x="5" y="8"/>
                        <a:pt x="4" y="8"/>
                      </a:cubicBezTo>
                      <a:cubicBezTo>
                        <a:pt x="1" y="8"/>
                        <a:pt x="1" y="6"/>
                        <a:pt x="0" y="5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2"/>
                        <a:pt x="4" y="3"/>
                      </a:cubicBezTo>
                      <a:cubicBezTo>
                        <a:pt x="4" y="2"/>
                        <a:pt x="5" y="0"/>
                        <a:pt x="7" y="0"/>
                      </a:cubicBezTo>
                      <a:cubicBezTo>
                        <a:pt x="9" y="0"/>
                        <a:pt x="10" y="2"/>
                        <a:pt x="10" y="3"/>
                      </a:cubicBezTo>
                      <a:cubicBezTo>
                        <a:pt x="11" y="2"/>
                        <a:pt x="12" y="0"/>
                        <a:pt x="13" y="0"/>
                      </a:cubicBezTo>
                      <a:cubicBezTo>
                        <a:pt x="15" y="0"/>
                        <a:pt x="16" y="2"/>
                        <a:pt x="17" y="3"/>
                      </a:cubicBezTo>
                      <a:cubicBezTo>
                        <a:pt x="17" y="2"/>
                        <a:pt x="18" y="0"/>
                        <a:pt x="20" y="0"/>
                      </a:cubicBezTo>
                      <a:cubicBezTo>
                        <a:pt x="22" y="0"/>
                        <a:pt x="23" y="2"/>
                        <a:pt x="23" y="3"/>
                      </a:cubicBezTo>
                      <a:cubicBezTo>
                        <a:pt x="24" y="2"/>
                        <a:pt x="25" y="0"/>
                        <a:pt x="27" y="0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7" y="5"/>
                        <a:pt x="27" y="4"/>
                        <a:pt x="27" y="4"/>
                      </a:cubicBezTo>
                      <a:cubicBezTo>
                        <a:pt x="27" y="4"/>
                        <a:pt x="27" y="5"/>
                        <a:pt x="27" y="5"/>
                      </a:cubicBezTo>
                      <a:cubicBezTo>
                        <a:pt x="26" y="6"/>
                        <a:pt x="25" y="8"/>
                        <a:pt x="23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62"/>
                <p:cNvSpPr/>
                <p:nvPr/>
              </p:nvSpPr>
              <p:spPr bwMode="auto">
                <a:xfrm>
                  <a:off x="7062788" y="2738438"/>
                  <a:ext cx="134938" cy="112713"/>
                </a:xfrm>
                <a:custGeom>
                  <a:avLst/>
                  <a:gdLst>
                    <a:gd name="T0" fmla="*/ 36 w 36"/>
                    <a:gd name="T1" fmla="*/ 30 h 30"/>
                    <a:gd name="T2" fmla="*/ 31 w 36"/>
                    <a:gd name="T3" fmla="*/ 30 h 30"/>
                    <a:gd name="T4" fmla="*/ 31 w 36"/>
                    <a:gd name="T5" fmla="*/ 18 h 30"/>
                    <a:gd name="T6" fmla="*/ 18 w 36"/>
                    <a:gd name="T7" fmla="*/ 4 h 30"/>
                    <a:gd name="T8" fmla="*/ 4 w 36"/>
                    <a:gd name="T9" fmla="*/ 18 h 30"/>
                    <a:gd name="T10" fmla="*/ 4 w 36"/>
                    <a:gd name="T11" fmla="*/ 30 h 30"/>
                    <a:gd name="T12" fmla="*/ 0 w 36"/>
                    <a:gd name="T13" fmla="*/ 30 h 30"/>
                    <a:gd name="T14" fmla="*/ 0 w 36"/>
                    <a:gd name="T15" fmla="*/ 18 h 30"/>
                    <a:gd name="T16" fmla="*/ 18 w 36"/>
                    <a:gd name="T17" fmla="*/ 0 h 30"/>
                    <a:gd name="T18" fmla="*/ 36 w 36"/>
                    <a:gd name="T19" fmla="*/ 18 h 30"/>
                    <a:gd name="T20" fmla="*/ 36 w 36"/>
                    <a:gd name="T2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0">
                      <a:moveTo>
                        <a:pt x="36" y="30"/>
                      </a:moveTo>
                      <a:cubicBezTo>
                        <a:pt x="31" y="30"/>
                        <a:pt x="31" y="30"/>
                        <a:pt x="31" y="30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0"/>
                        <a:pt x="25" y="4"/>
                        <a:pt x="18" y="4"/>
                      </a:cubicBezTo>
                      <a:cubicBezTo>
                        <a:pt x="10" y="4"/>
                        <a:pt x="4" y="10"/>
                        <a:pt x="4" y="18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lnTo>
                        <a:pt x="36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63"/>
                <p:cNvSpPr/>
                <p:nvPr/>
              </p:nvSpPr>
              <p:spPr bwMode="auto">
                <a:xfrm>
                  <a:off x="7189788" y="2790825"/>
                  <a:ext cx="36513" cy="68263"/>
                </a:xfrm>
                <a:custGeom>
                  <a:avLst/>
                  <a:gdLst>
                    <a:gd name="T0" fmla="*/ 0 w 10"/>
                    <a:gd name="T1" fmla="*/ 18 h 18"/>
                    <a:gd name="T2" fmla="*/ 0 w 10"/>
                    <a:gd name="T3" fmla="*/ 13 h 18"/>
                    <a:gd name="T4" fmla="*/ 5 w 10"/>
                    <a:gd name="T5" fmla="*/ 9 h 18"/>
                    <a:gd name="T6" fmla="*/ 0 w 10"/>
                    <a:gd name="T7" fmla="*/ 4 h 18"/>
                    <a:gd name="T8" fmla="*/ 0 w 10"/>
                    <a:gd name="T9" fmla="*/ 0 h 18"/>
                    <a:gd name="T10" fmla="*/ 10 w 10"/>
                    <a:gd name="T11" fmla="*/ 9 h 18"/>
                    <a:gd name="T12" fmla="*/ 0 w 10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8">
                      <a:moveTo>
                        <a:pt x="0" y="18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5" y="11"/>
                        <a:pt x="5" y="9"/>
                      </a:cubicBezTo>
                      <a:cubicBezTo>
                        <a:pt x="5" y="6"/>
                        <a:pt x="3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10" y="4"/>
                        <a:pt x="10" y="9"/>
                      </a:cubicBezTo>
                      <a:cubicBezTo>
                        <a:pt x="10" y="14"/>
                        <a:pt x="5" y="18"/>
                        <a:pt x="0" y="1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64"/>
                <p:cNvSpPr/>
                <p:nvPr/>
              </p:nvSpPr>
              <p:spPr bwMode="auto">
                <a:xfrm>
                  <a:off x="7032626" y="2790825"/>
                  <a:ext cx="36513" cy="68263"/>
                </a:xfrm>
                <a:custGeom>
                  <a:avLst/>
                  <a:gdLst>
                    <a:gd name="T0" fmla="*/ 10 w 10"/>
                    <a:gd name="T1" fmla="*/ 18 h 18"/>
                    <a:gd name="T2" fmla="*/ 0 w 10"/>
                    <a:gd name="T3" fmla="*/ 9 h 18"/>
                    <a:gd name="T4" fmla="*/ 10 w 10"/>
                    <a:gd name="T5" fmla="*/ 0 h 18"/>
                    <a:gd name="T6" fmla="*/ 10 w 10"/>
                    <a:gd name="T7" fmla="*/ 4 h 18"/>
                    <a:gd name="T8" fmla="*/ 4 w 10"/>
                    <a:gd name="T9" fmla="*/ 9 h 18"/>
                    <a:gd name="T10" fmla="*/ 10 w 10"/>
                    <a:gd name="T11" fmla="*/ 13 h 18"/>
                    <a:gd name="T12" fmla="*/ 10 w 10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8">
                      <a:moveTo>
                        <a:pt x="10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7" y="4"/>
                        <a:pt x="4" y="6"/>
                        <a:pt x="4" y="9"/>
                      </a:cubicBezTo>
                      <a:cubicBezTo>
                        <a:pt x="4" y="11"/>
                        <a:pt x="7" y="13"/>
                        <a:pt x="10" y="13"/>
                      </a:cubicBezTo>
                      <a:lnTo>
                        <a:pt x="1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65"/>
                <p:cNvSpPr/>
                <p:nvPr/>
              </p:nvSpPr>
              <p:spPr bwMode="auto">
                <a:xfrm>
                  <a:off x="7151688" y="2851150"/>
                  <a:ext cx="46038" cy="33338"/>
                </a:xfrm>
                <a:custGeom>
                  <a:avLst/>
                  <a:gdLst>
                    <a:gd name="T0" fmla="*/ 1 w 12"/>
                    <a:gd name="T1" fmla="*/ 9 h 9"/>
                    <a:gd name="T2" fmla="*/ 0 w 12"/>
                    <a:gd name="T3" fmla="*/ 9 h 9"/>
                    <a:gd name="T4" fmla="*/ 0 w 12"/>
                    <a:gd name="T5" fmla="*/ 5 h 9"/>
                    <a:gd name="T6" fmla="*/ 6 w 12"/>
                    <a:gd name="T7" fmla="*/ 3 h 9"/>
                    <a:gd name="T8" fmla="*/ 7 w 12"/>
                    <a:gd name="T9" fmla="*/ 0 h 9"/>
                    <a:gd name="T10" fmla="*/ 12 w 12"/>
                    <a:gd name="T11" fmla="*/ 0 h 9"/>
                    <a:gd name="T12" fmla="*/ 9 w 12"/>
                    <a:gd name="T13" fmla="*/ 6 h 9"/>
                    <a:gd name="T14" fmla="*/ 1 w 12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9">
                      <a:moveTo>
                        <a:pt x="1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5"/>
                        <a:pt x="5" y="4"/>
                        <a:pt x="6" y="3"/>
                      </a:cubicBezTo>
                      <a:cubicBezTo>
                        <a:pt x="7" y="2"/>
                        <a:pt x="7" y="0"/>
                        <a:pt x="7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1"/>
                        <a:pt x="12" y="4"/>
                        <a:pt x="9" y="6"/>
                      </a:cubicBezTo>
                      <a:cubicBezTo>
                        <a:pt x="7" y="8"/>
                        <a:pt x="4" y="9"/>
                        <a:pt x="1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Oval 66"/>
                <p:cNvSpPr>
                  <a:spLocks noChangeArrowheads="1"/>
                </p:cNvSpPr>
                <p:nvPr/>
              </p:nvSpPr>
              <p:spPr bwMode="auto">
                <a:xfrm>
                  <a:off x="7137401" y="2862263"/>
                  <a:ext cx="25400" cy="269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67"/>
                <p:cNvSpPr>
                  <a:spLocks noEditPoints="1"/>
                </p:cNvSpPr>
                <p:nvPr/>
              </p:nvSpPr>
              <p:spPr bwMode="auto">
                <a:xfrm>
                  <a:off x="6986588" y="2922588"/>
                  <a:ext cx="239713" cy="228600"/>
                </a:xfrm>
                <a:custGeom>
                  <a:avLst/>
                  <a:gdLst>
                    <a:gd name="T0" fmla="*/ 121 w 151"/>
                    <a:gd name="T1" fmla="*/ 144 h 144"/>
                    <a:gd name="T2" fmla="*/ 76 w 151"/>
                    <a:gd name="T3" fmla="*/ 108 h 144"/>
                    <a:gd name="T4" fmla="*/ 29 w 151"/>
                    <a:gd name="T5" fmla="*/ 144 h 144"/>
                    <a:gd name="T6" fmla="*/ 45 w 151"/>
                    <a:gd name="T7" fmla="*/ 90 h 144"/>
                    <a:gd name="T8" fmla="*/ 0 w 151"/>
                    <a:gd name="T9" fmla="*/ 54 h 144"/>
                    <a:gd name="T10" fmla="*/ 57 w 151"/>
                    <a:gd name="T11" fmla="*/ 54 h 144"/>
                    <a:gd name="T12" fmla="*/ 76 w 151"/>
                    <a:gd name="T13" fmla="*/ 0 h 144"/>
                    <a:gd name="T14" fmla="*/ 92 w 151"/>
                    <a:gd name="T15" fmla="*/ 54 h 144"/>
                    <a:gd name="T16" fmla="*/ 151 w 151"/>
                    <a:gd name="T17" fmla="*/ 54 h 144"/>
                    <a:gd name="T18" fmla="*/ 104 w 151"/>
                    <a:gd name="T19" fmla="*/ 90 h 144"/>
                    <a:gd name="T20" fmla="*/ 121 w 151"/>
                    <a:gd name="T21" fmla="*/ 144 h 144"/>
                    <a:gd name="T22" fmla="*/ 31 w 151"/>
                    <a:gd name="T23" fmla="*/ 66 h 144"/>
                    <a:gd name="T24" fmla="*/ 57 w 151"/>
                    <a:gd name="T25" fmla="*/ 85 h 144"/>
                    <a:gd name="T26" fmla="*/ 48 w 151"/>
                    <a:gd name="T27" fmla="*/ 116 h 144"/>
                    <a:gd name="T28" fmla="*/ 76 w 151"/>
                    <a:gd name="T29" fmla="*/ 97 h 144"/>
                    <a:gd name="T30" fmla="*/ 102 w 151"/>
                    <a:gd name="T31" fmla="*/ 116 h 144"/>
                    <a:gd name="T32" fmla="*/ 92 w 151"/>
                    <a:gd name="T33" fmla="*/ 85 h 144"/>
                    <a:gd name="T34" fmla="*/ 118 w 151"/>
                    <a:gd name="T35" fmla="*/ 66 h 144"/>
                    <a:gd name="T36" fmla="*/ 85 w 151"/>
                    <a:gd name="T37" fmla="*/ 66 h 144"/>
                    <a:gd name="T38" fmla="*/ 76 w 151"/>
                    <a:gd name="T39" fmla="*/ 33 h 144"/>
                    <a:gd name="T40" fmla="*/ 64 w 151"/>
                    <a:gd name="T41" fmla="*/ 66 h 144"/>
                    <a:gd name="T42" fmla="*/ 31 w 151"/>
                    <a:gd name="T43" fmla="*/ 6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1" h="144">
                      <a:moveTo>
                        <a:pt x="121" y="144"/>
                      </a:moveTo>
                      <a:lnTo>
                        <a:pt x="76" y="108"/>
                      </a:lnTo>
                      <a:lnTo>
                        <a:pt x="29" y="144"/>
                      </a:lnTo>
                      <a:lnTo>
                        <a:pt x="45" y="90"/>
                      </a:lnTo>
                      <a:lnTo>
                        <a:pt x="0" y="54"/>
                      </a:lnTo>
                      <a:lnTo>
                        <a:pt x="57" y="54"/>
                      </a:lnTo>
                      <a:lnTo>
                        <a:pt x="76" y="0"/>
                      </a:lnTo>
                      <a:lnTo>
                        <a:pt x="92" y="54"/>
                      </a:lnTo>
                      <a:lnTo>
                        <a:pt x="151" y="54"/>
                      </a:lnTo>
                      <a:lnTo>
                        <a:pt x="104" y="90"/>
                      </a:lnTo>
                      <a:lnTo>
                        <a:pt x="121" y="144"/>
                      </a:lnTo>
                      <a:close/>
                      <a:moveTo>
                        <a:pt x="31" y="66"/>
                      </a:moveTo>
                      <a:lnTo>
                        <a:pt x="57" y="85"/>
                      </a:lnTo>
                      <a:lnTo>
                        <a:pt x="48" y="116"/>
                      </a:lnTo>
                      <a:lnTo>
                        <a:pt x="76" y="97"/>
                      </a:lnTo>
                      <a:lnTo>
                        <a:pt x="102" y="116"/>
                      </a:lnTo>
                      <a:lnTo>
                        <a:pt x="92" y="85"/>
                      </a:lnTo>
                      <a:lnTo>
                        <a:pt x="118" y="66"/>
                      </a:lnTo>
                      <a:lnTo>
                        <a:pt x="85" y="66"/>
                      </a:lnTo>
                      <a:lnTo>
                        <a:pt x="76" y="33"/>
                      </a:lnTo>
                      <a:lnTo>
                        <a:pt x="64" y="66"/>
                      </a:lnTo>
                      <a:lnTo>
                        <a:pt x="31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68"/>
                <p:cNvSpPr/>
                <p:nvPr/>
              </p:nvSpPr>
              <p:spPr bwMode="auto">
                <a:xfrm>
                  <a:off x="5006976" y="3806825"/>
                  <a:ext cx="79375" cy="79375"/>
                </a:xfrm>
                <a:custGeom>
                  <a:avLst/>
                  <a:gdLst>
                    <a:gd name="T0" fmla="*/ 10 w 50"/>
                    <a:gd name="T1" fmla="*/ 50 h 50"/>
                    <a:gd name="T2" fmla="*/ 0 w 50"/>
                    <a:gd name="T3" fmla="*/ 50 h 50"/>
                    <a:gd name="T4" fmla="*/ 0 w 50"/>
                    <a:gd name="T5" fmla="*/ 0 h 50"/>
                    <a:gd name="T6" fmla="*/ 50 w 50"/>
                    <a:gd name="T7" fmla="*/ 0 h 50"/>
                    <a:gd name="T8" fmla="*/ 50 w 50"/>
                    <a:gd name="T9" fmla="*/ 10 h 50"/>
                    <a:gd name="T10" fmla="*/ 10 w 50"/>
                    <a:gd name="T11" fmla="*/ 10 h 50"/>
                    <a:gd name="T12" fmla="*/ 10 w 50"/>
                    <a:gd name="T13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0">
                      <a:moveTo>
                        <a:pt x="10" y="50"/>
                      </a:move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0"/>
                      </a:lnTo>
                      <a:lnTo>
                        <a:pt x="10" y="10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69"/>
                <p:cNvSpPr>
                  <a:spLocks noEditPoints="1"/>
                </p:cNvSpPr>
                <p:nvPr/>
              </p:nvSpPr>
              <p:spPr bwMode="auto">
                <a:xfrm>
                  <a:off x="4879976" y="3630613"/>
                  <a:ext cx="212725" cy="263525"/>
                </a:xfrm>
                <a:custGeom>
                  <a:avLst/>
                  <a:gdLst>
                    <a:gd name="T0" fmla="*/ 87 w 134"/>
                    <a:gd name="T1" fmla="*/ 166 h 166"/>
                    <a:gd name="T2" fmla="*/ 0 w 134"/>
                    <a:gd name="T3" fmla="*/ 166 h 166"/>
                    <a:gd name="T4" fmla="*/ 0 w 134"/>
                    <a:gd name="T5" fmla="*/ 0 h 166"/>
                    <a:gd name="T6" fmla="*/ 134 w 134"/>
                    <a:gd name="T7" fmla="*/ 0 h 166"/>
                    <a:gd name="T8" fmla="*/ 134 w 134"/>
                    <a:gd name="T9" fmla="*/ 118 h 166"/>
                    <a:gd name="T10" fmla="*/ 87 w 134"/>
                    <a:gd name="T11" fmla="*/ 166 h 166"/>
                    <a:gd name="T12" fmla="*/ 12 w 134"/>
                    <a:gd name="T13" fmla="*/ 156 h 166"/>
                    <a:gd name="T14" fmla="*/ 82 w 134"/>
                    <a:gd name="T15" fmla="*/ 156 h 166"/>
                    <a:gd name="T16" fmla="*/ 125 w 134"/>
                    <a:gd name="T17" fmla="*/ 114 h 166"/>
                    <a:gd name="T18" fmla="*/ 125 w 134"/>
                    <a:gd name="T19" fmla="*/ 10 h 166"/>
                    <a:gd name="T20" fmla="*/ 12 w 134"/>
                    <a:gd name="T21" fmla="*/ 10 h 166"/>
                    <a:gd name="T22" fmla="*/ 12 w 134"/>
                    <a:gd name="T23" fmla="*/ 15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4" h="166">
                      <a:moveTo>
                        <a:pt x="87" y="166"/>
                      </a:moveTo>
                      <a:lnTo>
                        <a:pt x="0" y="166"/>
                      </a:lnTo>
                      <a:lnTo>
                        <a:pt x="0" y="0"/>
                      </a:lnTo>
                      <a:lnTo>
                        <a:pt x="134" y="0"/>
                      </a:lnTo>
                      <a:lnTo>
                        <a:pt x="134" y="118"/>
                      </a:lnTo>
                      <a:lnTo>
                        <a:pt x="87" y="166"/>
                      </a:lnTo>
                      <a:close/>
                      <a:moveTo>
                        <a:pt x="12" y="156"/>
                      </a:moveTo>
                      <a:lnTo>
                        <a:pt x="82" y="156"/>
                      </a:lnTo>
                      <a:lnTo>
                        <a:pt x="125" y="114"/>
                      </a:lnTo>
                      <a:lnTo>
                        <a:pt x="125" y="10"/>
                      </a:lnTo>
                      <a:lnTo>
                        <a:pt x="12" y="10"/>
                      </a:lnTo>
                      <a:lnTo>
                        <a:pt x="12" y="1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Rectangle 70"/>
                <p:cNvSpPr>
                  <a:spLocks noChangeArrowheads="1"/>
                </p:cNvSpPr>
                <p:nvPr/>
              </p:nvSpPr>
              <p:spPr bwMode="auto">
                <a:xfrm>
                  <a:off x="4929188" y="3676650"/>
                  <a:ext cx="69850" cy="142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Rectangle 71"/>
                <p:cNvSpPr>
                  <a:spLocks noChangeArrowheads="1"/>
                </p:cNvSpPr>
                <p:nvPr/>
              </p:nvSpPr>
              <p:spPr bwMode="auto">
                <a:xfrm>
                  <a:off x="4929188" y="3706813"/>
                  <a:ext cx="119063" cy="142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Rectangle 72"/>
                <p:cNvSpPr>
                  <a:spLocks noChangeArrowheads="1"/>
                </p:cNvSpPr>
                <p:nvPr/>
              </p:nvSpPr>
              <p:spPr bwMode="auto">
                <a:xfrm>
                  <a:off x="4929188" y="3732213"/>
                  <a:ext cx="119063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Rectangle 73"/>
                <p:cNvSpPr>
                  <a:spLocks noChangeArrowheads="1"/>
                </p:cNvSpPr>
                <p:nvPr/>
              </p:nvSpPr>
              <p:spPr bwMode="auto">
                <a:xfrm>
                  <a:off x="4929188" y="3762375"/>
                  <a:ext cx="52388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74"/>
                <p:cNvSpPr>
                  <a:spLocks noEditPoints="1"/>
                </p:cNvSpPr>
                <p:nvPr/>
              </p:nvSpPr>
              <p:spPr bwMode="auto">
                <a:xfrm>
                  <a:off x="4841876" y="3413125"/>
                  <a:ext cx="173038" cy="90488"/>
                </a:xfrm>
                <a:custGeom>
                  <a:avLst/>
                  <a:gdLst>
                    <a:gd name="T0" fmla="*/ 92 w 109"/>
                    <a:gd name="T1" fmla="*/ 57 h 57"/>
                    <a:gd name="T2" fmla="*/ 14 w 109"/>
                    <a:gd name="T3" fmla="*/ 57 h 57"/>
                    <a:gd name="T4" fmla="*/ 0 w 109"/>
                    <a:gd name="T5" fmla="*/ 0 h 57"/>
                    <a:gd name="T6" fmla="*/ 109 w 109"/>
                    <a:gd name="T7" fmla="*/ 0 h 57"/>
                    <a:gd name="T8" fmla="*/ 92 w 109"/>
                    <a:gd name="T9" fmla="*/ 57 h 57"/>
                    <a:gd name="T10" fmla="*/ 24 w 109"/>
                    <a:gd name="T11" fmla="*/ 48 h 57"/>
                    <a:gd name="T12" fmla="*/ 85 w 109"/>
                    <a:gd name="T13" fmla="*/ 48 h 57"/>
                    <a:gd name="T14" fmla="*/ 95 w 109"/>
                    <a:gd name="T15" fmla="*/ 10 h 57"/>
                    <a:gd name="T16" fmla="*/ 12 w 109"/>
                    <a:gd name="T17" fmla="*/ 10 h 57"/>
                    <a:gd name="T18" fmla="*/ 24 w 109"/>
                    <a:gd name="T19" fmla="*/ 4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57">
                      <a:moveTo>
                        <a:pt x="92" y="57"/>
                      </a:moveTo>
                      <a:lnTo>
                        <a:pt x="14" y="57"/>
                      </a:lnTo>
                      <a:lnTo>
                        <a:pt x="0" y="0"/>
                      </a:lnTo>
                      <a:lnTo>
                        <a:pt x="109" y="0"/>
                      </a:lnTo>
                      <a:lnTo>
                        <a:pt x="92" y="57"/>
                      </a:lnTo>
                      <a:close/>
                      <a:moveTo>
                        <a:pt x="24" y="48"/>
                      </a:moveTo>
                      <a:lnTo>
                        <a:pt x="85" y="48"/>
                      </a:lnTo>
                      <a:lnTo>
                        <a:pt x="95" y="10"/>
                      </a:lnTo>
                      <a:lnTo>
                        <a:pt x="12" y="10"/>
                      </a:lnTo>
                      <a:lnTo>
                        <a:pt x="24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75"/>
                <p:cNvSpPr/>
                <p:nvPr/>
              </p:nvSpPr>
              <p:spPr bwMode="auto">
                <a:xfrm>
                  <a:off x="4811713" y="3382963"/>
                  <a:ext cx="68263" cy="117475"/>
                </a:xfrm>
                <a:custGeom>
                  <a:avLst/>
                  <a:gdLst>
                    <a:gd name="T0" fmla="*/ 33 w 43"/>
                    <a:gd name="T1" fmla="*/ 74 h 74"/>
                    <a:gd name="T2" fmla="*/ 17 w 43"/>
                    <a:gd name="T3" fmla="*/ 10 h 74"/>
                    <a:gd name="T4" fmla="*/ 0 w 43"/>
                    <a:gd name="T5" fmla="*/ 10 h 74"/>
                    <a:gd name="T6" fmla="*/ 0 w 43"/>
                    <a:gd name="T7" fmla="*/ 0 h 74"/>
                    <a:gd name="T8" fmla="*/ 24 w 43"/>
                    <a:gd name="T9" fmla="*/ 0 h 74"/>
                    <a:gd name="T10" fmla="*/ 43 w 43"/>
                    <a:gd name="T11" fmla="*/ 69 h 74"/>
                    <a:gd name="T12" fmla="*/ 33 w 43"/>
                    <a:gd name="T13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74">
                      <a:moveTo>
                        <a:pt x="33" y="74"/>
                      </a:move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43" y="69"/>
                      </a:lnTo>
                      <a:lnTo>
                        <a:pt x="33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76"/>
                <p:cNvSpPr>
                  <a:spLocks noEditPoints="1"/>
                </p:cNvSpPr>
                <p:nvPr/>
              </p:nvSpPr>
              <p:spPr bwMode="auto">
                <a:xfrm>
                  <a:off x="4868863" y="3506788"/>
                  <a:ext cx="44450" cy="46038"/>
                </a:xfrm>
                <a:custGeom>
                  <a:avLst/>
                  <a:gdLst>
                    <a:gd name="T0" fmla="*/ 6 w 12"/>
                    <a:gd name="T1" fmla="*/ 12 h 12"/>
                    <a:gd name="T2" fmla="*/ 0 w 12"/>
                    <a:gd name="T3" fmla="*/ 6 h 12"/>
                    <a:gd name="T4" fmla="*/ 6 w 12"/>
                    <a:gd name="T5" fmla="*/ 0 h 12"/>
                    <a:gd name="T6" fmla="*/ 12 w 12"/>
                    <a:gd name="T7" fmla="*/ 6 h 12"/>
                    <a:gd name="T8" fmla="*/ 6 w 12"/>
                    <a:gd name="T9" fmla="*/ 12 h 12"/>
                    <a:gd name="T10" fmla="*/ 6 w 12"/>
                    <a:gd name="T11" fmla="*/ 5 h 12"/>
                    <a:gd name="T12" fmla="*/ 5 w 12"/>
                    <a:gd name="T13" fmla="*/ 6 h 12"/>
                    <a:gd name="T14" fmla="*/ 6 w 12"/>
                    <a:gd name="T15" fmla="*/ 8 h 12"/>
                    <a:gd name="T16" fmla="*/ 8 w 12"/>
                    <a:gd name="T17" fmla="*/ 6 h 12"/>
                    <a:gd name="T18" fmla="*/ 6 w 12"/>
                    <a:gd name="T19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" y="0"/>
                        <a:pt x="12" y="3"/>
                        <a:pt x="12" y="6"/>
                      </a:cubicBezTo>
                      <a:cubicBezTo>
                        <a:pt x="12" y="9"/>
                        <a:pt x="10" y="12"/>
                        <a:pt x="6" y="12"/>
                      </a:cubicBezTo>
                      <a:moveTo>
                        <a:pt x="6" y="5"/>
                      </a:move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8"/>
                      </a:cubicBezTo>
                      <a:cubicBezTo>
                        <a:pt x="7" y="8"/>
                        <a:pt x="8" y="7"/>
                        <a:pt x="8" y="6"/>
                      </a:cubicBezTo>
                      <a:cubicBezTo>
                        <a:pt x="8" y="5"/>
                        <a:pt x="7" y="5"/>
                        <a:pt x="6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77"/>
                <p:cNvSpPr>
                  <a:spLocks noEditPoints="1"/>
                </p:cNvSpPr>
                <p:nvPr/>
              </p:nvSpPr>
              <p:spPr bwMode="auto">
                <a:xfrm>
                  <a:off x="4935538" y="3506788"/>
                  <a:ext cx="46038" cy="46038"/>
                </a:xfrm>
                <a:custGeom>
                  <a:avLst/>
                  <a:gdLst>
                    <a:gd name="T0" fmla="*/ 6 w 12"/>
                    <a:gd name="T1" fmla="*/ 12 h 12"/>
                    <a:gd name="T2" fmla="*/ 0 w 12"/>
                    <a:gd name="T3" fmla="*/ 6 h 12"/>
                    <a:gd name="T4" fmla="*/ 6 w 12"/>
                    <a:gd name="T5" fmla="*/ 0 h 12"/>
                    <a:gd name="T6" fmla="*/ 12 w 12"/>
                    <a:gd name="T7" fmla="*/ 6 h 12"/>
                    <a:gd name="T8" fmla="*/ 6 w 12"/>
                    <a:gd name="T9" fmla="*/ 12 h 12"/>
                    <a:gd name="T10" fmla="*/ 6 w 12"/>
                    <a:gd name="T11" fmla="*/ 5 h 12"/>
                    <a:gd name="T12" fmla="*/ 5 w 12"/>
                    <a:gd name="T13" fmla="*/ 6 h 12"/>
                    <a:gd name="T14" fmla="*/ 6 w 12"/>
                    <a:gd name="T15" fmla="*/ 8 h 12"/>
                    <a:gd name="T16" fmla="*/ 8 w 12"/>
                    <a:gd name="T17" fmla="*/ 6 h 12"/>
                    <a:gd name="T18" fmla="*/ 6 w 12"/>
                    <a:gd name="T19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" y="0"/>
                        <a:pt x="12" y="3"/>
                        <a:pt x="12" y="6"/>
                      </a:cubicBezTo>
                      <a:cubicBezTo>
                        <a:pt x="12" y="9"/>
                        <a:pt x="10" y="12"/>
                        <a:pt x="6" y="12"/>
                      </a:cubicBezTo>
                      <a:moveTo>
                        <a:pt x="6" y="5"/>
                      </a:move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8"/>
                      </a:cubicBezTo>
                      <a:cubicBezTo>
                        <a:pt x="7" y="8"/>
                        <a:pt x="8" y="7"/>
                        <a:pt x="8" y="6"/>
                      </a:cubicBezTo>
                      <a:cubicBezTo>
                        <a:pt x="8" y="5"/>
                        <a:pt x="7" y="5"/>
                        <a:pt x="6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78"/>
                <p:cNvSpPr/>
                <p:nvPr/>
              </p:nvSpPr>
              <p:spPr bwMode="auto">
                <a:xfrm>
                  <a:off x="5397501" y="4362450"/>
                  <a:ext cx="134938" cy="38100"/>
                </a:xfrm>
                <a:custGeom>
                  <a:avLst/>
                  <a:gdLst>
                    <a:gd name="T0" fmla="*/ 35 w 36"/>
                    <a:gd name="T1" fmla="*/ 10 h 10"/>
                    <a:gd name="T2" fmla="*/ 0 w 36"/>
                    <a:gd name="T3" fmla="*/ 6 h 10"/>
                    <a:gd name="T4" fmla="*/ 0 w 36"/>
                    <a:gd name="T5" fmla="*/ 1 h 10"/>
                    <a:gd name="T6" fmla="*/ 36 w 36"/>
                    <a:gd name="T7" fmla="*/ 6 h 10"/>
                    <a:gd name="T8" fmla="*/ 35 w 3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0">
                      <a:moveTo>
                        <a:pt x="35" y="10"/>
                      </a:moveTo>
                      <a:cubicBezTo>
                        <a:pt x="24" y="6"/>
                        <a:pt x="12" y="4"/>
                        <a:pt x="0" y="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2" y="0"/>
                        <a:pt x="25" y="1"/>
                        <a:pt x="36" y="6"/>
                      </a:cubicBezTo>
                      <a:lnTo>
                        <a:pt x="35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79"/>
                <p:cNvSpPr/>
                <p:nvPr/>
              </p:nvSpPr>
              <p:spPr bwMode="auto">
                <a:xfrm>
                  <a:off x="5303838" y="4384675"/>
                  <a:ext cx="36513" cy="26988"/>
                </a:xfrm>
                <a:custGeom>
                  <a:avLst/>
                  <a:gdLst>
                    <a:gd name="T0" fmla="*/ 2 w 10"/>
                    <a:gd name="T1" fmla="*/ 7 h 7"/>
                    <a:gd name="T2" fmla="*/ 0 w 10"/>
                    <a:gd name="T3" fmla="*/ 3 h 7"/>
                    <a:gd name="T4" fmla="*/ 8 w 10"/>
                    <a:gd name="T5" fmla="*/ 0 h 7"/>
                    <a:gd name="T6" fmla="*/ 10 w 10"/>
                    <a:gd name="T7" fmla="*/ 4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2"/>
                        <a:pt x="5" y="1"/>
                        <a:pt x="8" y="0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7" y="5"/>
                        <a:pt x="5" y="6"/>
                        <a:pt x="2" y="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80"/>
                <p:cNvSpPr/>
                <p:nvPr/>
              </p:nvSpPr>
              <p:spPr bwMode="auto">
                <a:xfrm>
                  <a:off x="5348288" y="4249738"/>
                  <a:ext cx="131763" cy="228600"/>
                </a:xfrm>
                <a:custGeom>
                  <a:avLst/>
                  <a:gdLst>
                    <a:gd name="T0" fmla="*/ 35 w 35"/>
                    <a:gd name="T1" fmla="*/ 61 h 61"/>
                    <a:gd name="T2" fmla="*/ 31 w 35"/>
                    <a:gd name="T3" fmla="*/ 61 h 61"/>
                    <a:gd name="T4" fmla="*/ 0 w 35"/>
                    <a:gd name="T5" fmla="*/ 3 h 61"/>
                    <a:gd name="T6" fmla="*/ 3 w 35"/>
                    <a:gd name="T7" fmla="*/ 0 h 61"/>
                    <a:gd name="T8" fmla="*/ 35 w 35"/>
                    <a:gd name="T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61">
                      <a:moveTo>
                        <a:pt x="35" y="61"/>
                      </a:move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31" y="38"/>
                        <a:pt x="19" y="16"/>
                        <a:pt x="0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3" y="14"/>
                        <a:pt x="35" y="36"/>
                        <a:pt x="35" y="6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81"/>
                <p:cNvSpPr/>
                <p:nvPr/>
              </p:nvSpPr>
              <p:spPr bwMode="auto">
                <a:xfrm>
                  <a:off x="5386388" y="4224338"/>
                  <a:ext cx="74613" cy="69850"/>
                </a:xfrm>
                <a:custGeom>
                  <a:avLst/>
                  <a:gdLst>
                    <a:gd name="T0" fmla="*/ 18 w 20"/>
                    <a:gd name="T1" fmla="*/ 19 h 19"/>
                    <a:gd name="T2" fmla="*/ 0 w 20"/>
                    <a:gd name="T3" fmla="*/ 3 h 19"/>
                    <a:gd name="T4" fmla="*/ 3 w 20"/>
                    <a:gd name="T5" fmla="*/ 0 h 19"/>
                    <a:gd name="T6" fmla="*/ 20 w 20"/>
                    <a:gd name="T7" fmla="*/ 16 h 19"/>
                    <a:gd name="T8" fmla="*/ 18 w 20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8" y="19"/>
                      </a:moveTo>
                      <a:cubicBezTo>
                        <a:pt x="11" y="15"/>
                        <a:pt x="5" y="9"/>
                        <a:pt x="0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8" y="6"/>
                        <a:pt x="14" y="11"/>
                        <a:pt x="20" y="16"/>
                      </a:cubicBezTo>
                      <a:lnTo>
                        <a:pt x="18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82"/>
                <p:cNvSpPr/>
                <p:nvPr/>
              </p:nvSpPr>
              <p:spPr bwMode="auto">
                <a:xfrm>
                  <a:off x="5505451" y="4310063"/>
                  <a:ext cx="60325" cy="30163"/>
                </a:xfrm>
                <a:custGeom>
                  <a:avLst/>
                  <a:gdLst>
                    <a:gd name="T0" fmla="*/ 16 w 16"/>
                    <a:gd name="T1" fmla="*/ 8 h 8"/>
                    <a:gd name="T2" fmla="*/ 0 w 16"/>
                    <a:gd name="T3" fmla="*/ 4 h 8"/>
                    <a:gd name="T4" fmla="*/ 1 w 16"/>
                    <a:gd name="T5" fmla="*/ 0 h 8"/>
                    <a:gd name="T6" fmla="*/ 16 w 16"/>
                    <a:gd name="T7" fmla="*/ 4 h 8"/>
                    <a:gd name="T8" fmla="*/ 16 w 16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16" y="8"/>
                      </a:moveTo>
                      <a:cubicBezTo>
                        <a:pt x="10" y="7"/>
                        <a:pt x="5" y="6"/>
                        <a:pt x="0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3"/>
                        <a:pt x="16" y="4"/>
                      </a:cubicBezTo>
                      <a:lnTo>
                        <a:pt x="16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83"/>
                <p:cNvSpPr>
                  <a:spLocks noEditPoints="1"/>
                </p:cNvSpPr>
                <p:nvPr/>
              </p:nvSpPr>
              <p:spPr bwMode="auto">
                <a:xfrm>
                  <a:off x="5445126" y="4265613"/>
                  <a:ext cx="71438" cy="74613"/>
                </a:xfrm>
                <a:custGeom>
                  <a:avLst/>
                  <a:gdLst>
                    <a:gd name="T0" fmla="*/ 10 w 19"/>
                    <a:gd name="T1" fmla="*/ 20 h 20"/>
                    <a:gd name="T2" fmla="*/ 0 w 19"/>
                    <a:gd name="T3" fmla="*/ 10 h 20"/>
                    <a:gd name="T4" fmla="*/ 10 w 19"/>
                    <a:gd name="T5" fmla="*/ 0 h 20"/>
                    <a:gd name="T6" fmla="*/ 19 w 19"/>
                    <a:gd name="T7" fmla="*/ 10 h 20"/>
                    <a:gd name="T8" fmla="*/ 10 w 19"/>
                    <a:gd name="T9" fmla="*/ 20 h 20"/>
                    <a:gd name="T10" fmla="*/ 10 w 19"/>
                    <a:gd name="T11" fmla="*/ 5 h 20"/>
                    <a:gd name="T12" fmla="*/ 4 w 19"/>
                    <a:gd name="T13" fmla="*/ 10 h 20"/>
                    <a:gd name="T14" fmla="*/ 10 w 19"/>
                    <a:gd name="T15" fmla="*/ 16 h 20"/>
                    <a:gd name="T16" fmla="*/ 15 w 19"/>
                    <a:gd name="T17" fmla="*/ 10 h 20"/>
                    <a:gd name="T18" fmla="*/ 10 w 19"/>
                    <a:gd name="T19" fmla="*/ 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20">
                      <a:moveTo>
                        <a:pt x="10" y="20"/>
                      </a:moveTo>
                      <a:cubicBezTo>
                        <a:pt x="4" y="20"/>
                        <a:pt x="0" y="16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5" y="0"/>
                        <a:pt x="19" y="5"/>
                        <a:pt x="19" y="10"/>
                      </a:cubicBezTo>
                      <a:cubicBezTo>
                        <a:pt x="19" y="16"/>
                        <a:pt x="15" y="20"/>
                        <a:pt x="10" y="20"/>
                      </a:cubicBezTo>
                      <a:moveTo>
                        <a:pt x="10" y="5"/>
                      </a:moveTo>
                      <a:cubicBezTo>
                        <a:pt x="6" y="5"/>
                        <a:pt x="4" y="7"/>
                        <a:pt x="4" y="10"/>
                      </a:cubicBezTo>
                      <a:cubicBezTo>
                        <a:pt x="4" y="13"/>
                        <a:pt x="6" y="16"/>
                        <a:pt x="10" y="16"/>
                      </a:cubicBezTo>
                      <a:cubicBezTo>
                        <a:pt x="13" y="16"/>
                        <a:pt x="15" y="13"/>
                        <a:pt x="15" y="10"/>
                      </a:cubicBezTo>
                      <a:cubicBezTo>
                        <a:pt x="15" y="7"/>
                        <a:pt x="13" y="5"/>
                        <a:pt x="1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84"/>
                <p:cNvSpPr>
                  <a:spLocks noEditPoints="1"/>
                </p:cNvSpPr>
                <p:nvPr/>
              </p:nvSpPr>
              <p:spPr bwMode="auto">
                <a:xfrm>
                  <a:off x="5516563" y="4370388"/>
                  <a:ext cx="76200" cy="71438"/>
                </a:xfrm>
                <a:custGeom>
                  <a:avLst/>
                  <a:gdLst>
                    <a:gd name="T0" fmla="*/ 10 w 20"/>
                    <a:gd name="T1" fmla="*/ 19 h 19"/>
                    <a:gd name="T2" fmla="*/ 0 w 20"/>
                    <a:gd name="T3" fmla="*/ 10 h 19"/>
                    <a:gd name="T4" fmla="*/ 10 w 20"/>
                    <a:gd name="T5" fmla="*/ 0 h 19"/>
                    <a:gd name="T6" fmla="*/ 20 w 20"/>
                    <a:gd name="T7" fmla="*/ 10 h 19"/>
                    <a:gd name="T8" fmla="*/ 10 w 20"/>
                    <a:gd name="T9" fmla="*/ 19 h 19"/>
                    <a:gd name="T10" fmla="*/ 10 w 20"/>
                    <a:gd name="T11" fmla="*/ 4 h 19"/>
                    <a:gd name="T12" fmla="*/ 5 w 20"/>
                    <a:gd name="T13" fmla="*/ 10 h 19"/>
                    <a:gd name="T14" fmla="*/ 10 w 20"/>
                    <a:gd name="T15" fmla="*/ 15 h 19"/>
                    <a:gd name="T16" fmla="*/ 16 w 20"/>
                    <a:gd name="T17" fmla="*/ 10 h 19"/>
                    <a:gd name="T18" fmla="*/ 10 w 20"/>
                    <a:gd name="T1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19">
                      <a:moveTo>
                        <a:pt x="10" y="19"/>
                      </a:moveTo>
                      <a:cubicBezTo>
                        <a:pt x="5" y="19"/>
                        <a:pt x="0" y="15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6" y="0"/>
                        <a:pt x="20" y="4"/>
                        <a:pt x="20" y="10"/>
                      </a:cubicBezTo>
                      <a:cubicBezTo>
                        <a:pt x="20" y="15"/>
                        <a:pt x="16" y="19"/>
                        <a:pt x="10" y="19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3"/>
                        <a:pt x="7" y="15"/>
                        <a:pt x="10" y="15"/>
                      </a:cubicBezTo>
                      <a:cubicBezTo>
                        <a:pt x="13" y="15"/>
                        <a:pt x="16" y="13"/>
                        <a:pt x="16" y="10"/>
                      </a:cubicBezTo>
                      <a:cubicBezTo>
                        <a:pt x="16" y="7"/>
                        <a:pt x="13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85"/>
                <p:cNvSpPr/>
                <p:nvPr/>
              </p:nvSpPr>
              <p:spPr bwMode="auto">
                <a:xfrm>
                  <a:off x="5292726" y="4216400"/>
                  <a:ext cx="284163" cy="284163"/>
                </a:xfrm>
                <a:custGeom>
                  <a:avLst/>
                  <a:gdLst>
                    <a:gd name="T0" fmla="*/ 38 w 76"/>
                    <a:gd name="T1" fmla="*/ 76 h 76"/>
                    <a:gd name="T2" fmla="*/ 0 w 76"/>
                    <a:gd name="T3" fmla="*/ 38 h 76"/>
                    <a:gd name="T4" fmla="*/ 38 w 76"/>
                    <a:gd name="T5" fmla="*/ 0 h 76"/>
                    <a:gd name="T6" fmla="*/ 76 w 76"/>
                    <a:gd name="T7" fmla="*/ 38 h 76"/>
                    <a:gd name="T8" fmla="*/ 75 w 76"/>
                    <a:gd name="T9" fmla="*/ 44 h 76"/>
                    <a:gd name="T10" fmla="*/ 71 w 76"/>
                    <a:gd name="T11" fmla="*/ 43 h 76"/>
                    <a:gd name="T12" fmla="*/ 71 w 76"/>
                    <a:gd name="T13" fmla="*/ 38 h 76"/>
                    <a:gd name="T14" fmla="*/ 38 w 76"/>
                    <a:gd name="T15" fmla="*/ 4 h 76"/>
                    <a:gd name="T16" fmla="*/ 4 w 76"/>
                    <a:gd name="T17" fmla="*/ 38 h 76"/>
                    <a:gd name="T18" fmla="*/ 38 w 76"/>
                    <a:gd name="T19" fmla="*/ 71 h 76"/>
                    <a:gd name="T20" fmla="*/ 66 w 76"/>
                    <a:gd name="T21" fmla="*/ 56 h 76"/>
                    <a:gd name="T22" fmla="*/ 69 w 76"/>
                    <a:gd name="T23" fmla="*/ 59 h 76"/>
                    <a:gd name="T24" fmla="*/ 38 w 76"/>
                    <a:gd name="T25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" h="76">
                      <a:moveTo>
                        <a:pt x="38" y="76"/>
                      </a:moveTo>
                      <a:cubicBezTo>
                        <a:pt x="17" y="76"/>
                        <a:pt x="0" y="59"/>
                        <a:pt x="0" y="38"/>
                      </a:cubicBezTo>
                      <a:cubicBezTo>
                        <a:pt x="0" y="17"/>
                        <a:pt x="17" y="0"/>
                        <a:pt x="38" y="0"/>
                      </a:cubicBezTo>
                      <a:cubicBezTo>
                        <a:pt x="59" y="0"/>
                        <a:pt x="76" y="17"/>
                        <a:pt x="76" y="38"/>
                      </a:cubicBezTo>
                      <a:cubicBezTo>
                        <a:pt x="76" y="40"/>
                        <a:pt x="76" y="42"/>
                        <a:pt x="75" y="44"/>
                      </a:cubicBezTo>
                      <a:cubicBezTo>
                        <a:pt x="71" y="43"/>
                        <a:pt x="71" y="43"/>
                        <a:pt x="71" y="43"/>
                      </a:cubicBezTo>
                      <a:cubicBezTo>
                        <a:pt x="71" y="41"/>
                        <a:pt x="71" y="39"/>
                        <a:pt x="71" y="38"/>
                      </a:cubicBezTo>
                      <a:cubicBezTo>
                        <a:pt x="71" y="19"/>
                        <a:pt x="56" y="4"/>
                        <a:pt x="38" y="4"/>
                      </a:cubicBezTo>
                      <a:cubicBezTo>
                        <a:pt x="19" y="4"/>
                        <a:pt x="4" y="19"/>
                        <a:pt x="4" y="38"/>
                      </a:cubicBezTo>
                      <a:cubicBezTo>
                        <a:pt x="4" y="56"/>
                        <a:pt x="19" y="71"/>
                        <a:pt x="38" y="71"/>
                      </a:cubicBezTo>
                      <a:cubicBezTo>
                        <a:pt x="49" y="71"/>
                        <a:pt x="59" y="66"/>
                        <a:pt x="66" y="56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62" y="69"/>
                        <a:pt x="50" y="76"/>
                        <a:pt x="38" y="7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Freeform 86"/>
                <p:cNvSpPr>
                  <a:spLocks noEditPoints="1"/>
                </p:cNvSpPr>
                <p:nvPr/>
              </p:nvSpPr>
              <p:spPr bwMode="auto">
                <a:xfrm>
                  <a:off x="5329238" y="4348163"/>
                  <a:ext cx="74613" cy="74613"/>
                </a:xfrm>
                <a:custGeom>
                  <a:avLst/>
                  <a:gdLst>
                    <a:gd name="T0" fmla="*/ 10 w 20"/>
                    <a:gd name="T1" fmla="*/ 20 h 20"/>
                    <a:gd name="T2" fmla="*/ 0 w 20"/>
                    <a:gd name="T3" fmla="*/ 10 h 20"/>
                    <a:gd name="T4" fmla="*/ 10 w 20"/>
                    <a:gd name="T5" fmla="*/ 0 h 20"/>
                    <a:gd name="T6" fmla="*/ 20 w 20"/>
                    <a:gd name="T7" fmla="*/ 10 h 20"/>
                    <a:gd name="T8" fmla="*/ 10 w 20"/>
                    <a:gd name="T9" fmla="*/ 20 h 20"/>
                    <a:gd name="T10" fmla="*/ 10 w 20"/>
                    <a:gd name="T11" fmla="*/ 5 h 20"/>
                    <a:gd name="T12" fmla="*/ 5 w 20"/>
                    <a:gd name="T13" fmla="*/ 10 h 20"/>
                    <a:gd name="T14" fmla="*/ 10 w 20"/>
                    <a:gd name="T15" fmla="*/ 16 h 20"/>
                    <a:gd name="T16" fmla="*/ 16 w 20"/>
                    <a:gd name="T17" fmla="*/ 10 h 20"/>
                    <a:gd name="T18" fmla="*/ 10 w 20"/>
                    <a:gd name="T19" fmla="*/ 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20"/>
                      </a:moveTo>
                      <a:cubicBezTo>
                        <a:pt x="5" y="20"/>
                        <a:pt x="0" y="16"/>
                        <a:pt x="0" y="10"/>
                      </a:cubicBezTo>
                      <a:cubicBezTo>
                        <a:pt x="0" y="5"/>
                        <a:pt x="5" y="0"/>
                        <a:pt x="10" y="0"/>
                      </a:cubicBezTo>
                      <a:cubicBezTo>
                        <a:pt x="16" y="0"/>
                        <a:pt x="20" y="5"/>
                        <a:pt x="20" y="10"/>
                      </a:cubicBezTo>
                      <a:cubicBezTo>
                        <a:pt x="20" y="16"/>
                        <a:pt x="16" y="20"/>
                        <a:pt x="10" y="20"/>
                      </a:cubicBezTo>
                      <a:moveTo>
                        <a:pt x="10" y="5"/>
                      </a:moveTo>
                      <a:cubicBezTo>
                        <a:pt x="7" y="5"/>
                        <a:pt x="5" y="7"/>
                        <a:pt x="5" y="10"/>
                      </a:cubicBezTo>
                      <a:cubicBezTo>
                        <a:pt x="5" y="13"/>
                        <a:pt x="7" y="16"/>
                        <a:pt x="10" y="16"/>
                      </a:cubicBezTo>
                      <a:cubicBezTo>
                        <a:pt x="13" y="16"/>
                        <a:pt x="16" y="13"/>
                        <a:pt x="16" y="10"/>
                      </a:cubicBezTo>
                      <a:cubicBezTo>
                        <a:pt x="16" y="7"/>
                        <a:pt x="13" y="5"/>
                        <a:pt x="1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87"/>
                <p:cNvSpPr>
                  <a:spLocks noEditPoints="1"/>
                </p:cNvSpPr>
                <p:nvPr/>
              </p:nvSpPr>
              <p:spPr bwMode="auto">
                <a:xfrm>
                  <a:off x="6011863" y="4583113"/>
                  <a:ext cx="60325" cy="60325"/>
                </a:xfrm>
                <a:custGeom>
                  <a:avLst/>
                  <a:gdLst>
                    <a:gd name="T0" fmla="*/ 8 w 16"/>
                    <a:gd name="T1" fmla="*/ 16 h 16"/>
                    <a:gd name="T2" fmla="*/ 0 w 16"/>
                    <a:gd name="T3" fmla="*/ 8 h 16"/>
                    <a:gd name="T4" fmla="*/ 8 w 16"/>
                    <a:gd name="T5" fmla="*/ 0 h 16"/>
                    <a:gd name="T6" fmla="*/ 16 w 16"/>
                    <a:gd name="T7" fmla="*/ 8 h 16"/>
                    <a:gd name="T8" fmla="*/ 8 w 16"/>
                    <a:gd name="T9" fmla="*/ 16 h 16"/>
                    <a:gd name="T10" fmla="*/ 8 w 16"/>
                    <a:gd name="T11" fmla="*/ 4 h 16"/>
                    <a:gd name="T12" fmla="*/ 4 w 16"/>
                    <a:gd name="T13" fmla="*/ 8 h 16"/>
                    <a:gd name="T14" fmla="*/ 8 w 16"/>
                    <a:gd name="T15" fmla="*/ 12 h 16"/>
                    <a:gd name="T16" fmla="*/ 12 w 16"/>
                    <a:gd name="T17" fmla="*/ 8 h 16"/>
                    <a:gd name="T18" fmla="*/ 8 w 16"/>
                    <a:gd name="T1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3"/>
                        <a:pt x="3" y="0"/>
                        <a:pt x="8" y="0"/>
                      </a:cubicBezTo>
                      <a:cubicBezTo>
                        <a:pt x="13" y="0"/>
                        <a:pt x="16" y="3"/>
                        <a:pt x="16" y="8"/>
                      </a:cubicBezTo>
                      <a:cubicBezTo>
                        <a:pt x="16" y="13"/>
                        <a:pt x="13" y="16"/>
                        <a:pt x="8" y="16"/>
                      </a:cubicBezTo>
                      <a:moveTo>
                        <a:pt x="8" y="4"/>
                      </a:moveTo>
                      <a:cubicBezTo>
                        <a:pt x="6" y="4"/>
                        <a:pt x="4" y="6"/>
                        <a:pt x="4" y="8"/>
                      </a:cubicBezTo>
                      <a:cubicBezTo>
                        <a:pt x="4" y="10"/>
                        <a:pt x="6" y="12"/>
                        <a:pt x="8" y="12"/>
                      </a:cubicBezTo>
                      <a:cubicBezTo>
                        <a:pt x="10" y="12"/>
                        <a:pt x="12" y="10"/>
                        <a:pt x="12" y="8"/>
                      </a:cubicBezTo>
                      <a:cubicBezTo>
                        <a:pt x="12" y="6"/>
                        <a:pt x="10" y="4"/>
                        <a:pt x="8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88"/>
                <p:cNvSpPr>
                  <a:spLocks noEditPoints="1"/>
                </p:cNvSpPr>
                <p:nvPr/>
              </p:nvSpPr>
              <p:spPr bwMode="auto">
                <a:xfrm>
                  <a:off x="6138863" y="4511675"/>
                  <a:ext cx="65088" cy="65088"/>
                </a:xfrm>
                <a:custGeom>
                  <a:avLst/>
                  <a:gdLst>
                    <a:gd name="T0" fmla="*/ 9 w 17"/>
                    <a:gd name="T1" fmla="*/ 17 h 17"/>
                    <a:gd name="T2" fmla="*/ 0 w 17"/>
                    <a:gd name="T3" fmla="*/ 9 h 17"/>
                    <a:gd name="T4" fmla="*/ 9 w 17"/>
                    <a:gd name="T5" fmla="*/ 0 h 17"/>
                    <a:gd name="T6" fmla="*/ 17 w 17"/>
                    <a:gd name="T7" fmla="*/ 9 h 17"/>
                    <a:gd name="T8" fmla="*/ 9 w 17"/>
                    <a:gd name="T9" fmla="*/ 17 h 17"/>
                    <a:gd name="T10" fmla="*/ 9 w 17"/>
                    <a:gd name="T11" fmla="*/ 4 h 17"/>
                    <a:gd name="T12" fmla="*/ 4 w 17"/>
                    <a:gd name="T13" fmla="*/ 9 h 17"/>
                    <a:gd name="T14" fmla="*/ 9 w 17"/>
                    <a:gd name="T15" fmla="*/ 13 h 17"/>
                    <a:gd name="T16" fmla="*/ 13 w 17"/>
                    <a:gd name="T17" fmla="*/ 9 h 17"/>
                    <a:gd name="T18" fmla="*/ 9 w 17"/>
                    <a:gd name="T19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4" y="17"/>
                        <a:pt x="0" y="13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3" y="0"/>
                        <a:pt x="17" y="4"/>
                        <a:pt x="17" y="9"/>
                      </a:cubicBezTo>
                      <a:cubicBezTo>
                        <a:pt x="17" y="13"/>
                        <a:pt x="13" y="17"/>
                        <a:pt x="9" y="17"/>
                      </a:cubicBezTo>
                      <a:moveTo>
                        <a:pt x="9" y="4"/>
                      </a:moveTo>
                      <a:cubicBezTo>
                        <a:pt x="6" y="4"/>
                        <a:pt x="4" y="6"/>
                        <a:pt x="4" y="9"/>
                      </a:cubicBezTo>
                      <a:cubicBezTo>
                        <a:pt x="4" y="11"/>
                        <a:pt x="6" y="13"/>
                        <a:pt x="9" y="13"/>
                      </a:cubicBezTo>
                      <a:cubicBezTo>
                        <a:pt x="11" y="13"/>
                        <a:pt x="13" y="11"/>
                        <a:pt x="13" y="9"/>
                      </a:cubicBezTo>
                      <a:cubicBezTo>
                        <a:pt x="13" y="6"/>
                        <a:pt x="11" y="4"/>
                        <a:pt x="9" y="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89"/>
                <p:cNvSpPr>
                  <a:spLocks noEditPoints="1"/>
                </p:cNvSpPr>
                <p:nvPr/>
              </p:nvSpPr>
              <p:spPr bwMode="auto">
                <a:xfrm>
                  <a:off x="6138863" y="4651375"/>
                  <a:ext cx="65088" cy="63500"/>
                </a:xfrm>
                <a:custGeom>
                  <a:avLst/>
                  <a:gdLst>
                    <a:gd name="T0" fmla="*/ 9 w 17"/>
                    <a:gd name="T1" fmla="*/ 17 h 17"/>
                    <a:gd name="T2" fmla="*/ 0 w 17"/>
                    <a:gd name="T3" fmla="*/ 9 h 17"/>
                    <a:gd name="T4" fmla="*/ 9 w 17"/>
                    <a:gd name="T5" fmla="*/ 0 h 17"/>
                    <a:gd name="T6" fmla="*/ 17 w 17"/>
                    <a:gd name="T7" fmla="*/ 9 h 17"/>
                    <a:gd name="T8" fmla="*/ 9 w 17"/>
                    <a:gd name="T9" fmla="*/ 17 h 17"/>
                    <a:gd name="T10" fmla="*/ 9 w 17"/>
                    <a:gd name="T11" fmla="*/ 5 h 17"/>
                    <a:gd name="T12" fmla="*/ 4 w 17"/>
                    <a:gd name="T13" fmla="*/ 9 h 17"/>
                    <a:gd name="T14" fmla="*/ 9 w 17"/>
                    <a:gd name="T15" fmla="*/ 13 h 17"/>
                    <a:gd name="T16" fmla="*/ 13 w 17"/>
                    <a:gd name="T17" fmla="*/ 9 h 17"/>
                    <a:gd name="T18" fmla="*/ 9 w 17"/>
                    <a:gd name="T1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4" y="17"/>
                        <a:pt x="0" y="13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3" y="0"/>
                        <a:pt x="17" y="4"/>
                        <a:pt x="17" y="9"/>
                      </a:cubicBezTo>
                      <a:cubicBezTo>
                        <a:pt x="17" y="13"/>
                        <a:pt x="13" y="17"/>
                        <a:pt x="9" y="17"/>
                      </a:cubicBezTo>
                      <a:moveTo>
                        <a:pt x="9" y="5"/>
                      </a:moveTo>
                      <a:cubicBezTo>
                        <a:pt x="6" y="5"/>
                        <a:pt x="4" y="6"/>
                        <a:pt x="4" y="9"/>
                      </a:cubicBezTo>
                      <a:cubicBezTo>
                        <a:pt x="4" y="11"/>
                        <a:pt x="6" y="13"/>
                        <a:pt x="9" y="13"/>
                      </a:cubicBezTo>
                      <a:cubicBezTo>
                        <a:pt x="11" y="13"/>
                        <a:pt x="13" y="11"/>
                        <a:pt x="13" y="9"/>
                      </a:cubicBezTo>
                      <a:cubicBezTo>
                        <a:pt x="13" y="6"/>
                        <a:pt x="11" y="5"/>
                        <a:pt x="9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6061076" y="4618038"/>
                  <a:ext cx="90488" cy="58738"/>
                </a:xfrm>
                <a:custGeom>
                  <a:avLst/>
                  <a:gdLst>
                    <a:gd name="T0" fmla="*/ 52 w 57"/>
                    <a:gd name="T1" fmla="*/ 37 h 37"/>
                    <a:gd name="T2" fmla="*/ 0 w 57"/>
                    <a:gd name="T3" fmla="*/ 7 h 37"/>
                    <a:gd name="T4" fmla="*/ 5 w 57"/>
                    <a:gd name="T5" fmla="*/ 0 h 37"/>
                    <a:gd name="T6" fmla="*/ 57 w 57"/>
                    <a:gd name="T7" fmla="*/ 28 h 37"/>
                    <a:gd name="T8" fmla="*/ 52 w 57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37">
                      <a:moveTo>
                        <a:pt x="52" y="37"/>
                      </a:move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57" y="28"/>
                      </a:lnTo>
                      <a:lnTo>
                        <a:pt x="52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91"/>
                <p:cNvSpPr/>
                <p:nvPr/>
              </p:nvSpPr>
              <p:spPr bwMode="auto">
                <a:xfrm>
                  <a:off x="6061076" y="4549775"/>
                  <a:ext cx="90488" cy="60325"/>
                </a:xfrm>
                <a:custGeom>
                  <a:avLst/>
                  <a:gdLst>
                    <a:gd name="T0" fmla="*/ 5 w 57"/>
                    <a:gd name="T1" fmla="*/ 38 h 38"/>
                    <a:gd name="T2" fmla="*/ 0 w 57"/>
                    <a:gd name="T3" fmla="*/ 31 h 38"/>
                    <a:gd name="T4" fmla="*/ 52 w 57"/>
                    <a:gd name="T5" fmla="*/ 0 h 38"/>
                    <a:gd name="T6" fmla="*/ 57 w 57"/>
                    <a:gd name="T7" fmla="*/ 10 h 38"/>
                    <a:gd name="T8" fmla="*/ 5 w 57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38">
                      <a:moveTo>
                        <a:pt x="5" y="38"/>
                      </a:moveTo>
                      <a:lnTo>
                        <a:pt x="0" y="31"/>
                      </a:lnTo>
                      <a:lnTo>
                        <a:pt x="52" y="0"/>
                      </a:lnTo>
                      <a:lnTo>
                        <a:pt x="57" y="10"/>
                      </a:lnTo>
                      <a:lnTo>
                        <a:pt x="5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Rectangle 92"/>
                <p:cNvSpPr>
                  <a:spLocks noChangeArrowheads="1"/>
                </p:cNvSpPr>
                <p:nvPr/>
              </p:nvSpPr>
              <p:spPr bwMode="auto">
                <a:xfrm>
                  <a:off x="5056188" y="3308350"/>
                  <a:ext cx="142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Rectangle 93"/>
                <p:cNvSpPr>
                  <a:spLocks noChangeArrowheads="1"/>
                </p:cNvSpPr>
                <p:nvPr/>
              </p:nvSpPr>
              <p:spPr bwMode="auto">
                <a:xfrm>
                  <a:off x="5029201" y="3330575"/>
                  <a:ext cx="63500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Rectangle 94"/>
                <p:cNvSpPr>
                  <a:spLocks noChangeArrowheads="1"/>
                </p:cNvSpPr>
                <p:nvPr/>
              </p:nvSpPr>
              <p:spPr bwMode="auto">
                <a:xfrm>
                  <a:off x="5006976" y="3987800"/>
                  <a:ext cx="15875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Rectangle 95"/>
                <p:cNvSpPr>
                  <a:spLocks noChangeArrowheads="1"/>
                </p:cNvSpPr>
                <p:nvPr/>
              </p:nvSpPr>
              <p:spPr bwMode="auto">
                <a:xfrm>
                  <a:off x="4981576" y="4013200"/>
                  <a:ext cx="63500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Rectangle 96"/>
                <p:cNvSpPr>
                  <a:spLocks noChangeArrowheads="1"/>
                </p:cNvSpPr>
                <p:nvPr/>
              </p:nvSpPr>
              <p:spPr bwMode="auto">
                <a:xfrm>
                  <a:off x="5468938" y="2328863"/>
                  <a:ext cx="14288" cy="650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Rectangle 97"/>
                <p:cNvSpPr>
                  <a:spLocks noChangeArrowheads="1"/>
                </p:cNvSpPr>
                <p:nvPr/>
              </p:nvSpPr>
              <p:spPr bwMode="auto">
                <a:xfrm>
                  <a:off x="5441951" y="2355850"/>
                  <a:ext cx="68263" cy="142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Rectangle 98"/>
                <p:cNvSpPr>
                  <a:spLocks noChangeArrowheads="1"/>
                </p:cNvSpPr>
                <p:nvPr/>
              </p:nvSpPr>
              <p:spPr bwMode="auto">
                <a:xfrm>
                  <a:off x="6919913" y="2859088"/>
                  <a:ext cx="142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Rectangle 99"/>
                <p:cNvSpPr>
                  <a:spLocks noChangeArrowheads="1"/>
                </p:cNvSpPr>
                <p:nvPr/>
              </p:nvSpPr>
              <p:spPr bwMode="auto">
                <a:xfrm>
                  <a:off x="6892926" y="2881313"/>
                  <a:ext cx="68263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Rectangle 100"/>
                <p:cNvSpPr>
                  <a:spLocks noChangeArrowheads="1"/>
                </p:cNvSpPr>
                <p:nvPr/>
              </p:nvSpPr>
              <p:spPr bwMode="auto">
                <a:xfrm>
                  <a:off x="7316788" y="3489325"/>
                  <a:ext cx="15875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91388" y="3511550"/>
                  <a:ext cx="63500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Rectangle 102"/>
                <p:cNvSpPr>
                  <a:spLocks noChangeArrowheads="1"/>
                </p:cNvSpPr>
                <p:nvPr/>
              </p:nvSpPr>
              <p:spPr bwMode="auto">
                <a:xfrm>
                  <a:off x="7043738" y="3443288"/>
                  <a:ext cx="19050" cy="682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Rectangle 103"/>
                <p:cNvSpPr>
                  <a:spLocks noChangeArrowheads="1"/>
                </p:cNvSpPr>
                <p:nvPr/>
              </p:nvSpPr>
              <p:spPr bwMode="auto">
                <a:xfrm>
                  <a:off x="7021513" y="3470275"/>
                  <a:ext cx="63500" cy="142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Rectangle 104"/>
                <p:cNvSpPr>
                  <a:spLocks noChangeArrowheads="1"/>
                </p:cNvSpPr>
                <p:nvPr/>
              </p:nvSpPr>
              <p:spPr bwMode="auto">
                <a:xfrm>
                  <a:off x="6083301" y="2157413"/>
                  <a:ext cx="14288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Rectangle 105"/>
                <p:cNvSpPr>
                  <a:spLocks noChangeArrowheads="1"/>
                </p:cNvSpPr>
                <p:nvPr/>
              </p:nvSpPr>
              <p:spPr bwMode="auto">
                <a:xfrm>
                  <a:off x="6056313" y="2179638"/>
                  <a:ext cx="68263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Rectangle 106"/>
                <p:cNvSpPr>
                  <a:spLocks noChangeArrowheads="1"/>
                </p:cNvSpPr>
                <p:nvPr/>
              </p:nvSpPr>
              <p:spPr bwMode="auto">
                <a:xfrm>
                  <a:off x="6034088" y="4381500"/>
                  <a:ext cx="15875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Rectangle 107"/>
                <p:cNvSpPr>
                  <a:spLocks noChangeArrowheads="1"/>
                </p:cNvSpPr>
                <p:nvPr/>
              </p:nvSpPr>
              <p:spPr bwMode="auto">
                <a:xfrm>
                  <a:off x="6008688" y="4403725"/>
                  <a:ext cx="63500" cy="142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Rectangle 108"/>
                <p:cNvSpPr>
                  <a:spLocks noChangeArrowheads="1"/>
                </p:cNvSpPr>
                <p:nvPr/>
              </p:nvSpPr>
              <p:spPr bwMode="auto">
                <a:xfrm>
                  <a:off x="5816601" y="2678113"/>
                  <a:ext cx="15875" cy="63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Rectangle 109"/>
                <p:cNvSpPr>
                  <a:spLocks noChangeArrowheads="1"/>
                </p:cNvSpPr>
                <p:nvPr/>
              </p:nvSpPr>
              <p:spPr bwMode="auto">
                <a:xfrm>
                  <a:off x="5791201" y="2700338"/>
                  <a:ext cx="63500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110"/>
                <p:cNvSpPr>
                  <a:spLocks noEditPoints="1"/>
                </p:cNvSpPr>
                <p:nvPr/>
              </p:nvSpPr>
              <p:spPr bwMode="auto">
                <a:xfrm>
                  <a:off x="5157788" y="4224338"/>
                  <a:ext cx="58738" cy="93663"/>
                </a:xfrm>
                <a:custGeom>
                  <a:avLst/>
                  <a:gdLst>
                    <a:gd name="T0" fmla="*/ 0 w 16"/>
                    <a:gd name="T1" fmla="*/ 7 h 25"/>
                    <a:gd name="T2" fmla="*/ 1 w 16"/>
                    <a:gd name="T3" fmla="*/ 4 h 25"/>
                    <a:gd name="T4" fmla="*/ 4 w 16"/>
                    <a:gd name="T5" fmla="*/ 1 h 25"/>
                    <a:gd name="T6" fmla="*/ 8 w 16"/>
                    <a:gd name="T7" fmla="*/ 0 h 25"/>
                    <a:gd name="T8" fmla="*/ 12 w 16"/>
                    <a:gd name="T9" fmla="*/ 1 h 25"/>
                    <a:gd name="T10" fmla="*/ 15 w 16"/>
                    <a:gd name="T11" fmla="*/ 4 h 25"/>
                    <a:gd name="T12" fmla="*/ 16 w 16"/>
                    <a:gd name="T13" fmla="*/ 7 h 25"/>
                    <a:gd name="T14" fmla="*/ 16 w 16"/>
                    <a:gd name="T15" fmla="*/ 9 h 25"/>
                    <a:gd name="T16" fmla="*/ 14 w 16"/>
                    <a:gd name="T17" fmla="*/ 11 h 25"/>
                    <a:gd name="T18" fmla="*/ 12 w 16"/>
                    <a:gd name="T19" fmla="*/ 14 h 25"/>
                    <a:gd name="T20" fmla="*/ 11 w 16"/>
                    <a:gd name="T21" fmla="*/ 14 h 25"/>
                    <a:gd name="T22" fmla="*/ 10 w 16"/>
                    <a:gd name="T23" fmla="*/ 15 h 25"/>
                    <a:gd name="T24" fmla="*/ 10 w 16"/>
                    <a:gd name="T25" fmla="*/ 16 h 25"/>
                    <a:gd name="T26" fmla="*/ 10 w 16"/>
                    <a:gd name="T27" fmla="*/ 17 h 25"/>
                    <a:gd name="T28" fmla="*/ 8 w 16"/>
                    <a:gd name="T29" fmla="*/ 19 h 25"/>
                    <a:gd name="T30" fmla="*/ 6 w 16"/>
                    <a:gd name="T31" fmla="*/ 18 h 25"/>
                    <a:gd name="T32" fmla="*/ 6 w 16"/>
                    <a:gd name="T33" fmla="*/ 16 h 25"/>
                    <a:gd name="T34" fmla="*/ 6 w 16"/>
                    <a:gd name="T35" fmla="*/ 14 h 25"/>
                    <a:gd name="T36" fmla="*/ 7 w 16"/>
                    <a:gd name="T37" fmla="*/ 12 h 25"/>
                    <a:gd name="T38" fmla="*/ 9 w 16"/>
                    <a:gd name="T39" fmla="*/ 10 h 25"/>
                    <a:gd name="T40" fmla="*/ 11 w 16"/>
                    <a:gd name="T41" fmla="*/ 9 h 25"/>
                    <a:gd name="T42" fmla="*/ 11 w 16"/>
                    <a:gd name="T43" fmla="*/ 8 h 25"/>
                    <a:gd name="T44" fmla="*/ 12 w 16"/>
                    <a:gd name="T45" fmla="*/ 7 h 25"/>
                    <a:gd name="T46" fmla="*/ 11 w 16"/>
                    <a:gd name="T47" fmla="*/ 5 h 25"/>
                    <a:gd name="T48" fmla="*/ 8 w 16"/>
                    <a:gd name="T49" fmla="*/ 4 h 25"/>
                    <a:gd name="T50" fmla="*/ 6 w 16"/>
                    <a:gd name="T51" fmla="*/ 5 h 25"/>
                    <a:gd name="T52" fmla="*/ 4 w 16"/>
                    <a:gd name="T53" fmla="*/ 7 h 25"/>
                    <a:gd name="T54" fmla="*/ 2 w 16"/>
                    <a:gd name="T55" fmla="*/ 9 h 25"/>
                    <a:gd name="T56" fmla="*/ 1 w 16"/>
                    <a:gd name="T57" fmla="*/ 8 h 25"/>
                    <a:gd name="T58" fmla="*/ 0 w 16"/>
                    <a:gd name="T59" fmla="*/ 7 h 25"/>
                    <a:gd name="T60" fmla="*/ 8 w 16"/>
                    <a:gd name="T61" fmla="*/ 25 h 25"/>
                    <a:gd name="T62" fmla="*/ 6 w 16"/>
                    <a:gd name="T63" fmla="*/ 24 h 25"/>
                    <a:gd name="T64" fmla="*/ 5 w 16"/>
                    <a:gd name="T65" fmla="*/ 22 h 25"/>
                    <a:gd name="T66" fmla="*/ 6 w 16"/>
                    <a:gd name="T67" fmla="*/ 21 h 25"/>
                    <a:gd name="T68" fmla="*/ 8 w 16"/>
                    <a:gd name="T69" fmla="*/ 20 h 25"/>
                    <a:gd name="T70" fmla="*/ 10 w 16"/>
                    <a:gd name="T71" fmla="*/ 21 h 25"/>
                    <a:gd name="T72" fmla="*/ 10 w 16"/>
                    <a:gd name="T73" fmla="*/ 22 h 25"/>
                    <a:gd name="T74" fmla="*/ 10 w 16"/>
                    <a:gd name="T75" fmla="*/ 24 h 25"/>
                    <a:gd name="T76" fmla="*/ 8 w 16"/>
                    <a:gd name="T7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6" h="25">
                      <a:moveTo>
                        <a:pt x="0" y="7"/>
                      </a:moveTo>
                      <a:cubicBezTo>
                        <a:pt x="0" y="6"/>
                        <a:pt x="0" y="5"/>
                        <a:pt x="1" y="4"/>
                      </a:cubicBez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7" y="0"/>
                        <a:pt x="8" y="0"/>
                      </a:cubicBezTo>
                      <a:cubicBezTo>
                        <a:pt x="10" y="0"/>
                        <a:pt x="11" y="1"/>
                        <a:pt x="12" y="1"/>
                      </a:cubicBezTo>
                      <a:cubicBezTo>
                        <a:pt x="14" y="2"/>
                        <a:pt x="15" y="3"/>
                        <a:pt x="15" y="4"/>
                      </a:cubicBezTo>
                      <a:cubicBezTo>
                        <a:pt x="16" y="5"/>
                        <a:pt x="16" y="6"/>
                        <a:pt x="16" y="7"/>
                      </a:cubicBezTo>
                      <a:cubicBezTo>
                        <a:pt x="16" y="8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3" y="12"/>
                        <a:pt x="12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7"/>
                      </a:cubicBezTo>
                      <a:cubicBezTo>
                        <a:pt x="9" y="18"/>
                        <a:pt x="9" y="19"/>
                        <a:pt x="8" y="19"/>
                      </a:cubicBezTo>
                      <a:cubicBezTo>
                        <a:pt x="7" y="19"/>
                        <a:pt x="7" y="18"/>
                        <a:pt x="6" y="18"/>
                      </a:cubicBezTo>
                      <a:cubicBezTo>
                        <a:pt x="6" y="18"/>
                        <a:pt x="6" y="17"/>
                        <a:pt x="6" y="16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6" y="13"/>
                        <a:pt x="7" y="13"/>
                        <a:pt x="7" y="12"/>
                      </a:cubicBezTo>
                      <a:cubicBezTo>
                        <a:pt x="8" y="12"/>
                        <a:pt x="8" y="11"/>
                        <a:pt x="9" y="10"/>
                      </a:cubicBezTo>
                      <a:cubicBezTo>
                        <a:pt x="10" y="10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1" y="8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6"/>
                        <a:pt x="11" y="5"/>
                        <a:pt x="11" y="5"/>
                      </a:cubicBezTo>
                      <a:cubicBezTo>
                        <a:pt x="10" y="4"/>
                        <a:pt x="9" y="4"/>
                        <a:pt x="8" y="4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5"/>
                        <a:pt x="5" y="6"/>
                        <a:pt x="4" y="7"/>
                      </a:cubicBezTo>
                      <a:cubicBezTo>
                        <a:pt x="4" y="9"/>
                        <a:pt x="3" y="9"/>
                        <a:pt x="2" y="9"/>
                      </a:cubicBezTo>
                      <a:cubicBezTo>
                        <a:pt x="2" y="9"/>
                        <a:pt x="1" y="9"/>
                        <a:pt x="1" y="8"/>
                      </a:cubicBezTo>
                      <a:cubicBezTo>
                        <a:pt x="0" y="8"/>
                        <a:pt x="0" y="8"/>
                        <a:pt x="0" y="7"/>
                      </a:cubicBezTo>
                      <a:moveTo>
                        <a:pt x="8" y="25"/>
                      </a:moveTo>
                      <a:cubicBezTo>
                        <a:pt x="7" y="25"/>
                        <a:pt x="7" y="25"/>
                        <a:pt x="6" y="24"/>
                      </a:cubicBezTo>
                      <a:cubicBezTo>
                        <a:pt x="6" y="24"/>
                        <a:pt x="5" y="23"/>
                        <a:pt x="5" y="22"/>
                      </a:cubicBezTo>
                      <a:cubicBezTo>
                        <a:pt x="5" y="22"/>
                        <a:pt x="6" y="21"/>
                        <a:pt x="6" y="21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9" y="20"/>
                        <a:pt x="9" y="20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3"/>
                        <a:pt x="10" y="24"/>
                        <a:pt x="10" y="24"/>
                      </a:cubicBezTo>
                      <a:cubicBezTo>
                        <a:pt x="9" y="25"/>
                        <a:pt x="9" y="25"/>
                        <a:pt x="8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111"/>
                <p:cNvSpPr/>
                <p:nvPr/>
              </p:nvSpPr>
              <p:spPr bwMode="auto">
                <a:xfrm>
                  <a:off x="6780213" y="4260850"/>
                  <a:ext cx="195263" cy="52388"/>
                </a:xfrm>
                <a:custGeom>
                  <a:avLst/>
                  <a:gdLst>
                    <a:gd name="T0" fmla="*/ 3 w 52"/>
                    <a:gd name="T1" fmla="*/ 14 h 14"/>
                    <a:gd name="T2" fmla="*/ 0 w 52"/>
                    <a:gd name="T3" fmla="*/ 11 h 14"/>
                    <a:gd name="T4" fmla="*/ 26 w 52"/>
                    <a:gd name="T5" fmla="*/ 0 h 14"/>
                    <a:gd name="T6" fmla="*/ 52 w 52"/>
                    <a:gd name="T7" fmla="*/ 11 h 14"/>
                    <a:gd name="T8" fmla="*/ 49 w 52"/>
                    <a:gd name="T9" fmla="*/ 14 h 14"/>
                    <a:gd name="T10" fmla="*/ 26 w 52"/>
                    <a:gd name="T11" fmla="*/ 5 h 14"/>
                    <a:gd name="T12" fmla="*/ 3 w 52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14">
                      <a:moveTo>
                        <a:pt x="3" y="14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4"/>
                        <a:pt x="16" y="0"/>
                        <a:pt x="26" y="0"/>
                      </a:cubicBezTo>
                      <a:cubicBezTo>
                        <a:pt x="36" y="0"/>
                        <a:pt x="45" y="4"/>
                        <a:pt x="52" y="11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3" y="8"/>
                        <a:pt x="35" y="5"/>
                        <a:pt x="26" y="5"/>
                      </a:cubicBezTo>
                      <a:cubicBezTo>
                        <a:pt x="17" y="5"/>
                        <a:pt x="9" y="8"/>
                        <a:pt x="3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112"/>
                <p:cNvSpPr/>
                <p:nvPr/>
              </p:nvSpPr>
              <p:spPr bwMode="auto">
                <a:xfrm>
                  <a:off x="6807201" y="4302125"/>
                  <a:ext cx="142875" cy="41275"/>
                </a:xfrm>
                <a:custGeom>
                  <a:avLst/>
                  <a:gdLst>
                    <a:gd name="T0" fmla="*/ 3 w 38"/>
                    <a:gd name="T1" fmla="*/ 11 h 11"/>
                    <a:gd name="T2" fmla="*/ 0 w 38"/>
                    <a:gd name="T3" fmla="*/ 8 h 11"/>
                    <a:gd name="T4" fmla="*/ 19 w 38"/>
                    <a:gd name="T5" fmla="*/ 0 h 11"/>
                    <a:gd name="T6" fmla="*/ 38 w 38"/>
                    <a:gd name="T7" fmla="*/ 7 h 11"/>
                    <a:gd name="T8" fmla="*/ 35 w 38"/>
                    <a:gd name="T9" fmla="*/ 11 h 11"/>
                    <a:gd name="T10" fmla="*/ 19 w 38"/>
                    <a:gd name="T11" fmla="*/ 4 h 11"/>
                    <a:gd name="T12" fmla="*/ 3 w 38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11">
                      <a:moveTo>
                        <a:pt x="3" y="11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5" y="2"/>
                        <a:pt x="12" y="0"/>
                        <a:pt x="19" y="0"/>
                      </a:cubicBezTo>
                      <a:cubicBezTo>
                        <a:pt x="26" y="0"/>
                        <a:pt x="33" y="2"/>
                        <a:pt x="38" y="7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1" y="6"/>
                        <a:pt x="25" y="4"/>
                        <a:pt x="19" y="4"/>
                      </a:cubicBezTo>
                      <a:cubicBezTo>
                        <a:pt x="13" y="4"/>
                        <a:pt x="7" y="6"/>
                        <a:pt x="3" y="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113"/>
                <p:cNvSpPr/>
                <p:nvPr/>
              </p:nvSpPr>
              <p:spPr bwMode="auto">
                <a:xfrm>
                  <a:off x="6837363" y="4335463"/>
                  <a:ext cx="82550" cy="34925"/>
                </a:xfrm>
                <a:custGeom>
                  <a:avLst/>
                  <a:gdLst>
                    <a:gd name="T0" fmla="*/ 3 w 22"/>
                    <a:gd name="T1" fmla="*/ 9 h 9"/>
                    <a:gd name="T2" fmla="*/ 0 w 22"/>
                    <a:gd name="T3" fmla="*/ 6 h 9"/>
                    <a:gd name="T4" fmla="*/ 22 w 22"/>
                    <a:gd name="T5" fmla="*/ 6 h 9"/>
                    <a:gd name="T6" fmla="*/ 19 w 22"/>
                    <a:gd name="T7" fmla="*/ 9 h 9"/>
                    <a:gd name="T8" fmla="*/ 3 w 2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9">
                      <a:moveTo>
                        <a:pt x="3" y="9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6" y="0"/>
                        <a:pt x="16" y="0"/>
                        <a:pt x="22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5" y="5"/>
                        <a:pt x="7" y="5"/>
                        <a:pt x="3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114"/>
                <p:cNvSpPr>
                  <a:spLocks noEditPoints="1"/>
                </p:cNvSpPr>
                <p:nvPr/>
              </p:nvSpPr>
              <p:spPr bwMode="auto">
                <a:xfrm>
                  <a:off x="6856413" y="4381500"/>
                  <a:ext cx="44450" cy="41275"/>
                </a:xfrm>
                <a:custGeom>
                  <a:avLst/>
                  <a:gdLst>
                    <a:gd name="T0" fmla="*/ 6 w 12"/>
                    <a:gd name="T1" fmla="*/ 5 h 11"/>
                    <a:gd name="T2" fmla="*/ 6 w 12"/>
                    <a:gd name="T3" fmla="*/ 5 h 11"/>
                    <a:gd name="T4" fmla="*/ 7 w 12"/>
                    <a:gd name="T5" fmla="*/ 5 h 11"/>
                    <a:gd name="T6" fmla="*/ 6 w 12"/>
                    <a:gd name="T7" fmla="*/ 6 h 11"/>
                    <a:gd name="T8" fmla="*/ 6 w 12"/>
                    <a:gd name="T9" fmla="*/ 6 h 11"/>
                    <a:gd name="T10" fmla="*/ 5 w 12"/>
                    <a:gd name="T11" fmla="*/ 6 h 11"/>
                    <a:gd name="T12" fmla="*/ 5 w 12"/>
                    <a:gd name="T13" fmla="*/ 5 h 11"/>
                    <a:gd name="T14" fmla="*/ 5 w 12"/>
                    <a:gd name="T15" fmla="*/ 5 h 11"/>
                    <a:gd name="T16" fmla="*/ 6 w 12"/>
                    <a:gd name="T17" fmla="*/ 5 h 11"/>
                    <a:gd name="T18" fmla="*/ 6 w 12"/>
                    <a:gd name="T19" fmla="*/ 0 h 11"/>
                    <a:gd name="T20" fmla="*/ 2 w 12"/>
                    <a:gd name="T21" fmla="*/ 2 h 11"/>
                    <a:gd name="T22" fmla="*/ 2 w 12"/>
                    <a:gd name="T23" fmla="*/ 9 h 11"/>
                    <a:gd name="T24" fmla="*/ 6 w 12"/>
                    <a:gd name="T25" fmla="*/ 11 h 11"/>
                    <a:gd name="T26" fmla="*/ 10 w 12"/>
                    <a:gd name="T27" fmla="*/ 9 h 11"/>
                    <a:gd name="T28" fmla="*/ 10 w 12"/>
                    <a:gd name="T29" fmla="*/ 2 h 11"/>
                    <a:gd name="T30" fmla="*/ 6 w 12"/>
                    <a:gd name="T3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" h="11">
                      <a:moveTo>
                        <a:pt x="6" y="5"/>
                      </a:move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moveTo>
                        <a:pt x="6" y="0"/>
                      </a:move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0" y="4"/>
                        <a:pt x="0" y="7"/>
                        <a:pt x="2" y="9"/>
                      </a:cubicBezTo>
                      <a:cubicBezTo>
                        <a:pt x="3" y="10"/>
                        <a:pt x="5" y="11"/>
                        <a:pt x="6" y="11"/>
                      </a:cubicBezTo>
                      <a:cubicBezTo>
                        <a:pt x="7" y="11"/>
                        <a:pt x="9" y="10"/>
                        <a:pt x="10" y="9"/>
                      </a:cubicBezTo>
                      <a:cubicBezTo>
                        <a:pt x="12" y="7"/>
                        <a:pt x="12" y="4"/>
                        <a:pt x="10" y="2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115"/>
                <p:cNvSpPr/>
                <p:nvPr/>
              </p:nvSpPr>
              <p:spPr bwMode="auto">
                <a:xfrm>
                  <a:off x="6727826" y="3833813"/>
                  <a:ext cx="63500" cy="101600"/>
                </a:xfrm>
                <a:custGeom>
                  <a:avLst/>
                  <a:gdLst>
                    <a:gd name="T0" fmla="*/ 31 w 40"/>
                    <a:gd name="T1" fmla="*/ 64 h 64"/>
                    <a:gd name="T2" fmla="*/ 0 w 40"/>
                    <a:gd name="T3" fmla="*/ 33 h 64"/>
                    <a:gd name="T4" fmla="*/ 31 w 40"/>
                    <a:gd name="T5" fmla="*/ 0 h 64"/>
                    <a:gd name="T6" fmla="*/ 40 w 40"/>
                    <a:gd name="T7" fmla="*/ 7 h 64"/>
                    <a:gd name="T8" fmla="*/ 14 w 40"/>
                    <a:gd name="T9" fmla="*/ 33 h 64"/>
                    <a:gd name="T10" fmla="*/ 40 w 40"/>
                    <a:gd name="T11" fmla="*/ 57 h 64"/>
                    <a:gd name="T12" fmla="*/ 31 w 40"/>
                    <a:gd name="T1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64">
                      <a:moveTo>
                        <a:pt x="31" y="64"/>
                      </a:moveTo>
                      <a:lnTo>
                        <a:pt x="0" y="33"/>
                      </a:lnTo>
                      <a:lnTo>
                        <a:pt x="31" y="0"/>
                      </a:lnTo>
                      <a:lnTo>
                        <a:pt x="40" y="7"/>
                      </a:lnTo>
                      <a:lnTo>
                        <a:pt x="14" y="33"/>
                      </a:lnTo>
                      <a:lnTo>
                        <a:pt x="40" y="57"/>
                      </a:lnTo>
                      <a:lnTo>
                        <a:pt x="31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Rectangle 116"/>
                <p:cNvSpPr>
                  <a:spLocks noChangeArrowheads="1"/>
                </p:cNvSpPr>
                <p:nvPr/>
              </p:nvSpPr>
              <p:spPr bwMode="auto">
                <a:xfrm>
                  <a:off x="6750051" y="3875088"/>
                  <a:ext cx="161925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117"/>
                <p:cNvSpPr/>
                <p:nvPr/>
              </p:nvSpPr>
              <p:spPr bwMode="auto">
                <a:xfrm>
                  <a:off x="6862763" y="3743325"/>
                  <a:ext cx="60325" cy="101600"/>
                </a:xfrm>
                <a:custGeom>
                  <a:avLst/>
                  <a:gdLst>
                    <a:gd name="T0" fmla="*/ 7 w 38"/>
                    <a:gd name="T1" fmla="*/ 64 h 64"/>
                    <a:gd name="T2" fmla="*/ 0 w 38"/>
                    <a:gd name="T3" fmla="*/ 57 h 64"/>
                    <a:gd name="T4" fmla="*/ 24 w 38"/>
                    <a:gd name="T5" fmla="*/ 33 h 64"/>
                    <a:gd name="T6" fmla="*/ 0 w 38"/>
                    <a:gd name="T7" fmla="*/ 7 h 64"/>
                    <a:gd name="T8" fmla="*/ 7 w 38"/>
                    <a:gd name="T9" fmla="*/ 0 h 64"/>
                    <a:gd name="T10" fmla="*/ 38 w 38"/>
                    <a:gd name="T11" fmla="*/ 33 h 64"/>
                    <a:gd name="T12" fmla="*/ 7 w 38"/>
                    <a:gd name="T1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64">
                      <a:moveTo>
                        <a:pt x="7" y="64"/>
                      </a:moveTo>
                      <a:lnTo>
                        <a:pt x="0" y="57"/>
                      </a:lnTo>
                      <a:lnTo>
                        <a:pt x="24" y="33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38" y="33"/>
                      </a:lnTo>
                      <a:lnTo>
                        <a:pt x="7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Rectangle 118"/>
                <p:cNvSpPr>
                  <a:spLocks noChangeArrowheads="1"/>
                </p:cNvSpPr>
                <p:nvPr/>
              </p:nvSpPr>
              <p:spPr bwMode="auto">
                <a:xfrm>
                  <a:off x="6738938" y="3784600"/>
                  <a:ext cx="161925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119"/>
                <p:cNvSpPr>
                  <a:spLocks noEditPoints="1"/>
                </p:cNvSpPr>
                <p:nvPr/>
              </p:nvSpPr>
              <p:spPr bwMode="auto">
                <a:xfrm>
                  <a:off x="6727826" y="4002088"/>
                  <a:ext cx="192088" cy="192088"/>
                </a:xfrm>
                <a:custGeom>
                  <a:avLst/>
                  <a:gdLst>
                    <a:gd name="T0" fmla="*/ 40 w 51"/>
                    <a:gd name="T1" fmla="*/ 51 h 51"/>
                    <a:gd name="T2" fmla="*/ 13 w 51"/>
                    <a:gd name="T3" fmla="*/ 38 h 51"/>
                    <a:gd name="T4" fmla="*/ 12 w 51"/>
                    <a:gd name="T5" fmla="*/ 38 h 51"/>
                    <a:gd name="T6" fmla="*/ 0 w 51"/>
                    <a:gd name="T7" fmla="*/ 10 h 51"/>
                    <a:gd name="T8" fmla="*/ 0 w 51"/>
                    <a:gd name="T9" fmla="*/ 9 h 51"/>
                    <a:gd name="T10" fmla="*/ 1 w 51"/>
                    <a:gd name="T11" fmla="*/ 9 h 51"/>
                    <a:gd name="T12" fmla="*/ 3 w 51"/>
                    <a:gd name="T13" fmla="*/ 6 h 51"/>
                    <a:gd name="T14" fmla="*/ 12 w 51"/>
                    <a:gd name="T15" fmla="*/ 0 h 51"/>
                    <a:gd name="T16" fmla="*/ 13 w 51"/>
                    <a:gd name="T17" fmla="*/ 0 h 51"/>
                    <a:gd name="T18" fmla="*/ 18 w 51"/>
                    <a:gd name="T19" fmla="*/ 3 h 51"/>
                    <a:gd name="T20" fmla="*/ 22 w 51"/>
                    <a:gd name="T21" fmla="*/ 14 h 51"/>
                    <a:gd name="T22" fmla="*/ 20 w 51"/>
                    <a:gd name="T23" fmla="*/ 19 h 51"/>
                    <a:gd name="T24" fmla="*/ 16 w 51"/>
                    <a:gd name="T25" fmla="*/ 22 h 51"/>
                    <a:gd name="T26" fmla="*/ 17 w 51"/>
                    <a:gd name="T27" fmla="*/ 23 h 51"/>
                    <a:gd name="T28" fmla="*/ 22 w 51"/>
                    <a:gd name="T29" fmla="*/ 29 h 51"/>
                    <a:gd name="T30" fmla="*/ 28 w 51"/>
                    <a:gd name="T31" fmla="*/ 34 h 51"/>
                    <a:gd name="T32" fmla="*/ 29 w 51"/>
                    <a:gd name="T33" fmla="*/ 35 h 51"/>
                    <a:gd name="T34" fmla="*/ 32 w 51"/>
                    <a:gd name="T35" fmla="*/ 31 h 51"/>
                    <a:gd name="T36" fmla="*/ 36 w 51"/>
                    <a:gd name="T37" fmla="*/ 29 h 51"/>
                    <a:gd name="T38" fmla="*/ 36 w 51"/>
                    <a:gd name="T39" fmla="*/ 29 h 51"/>
                    <a:gd name="T40" fmla="*/ 48 w 51"/>
                    <a:gd name="T41" fmla="*/ 33 h 51"/>
                    <a:gd name="T42" fmla="*/ 50 w 51"/>
                    <a:gd name="T43" fmla="*/ 39 h 51"/>
                    <a:gd name="T44" fmla="*/ 44 w 51"/>
                    <a:gd name="T45" fmla="*/ 48 h 51"/>
                    <a:gd name="T46" fmla="*/ 42 w 51"/>
                    <a:gd name="T47" fmla="*/ 50 h 51"/>
                    <a:gd name="T48" fmla="*/ 41 w 51"/>
                    <a:gd name="T49" fmla="*/ 51 h 51"/>
                    <a:gd name="T50" fmla="*/ 40 w 51"/>
                    <a:gd name="T51" fmla="*/ 51 h 51"/>
                    <a:gd name="T52" fmla="*/ 16 w 51"/>
                    <a:gd name="T53" fmla="*/ 35 h 51"/>
                    <a:gd name="T54" fmla="*/ 40 w 51"/>
                    <a:gd name="T55" fmla="*/ 46 h 51"/>
                    <a:gd name="T56" fmla="*/ 41 w 51"/>
                    <a:gd name="T57" fmla="*/ 45 h 51"/>
                    <a:gd name="T58" fmla="*/ 46 w 51"/>
                    <a:gd name="T59" fmla="*/ 37 h 51"/>
                    <a:gd name="T60" fmla="*/ 46 w 51"/>
                    <a:gd name="T61" fmla="*/ 37 h 51"/>
                    <a:gd name="T62" fmla="*/ 35 w 51"/>
                    <a:gd name="T63" fmla="*/ 33 h 51"/>
                    <a:gd name="T64" fmla="*/ 35 w 51"/>
                    <a:gd name="T65" fmla="*/ 34 h 51"/>
                    <a:gd name="T66" fmla="*/ 33 w 51"/>
                    <a:gd name="T67" fmla="*/ 37 h 51"/>
                    <a:gd name="T68" fmla="*/ 25 w 51"/>
                    <a:gd name="T69" fmla="*/ 38 h 51"/>
                    <a:gd name="T70" fmla="*/ 19 w 51"/>
                    <a:gd name="T71" fmla="*/ 32 h 51"/>
                    <a:gd name="T72" fmla="*/ 13 w 51"/>
                    <a:gd name="T73" fmla="*/ 26 h 51"/>
                    <a:gd name="T74" fmla="*/ 12 w 51"/>
                    <a:gd name="T75" fmla="*/ 21 h 51"/>
                    <a:gd name="T76" fmla="*/ 14 w 51"/>
                    <a:gd name="T77" fmla="*/ 18 h 51"/>
                    <a:gd name="T78" fmla="*/ 17 w 51"/>
                    <a:gd name="T79" fmla="*/ 16 h 51"/>
                    <a:gd name="T80" fmla="*/ 17 w 51"/>
                    <a:gd name="T81" fmla="*/ 15 h 51"/>
                    <a:gd name="T82" fmla="*/ 14 w 51"/>
                    <a:gd name="T83" fmla="*/ 5 h 51"/>
                    <a:gd name="T84" fmla="*/ 13 w 51"/>
                    <a:gd name="T85" fmla="*/ 5 h 51"/>
                    <a:gd name="T86" fmla="*/ 6 w 51"/>
                    <a:gd name="T87" fmla="*/ 10 h 51"/>
                    <a:gd name="T88" fmla="*/ 5 w 51"/>
                    <a:gd name="T89" fmla="*/ 11 h 51"/>
                    <a:gd name="T90" fmla="*/ 15 w 51"/>
                    <a:gd name="T91" fmla="*/ 35 h 51"/>
                    <a:gd name="T92" fmla="*/ 16 w 51"/>
                    <a:gd name="T93" fmla="*/ 3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1" h="51">
                      <a:moveTo>
                        <a:pt x="40" y="51"/>
                      </a:moveTo>
                      <a:cubicBezTo>
                        <a:pt x="30" y="51"/>
                        <a:pt x="20" y="46"/>
                        <a:pt x="13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4" y="30"/>
                        <a:pt x="0" y="20"/>
                        <a:pt x="0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2" y="7"/>
                        <a:pt x="3" y="6"/>
                      </a:cubicBezTo>
                      <a:cubicBezTo>
                        <a:pt x="5" y="4"/>
                        <a:pt x="9" y="2"/>
                        <a:pt x="12" y="0"/>
                      </a:cubicBezTo>
                      <a:cubicBezTo>
                        <a:pt x="12" y="0"/>
                        <a:pt x="13" y="0"/>
                        <a:pt x="13" y="0"/>
                      </a:cubicBezTo>
                      <a:cubicBezTo>
                        <a:pt x="15" y="0"/>
                        <a:pt x="17" y="1"/>
                        <a:pt x="18" y="3"/>
                      </a:cubicBezTo>
                      <a:cubicBezTo>
                        <a:pt x="19" y="6"/>
                        <a:pt x="21" y="10"/>
                        <a:pt x="22" y="14"/>
                      </a:cubicBezTo>
                      <a:cubicBezTo>
                        <a:pt x="22" y="16"/>
                        <a:pt x="22" y="18"/>
                        <a:pt x="20" y="19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7" y="23"/>
                      </a:cubicBezTo>
                      <a:cubicBezTo>
                        <a:pt x="18" y="25"/>
                        <a:pt x="20" y="27"/>
                        <a:pt x="22" y="29"/>
                      </a:cubicBezTo>
                      <a:cubicBezTo>
                        <a:pt x="24" y="31"/>
                        <a:pt x="26" y="33"/>
                        <a:pt x="28" y="34"/>
                      </a:cubicBezTo>
                      <a:cubicBezTo>
                        <a:pt x="28" y="34"/>
                        <a:pt x="29" y="35"/>
                        <a:pt x="29" y="35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3" y="29"/>
                        <a:pt x="35" y="29"/>
                        <a:pt x="36" y="29"/>
                      </a:cubicBezTo>
                      <a:cubicBezTo>
                        <a:pt x="36" y="29"/>
                        <a:pt x="36" y="29"/>
                        <a:pt x="36" y="29"/>
                      </a:cubicBezTo>
                      <a:cubicBezTo>
                        <a:pt x="41" y="30"/>
                        <a:pt x="44" y="31"/>
                        <a:pt x="48" y="33"/>
                      </a:cubicBezTo>
                      <a:cubicBezTo>
                        <a:pt x="50" y="34"/>
                        <a:pt x="51" y="37"/>
                        <a:pt x="50" y="39"/>
                      </a:cubicBezTo>
                      <a:cubicBezTo>
                        <a:pt x="49" y="42"/>
                        <a:pt x="47" y="46"/>
                        <a:pt x="44" y="48"/>
                      </a:cubicBezTo>
                      <a:cubicBezTo>
                        <a:pt x="44" y="49"/>
                        <a:pt x="43" y="50"/>
                        <a:pt x="42" y="50"/>
                      </a:cubicBezTo>
                      <a:cubicBezTo>
                        <a:pt x="41" y="51"/>
                        <a:pt x="41" y="51"/>
                        <a:pt x="41" y="51"/>
                      </a:cubicBezTo>
                      <a:lnTo>
                        <a:pt x="40" y="51"/>
                      </a:lnTo>
                      <a:close/>
                      <a:moveTo>
                        <a:pt x="16" y="35"/>
                      </a:moveTo>
                      <a:cubicBezTo>
                        <a:pt x="23" y="42"/>
                        <a:pt x="31" y="46"/>
                        <a:pt x="40" y="46"/>
                      </a:cubicBezTo>
                      <a:cubicBezTo>
                        <a:pt x="40" y="46"/>
                        <a:pt x="41" y="46"/>
                        <a:pt x="41" y="45"/>
                      </a:cubicBezTo>
                      <a:cubicBezTo>
                        <a:pt x="44" y="43"/>
                        <a:pt x="45" y="40"/>
                        <a:pt x="46" y="37"/>
                      </a:cubicBez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3" y="35"/>
                        <a:pt x="40" y="34"/>
                        <a:pt x="35" y="33"/>
                      </a:cubicBezTo>
                      <a:cubicBezTo>
                        <a:pt x="35" y="33"/>
                        <a:pt x="35" y="34"/>
                        <a:pt x="35" y="34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1" y="39"/>
                        <a:pt x="28" y="40"/>
                        <a:pt x="25" y="38"/>
                      </a:cubicBezTo>
                      <a:cubicBezTo>
                        <a:pt x="23" y="36"/>
                        <a:pt x="21" y="34"/>
                        <a:pt x="19" y="32"/>
                      </a:cubicBezTo>
                      <a:cubicBezTo>
                        <a:pt x="17" y="30"/>
                        <a:pt x="15" y="28"/>
                        <a:pt x="13" y="26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0"/>
                        <a:pt x="13" y="19"/>
                        <a:pt x="14" y="18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7" y="15"/>
                        <a:pt x="17" y="15"/>
                      </a:cubicBezTo>
                      <a:cubicBezTo>
                        <a:pt x="16" y="12"/>
                        <a:pt x="15" y="8"/>
                        <a:pt x="14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11" y="6"/>
                        <a:pt x="8" y="7"/>
                        <a:pt x="6" y="10"/>
                      </a:cubicBezTo>
                      <a:cubicBezTo>
                        <a:pt x="5" y="10"/>
                        <a:pt x="5" y="10"/>
                        <a:pt x="5" y="11"/>
                      </a:cubicBezTo>
                      <a:cubicBezTo>
                        <a:pt x="5" y="19"/>
                        <a:pt x="9" y="28"/>
                        <a:pt x="15" y="35"/>
                      </a:cubicBezTo>
                      <a:lnTo>
                        <a:pt x="16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120"/>
                <p:cNvSpPr/>
                <p:nvPr/>
              </p:nvSpPr>
              <p:spPr bwMode="auto">
                <a:xfrm>
                  <a:off x="6848476" y="4021138"/>
                  <a:ext cx="52388" cy="52388"/>
                </a:xfrm>
                <a:custGeom>
                  <a:avLst/>
                  <a:gdLst>
                    <a:gd name="T0" fmla="*/ 21 w 33"/>
                    <a:gd name="T1" fmla="*/ 33 h 33"/>
                    <a:gd name="T2" fmla="*/ 21 w 33"/>
                    <a:gd name="T3" fmla="*/ 12 h 33"/>
                    <a:gd name="T4" fmla="*/ 0 w 33"/>
                    <a:gd name="T5" fmla="*/ 9 h 33"/>
                    <a:gd name="T6" fmla="*/ 0 w 33"/>
                    <a:gd name="T7" fmla="*/ 0 h 33"/>
                    <a:gd name="T8" fmla="*/ 31 w 33"/>
                    <a:gd name="T9" fmla="*/ 2 h 33"/>
                    <a:gd name="T10" fmla="*/ 33 w 33"/>
                    <a:gd name="T11" fmla="*/ 31 h 33"/>
                    <a:gd name="T12" fmla="*/ 21 w 33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33">
                      <a:moveTo>
                        <a:pt x="21" y="33"/>
                      </a:moveTo>
                      <a:lnTo>
                        <a:pt x="21" y="12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31" y="2"/>
                      </a:lnTo>
                      <a:lnTo>
                        <a:pt x="33" y="31"/>
                      </a:lnTo>
                      <a:lnTo>
                        <a:pt x="21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121"/>
                <p:cNvSpPr/>
                <p:nvPr/>
              </p:nvSpPr>
              <p:spPr bwMode="auto">
                <a:xfrm>
                  <a:off x="6832601" y="4029075"/>
                  <a:ext cx="57150" cy="55563"/>
                </a:xfrm>
                <a:custGeom>
                  <a:avLst/>
                  <a:gdLst>
                    <a:gd name="T0" fmla="*/ 8 w 36"/>
                    <a:gd name="T1" fmla="*/ 35 h 35"/>
                    <a:gd name="T2" fmla="*/ 0 w 36"/>
                    <a:gd name="T3" fmla="*/ 28 h 35"/>
                    <a:gd name="T4" fmla="*/ 29 w 36"/>
                    <a:gd name="T5" fmla="*/ 0 h 35"/>
                    <a:gd name="T6" fmla="*/ 36 w 36"/>
                    <a:gd name="T7" fmla="*/ 7 h 35"/>
                    <a:gd name="T8" fmla="*/ 8 w 36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5">
                      <a:moveTo>
                        <a:pt x="8" y="35"/>
                      </a:moveTo>
                      <a:lnTo>
                        <a:pt x="0" y="28"/>
                      </a:lnTo>
                      <a:lnTo>
                        <a:pt x="29" y="0"/>
                      </a:lnTo>
                      <a:lnTo>
                        <a:pt x="36" y="7"/>
                      </a:ln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Freeform 122"/>
              <p:cNvSpPr/>
              <p:nvPr/>
            </p:nvSpPr>
            <p:spPr bwMode="auto">
              <a:xfrm>
                <a:off x="6192838" y="2936875"/>
                <a:ext cx="828675" cy="750888"/>
              </a:xfrm>
              <a:custGeom>
                <a:avLst/>
                <a:gdLst>
                  <a:gd name="T0" fmla="*/ 110 w 221"/>
                  <a:gd name="T1" fmla="*/ 0 h 200"/>
                  <a:gd name="T2" fmla="*/ 221 w 221"/>
                  <a:gd name="T3" fmla="*/ 87 h 200"/>
                  <a:gd name="T4" fmla="*/ 158 w 221"/>
                  <a:gd name="T5" fmla="*/ 166 h 200"/>
                  <a:gd name="T6" fmla="*/ 160 w 221"/>
                  <a:gd name="T7" fmla="*/ 170 h 200"/>
                  <a:gd name="T8" fmla="*/ 191 w 221"/>
                  <a:gd name="T9" fmla="*/ 198 h 200"/>
                  <a:gd name="T10" fmla="*/ 119 w 221"/>
                  <a:gd name="T11" fmla="*/ 174 h 200"/>
                  <a:gd name="T12" fmla="*/ 110 w 221"/>
                  <a:gd name="T13" fmla="*/ 174 h 200"/>
                  <a:gd name="T14" fmla="*/ 0 w 221"/>
                  <a:gd name="T15" fmla="*/ 87 h 200"/>
                  <a:gd name="T16" fmla="*/ 110 w 221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" h="200">
                    <a:moveTo>
                      <a:pt x="110" y="0"/>
                    </a:moveTo>
                    <a:cubicBezTo>
                      <a:pt x="172" y="0"/>
                      <a:pt x="221" y="39"/>
                      <a:pt x="221" y="87"/>
                    </a:cubicBezTo>
                    <a:cubicBezTo>
                      <a:pt x="221" y="122"/>
                      <a:pt x="195" y="152"/>
                      <a:pt x="158" y="166"/>
                    </a:cubicBezTo>
                    <a:cubicBezTo>
                      <a:pt x="158" y="167"/>
                      <a:pt x="159" y="169"/>
                      <a:pt x="160" y="170"/>
                    </a:cubicBezTo>
                    <a:cubicBezTo>
                      <a:pt x="167" y="182"/>
                      <a:pt x="178" y="192"/>
                      <a:pt x="191" y="198"/>
                    </a:cubicBezTo>
                    <a:cubicBezTo>
                      <a:pt x="163" y="200"/>
                      <a:pt x="136" y="191"/>
                      <a:pt x="119" y="174"/>
                    </a:cubicBezTo>
                    <a:cubicBezTo>
                      <a:pt x="116" y="174"/>
                      <a:pt x="113" y="174"/>
                      <a:pt x="110" y="174"/>
                    </a:cubicBezTo>
                    <a:cubicBezTo>
                      <a:pt x="49" y="174"/>
                      <a:pt x="0" y="135"/>
                      <a:pt x="0" y="87"/>
                    </a:cubicBezTo>
                    <a:cubicBezTo>
                      <a:pt x="0" y="39"/>
                      <a:pt x="49" y="0"/>
                      <a:pt x="110" y="0"/>
                    </a:cubicBezTo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3"/>
              <p:cNvSpPr/>
              <p:nvPr/>
            </p:nvSpPr>
            <p:spPr bwMode="auto">
              <a:xfrm>
                <a:off x="5775326" y="2667000"/>
                <a:ext cx="952500" cy="863600"/>
              </a:xfrm>
              <a:custGeom>
                <a:avLst/>
                <a:gdLst>
                  <a:gd name="T0" fmla="*/ 127 w 254"/>
                  <a:gd name="T1" fmla="*/ 0 h 230"/>
                  <a:gd name="T2" fmla="*/ 0 w 254"/>
                  <a:gd name="T3" fmla="*/ 100 h 230"/>
                  <a:gd name="T4" fmla="*/ 73 w 254"/>
                  <a:gd name="T5" fmla="*/ 190 h 230"/>
                  <a:gd name="T6" fmla="*/ 70 w 254"/>
                  <a:gd name="T7" fmla="*/ 196 h 230"/>
                  <a:gd name="T8" fmla="*/ 35 w 254"/>
                  <a:gd name="T9" fmla="*/ 227 h 230"/>
                  <a:gd name="T10" fmla="*/ 117 w 254"/>
                  <a:gd name="T11" fmla="*/ 200 h 230"/>
                  <a:gd name="T12" fmla="*/ 127 w 254"/>
                  <a:gd name="T13" fmla="*/ 200 h 230"/>
                  <a:gd name="T14" fmla="*/ 254 w 254"/>
                  <a:gd name="T15" fmla="*/ 100 h 230"/>
                  <a:gd name="T16" fmla="*/ 127 w 254"/>
                  <a:gd name="T1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230">
                    <a:moveTo>
                      <a:pt x="127" y="0"/>
                    </a:moveTo>
                    <a:cubicBezTo>
                      <a:pt x="57" y="0"/>
                      <a:pt x="0" y="45"/>
                      <a:pt x="0" y="100"/>
                    </a:cubicBezTo>
                    <a:cubicBezTo>
                      <a:pt x="0" y="140"/>
                      <a:pt x="30" y="174"/>
                      <a:pt x="73" y="190"/>
                    </a:cubicBezTo>
                    <a:cubicBezTo>
                      <a:pt x="72" y="192"/>
                      <a:pt x="71" y="194"/>
                      <a:pt x="70" y="196"/>
                    </a:cubicBezTo>
                    <a:cubicBezTo>
                      <a:pt x="62" y="210"/>
                      <a:pt x="50" y="220"/>
                      <a:pt x="35" y="227"/>
                    </a:cubicBezTo>
                    <a:cubicBezTo>
                      <a:pt x="67" y="230"/>
                      <a:pt x="97" y="220"/>
                      <a:pt x="117" y="200"/>
                    </a:cubicBezTo>
                    <a:cubicBezTo>
                      <a:pt x="120" y="200"/>
                      <a:pt x="124" y="200"/>
                      <a:pt x="127" y="200"/>
                    </a:cubicBezTo>
                    <a:cubicBezTo>
                      <a:pt x="197" y="200"/>
                      <a:pt x="254" y="155"/>
                      <a:pt x="254" y="100"/>
                    </a:cubicBezTo>
                    <a:cubicBezTo>
                      <a:pt x="254" y="45"/>
                      <a:pt x="197" y="0"/>
                      <a:pt x="12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Oval 124"/>
              <p:cNvSpPr>
                <a:spLocks noChangeArrowheads="1"/>
              </p:cNvSpPr>
              <p:nvPr/>
            </p:nvSpPr>
            <p:spPr bwMode="auto">
              <a:xfrm>
                <a:off x="5981701" y="2982913"/>
                <a:ext cx="134938" cy="1349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Oval 125"/>
              <p:cNvSpPr>
                <a:spLocks noChangeArrowheads="1"/>
              </p:cNvSpPr>
              <p:nvPr/>
            </p:nvSpPr>
            <p:spPr bwMode="auto">
              <a:xfrm>
                <a:off x="6188076" y="2982913"/>
                <a:ext cx="131763" cy="1349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Oval 126"/>
              <p:cNvSpPr>
                <a:spLocks noChangeArrowheads="1"/>
              </p:cNvSpPr>
              <p:nvPr/>
            </p:nvSpPr>
            <p:spPr bwMode="auto">
              <a:xfrm>
                <a:off x="6391276" y="2982913"/>
                <a:ext cx="134938" cy="1349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5" name="Oval 9"/>
            <p:cNvSpPr>
              <a:spLocks noChangeArrowheads="1"/>
            </p:cNvSpPr>
            <p:nvPr/>
          </p:nvSpPr>
          <p:spPr bwMode="auto">
            <a:xfrm>
              <a:off x="5578897" y="212695"/>
              <a:ext cx="723900" cy="7239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10"/>
            <p:cNvSpPr>
              <a:spLocks noChangeArrowheads="1"/>
            </p:cNvSpPr>
            <p:nvPr/>
          </p:nvSpPr>
          <p:spPr bwMode="auto">
            <a:xfrm>
              <a:off x="5578897" y="1295149"/>
              <a:ext cx="719138" cy="723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11"/>
            <p:cNvSpPr>
              <a:spLocks noChangeArrowheads="1"/>
            </p:cNvSpPr>
            <p:nvPr/>
          </p:nvSpPr>
          <p:spPr bwMode="auto">
            <a:xfrm>
              <a:off x="5578897" y="2358547"/>
              <a:ext cx="723900" cy="7239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2"/>
            <p:cNvSpPr>
              <a:spLocks noChangeArrowheads="1"/>
            </p:cNvSpPr>
            <p:nvPr/>
          </p:nvSpPr>
          <p:spPr bwMode="auto">
            <a:xfrm>
              <a:off x="5578897" y="3435074"/>
              <a:ext cx="719138" cy="723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TextBox 131"/>
            <p:cNvSpPr txBox="1"/>
            <p:nvPr/>
          </p:nvSpPr>
          <p:spPr>
            <a:xfrm>
              <a:off x="6423389" y="212697"/>
              <a:ext cx="2961066" cy="359467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点击添加标题</a:t>
              </a:r>
            </a:p>
          </p:txBody>
        </p:sp>
        <p:sp>
          <p:nvSpPr>
            <p:cNvPr id="131" name="TextBox 133"/>
            <p:cNvSpPr txBox="1"/>
            <p:nvPr/>
          </p:nvSpPr>
          <p:spPr>
            <a:xfrm>
              <a:off x="6423389" y="2351563"/>
              <a:ext cx="2961066" cy="359467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点击添加标题</a:t>
              </a:r>
            </a:p>
          </p:txBody>
        </p:sp>
        <p:sp>
          <p:nvSpPr>
            <p:cNvPr id="133" name="TextBox 135"/>
            <p:cNvSpPr txBox="1"/>
            <p:nvPr/>
          </p:nvSpPr>
          <p:spPr>
            <a:xfrm>
              <a:off x="6445483" y="1295150"/>
              <a:ext cx="2961066" cy="359467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点击添加标题</a:t>
              </a:r>
            </a:p>
          </p:txBody>
        </p:sp>
        <p:sp>
          <p:nvSpPr>
            <p:cNvPr id="135" name="TextBox 137"/>
            <p:cNvSpPr txBox="1"/>
            <p:nvPr/>
          </p:nvSpPr>
          <p:spPr>
            <a:xfrm>
              <a:off x="6445483" y="3428090"/>
              <a:ext cx="2961066" cy="359467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点击添加标题</a:t>
              </a:r>
            </a:p>
          </p:txBody>
        </p:sp>
        <p:sp>
          <p:nvSpPr>
            <p:cNvPr id="136" name="TextBox 138"/>
            <p:cNvSpPr txBox="1"/>
            <p:nvPr/>
          </p:nvSpPr>
          <p:spPr>
            <a:xfrm>
              <a:off x="6445483" y="3827050"/>
              <a:ext cx="3743482" cy="570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7"/>
            <p:cNvSpPr>
              <a:spLocks noEditPoints="1"/>
            </p:cNvSpPr>
            <p:nvPr/>
          </p:nvSpPr>
          <p:spPr bwMode="auto">
            <a:xfrm>
              <a:off x="5715667" y="2527970"/>
              <a:ext cx="450363" cy="385054"/>
            </a:xfrm>
            <a:custGeom>
              <a:avLst/>
              <a:gdLst>
                <a:gd name="T0" fmla="*/ 0 w 140"/>
                <a:gd name="T1" fmla="*/ 113 h 120"/>
                <a:gd name="T2" fmla="*/ 15 w 140"/>
                <a:gd name="T3" fmla="*/ 99 h 120"/>
                <a:gd name="T4" fmla="*/ 27 w 140"/>
                <a:gd name="T5" fmla="*/ 0 h 120"/>
                <a:gd name="T6" fmla="*/ 42 w 140"/>
                <a:gd name="T7" fmla="*/ 0 h 120"/>
                <a:gd name="T8" fmla="*/ 42 w 140"/>
                <a:gd name="T9" fmla="*/ 0 h 120"/>
                <a:gd name="T10" fmla="*/ 67 w 140"/>
                <a:gd name="T11" fmla="*/ 99 h 120"/>
                <a:gd name="T12" fmla="*/ 73 w 140"/>
                <a:gd name="T13" fmla="*/ 99 h 120"/>
                <a:gd name="T14" fmla="*/ 97 w 140"/>
                <a:gd name="T15" fmla="*/ 99 h 120"/>
                <a:gd name="T16" fmla="*/ 107 w 140"/>
                <a:gd name="T17" fmla="*/ 0 h 120"/>
                <a:gd name="T18" fmla="*/ 107 w 140"/>
                <a:gd name="T19" fmla="*/ 0 h 120"/>
                <a:gd name="T20" fmla="*/ 119 w 140"/>
                <a:gd name="T21" fmla="*/ 99 h 120"/>
                <a:gd name="T22" fmla="*/ 128 w 140"/>
                <a:gd name="T23" fmla="*/ 0 h 120"/>
                <a:gd name="T24" fmla="*/ 135 w 140"/>
                <a:gd name="T25" fmla="*/ 113 h 120"/>
                <a:gd name="T26" fmla="*/ 51 w 140"/>
                <a:gd name="T27" fmla="*/ 0 h 120"/>
                <a:gd name="T28" fmla="*/ 51 w 140"/>
                <a:gd name="T29" fmla="*/ 0 h 120"/>
                <a:gd name="T30" fmla="*/ 28 w 140"/>
                <a:gd name="T31" fmla="*/ 118 h 120"/>
                <a:gd name="T32" fmla="*/ 14 w 140"/>
                <a:gd name="T33" fmla="*/ 120 h 120"/>
                <a:gd name="T34" fmla="*/ 27 w 140"/>
                <a:gd name="T35" fmla="*/ 105 h 120"/>
                <a:gd name="T36" fmla="*/ 28 w 140"/>
                <a:gd name="T37" fmla="*/ 113 h 120"/>
                <a:gd name="T38" fmla="*/ 23 w 140"/>
                <a:gd name="T39" fmla="*/ 109 h 120"/>
                <a:gd name="T40" fmla="*/ 19 w 140"/>
                <a:gd name="T41" fmla="*/ 110 h 120"/>
                <a:gd name="T42" fmla="*/ 19 w 140"/>
                <a:gd name="T43" fmla="*/ 113 h 120"/>
                <a:gd name="T44" fmla="*/ 24 w 140"/>
                <a:gd name="T45" fmla="*/ 115 h 120"/>
                <a:gd name="T46" fmla="*/ 40 w 140"/>
                <a:gd name="T47" fmla="*/ 118 h 120"/>
                <a:gd name="T48" fmla="*/ 34 w 140"/>
                <a:gd name="T49" fmla="*/ 120 h 120"/>
                <a:gd name="T50" fmla="*/ 40 w 140"/>
                <a:gd name="T51" fmla="*/ 104 h 120"/>
                <a:gd name="T52" fmla="*/ 36 w 140"/>
                <a:gd name="T53" fmla="*/ 114 h 120"/>
                <a:gd name="T54" fmla="*/ 57 w 140"/>
                <a:gd name="T55" fmla="*/ 120 h 120"/>
                <a:gd name="T56" fmla="*/ 53 w 140"/>
                <a:gd name="T57" fmla="*/ 113 h 120"/>
                <a:gd name="T58" fmla="*/ 47 w 140"/>
                <a:gd name="T59" fmla="*/ 120 h 120"/>
                <a:gd name="T60" fmla="*/ 59 w 140"/>
                <a:gd name="T61" fmla="*/ 105 h 120"/>
                <a:gd name="T62" fmla="*/ 59 w 140"/>
                <a:gd name="T63" fmla="*/ 112 h 120"/>
                <a:gd name="T64" fmla="*/ 60 w 140"/>
                <a:gd name="T65" fmla="*/ 115 h 120"/>
                <a:gd name="T66" fmla="*/ 54 w 140"/>
                <a:gd name="T67" fmla="*/ 107 h 120"/>
                <a:gd name="T68" fmla="*/ 55 w 140"/>
                <a:gd name="T69" fmla="*/ 110 h 120"/>
                <a:gd name="T70" fmla="*/ 71 w 140"/>
                <a:gd name="T71" fmla="*/ 116 h 120"/>
                <a:gd name="T72" fmla="*/ 71 w 140"/>
                <a:gd name="T73" fmla="*/ 108 h 120"/>
                <a:gd name="T74" fmla="*/ 78 w 140"/>
                <a:gd name="T75" fmla="*/ 109 h 120"/>
                <a:gd name="T76" fmla="*/ 63 w 140"/>
                <a:gd name="T77" fmla="*/ 112 h 120"/>
                <a:gd name="T78" fmla="*/ 71 w 140"/>
                <a:gd name="T79" fmla="*/ 120 h 120"/>
                <a:gd name="T80" fmla="*/ 78 w 140"/>
                <a:gd name="T81" fmla="*/ 115 h 120"/>
                <a:gd name="T82" fmla="*/ 96 w 140"/>
                <a:gd name="T83" fmla="*/ 112 h 120"/>
                <a:gd name="T84" fmla="*/ 88 w 140"/>
                <a:gd name="T85" fmla="*/ 120 h 120"/>
                <a:gd name="T86" fmla="*/ 80 w 140"/>
                <a:gd name="T87" fmla="*/ 112 h 120"/>
                <a:gd name="T88" fmla="*/ 91 w 140"/>
                <a:gd name="T89" fmla="*/ 112 h 120"/>
                <a:gd name="T90" fmla="*/ 84 w 140"/>
                <a:gd name="T91" fmla="*/ 112 h 120"/>
                <a:gd name="T92" fmla="*/ 91 w 140"/>
                <a:gd name="T93" fmla="*/ 112 h 120"/>
                <a:gd name="T94" fmla="*/ 110 w 140"/>
                <a:gd name="T95" fmla="*/ 118 h 120"/>
                <a:gd name="T96" fmla="*/ 98 w 140"/>
                <a:gd name="T97" fmla="*/ 120 h 120"/>
                <a:gd name="T98" fmla="*/ 109 w 140"/>
                <a:gd name="T99" fmla="*/ 105 h 120"/>
                <a:gd name="T100" fmla="*/ 107 w 140"/>
                <a:gd name="T101" fmla="*/ 109 h 120"/>
                <a:gd name="T102" fmla="*/ 104 w 140"/>
                <a:gd name="T103" fmla="*/ 116 h 120"/>
                <a:gd name="T104" fmla="*/ 120 w 140"/>
                <a:gd name="T105" fmla="*/ 113 h 120"/>
                <a:gd name="T106" fmla="*/ 120 w 140"/>
                <a:gd name="T107" fmla="*/ 108 h 120"/>
                <a:gd name="T108" fmla="*/ 115 w 140"/>
                <a:gd name="T109" fmla="*/ 118 h 120"/>
                <a:gd name="T110" fmla="*/ 128 w 140"/>
                <a:gd name="T111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20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0"/>
                  </a:lnTo>
                  <a:close/>
                  <a:moveTo>
                    <a:pt x="21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21" y="99"/>
                    <a:pt x="21" y="99"/>
                    <a:pt x="21" y="99"/>
                  </a:cubicBezTo>
                  <a:lnTo>
                    <a:pt x="21" y="0"/>
                  </a:lnTo>
                  <a:close/>
                  <a:moveTo>
                    <a:pt x="3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1" y="99"/>
                    <a:pt x="31" y="99"/>
                    <a:pt x="31" y="99"/>
                  </a:cubicBezTo>
                  <a:lnTo>
                    <a:pt x="31" y="0"/>
                  </a:lnTo>
                  <a:close/>
                  <a:moveTo>
                    <a:pt x="42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42" y="99"/>
                    <a:pt x="42" y="99"/>
                    <a:pt x="42" y="99"/>
                  </a:cubicBezTo>
                  <a:lnTo>
                    <a:pt x="42" y="0"/>
                  </a:lnTo>
                  <a:close/>
                  <a:moveTo>
                    <a:pt x="67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7" y="99"/>
                    <a:pt x="67" y="99"/>
                    <a:pt x="67" y="99"/>
                  </a:cubicBezTo>
                  <a:lnTo>
                    <a:pt x="67" y="0"/>
                  </a:lnTo>
                  <a:close/>
                  <a:moveTo>
                    <a:pt x="77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7" y="99"/>
                    <a:pt x="77" y="99"/>
                    <a:pt x="77" y="99"/>
                  </a:cubicBezTo>
                  <a:lnTo>
                    <a:pt x="77" y="0"/>
                  </a:lnTo>
                  <a:close/>
                  <a:moveTo>
                    <a:pt x="88" y="99"/>
                  </a:moveTo>
                  <a:cubicBezTo>
                    <a:pt x="97" y="99"/>
                    <a:pt x="97" y="99"/>
                    <a:pt x="97" y="99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8" y="99"/>
                  </a:lnTo>
                  <a:close/>
                  <a:moveTo>
                    <a:pt x="10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7" y="99"/>
                    <a:pt x="107" y="99"/>
                    <a:pt x="107" y="99"/>
                  </a:cubicBezTo>
                  <a:lnTo>
                    <a:pt x="107" y="0"/>
                  </a:lnTo>
                  <a:close/>
                  <a:moveTo>
                    <a:pt x="11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9" y="99"/>
                    <a:pt x="119" y="99"/>
                    <a:pt x="119" y="99"/>
                  </a:cubicBezTo>
                  <a:lnTo>
                    <a:pt x="119" y="0"/>
                  </a:lnTo>
                  <a:close/>
                  <a:moveTo>
                    <a:pt x="124" y="99"/>
                  </a:moveTo>
                  <a:cubicBezTo>
                    <a:pt x="128" y="99"/>
                    <a:pt x="128" y="99"/>
                    <a:pt x="128" y="9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124" y="99"/>
                  </a:lnTo>
                  <a:close/>
                  <a:moveTo>
                    <a:pt x="135" y="0"/>
                  </a:moveTo>
                  <a:cubicBezTo>
                    <a:pt x="135" y="113"/>
                    <a:pt x="135" y="113"/>
                    <a:pt x="135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135" y="0"/>
                  </a:lnTo>
                  <a:close/>
                  <a:moveTo>
                    <a:pt x="5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1" y="99"/>
                    <a:pt x="51" y="99"/>
                    <a:pt x="51" y="99"/>
                  </a:cubicBezTo>
                  <a:lnTo>
                    <a:pt x="51" y="0"/>
                  </a:lnTo>
                  <a:close/>
                  <a:moveTo>
                    <a:pt x="28" y="113"/>
                  </a:moveTo>
                  <a:cubicBezTo>
                    <a:pt x="28" y="113"/>
                    <a:pt x="28" y="114"/>
                    <a:pt x="28" y="115"/>
                  </a:cubicBezTo>
                  <a:cubicBezTo>
                    <a:pt x="28" y="116"/>
                    <a:pt x="28" y="117"/>
                    <a:pt x="28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8"/>
                    <a:pt x="27" y="119"/>
                    <a:pt x="26" y="119"/>
                  </a:cubicBezTo>
                  <a:cubicBezTo>
                    <a:pt x="26" y="119"/>
                    <a:pt x="25" y="119"/>
                    <a:pt x="25" y="119"/>
                  </a:cubicBezTo>
                  <a:cubicBezTo>
                    <a:pt x="24" y="120"/>
                    <a:pt x="23" y="120"/>
                    <a:pt x="22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5" y="104"/>
                    <a:pt x="26" y="105"/>
                    <a:pt x="27" y="105"/>
                  </a:cubicBezTo>
                  <a:cubicBezTo>
                    <a:pt x="27" y="106"/>
                    <a:pt x="28" y="107"/>
                    <a:pt x="28" y="108"/>
                  </a:cubicBezTo>
                  <a:cubicBezTo>
                    <a:pt x="28" y="109"/>
                    <a:pt x="27" y="110"/>
                    <a:pt x="27" y="110"/>
                  </a:cubicBezTo>
                  <a:cubicBezTo>
                    <a:pt x="27" y="111"/>
                    <a:pt x="26" y="111"/>
                    <a:pt x="25" y="111"/>
                  </a:cubicBezTo>
                  <a:cubicBezTo>
                    <a:pt x="26" y="112"/>
                    <a:pt x="27" y="112"/>
                    <a:pt x="28" y="113"/>
                  </a:cubicBezTo>
                  <a:close/>
                  <a:moveTo>
                    <a:pt x="19" y="110"/>
                  </a:moveTo>
                  <a:cubicBezTo>
                    <a:pt x="21" y="110"/>
                    <a:pt x="21" y="110"/>
                    <a:pt x="21" y="110"/>
                  </a:cubicBezTo>
                  <a:cubicBezTo>
                    <a:pt x="22" y="110"/>
                    <a:pt x="22" y="110"/>
                    <a:pt x="23" y="110"/>
                  </a:cubicBezTo>
                  <a:cubicBezTo>
                    <a:pt x="23" y="110"/>
                    <a:pt x="23" y="109"/>
                    <a:pt x="23" y="109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2" y="107"/>
                    <a:pt x="22" y="107"/>
                    <a:pt x="21" y="107"/>
                  </a:cubicBezTo>
                  <a:cubicBezTo>
                    <a:pt x="19" y="107"/>
                    <a:pt x="19" y="107"/>
                    <a:pt x="19" y="107"/>
                  </a:cubicBezTo>
                  <a:lnTo>
                    <a:pt x="19" y="110"/>
                  </a:lnTo>
                  <a:close/>
                  <a:moveTo>
                    <a:pt x="24" y="115"/>
                  </a:moveTo>
                  <a:cubicBezTo>
                    <a:pt x="24" y="114"/>
                    <a:pt x="24" y="114"/>
                    <a:pt x="23" y="114"/>
                  </a:cubicBezTo>
                  <a:cubicBezTo>
                    <a:pt x="23" y="113"/>
                    <a:pt x="22" y="113"/>
                    <a:pt x="21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2" y="116"/>
                    <a:pt x="23" y="116"/>
                    <a:pt x="23" y="116"/>
                  </a:cubicBezTo>
                  <a:cubicBezTo>
                    <a:pt x="24" y="116"/>
                    <a:pt x="24" y="115"/>
                    <a:pt x="24" y="115"/>
                  </a:cubicBezTo>
                  <a:close/>
                  <a:moveTo>
                    <a:pt x="45" y="118"/>
                  </a:moveTo>
                  <a:cubicBezTo>
                    <a:pt x="46" y="120"/>
                    <a:pt x="46" y="120"/>
                    <a:pt x="46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40" y="104"/>
                    <a:pt x="40" y="104"/>
                    <a:pt x="40" y="104"/>
                  </a:cubicBezTo>
                  <a:lnTo>
                    <a:pt x="45" y="118"/>
                  </a:lnTo>
                  <a:close/>
                  <a:moveTo>
                    <a:pt x="39" y="114"/>
                  </a:moveTo>
                  <a:cubicBezTo>
                    <a:pt x="37" y="108"/>
                    <a:pt x="37" y="108"/>
                    <a:pt x="37" y="108"/>
                  </a:cubicBezTo>
                  <a:cubicBezTo>
                    <a:pt x="36" y="114"/>
                    <a:pt x="36" y="114"/>
                    <a:pt x="36" y="114"/>
                  </a:cubicBezTo>
                  <a:lnTo>
                    <a:pt x="39" y="114"/>
                  </a:lnTo>
                  <a:close/>
                  <a:moveTo>
                    <a:pt x="62" y="118"/>
                  </a:moveTo>
                  <a:cubicBezTo>
                    <a:pt x="62" y="120"/>
                    <a:pt x="62" y="120"/>
                    <a:pt x="62" y="120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3" y="114"/>
                    <a:pt x="53" y="113"/>
                    <a:pt x="53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7" y="104"/>
                    <a:pt x="58" y="104"/>
                    <a:pt x="59" y="105"/>
                  </a:cubicBezTo>
                  <a:cubicBezTo>
                    <a:pt x="59" y="105"/>
                    <a:pt x="60" y="105"/>
                    <a:pt x="61" y="106"/>
                  </a:cubicBezTo>
                  <a:cubicBezTo>
                    <a:pt x="61" y="107"/>
                    <a:pt x="61" y="108"/>
                    <a:pt x="61" y="109"/>
                  </a:cubicBezTo>
                  <a:cubicBezTo>
                    <a:pt x="61" y="109"/>
                    <a:pt x="61" y="110"/>
                    <a:pt x="61" y="111"/>
                  </a:cubicBezTo>
                  <a:cubicBezTo>
                    <a:pt x="60" y="111"/>
                    <a:pt x="60" y="112"/>
                    <a:pt x="59" y="112"/>
                  </a:cubicBezTo>
                  <a:cubicBezTo>
                    <a:pt x="59" y="112"/>
                    <a:pt x="58" y="113"/>
                    <a:pt x="57" y="113"/>
                  </a:cubicBezTo>
                  <a:cubicBezTo>
                    <a:pt x="58" y="113"/>
                    <a:pt x="58" y="113"/>
                    <a:pt x="59" y="113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60" y="115"/>
                    <a:pt x="60" y="115"/>
                    <a:pt x="60" y="115"/>
                  </a:cubicBezTo>
                  <a:lnTo>
                    <a:pt x="62" y="118"/>
                  </a:lnTo>
                  <a:close/>
                  <a:moveTo>
                    <a:pt x="56" y="109"/>
                  </a:moveTo>
                  <a:cubicBezTo>
                    <a:pt x="56" y="108"/>
                    <a:pt x="56" y="108"/>
                    <a:pt x="56" y="108"/>
                  </a:cubicBezTo>
                  <a:cubicBezTo>
                    <a:pt x="56" y="108"/>
                    <a:pt x="55" y="107"/>
                    <a:pt x="54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4" y="110"/>
                    <a:pt x="55" y="110"/>
                    <a:pt x="55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0"/>
                    <a:pt x="56" y="109"/>
                    <a:pt x="56" y="109"/>
                  </a:cubicBezTo>
                  <a:close/>
                  <a:moveTo>
                    <a:pt x="73" y="116"/>
                  </a:moveTo>
                  <a:cubicBezTo>
                    <a:pt x="72" y="116"/>
                    <a:pt x="72" y="116"/>
                    <a:pt x="71" y="116"/>
                  </a:cubicBezTo>
                  <a:cubicBezTo>
                    <a:pt x="70" y="116"/>
                    <a:pt x="69" y="116"/>
                    <a:pt x="69" y="115"/>
                  </a:cubicBezTo>
                  <a:cubicBezTo>
                    <a:pt x="68" y="115"/>
                    <a:pt x="68" y="114"/>
                    <a:pt x="68" y="112"/>
                  </a:cubicBezTo>
                  <a:cubicBezTo>
                    <a:pt x="68" y="111"/>
                    <a:pt x="68" y="109"/>
                    <a:pt x="68" y="109"/>
                  </a:cubicBezTo>
                  <a:cubicBezTo>
                    <a:pt x="69" y="108"/>
                    <a:pt x="70" y="108"/>
                    <a:pt x="71" y="108"/>
                  </a:cubicBezTo>
                  <a:cubicBezTo>
                    <a:pt x="71" y="108"/>
                    <a:pt x="72" y="108"/>
                    <a:pt x="72" y="108"/>
                  </a:cubicBezTo>
                  <a:cubicBezTo>
                    <a:pt x="73" y="108"/>
                    <a:pt x="73" y="108"/>
                    <a:pt x="73" y="109"/>
                  </a:cubicBezTo>
                  <a:cubicBezTo>
                    <a:pt x="73" y="109"/>
                    <a:pt x="74" y="109"/>
                    <a:pt x="74" y="11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07"/>
                    <a:pt x="77" y="106"/>
                    <a:pt x="75" y="105"/>
                  </a:cubicBezTo>
                  <a:cubicBezTo>
                    <a:pt x="74" y="104"/>
                    <a:pt x="73" y="104"/>
                    <a:pt x="71" y="104"/>
                  </a:cubicBezTo>
                  <a:cubicBezTo>
                    <a:pt x="68" y="104"/>
                    <a:pt x="66" y="105"/>
                    <a:pt x="65" y="106"/>
                  </a:cubicBezTo>
                  <a:cubicBezTo>
                    <a:pt x="64" y="107"/>
                    <a:pt x="63" y="109"/>
                    <a:pt x="63" y="112"/>
                  </a:cubicBezTo>
                  <a:cubicBezTo>
                    <a:pt x="63" y="114"/>
                    <a:pt x="63" y="115"/>
                    <a:pt x="64" y="117"/>
                  </a:cubicBezTo>
                  <a:cubicBezTo>
                    <a:pt x="64" y="117"/>
                    <a:pt x="65" y="117"/>
                    <a:pt x="65" y="118"/>
                  </a:cubicBezTo>
                  <a:cubicBezTo>
                    <a:pt x="66" y="118"/>
                    <a:pt x="66" y="119"/>
                    <a:pt x="67" y="119"/>
                  </a:cubicBezTo>
                  <a:cubicBezTo>
                    <a:pt x="68" y="120"/>
                    <a:pt x="69" y="120"/>
                    <a:pt x="71" y="120"/>
                  </a:cubicBezTo>
                  <a:cubicBezTo>
                    <a:pt x="72" y="120"/>
                    <a:pt x="74" y="120"/>
                    <a:pt x="74" y="119"/>
                  </a:cubicBezTo>
                  <a:cubicBezTo>
                    <a:pt x="75" y="119"/>
                    <a:pt x="76" y="118"/>
                    <a:pt x="76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17"/>
                    <a:pt x="78" y="116"/>
                    <a:pt x="78" y="115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4"/>
                    <a:pt x="73" y="115"/>
                    <a:pt x="73" y="116"/>
                  </a:cubicBezTo>
                  <a:close/>
                  <a:moveTo>
                    <a:pt x="94" y="106"/>
                  </a:moveTo>
                  <a:cubicBezTo>
                    <a:pt x="95" y="107"/>
                    <a:pt x="96" y="109"/>
                    <a:pt x="96" y="112"/>
                  </a:cubicBezTo>
                  <a:cubicBezTo>
                    <a:pt x="96" y="114"/>
                    <a:pt x="95" y="115"/>
                    <a:pt x="95" y="116"/>
                  </a:cubicBezTo>
                  <a:cubicBezTo>
                    <a:pt x="94" y="117"/>
                    <a:pt x="94" y="117"/>
                    <a:pt x="94" y="118"/>
                  </a:cubicBezTo>
                  <a:cubicBezTo>
                    <a:pt x="93" y="118"/>
                    <a:pt x="93" y="119"/>
                    <a:pt x="92" y="119"/>
                  </a:cubicBezTo>
                  <a:cubicBezTo>
                    <a:pt x="91" y="120"/>
                    <a:pt x="90" y="120"/>
                    <a:pt x="88" y="120"/>
                  </a:cubicBezTo>
                  <a:cubicBezTo>
                    <a:pt x="86" y="120"/>
                    <a:pt x="85" y="120"/>
                    <a:pt x="84" y="119"/>
                  </a:cubicBezTo>
                  <a:cubicBezTo>
                    <a:pt x="83" y="119"/>
                    <a:pt x="82" y="118"/>
                    <a:pt x="82" y="118"/>
                  </a:cubicBezTo>
                  <a:cubicBezTo>
                    <a:pt x="81" y="117"/>
                    <a:pt x="81" y="117"/>
                    <a:pt x="81" y="116"/>
                  </a:cubicBezTo>
                  <a:cubicBezTo>
                    <a:pt x="80" y="115"/>
                    <a:pt x="80" y="114"/>
                    <a:pt x="80" y="112"/>
                  </a:cubicBezTo>
                  <a:cubicBezTo>
                    <a:pt x="80" y="109"/>
                    <a:pt x="80" y="107"/>
                    <a:pt x="82" y="106"/>
                  </a:cubicBezTo>
                  <a:cubicBezTo>
                    <a:pt x="83" y="105"/>
                    <a:pt x="85" y="104"/>
                    <a:pt x="88" y="104"/>
                  </a:cubicBezTo>
                  <a:cubicBezTo>
                    <a:pt x="90" y="104"/>
                    <a:pt x="92" y="105"/>
                    <a:pt x="94" y="106"/>
                  </a:cubicBezTo>
                  <a:close/>
                  <a:moveTo>
                    <a:pt x="91" y="112"/>
                  </a:moveTo>
                  <a:cubicBezTo>
                    <a:pt x="91" y="110"/>
                    <a:pt x="91" y="109"/>
                    <a:pt x="90" y="109"/>
                  </a:cubicBezTo>
                  <a:cubicBezTo>
                    <a:pt x="89" y="108"/>
                    <a:pt x="89" y="108"/>
                    <a:pt x="88" y="108"/>
                  </a:cubicBezTo>
                  <a:cubicBezTo>
                    <a:pt x="87" y="108"/>
                    <a:pt x="86" y="108"/>
                    <a:pt x="85" y="109"/>
                  </a:cubicBezTo>
                  <a:cubicBezTo>
                    <a:pt x="85" y="109"/>
                    <a:pt x="84" y="110"/>
                    <a:pt x="84" y="112"/>
                  </a:cubicBezTo>
                  <a:cubicBezTo>
                    <a:pt x="84" y="114"/>
                    <a:pt x="85" y="115"/>
                    <a:pt x="85" y="115"/>
                  </a:cubicBezTo>
                  <a:cubicBezTo>
                    <a:pt x="86" y="116"/>
                    <a:pt x="87" y="116"/>
                    <a:pt x="88" y="116"/>
                  </a:cubicBezTo>
                  <a:cubicBezTo>
                    <a:pt x="89" y="116"/>
                    <a:pt x="89" y="116"/>
                    <a:pt x="90" y="115"/>
                  </a:cubicBezTo>
                  <a:cubicBezTo>
                    <a:pt x="91" y="115"/>
                    <a:pt x="91" y="113"/>
                    <a:pt x="91" y="112"/>
                  </a:cubicBezTo>
                  <a:close/>
                  <a:moveTo>
                    <a:pt x="112" y="109"/>
                  </a:moveTo>
                  <a:cubicBezTo>
                    <a:pt x="112" y="110"/>
                    <a:pt x="112" y="111"/>
                    <a:pt x="112" y="112"/>
                  </a:cubicBezTo>
                  <a:cubicBezTo>
                    <a:pt x="112" y="114"/>
                    <a:pt x="112" y="115"/>
                    <a:pt x="112" y="116"/>
                  </a:cubicBezTo>
                  <a:cubicBezTo>
                    <a:pt x="112" y="117"/>
                    <a:pt x="111" y="117"/>
                    <a:pt x="110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0" y="119"/>
                    <a:pt x="109" y="119"/>
                    <a:pt x="108" y="119"/>
                  </a:cubicBezTo>
                  <a:cubicBezTo>
                    <a:pt x="107" y="119"/>
                    <a:pt x="106" y="120"/>
                    <a:pt x="105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7" y="104"/>
                    <a:pt x="108" y="104"/>
                    <a:pt x="109" y="105"/>
                  </a:cubicBezTo>
                  <a:cubicBezTo>
                    <a:pt x="110" y="105"/>
                    <a:pt x="110" y="106"/>
                    <a:pt x="111" y="106"/>
                  </a:cubicBezTo>
                  <a:cubicBezTo>
                    <a:pt x="111" y="107"/>
                    <a:pt x="112" y="108"/>
                    <a:pt x="112" y="109"/>
                  </a:cubicBezTo>
                  <a:close/>
                  <a:moveTo>
                    <a:pt x="108" y="112"/>
                  </a:moveTo>
                  <a:cubicBezTo>
                    <a:pt x="108" y="110"/>
                    <a:pt x="107" y="109"/>
                    <a:pt x="107" y="109"/>
                  </a:cubicBezTo>
                  <a:cubicBezTo>
                    <a:pt x="106" y="108"/>
                    <a:pt x="105" y="108"/>
                    <a:pt x="104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5" y="116"/>
                    <a:pt x="106" y="116"/>
                    <a:pt x="106" y="116"/>
                  </a:cubicBezTo>
                  <a:cubicBezTo>
                    <a:pt x="107" y="116"/>
                    <a:pt x="107" y="115"/>
                    <a:pt x="107" y="115"/>
                  </a:cubicBezTo>
                  <a:cubicBezTo>
                    <a:pt x="108" y="114"/>
                    <a:pt x="108" y="113"/>
                    <a:pt x="108" y="112"/>
                  </a:cubicBezTo>
                  <a:close/>
                  <a:moveTo>
                    <a:pt x="120" y="113"/>
                  </a:moveTo>
                  <a:cubicBezTo>
                    <a:pt x="127" y="113"/>
                    <a:pt x="127" y="113"/>
                    <a:pt x="127" y="113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0" y="116"/>
                    <a:pt x="120" y="116"/>
                    <a:pt x="120" y="116"/>
                  </a:cubicBezTo>
                  <a:lnTo>
                    <a:pt x="12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"/>
            <p:cNvSpPr>
              <a:spLocks noEditPoints="1"/>
            </p:cNvSpPr>
            <p:nvPr/>
          </p:nvSpPr>
          <p:spPr bwMode="auto">
            <a:xfrm>
              <a:off x="5722809" y="1431919"/>
              <a:ext cx="431314" cy="450363"/>
            </a:xfrm>
            <a:custGeom>
              <a:avLst/>
              <a:gdLst>
                <a:gd name="T0" fmla="*/ 86 w 134"/>
                <a:gd name="T1" fmla="*/ 115 h 140"/>
                <a:gd name="T2" fmla="*/ 82 w 134"/>
                <a:gd name="T3" fmla="*/ 118 h 140"/>
                <a:gd name="T4" fmla="*/ 10 w 134"/>
                <a:gd name="T5" fmla="*/ 115 h 140"/>
                <a:gd name="T6" fmla="*/ 14 w 134"/>
                <a:gd name="T7" fmla="*/ 11 h 140"/>
                <a:gd name="T8" fmla="*/ 86 w 134"/>
                <a:gd name="T9" fmla="*/ 15 h 140"/>
                <a:gd name="T10" fmla="*/ 96 w 134"/>
                <a:gd name="T11" fmla="*/ 16 h 140"/>
                <a:gd name="T12" fmla="*/ 82 w 134"/>
                <a:gd name="T13" fmla="*/ 0 h 140"/>
                <a:gd name="T14" fmla="*/ 0 w 134"/>
                <a:gd name="T15" fmla="*/ 14 h 140"/>
                <a:gd name="T16" fmla="*/ 14 w 134"/>
                <a:gd name="T17" fmla="*/ 140 h 140"/>
                <a:gd name="T18" fmla="*/ 96 w 134"/>
                <a:gd name="T19" fmla="*/ 126 h 140"/>
                <a:gd name="T20" fmla="*/ 96 w 134"/>
                <a:gd name="T21" fmla="*/ 125 h 140"/>
                <a:gd name="T22" fmla="*/ 86 w 134"/>
                <a:gd name="T23" fmla="*/ 87 h 140"/>
                <a:gd name="T24" fmla="*/ 55 w 134"/>
                <a:gd name="T25" fmla="*/ 4 h 140"/>
                <a:gd name="T26" fmla="*/ 55 w 134"/>
                <a:gd name="T27" fmla="*/ 7 h 140"/>
                <a:gd name="T28" fmla="*/ 40 w 134"/>
                <a:gd name="T29" fmla="*/ 5 h 140"/>
                <a:gd name="T30" fmla="*/ 48 w 134"/>
                <a:gd name="T31" fmla="*/ 135 h 140"/>
                <a:gd name="T32" fmla="*/ 48 w 134"/>
                <a:gd name="T33" fmla="*/ 123 h 140"/>
                <a:gd name="T34" fmla="*/ 48 w 134"/>
                <a:gd name="T35" fmla="*/ 135 h 140"/>
                <a:gd name="T36" fmla="*/ 96 w 134"/>
                <a:gd name="T37" fmla="*/ 22 h 140"/>
                <a:gd name="T38" fmla="*/ 62 w 134"/>
                <a:gd name="T39" fmla="*/ 22 h 140"/>
                <a:gd name="T40" fmla="*/ 51 w 134"/>
                <a:gd name="T41" fmla="*/ 70 h 140"/>
                <a:gd name="T42" fmla="*/ 66 w 134"/>
                <a:gd name="T43" fmla="*/ 81 h 140"/>
                <a:gd name="T44" fmla="*/ 83 w 134"/>
                <a:gd name="T45" fmla="*/ 81 h 140"/>
                <a:gd name="T46" fmla="*/ 96 w 134"/>
                <a:gd name="T47" fmla="*/ 81 h 140"/>
                <a:gd name="T48" fmla="*/ 134 w 134"/>
                <a:gd name="T49" fmla="*/ 70 h 140"/>
                <a:gd name="T50" fmla="*/ 124 w 134"/>
                <a:gd name="T51" fmla="*/ 22 h 140"/>
                <a:gd name="T52" fmla="*/ 124 w 134"/>
                <a:gd name="T53" fmla="*/ 74 h 140"/>
                <a:gd name="T54" fmla="*/ 86 w 134"/>
                <a:gd name="T55" fmla="*/ 74 h 140"/>
                <a:gd name="T56" fmla="*/ 58 w 134"/>
                <a:gd name="T57" fmla="*/ 70 h 140"/>
                <a:gd name="T58" fmla="*/ 62 w 134"/>
                <a:gd name="T59" fmla="*/ 29 h 140"/>
                <a:gd name="T60" fmla="*/ 96 w 134"/>
                <a:gd name="T61" fmla="*/ 29 h 140"/>
                <a:gd name="T62" fmla="*/ 127 w 134"/>
                <a:gd name="T63" fmla="*/ 33 h 140"/>
                <a:gd name="T64" fmla="*/ 82 w 134"/>
                <a:gd name="T65" fmla="*/ 37 h 140"/>
                <a:gd name="T66" fmla="*/ 109 w 134"/>
                <a:gd name="T67" fmla="*/ 56 h 140"/>
                <a:gd name="T68" fmla="*/ 88 w 134"/>
                <a:gd name="T69" fmla="*/ 62 h 140"/>
                <a:gd name="T70" fmla="*/ 101 w 134"/>
                <a:gd name="T71" fmla="*/ 64 h 140"/>
                <a:gd name="T72" fmla="*/ 109 w 134"/>
                <a:gd name="T73" fmla="*/ 65 h 140"/>
                <a:gd name="T74" fmla="*/ 102 w 134"/>
                <a:gd name="T75" fmla="*/ 66 h 140"/>
                <a:gd name="T76" fmla="*/ 86 w 134"/>
                <a:gd name="T77" fmla="*/ 69 h 140"/>
                <a:gd name="T78" fmla="*/ 86 w 134"/>
                <a:gd name="T79" fmla="*/ 61 h 140"/>
                <a:gd name="T80" fmla="*/ 87 w 134"/>
                <a:gd name="T81" fmla="*/ 57 h 140"/>
                <a:gd name="T82" fmla="*/ 81 w 134"/>
                <a:gd name="T83" fmla="*/ 39 h 140"/>
                <a:gd name="T84" fmla="*/ 78 w 134"/>
                <a:gd name="T85" fmla="*/ 37 h 140"/>
                <a:gd name="T86" fmla="*/ 78 w 134"/>
                <a:gd name="T87" fmla="*/ 33 h 140"/>
                <a:gd name="T88" fmla="*/ 80 w 134"/>
                <a:gd name="T89" fmla="*/ 3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4" h="140">
                  <a:moveTo>
                    <a:pt x="86" y="87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7"/>
                    <a:pt x="84" y="118"/>
                    <a:pt x="82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2" y="118"/>
                    <a:pt x="10" y="117"/>
                    <a:pt x="10" y="1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12" y="11"/>
                    <a:pt x="14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4" y="11"/>
                    <a:pt x="86" y="13"/>
                    <a:pt x="86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6"/>
                    <a:pt x="90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90" y="140"/>
                    <a:pt x="96" y="134"/>
                    <a:pt x="96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6" y="87"/>
                    <a:pt x="86" y="87"/>
                    <a:pt x="86" y="87"/>
                  </a:cubicBezTo>
                  <a:close/>
                  <a:moveTo>
                    <a:pt x="42" y="4"/>
                  </a:move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6" y="4"/>
                    <a:pt x="56" y="5"/>
                  </a:cubicBezTo>
                  <a:cubicBezTo>
                    <a:pt x="56" y="6"/>
                    <a:pt x="55" y="7"/>
                    <a:pt x="5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0" y="6"/>
                    <a:pt x="40" y="5"/>
                  </a:cubicBezTo>
                  <a:cubicBezTo>
                    <a:pt x="40" y="4"/>
                    <a:pt x="41" y="4"/>
                    <a:pt x="42" y="4"/>
                  </a:cubicBezTo>
                  <a:close/>
                  <a:moveTo>
                    <a:pt x="48" y="135"/>
                  </a:moveTo>
                  <a:cubicBezTo>
                    <a:pt x="45" y="135"/>
                    <a:pt x="42" y="133"/>
                    <a:pt x="42" y="129"/>
                  </a:cubicBezTo>
                  <a:cubicBezTo>
                    <a:pt x="42" y="125"/>
                    <a:pt x="45" y="123"/>
                    <a:pt x="48" y="123"/>
                  </a:cubicBezTo>
                  <a:cubicBezTo>
                    <a:pt x="52" y="123"/>
                    <a:pt x="54" y="125"/>
                    <a:pt x="54" y="129"/>
                  </a:cubicBezTo>
                  <a:cubicBezTo>
                    <a:pt x="54" y="133"/>
                    <a:pt x="52" y="135"/>
                    <a:pt x="48" y="135"/>
                  </a:cubicBezTo>
                  <a:close/>
                  <a:moveTo>
                    <a:pt x="124" y="22"/>
                  </a:moveTo>
                  <a:cubicBezTo>
                    <a:pt x="96" y="22"/>
                    <a:pt x="96" y="22"/>
                    <a:pt x="9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22"/>
                    <a:pt x="51" y="27"/>
                    <a:pt x="51" y="33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6"/>
                    <a:pt x="56" y="81"/>
                    <a:pt x="62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9" y="81"/>
                    <a:pt x="134" y="76"/>
                    <a:pt x="134" y="70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27"/>
                    <a:pt x="129" y="22"/>
                    <a:pt x="124" y="22"/>
                  </a:cubicBezTo>
                  <a:close/>
                  <a:moveTo>
                    <a:pt x="127" y="70"/>
                  </a:moveTo>
                  <a:cubicBezTo>
                    <a:pt x="127" y="72"/>
                    <a:pt x="126" y="74"/>
                    <a:pt x="124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0" y="74"/>
                    <a:pt x="58" y="72"/>
                    <a:pt x="58" y="70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60" y="29"/>
                    <a:pt x="62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6" y="29"/>
                    <a:pt x="127" y="30"/>
                    <a:pt x="127" y="33"/>
                  </a:cubicBezTo>
                  <a:lnTo>
                    <a:pt x="127" y="70"/>
                  </a:lnTo>
                  <a:close/>
                  <a:moveTo>
                    <a:pt x="82" y="37"/>
                  </a:moveTo>
                  <a:cubicBezTo>
                    <a:pt x="112" y="41"/>
                    <a:pt x="112" y="41"/>
                    <a:pt x="112" y="41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9" y="62"/>
                    <a:pt x="89" y="63"/>
                    <a:pt x="90" y="64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102" y="62"/>
                    <a:pt x="103" y="61"/>
                    <a:pt x="105" y="61"/>
                  </a:cubicBezTo>
                  <a:cubicBezTo>
                    <a:pt x="107" y="61"/>
                    <a:pt x="109" y="63"/>
                    <a:pt x="109" y="65"/>
                  </a:cubicBezTo>
                  <a:cubicBezTo>
                    <a:pt x="109" y="67"/>
                    <a:pt x="107" y="69"/>
                    <a:pt x="105" y="69"/>
                  </a:cubicBezTo>
                  <a:cubicBezTo>
                    <a:pt x="103" y="69"/>
                    <a:pt x="102" y="68"/>
                    <a:pt x="102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8"/>
                    <a:pt x="87" y="69"/>
                    <a:pt x="86" y="69"/>
                  </a:cubicBezTo>
                  <a:cubicBezTo>
                    <a:pt x="84" y="69"/>
                    <a:pt x="82" y="67"/>
                    <a:pt x="82" y="65"/>
                  </a:cubicBezTo>
                  <a:cubicBezTo>
                    <a:pt x="82" y="63"/>
                    <a:pt x="84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7" y="37"/>
                    <a:pt x="76" y="36"/>
                    <a:pt x="76" y="35"/>
                  </a:cubicBezTo>
                  <a:cubicBezTo>
                    <a:pt x="76" y="34"/>
                    <a:pt x="77" y="33"/>
                    <a:pt x="78" y="33"/>
                  </a:cubicBezTo>
                  <a:cubicBezTo>
                    <a:pt x="79" y="33"/>
                    <a:pt x="80" y="34"/>
                    <a:pt x="80" y="35"/>
                  </a:cubicBezTo>
                  <a:cubicBezTo>
                    <a:pt x="80" y="35"/>
                    <a:pt x="80" y="35"/>
                    <a:pt x="80" y="35"/>
                  </a:cubicBezTo>
                  <a:lnTo>
                    <a:pt x="82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1"/>
            <p:cNvSpPr>
              <a:spLocks noEditPoints="1"/>
            </p:cNvSpPr>
            <p:nvPr/>
          </p:nvSpPr>
          <p:spPr bwMode="auto">
            <a:xfrm>
              <a:off x="5757846" y="335179"/>
              <a:ext cx="366005" cy="478935"/>
            </a:xfrm>
            <a:custGeom>
              <a:avLst/>
              <a:gdLst>
                <a:gd name="T0" fmla="*/ 95 w 114"/>
                <a:gd name="T1" fmla="*/ 99 h 149"/>
                <a:gd name="T2" fmla="*/ 93 w 114"/>
                <a:gd name="T3" fmla="*/ 98 h 149"/>
                <a:gd name="T4" fmla="*/ 89 w 114"/>
                <a:gd name="T5" fmla="*/ 96 h 149"/>
                <a:gd name="T6" fmla="*/ 74 w 114"/>
                <a:gd name="T7" fmla="*/ 85 h 149"/>
                <a:gd name="T8" fmla="*/ 90 w 114"/>
                <a:gd name="T9" fmla="*/ 58 h 149"/>
                <a:gd name="T10" fmla="*/ 57 w 114"/>
                <a:gd name="T11" fmla="*/ 1 h 149"/>
                <a:gd name="T12" fmla="*/ 19 w 114"/>
                <a:gd name="T13" fmla="*/ 41 h 149"/>
                <a:gd name="T14" fmla="*/ 42 w 114"/>
                <a:gd name="T15" fmla="*/ 87 h 149"/>
                <a:gd name="T16" fmla="*/ 25 w 114"/>
                <a:gd name="T17" fmla="*/ 96 h 149"/>
                <a:gd name="T18" fmla="*/ 21 w 114"/>
                <a:gd name="T19" fmla="*/ 98 h 149"/>
                <a:gd name="T20" fmla="*/ 19 w 114"/>
                <a:gd name="T21" fmla="*/ 99 h 149"/>
                <a:gd name="T22" fmla="*/ 0 w 114"/>
                <a:gd name="T23" fmla="*/ 123 h 149"/>
                <a:gd name="T24" fmla="*/ 1 w 114"/>
                <a:gd name="T25" fmla="*/ 149 h 149"/>
                <a:gd name="T26" fmla="*/ 113 w 114"/>
                <a:gd name="T27" fmla="*/ 149 h 149"/>
                <a:gd name="T28" fmla="*/ 114 w 114"/>
                <a:gd name="T29" fmla="*/ 147 h 149"/>
                <a:gd name="T30" fmla="*/ 95 w 114"/>
                <a:gd name="T31" fmla="*/ 99 h 149"/>
                <a:gd name="T32" fmla="*/ 82 w 114"/>
                <a:gd name="T33" fmla="*/ 28 h 149"/>
                <a:gd name="T34" fmla="*/ 30 w 114"/>
                <a:gd name="T35" fmla="*/ 26 h 149"/>
                <a:gd name="T36" fmla="*/ 40 w 114"/>
                <a:gd name="T37" fmla="*/ 74 h 149"/>
                <a:gd name="T38" fmla="*/ 33 w 114"/>
                <a:gd name="T39" fmla="*/ 61 h 149"/>
                <a:gd name="T40" fmla="*/ 43 w 114"/>
                <a:gd name="T41" fmla="*/ 25 h 149"/>
                <a:gd name="T42" fmla="*/ 62 w 114"/>
                <a:gd name="T43" fmla="*/ 42 h 149"/>
                <a:gd name="T44" fmla="*/ 50 w 114"/>
                <a:gd name="T45" fmla="*/ 29 h 149"/>
                <a:gd name="T46" fmla="*/ 77 w 114"/>
                <a:gd name="T47" fmla="*/ 43 h 149"/>
                <a:gd name="T48" fmla="*/ 80 w 114"/>
                <a:gd name="T49" fmla="*/ 47 h 149"/>
                <a:gd name="T50" fmla="*/ 67 w 114"/>
                <a:gd name="T51" fmla="*/ 68 h 149"/>
                <a:gd name="T52" fmla="*/ 56 w 114"/>
                <a:gd name="T53" fmla="*/ 70 h 149"/>
                <a:gd name="T54" fmla="*/ 67 w 114"/>
                <a:gd name="T55" fmla="*/ 70 h 149"/>
                <a:gd name="T56" fmla="*/ 81 w 114"/>
                <a:gd name="T57" fmla="*/ 50 h 149"/>
                <a:gd name="T58" fmla="*/ 82 w 114"/>
                <a:gd name="T59" fmla="*/ 57 h 149"/>
                <a:gd name="T60" fmla="*/ 73 w 114"/>
                <a:gd name="T61" fmla="*/ 74 h 149"/>
                <a:gd name="T62" fmla="*/ 73 w 114"/>
                <a:gd name="T63" fmla="*/ 74 h 149"/>
                <a:gd name="T64" fmla="*/ 57 w 114"/>
                <a:gd name="T65" fmla="*/ 85 h 149"/>
                <a:gd name="T66" fmla="*/ 42 w 114"/>
                <a:gd name="T67" fmla="*/ 76 h 149"/>
                <a:gd name="T68" fmla="*/ 79 w 114"/>
                <a:gd name="T69" fmla="*/ 99 h 149"/>
                <a:gd name="T70" fmla="*/ 57 w 114"/>
                <a:gd name="T71" fmla="*/ 113 h 149"/>
                <a:gd name="T72" fmla="*/ 36 w 114"/>
                <a:gd name="T73" fmla="*/ 100 h 149"/>
                <a:gd name="T74" fmla="*/ 41 w 114"/>
                <a:gd name="T75" fmla="*/ 93 h 149"/>
                <a:gd name="T76" fmla="*/ 42 w 114"/>
                <a:gd name="T77" fmla="*/ 92 h 149"/>
                <a:gd name="T78" fmla="*/ 42 w 114"/>
                <a:gd name="T79" fmla="*/ 91 h 149"/>
                <a:gd name="T80" fmla="*/ 43 w 114"/>
                <a:gd name="T81" fmla="*/ 86 h 149"/>
                <a:gd name="T82" fmla="*/ 53 w 114"/>
                <a:gd name="T83" fmla="*/ 86 h 149"/>
                <a:gd name="T84" fmla="*/ 57 w 114"/>
                <a:gd name="T85" fmla="*/ 87 h 149"/>
                <a:gd name="T86" fmla="*/ 73 w 114"/>
                <a:gd name="T87" fmla="*/ 76 h 149"/>
                <a:gd name="T88" fmla="*/ 74 w 114"/>
                <a:gd name="T89" fmla="*/ 92 h 149"/>
                <a:gd name="T90" fmla="*/ 74 w 114"/>
                <a:gd name="T91" fmla="*/ 92 h 149"/>
                <a:gd name="T92" fmla="*/ 75 w 114"/>
                <a:gd name="T93" fmla="*/ 93 h 149"/>
                <a:gd name="T94" fmla="*/ 82 w 114"/>
                <a:gd name="T95" fmla="*/ 9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149">
                  <a:moveTo>
                    <a:pt x="95" y="99"/>
                  </a:moveTo>
                  <a:cubicBezTo>
                    <a:pt x="95" y="99"/>
                    <a:pt x="95" y="99"/>
                    <a:pt x="95" y="99"/>
                  </a:cubicBezTo>
                  <a:cubicBezTo>
                    <a:pt x="95" y="99"/>
                    <a:pt x="94" y="98"/>
                    <a:pt x="94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2" y="97"/>
                    <a:pt x="90" y="97"/>
                    <a:pt x="89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4" y="94"/>
                    <a:pt x="80" y="93"/>
                    <a:pt x="75" y="92"/>
                  </a:cubicBezTo>
                  <a:cubicBezTo>
                    <a:pt x="75" y="90"/>
                    <a:pt x="74" y="88"/>
                    <a:pt x="74" y="85"/>
                  </a:cubicBezTo>
                  <a:cubicBezTo>
                    <a:pt x="79" y="85"/>
                    <a:pt x="93" y="81"/>
                    <a:pt x="92" y="79"/>
                  </a:cubicBezTo>
                  <a:cubicBezTo>
                    <a:pt x="87" y="74"/>
                    <a:pt x="89" y="64"/>
                    <a:pt x="90" y="58"/>
                  </a:cubicBezTo>
                  <a:cubicBezTo>
                    <a:pt x="92" y="44"/>
                    <a:pt x="94" y="38"/>
                    <a:pt x="89" y="22"/>
                  </a:cubicBezTo>
                  <a:cubicBezTo>
                    <a:pt x="85" y="11"/>
                    <a:pt x="72" y="0"/>
                    <a:pt x="57" y="1"/>
                  </a:cubicBezTo>
                  <a:cubicBezTo>
                    <a:pt x="51" y="1"/>
                    <a:pt x="46" y="3"/>
                    <a:pt x="40" y="7"/>
                  </a:cubicBezTo>
                  <a:cubicBezTo>
                    <a:pt x="27" y="9"/>
                    <a:pt x="18" y="20"/>
                    <a:pt x="19" y="41"/>
                  </a:cubicBezTo>
                  <a:cubicBezTo>
                    <a:pt x="20" y="52"/>
                    <a:pt x="29" y="65"/>
                    <a:pt x="21" y="79"/>
                  </a:cubicBezTo>
                  <a:cubicBezTo>
                    <a:pt x="19" y="81"/>
                    <a:pt x="34" y="88"/>
                    <a:pt x="42" y="87"/>
                  </a:cubicBezTo>
                  <a:cubicBezTo>
                    <a:pt x="42" y="89"/>
                    <a:pt x="41" y="90"/>
                    <a:pt x="41" y="91"/>
                  </a:cubicBezTo>
                  <a:cubicBezTo>
                    <a:pt x="35" y="92"/>
                    <a:pt x="30" y="94"/>
                    <a:pt x="25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4" y="97"/>
                    <a:pt x="22" y="97"/>
                    <a:pt x="21" y="98"/>
                  </a:cubicBezTo>
                  <a:cubicBezTo>
                    <a:pt x="21" y="98"/>
                    <a:pt x="21" y="98"/>
                    <a:pt x="20" y="98"/>
                  </a:cubicBezTo>
                  <a:cubicBezTo>
                    <a:pt x="20" y="98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7" y="105"/>
                    <a:pt x="0" y="114"/>
                    <a:pt x="0" y="12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149"/>
                    <a:pt x="113" y="148"/>
                    <a:pt x="113" y="148"/>
                  </a:cubicBezTo>
                  <a:cubicBezTo>
                    <a:pt x="113" y="147"/>
                    <a:pt x="114" y="147"/>
                    <a:pt x="114" y="147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4" y="114"/>
                    <a:pt x="107" y="105"/>
                    <a:pt x="95" y="99"/>
                  </a:cubicBezTo>
                  <a:close/>
                  <a:moveTo>
                    <a:pt x="59" y="7"/>
                  </a:moveTo>
                  <a:cubicBezTo>
                    <a:pt x="70" y="8"/>
                    <a:pt x="78" y="17"/>
                    <a:pt x="82" y="28"/>
                  </a:cubicBezTo>
                  <a:cubicBezTo>
                    <a:pt x="77" y="20"/>
                    <a:pt x="69" y="14"/>
                    <a:pt x="59" y="12"/>
                  </a:cubicBezTo>
                  <a:cubicBezTo>
                    <a:pt x="47" y="11"/>
                    <a:pt x="36" y="17"/>
                    <a:pt x="30" y="26"/>
                  </a:cubicBezTo>
                  <a:cubicBezTo>
                    <a:pt x="34" y="13"/>
                    <a:pt x="46" y="5"/>
                    <a:pt x="59" y="7"/>
                  </a:cubicBezTo>
                  <a:close/>
                  <a:moveTo>
                    <a:pt x="40" y="74"/>
                  </a:moveTo>
                  <a:cubicBezTo>
                    <a:pt x="40" y="73"/>
                    <a:pt x="40" y="73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2" y="56"/>
                    <a:pt x="32" y="52"/>
                    <a:pt x="33" y="47"/>
                  </a:cubicBezTo>
                  <a:cubicBezTo>
                    <a:pt x="34" y="39"/>
                    <a:pt x="37" y="32"/>
                    <a:pt x="43" y="25"/>
                  </a:cubicBezTo>
                  <a:cubicBezTo>
                    <a:pt x="44" y="28"/>
                    <a:pt x="46" y="30"/>
                    <a:pt x="48" y="33"/>
                  </a:cubicBezTo>
                  <a:cubicBezTo>
                    <a:pt x="51" y="37"/>
                    <a:pt x="56" y="41"/>
                    <a:pt x="62" y="42"/>
                  </a:cubicBezTo>
                  <a:cubicBezTo>
                    <a:pt x="59" y="40"/>
                    <a:pt x="55" y="37"/>
                    <a:pt x="52" y="32"/>
                  </a:cubicBezTo>
                  <a:cubicBezTo>
                    <a:pt x="52" y="31"/>
                    <a:pt x="51" y="30"/>
                    <a:pt x="50" y="29"/>
                  </a:cubicBezTo>
                  <a:cubicBezTo>
                    <a:pt x="51" y="30"/>
                    <a:pt x="52" y="31"/>
                    <a:pt x="53" y="32"/>
                  </a:cubicBezTo>
                  <a:cubicBezTo>
                    <a:pt x="62" y="39"/>
                    <a:pt x="73" y="42"/>
                    <a:pt x="77" y="43"/>
                  </a:cubicBezTo>
                  <a:cubicBezTo>
                    <a:pt x="72" y="40"/>
                    <a:pt x="68" y="37"/>
                    <a:pt x="64" y="33"/>
                  </a:cubicBezTo>
                  <a:cubicBezTo>
                    <a:pt x="70" y="36"/>
                    <a:pt x="75" y="39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56"/>
                    <a:pt x="74" y="64"/>
                    <a:pt x="67" y="68"/>
                  </a:cubicBezTo>
                  <a:cubicBezTo>
                    <a:pt x="66" y="66"/>
                    <a:pt x="64" y="65"/>
                    <a:pt x="62" y="65"/>
                  </a:cubicBezTo>
                  <a:cubicBezTo>
                    <a:pt x="59" y="65"/>
                    <a:pt x="56" y="67"/>
                    <a:pt x="56" y="70"/>
                  </a:cubicBezTo>
                  <a:cubicBezTo>
                    <a:pt x="56" y="72"/>
                    <a:pt x="59" y="74"/>
                    <a:pt x="62" y="74"/>
                  </a:cubicBezTo>
                  <a:cubicBezTo>
                    <a:pt x="65" y="74"/>
                    <a:pt x="67" y="72"/>
                    <a:pt x="67" y="7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75" y="65"/>
                    <a:pt x="80" y="58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2" y="52"/>
                    <a:pt x="82" y="54"/>
                    <a:pt x="82" y="57"/>
                  </a:cubicBezTo>
                  <a:cubicBezTo>
                    <a:pt x="81" y="62"/>
                    <a:pt x="78" y="68"/>
                    <a:pt x="74" y="73"/>
                  </a:cubicBezTo>
                  <a:cubicBezTo>
                    <a:pt x="74" y="73"/>
                    <a:pt x="74" y="73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68" y="80"/>
                    <a:pt x="63" y="84"/>
                    <a:pt x="59" y="85"/>
                  </a:cubicBezTo>
                  <a:cubicBezTo>
                    <a:pt x="58" y="85"/>
                    <a:pt x="58" y="86"/>
                    <a:pt x="57" y="85"/>
                  </a:cubicBezTo>
                  <a:cubicBezTo>
                    <a:pt x="57" y="85"/>
                    <a:pt x="56" y="85"/>
                    <a:pt x="56" y="85"/>
                  </a:cubicBezTo>
                  <a:cubicBezTo>
                    <a:pt x="52" y="85"/>
                    <a:pt x="47" y="81"/>
                    <a:pt x="42" y="76"/>
                  </a:cubicBezTo>
                  <a:cubicBezTo>
                    <a:pt x="42" y="75"/>
                    <a:pt x="41" y="74"/>
                    <a:pt x="40" y="74"/>
                  </a:cubicBezTo>
                  <a:close/>
                  <a:moveTo>
                    <a:pt x="79" y="99"/>
                  </a:moveTo>
                  <a:cubicBezTo>
                    <a:pt x="78" y="99"/>
                    <a:pt x="78" y="99"/>
                    <a:pt x="78" y="100"/>
                  </a:cubicBezTo>
                  <a:cubicBezTo>
                    <a:pt x="72" y="106"/>
                    <a:pt x="65" y="113"/>
                    <a:pt x="57" y="113"/>
                  </a:cubicBezTo>
                  <a:cubicBezTo>
                    <a:pt x="50" y="113"/>
                    <a:pt x="43" y="107"/>
                    <a:pt x="37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8"/>
                    <a:pt x="33" y="97"/>
                    <a:pt x="32" y="95"/>
                  </a:cubicBezTo>
                  <a:cubicBezTo>
                    <a:pt x="35" y="94"/>
                    <a:pt x="38" y="94"/>
                    <a:pt x="41" y="93"/>
                  </a:cubicBezTo>
                  <a:cubicBezTo>
                    <a:pt x="41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3" y="90"/>
                    <a:pt x="43" y="88"/>
                    <a:pt x="43" y="86"/>
                  </a:cubicBezTo>
                  <a:cubicBezTo>
                    <a:pt x="43" y="83"/>
                    <a:pt x="43" y="80"/>
                    <a:pt x="42" y="78"/>
                  </a:cubicBezTo>
                  <a:cubicBezTo>
                    <a:pt x="46" y="81"/>
                    <a:pt x="50" y="84"/>
                    <a:pt x="53" y="86"/>
                  </a:cubicBezTo>
                  <a:cubicBezTo>
                    <a:pt x="55" y="86"/>
                    <a:pt x="56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9" y="87"/>
                    <a:pt x="61" y="86"/>
                    <a:pt x="62" y="85"/>
                  </a:cubicBezTo>
                  <a:cubicBezTo>
                    <a:pt x="66" y="83"/>
                    <a:pt x="69" y="80"/>
                    <a:pt x="73" y="76"/>
                  </a:cubicBezTo>
                  <a:cubicBezTo>
                    <a:pt x="73" y="79"/>
                    <a:pt x="73" y="85"/>
                    <a:pt x="73" y="85"/>
                  </a:cubicBezTo>
                  <a:cubicBezTo>
                    <a:pt x="73" y="85"/>
                    <a:pt x="73" y="90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3"/>
                    <a:pt x="75" y="93"/>
                    <a:pt x="75" y="93"/>
                  </a:cubicBezTo>
                  <a:cubicBezTo>
                    <a:pt x="75" y="93"/>
                    <a:pt x="75" y="94"/>
                    <a:pt x="76" y="94"/>
                  </a:cubicBezTo>
                  <a:cubicBezTo>
                    <a:pt x="78" y="94"/>
                    <a:pt x="80" y="94"/>
                    <a:pt x="82" y="95"/>
                  </a:cubicBezTo>
                  <a:cubicBezTo>
                    <a:pt x="81" y="96"/>
                    <a:pt x="80" y="98"/>
                    <a:pt x="79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9"/>
            <p:cNvSpPr>
              <a:spLocks noEditPoints="1"/>
            </p:cNvSpPr>
            <p:nvPr/>
          </p:nvSpPr>
          <p:spPr bwMode="auto">
            <a:xfrm>
              <a:off x="5713286" y="3602458"/>
              <a:ext cx="450363" cy="389135"/>
            </a:xfrm>
            <a:custGeom>
              <a:avLst/>
              <a:gdLst>
                <a:gd name="T0" fmla="*/ 33 w 140"/>
                <a:gd name="T1" fmla="*/ 121 h 121"/>
                <a:gd name="T2" fmla="*/ 33 w 140"/>
                <a:gd name="T3" fmla="*/ 97 h 121"/>
                <a:gd name="T4" fmla="*/ 115 w 140"/>
                <a:gd name="T5" fmla="*/ 97 h 121"/>
                <a:gd name="T6" fmla="*/ 115 w 140"/>
                <a:gd name="T7" fmla="*/ 121 h 121"/>
                <a:gd name="T8" fmla="*/ 115 w 140"/>
                <a:gd name="T9" fmla="*/ 97 h 121"/>
                <a:gd name="T10" fmla="*/ 133 w 140"/>
                <a:gd name="T11" fmla="*/ 103 h 121"/>
                <a:gd name="T12" fmla="*/ 115 w 140"/>
                <a:gd name="T13" fmla="*/ 95 h 121"/>
                <a:gd name="T14" fmla="*/ 45 w 140"/>
                <a:gd name="T15" fmla="*/ 103 h 121"/>
                <a:gd name="T16" fmla="*/ 20 w 140"/>
                <a:gd name="T17" fmla="*/ 103 h 121"/>
                <a:gd name="T18" fmla="*/ 6 w 140"/>
                <a:gd name="T19" fmla="*/ 103 h 121"/>
                <a:gd name="T20" fmla="*/ 0 w 140"/>
                <a:gd name="T21" fmla="*/ 72 h 121"/>
                <a:gd name="T22" fmla="*/ 17 w 140"/>
                <a:gd name="T23" fmla="*/ 44 h 121"/>
                <a:gd name="T24" fmla="*/ 44 w 140"/>
                <a:gd name="T25" fmla="*/ 40 h 121"/>
                <a:gd name="T26" fmla="*/ 49 w 140"/>
                <a:gd name="T27" fmla="*/ 88 h 121"/>
                <a:gd name="T28" fmla="*/ 140 w 140"/>
                <a:gd name="T29" fmla="*/ 96 h 121"/>
                <a:gd name="T30" fmla="*/ 39 w 140"/>
                <a:gd name="T31" fmla="*/ 47 h 121"/>
                <a:gd name="T32" fmla="*/ 23 w 140"/>
                <a:gd name="T33" fmla="*/ 48 h 121"/>
                <a:gd name="T34" fmla="*/ 9 w 140"/>
                <a:gd name="T35" fmla="*/ 69 h 121"/>
                <a:gd name="T36" fmla="*/ 12 w 140"/>
                <a:gd name="T37" fmla="*/ 73 h 121"/>
                <a:gd name="T38" fmla="*/ 41 w 140"/>
                <a:gd name="T39" fmla="*/ 71 h 121"/>
                <a:gd name="T40" fmla="*/ 139 w 140"/>
                <a:gd name="T41" fmla="*/ 73 h 121"/>
                <a:gd name="T42" fmla="*/ 99 w 140"/>
                <a:gd name="T43" fmla="*/ 56 h 121"/>
                <a:gd name="T44" fmla="*/ 129 w 140"/>
                <a:gd name="T45" fmla="*/ 84 h 121"/>
                <a:gd name="T46" fmla="*/ 139 w 140"/>
                <a:gd name="T47" fmla="*/ 34 h 121"/>
                <a:gd name="T48" fmla="*/ 99 w 140"/>
                <a:gd name="T49" fmla="*/ 23 h 121"/>
                <a:gd name="T50" fmla="*/ 139 w 140"/>
                <a:gd name="T51" fmla="*/ 51 h 121"/>
                <a:gd name="T52" fmla="*/ 64 w 140"/>
                <a:gd name="T53" fmla="*/ 84 h 121"/>
                <a:gd name="T54" fmla="*/ 94 w 140"/>
                <a:gd name="T55" fmla="*/ 56 h 121"/>
                <a:gd name="T56" fmla="*/ 53 w 140"/>
                <a:gd name="T57" fmla="*/ 73 h 121"/>
                <a:gd name="T58" fmla="*/ 94 w 140"/>
                <a:gd name="T59" fmla="*/ 23 h 121"/>
                <a:gd name="T60" fmla="*/ 53 w 140"/>
                <a:gd name="T61" fmla="*/ 34 h 121"/>
                <a:gd name="T62" fmla="*/ 94 w 140"/>
                <a:gd name="T63" fmla="*/ 51 h 121"/>
                <a:gd name="T64" fmla="*/ 69 w 140"/>
                <a:gd name="T65" fmla="*/ 11 h 121"/>
                <a:gd name="T66" fmla="*/ 69 w 140"/>
                <a:gd name="T67" fmla="*/ 11 h 121"/>
                <a:gd name="T68" fmla="*/ 78 w 140"/>
                <a:gd name="T69" fmla="*/ 10 h 121"/>
                <a:gd name="T70" fmla="*/ 99 w 140"/>
                <a:gd name="T71" fmla="*/ 21 h 121"/>
                <a:gd name="T72" fmla="*/ 99 w 140"/>
                <a:gd name="T73" fmla="*/ 21 h 121"/>
                <a:gd name="T74" fmla="*/ 114 w 140"/>
                <a:gd name="T75" fmla="*/ 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21">
                  <a:moveTo>
                    <a:pt x="45" y="109"/>
                  </a:moveTo>
                  <a:cubicBezTo>
                    <a:pt x="45" y="116"/>
                    <a:pt x="39" y="121"/>
                    <a:pt x="33" y="121"/>
                  </a:cubicBezTo>
                  <a:cubicBezTo>
                    <a:pt x="26" y="121"/>
                    <a:pt x="21" y="116"/>
                    <a:pt x="21" y="109"/>
                  </a:cubicBezTo>
                  <a:cubicBezTo>
                    <a:pt x="21" y="103"/>
                    <a:pt x="26" y="97"/>
                    <a:pt x="33" y="97"/>
                  </a:cubicBezTo>
                  <a:cubicBezTo>
                    <a:pt x="39" y="97"/>
                    <a:pt x="45" y="103"/>
                    <a:pt x="45" y="109"/>
                  </a:cubicBezTo>
                  <a:close/>
                  <a:moveTo>
                    <a:pt x="115" y="97"/>
                  </a:moveTo>
                  <a:cubicBezTo>
                    <a:pt x="108" y="97"/>
                    <a:pt x="103" y="103"/>
                    <a:pt x="103" y="109"/>
                  </a:cubicBezTo>
                  <a:cubicBezTo>
                    <a:pt x="103" y="116"/>
                    <a:pt x="108" y="121"/>
                    <a:pt x="115" y="121"/>
                  </a:cubicBezTo>
                  <a:cubicBezTo>
                    <a:pt x="121" y="121"/>
                    <a:pt x="126" y="116"/>
                    <a:pt x="126" y="109"/>
                  </a:cubicBezTo>
                  <a:cubicBezTo>
                    <a:pt x="126" y="103"/>
                    <a:pt x="121" y="97"/>
                    <a:pt x="115" y="97"/>
                  </a:cubicBezTo>
                  <a:close/>
                  <a:moveTo>
                    <a:pt x="140" y="96"/>
                  </a:moveTo>
                  <a:cubicBezTo>
                    <a:pt x="140" y="100"/>
                    <a:pt x="137" y="103"/>
                    <a:pt x="133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5" y="98"/>
                    <a:pt x="120" y="95"/>
                    <a:pt x="115" y="95"/>
                  </a:cubicBezTo>
                  <a:cubicBezTo>
                    <a:pt x="109" y="95"/>
                    <a:pt x="104" y="98"/>
                    <a:pt x="102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3" y="98"/>
                    <a:pt x="38" y="95"/>
                    <a:pt x="33" y="95"/>
                  </a:cubicBezTo>
                  <a:cubicBezTo>
                    <a:pt x="27" y="95"/>
                    <a:pt x="22" y="98"/>
                    <a:pt x="20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3" y="103"/>
                    <a:pt x="0" y="101"/>
                    <a:pt x="0" y="9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9"/>
                    <a:pt x="2" y="65"/>
                    <a:pt x="3" y="6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9" y="42"/>
                    <a:pt x="23" y="40"/>
                    <a:pt x="2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7" y="40"/>
                    <a:pt x="49" y="42"/>
                    <a:pt x="49" y="45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7" y="88"/>
                    <a:pt x="140" y="91"/>
                    <a:pt x="140" y="96"/>
                  </a:cubicBezTo>
                  <a:close/>
                  <a:moveTo>
                    <a:pt x="41" y="49"/>
                  </a:moveTo>
                  <a:cubicBezTo>
                    <a:pt x="41" y="48"/>
                    <a:pt x="40" y="47"/>
                    <a:pt x="39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4" y="47"/>
                    <a:pt x="23" y="48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6"/>
                    <a:pt x="9" y="68"/>
                    <a:pt x="9" y="6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2"/>
                    <a:pt x="10" y="73"/>
                    <a:pt x="12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3"/>
                    <a:pt x="41" y="72"/>
                    <a:pt x="41" y="71"/>
                  </a:cubicBezTo>
                  <a:lnTo>
                    <a:pt x="41" y="49"/>
                  </a:lnTo>
                  <a:close/>
                  <a:moveTo>
                    <a:pt x="139" y="73"/>
                  </a:moveTo>
                  <a:cubicBezTo>
                    <a:pt x="139" y="56"/>
                    <a:pt x="139" y="56"/>
                    <a:pt x="139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5" y="84"/>
                    <a:pt x="139" y="79"/>
                    <a:pt x="139" y="73"/>
                  </a:cubicBezTo>
                  <a:close/>
                  <a:moveTo>
                    <a:pt x="139" y="34"/>
                  </a:moveTo>
                  <a:cubicBezTo>
                    <a:pt x="139" y="28"/>
                    <a:pt x="135" y="23"/>
                    <a:pt x="12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39" y="51"/>
                    <a:pt x="139" y="51"/>
                    <a:pt x="139" y="51"/>
                  </a:cubicBezTo>
                  <a:lnTo>
                    <a:pt x="139" y="34"/>
                  </a:lnTo>
                  <a:close/>
                  <a:moveTo>
                    <a:pt x="64" y="84"/>
                  </a:moveTo>
                  <a:cubicBezTo>
                    <a:pt x="94" y="84"/>
                    <a:pt x="94" y="84"/>
                    <a:pt x="94" y="84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9"/>
                    <a:pt x="58" y="84"/>
                    <a:pt x="64" y="84"/>
                  </a:cubicBezTo>
                  <a:close/>
                  <a:moveTo>
                    <a:pt x="9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58" y="23"/>
                    <a:pt x="53" y="28"/>
                    <a:pt x="53" y="34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94" y="51"/>
                    <a:pt x="94" y="51"/>
                    <a:pt x="94" y="51"/>
                  </a:cubicBezTo>
                  <a:lnTo>
                    <a:pt x="94" y="23"/>
                  </a:lnTo>
                  <a:close/>
                  <a:moveTo>
                    <a:pt x="69" y="11"/>
                  </a:moveTo>
                  <a:cubicBezTo>
                    <a:pt x="72" y="0"/>
                    <a:pt x="90" y="5"/>
                    <a:pt x="94" y="21"/>
                  </a:cubicBezTo>
                  <a:cubicBezTo>
                    <a:pt x="94" y="21"/>
                    <a:pt x="65" y="24"/>
                    <a:pt x="69" y="11"/>
                  </a:cubicBezTo>
                  <a:close/>
                  <a:moveTo>
                    <a:pt x="91" y="19"/>
                  </a:moveTo>
                  <a:cubicBezTo>
                    <a:pt x="91" y="19"/>
                    <a:pt x="84" y="10"/>
                    <a:pt x="78" y="10"/>
                  </a:cubicBezTo>
                  <a:cubicBezTo>
                    <a:pt x="72" y="10"/>
                    <a:pt x="75" y="18"/>
                    <a:pt x="91" y="19"/>
                  </a:cubicBezTo>
                  <a:close/>
                  <a:moveTo>
                    <a:pt x="99" y="21"/>
                  </a:moveTo>
                  <a:cubicBezTo>
                    <a:pt x="102" y="5"/>
                    <a:pt x="121" y="0"/>
                    <a:pt x="124" y="11"/>
                  </a:cubicBezTo>
                  <a:cubicBezTo>
                    <a:pt x="127" y="24"/>
                    <a:pt x="99" y="21"/>
                    <a:pt x="99" y="21"/>
                  </a:cubicBezTo>
                  <a:close/>
                  <a:moveTo>
                    <a:pt x="102" y="19"/>
                  </a:moveTo>
                  <a:cubicBezTo>
                    <a:pt x="117" y="18"/>
                    <a:pt x="120" y="10"/>
                    <a:pt x="114" y="10"/>
                  </a:cubicBezTo>
                  <a:cubicBezTo>
                    <a:pt x="108" y="10"/>
                    <a:pt x="102" y="19"/>
                    <a:pt x="102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TextBox 138"/>
            <p:cNvSpPr txBox="1"/>
            <p:nvPr/>
          </p:nvSpPr>
          <p:spPr>
            <a:xfrm>
              <a:off x="6445483" y="2753906"/>
              <a:ext cx="3743482" cy="570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TextBox 138"/>
            <p:cNvSpPr txBox="1"/>
            <p:nvPr/>
          </p:nvSpPr>
          <p:spPr>
            <a:xfrm>
              <a:off x="6445483" y="1665095"/>
              <a:ext cx="3743482" cy="570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TextBox 138"/>
            <p:cNvSpPr txBox="1"/>
            <p:nvPr/>
          </p:nvSpPr>
          <p:spPr>
            <a:xfrm>
              <a:off x="6445483" y="543055"/>
              <a:ext cx="3743482" cy="570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5" name="文本框 144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146" name="任意多边形 145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3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147" name="组合 146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148" name="任意多边形 147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任意多边形 148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b="12193"/>
          <a:stretch>
            <a:fillRect/>
          </a:stretch>
        </p:blipFill>
        <p:spPr>
          <a:xfrm flipH="1">
            <a:off x="97866" y="3498569"/>
            <a:ext cx="9046134" cy="1644931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0" y="0"/>
            <a:ext cx="9144000" cy="835377"/>
            <a:chOff x="0" y="0"/>
            <a:chExt cx="9144000" cy="1520593"/>
          </a:xfrm>
        </p:grpSpPr>
        <p:grpSp>
          <p:nvGrpSpPr>
            <p:cNvPr id="42" name="组合 41"/>
            <p:cNvGrpSpPr/>
            <p:nvPr/>
          </p:nvGrpSpPr>
          <p:grpSpPr>
            <a:xfrm>
              <a:off x="0" y="0"/>
              <a:ext cx="4209785" cy="1520593"/>
              <a:chOff x="0" y="0"/>
              <a:chExt cx="4209785" cy="1520593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0" y="0"/>
                <a:ext cx="3759200" cy="1466121"/>
              </a:xfrm>
              <a:custGeom>
                <a:avLst/>
                <a:gdLst>
                  <a:gd name="connsiteX0" fmla="*/ 0 w 3759200"/>
                  <a:gd name="connsiteY0" fmla="*/ 0 h 1349545"/>
                  <a:gd name="connsiteX1" fmla="*/ 3743167 w 3759200"/>
                  <a:gd name="connsiteY1" fmla="*/ 0 h 1349545"/>
                  <a:gd name="connsiteX2" fmla="*/ 3759200 w 3759200"/>
                  <a:gd name="connsiteY2" fmla="*/ 633298 h 1349545"/>
                  <a:gd name="connsiteX3" fmla="*/ 1103086 w 3759200"/>
                  <a:gd name="connsiteY3" fmla="*/ 1344498 h 1349545"/>
                  <a:gd name="connsiteX4" fmla="*/ 146957 w 3759200"/>
                  <a:gd name="connsiteY4" fmla="*/ 834684 h 1349545"/>
                  <a:gd name="connsiteX5" fmla="*/ 0 w 3759200"/>
                  <a:gd name="connsiteY5" fmla="*/ 695131 h 1349545"/>
                  <a:gd name="connsiteX6" fmla="*/ 0 w 3759200"/>
                  <a:gd name="connsiteY6" fmla="*/ 0 h 134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9200" h="1349545">
                    <a:moveTo>
                      <a:pt x="0" y="0"/>
                    </a:moveTo>
                    <a:lnTo>
                      <a:pt x="3743167" y="0"/>
                    </a:lnTo>
                    <a:lnTo>
                      <a:pt x="3759200" y="633298"/>
                    </a:lnTo>
                    <a:cubicBezTo>
                      <a:pt x="3316514" y="778441"/>
                      <a:pt x="1809448" y="1412231"/>
                      <a:pt x="1103086" y="1344498"/>
                    </a:cubicBezTo>
                    <a:cubicBezTo>
                      <a:pt x="749905" y="1310632"/>
                      <a:pt x="420915" y="1080822"/>
                      <a:pt x="146957" y="834684"/>
                    </a:cubicBezTo>
                    <a:lnTo>
                      <a:pt x="0" y="69513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431695" y="0"/>
                <a:ext cx="3778090" cy="1520593"/>
              </a:xfrm>
              <a:custGeom>
                <a:avLst/>
                <a:gdLst>
                  <a:gd name="connsiteX0" fmla="*/ 0 w 3778090"/>
                  <a:gd name="connsiteY0" fmla="*/ 0 h 1520593"/>
                  <a:gd name="connsiteX1" fmla="*/ 3778090 w 3778090"/>
                  <a:gd name="connsiteY1" fmla="*/ 0 h 1520593"/>
                  <a:gd name="connsiteX2" fmla="*/ 3762934 w 3778090"/>
                  <a:gd name="connsiteY2" fmla="*/ 856343 h 1520593"/>
                  <a:gd name="connsiteX3" fmla="*/ 2050248 w 3778090"/>
                  <a:gd name="connsiteY3" fmla="*/ 1480457 h 1520593"/>
                  <a:gd name="connsiteX4" fmla="*/ 122775 w 3778090"/>
                  <a:gd name="connsiteY4" fmla="*/ 115009 h 1520593"/>
                  <a:gd name="connsiteX5" fmla="*/ 0 w 3778090"/>
                  <a:gd name="connsiteY5" fmla="*/ 0 h 152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8090" h="1520593">
                    <a:moveTo>
                      <a:pt x="0" y="0"/>
                    </a:moveTo>
                    <a:lnTo>
                      <a:pt x="3778090" y="0"/>
                    </a:lnTo>
                    <a:lnTo>
                      <a:pt x="3762934" y="856343"/>
                    </a:lnTo>
                    <a:cubicBezTo>
                      <a:pt x="3234372" y="1253066"/>
                      <a:pt x="2705810" y="1649790"/>
                      <a:pt x="2050248" y="1480457"/>
                    </a:cubicBezTo>
                    <a:cubicBezTo>
                      <a:pt x="1476631" y="1332291"/>
                      <a:pt x="805780" y="750736"/>
                      <a:pt x="122775" y="115009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100000">
                    <a:srgbClr val="FF0000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flipH="1">
              <a:off x="4462178" y="0"/>
              <a:ext cx="4681822" cy="1520593"/>
              <a:chOff x="0" y="0"/>
              <a:chExt cx="4209785" cy="152059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0" y="0"/>
                <a:ext cx="3759200" cy="1466121"/>
              </a:xfrm>
              <a:custGeom>
                <a:avLst/>
                <a:gdLst>
                  <a:gd name="connsiteX0" fmla="*/ 0 w 3759200"/>
                  <a:gd name="connsiteY0" fmla="*/ 0 h 1349545"/>
                  <a:gd name="connsiteX1" fmla="*/ 3743167 w 3759200"/>
                  <a:gd name="connsiteY1" fmla="*/ 0 h 1349545"/>
                  <a:gd name="connsiteX2" fmla="*/ 3759200 w 3759200"/>
                  <a:gd name="connsiteY2" fmla="*/ 633298 h 1349545"/>
                  <a:gd name="connsiteX3" fmla="*/ 1103086 w 3759200"/>
                  <a:gd name="connsiteY3" fmla="*/ 1344498 h 1349545"/>
                  <a:gd name="connsiteX4" fmla="*/ 146957 w 3759200"/>
                  <a:gd name="connsiteY4" fmla="*/ 834684 h 1349545"/>
                  <a:gd name="connsiteX5" fmla="*/ 0 w 3759200"/>
                  <a:gd name="connsiteY5" fmla="*/ 695131 h 1349545"/>
                  <a:gd name="connsiteX6" fmla="*/ 0 w 3759200"/>
                  <a:gd name="connsiteY6" fmla="*/ 0 h 134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9200" h="1349545">
                    <a:moveTo>
                      <a:pt x="0" y="0"/>
                    </a:moveTo>
                    <a:lnTo>
                      <a:pt x="3743167" y="0"/>
                    </a:lnTo>
                    <a:lnTo>
                      <a:pt x="3759200" y="633298"/>
                    </a:lnTo>
                    <a:cubicBezTo>
                      <a:pt x="3316514" y="778441"/>
                      <a:pt x="1809448" y="1412231"/>
                      <a:pt x="1103086" y="1344498"/>
                    </a:cubicBezTo>
                    <a:cubicBezTo>
                      <a:pt x="749905" y="1310632"/>
                      <a:pt x="420915" y="1080822"/>
                      <a:pt x="146957" y="834684"/>
                    </a:cubicBezTo>
                    <a:lnTo>
                      <a:pt x="0" y="69513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/>
                  </a:gs>
                  <a:gs pos="100000">
                    <a:srgbClr val="FF0000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431695" y="0"/>
                <a:ext cx="3778090" cy="1520593"/>
              </a:xfrm>
              <a:custGeom>
                <a:avLst/>
                <a:gdLst>
                  <a:gd name="connsiteX0" fmla="*/ 0 w 3778090"/>
                  <a:gd name="connsiteY0" fmla="*/ 0 h 1520593"/>
                  <a:gd name="connsiteX1" fmla="*/ 3778090 w 3778090"/>
                  <a:gd name="connsiteY1" fmla="*/ 0 h 1520593"/>
                  <a:gd name="connsiteX2" fmla="*/ 3762934 w 3778090"/>
                  <a:gd name="connsiteY2" fmla="*/ 856343 h 1520593"/>
                  <a:gd name="connsiteX3" fmla="*/ 2050248 w 3778090"/>
                  <a:gd name="connsiteY3" fmla="*/ 1480457 h 1520593"/>
                  <a:gd name="connsiteX4" fmla="*/ 122775 w 3778090"/>
                  <a:gd name="connsiteY4" fmla="*/ 115009 h 1520593"/>
                  <a:gd name="connsiteX5" fmla="*/ 0 w 3778090"/>
                  <a:gd name="connsiteY5" fmla="*/ 0 h 152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8090" h="1520593">
                    <a:moveTo>
                      <a:pt x="0" y="0"/>
                    </a:moveTo>
                    <a:lnTo>
                      <a:pt x="3778090" y="0"/>
                    </a:lnTo>
                    <a:lnTo>
                      <a:pt x="3762934" y="856343"/>
                    </a:lnTo>
                    <a:cubicBezTo>
                      <a:pt x="3234372" y="1253066"/>
                      <a:pt x="2705810" y="1649790"/>
                      <a:pt x="2050248" y="1480457"/>
                    </a:cubicBezTo>
                    <a:cubicBezTo>
                      <a:pt x="1476631" y="1332291"/>
                      <a:pt x="805780" y="750736"/>
                      <a:pt x="122775" y="115009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100000">
                    <a:srgbClr val="FF0000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2320740" y="1483388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谢谢您的观看！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48" y="234092"/>
            <a:ext cx="1876697" cy="1369180"/>
          </a:xfrm>
          <a:prstGeom prst="rect">
            <a:avLst/>
          </a:prstGeom>
        </p:spPr>
      </p:pic>
      <p:sp>
        <p:nvSpPr>
          <p:cNvPr id="50" name="圆角矩形 49"/>
          <p:cNvSpPr/>
          <p:nvPr/>
        </p:nvSpPr>
        <p:spPr>
          <a:xfrm>
            <a:off x="2841642" y="2535508"/>
            <a:ext cx="3558582" cy="51922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 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2" name="组合 1"/>
          <p:cNvGrpSpPr/>
          <p:nvPr/>
        </p:nvGrpSpPr>
        <p:grpSpPr>
          <a:xfrm>
            <a:off x="2294054" y="1798705"/>
            <a:ext cx="2320746" cy="627252"/>
            <a:chOff x="202423" y="0"/>
            <a:chExt cx="3094925" cy="835283"/>
          </a:xfrm>
        </p:grpSpPr>
        <p:sp>
          <p:nvSpPr>
            <p:cNvPr id="19496" name="文本框 5"/>
            <p:cNvSpPr txBox="1"/>
            <p:nvPr/>
          </p:nvSpPr>
          <p:spPr>
            <a:xfrm>
              <a:off x="202423" y="97549"/>
              <a:ext cx="547692" cy="7377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490" name="组合 2"/>
            <p:cNvGrpSpPr/>
            <p:nvPr/>
          </p:nvGrpSpPr>
          <p:grpSpPr>
            <a:xfrm>
              <a:off x="828064" y="0"/>
              <a:ext cx="2469284" cy="829176"/>
              <a:chOff x="0" y="0"/>
              <a:chExt cx="2469284" cy="829176"/>
            </a:xfrm>
          </p:grpSpPr>
          <p:sp>
            <p:nvSpPr>
              <p:cNvPr id="19491" name="文本框 12"/>
              <p:cNvSpPr txBox="1"/>
              <p:nvPr/>
            </p:nvSpPr>
            <p:spPr>
              <a:xfrm>
                <a:off x="0" y="0"/>
                <a:ext cx="2401120" cy="491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在这里输入标题</a:t>
                </a:r>
              </a:p>
            </p:txBody>
          </p:sp>
          <p:sp>
            <p:nvSpPr>
              <p:cNvPr id="19492" name="文本框 14"/>
              <p:cNvSpPr txBox="1"/>
              <p:nvPr/>
            </p:nvSpPr>
            <p:spPr>
              <a:xfrm>
                <a:off x="2222929" y="52080"/>
                <a:ext cx="246355" cy="4303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endPara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94" name="文本框 35"/>
              <p:cNvSpPr txBox="1"/>
              <p:nvPr/>
            </p:nvSpPr>
            <p:spPr>
              <a:xfrm>
                <a:off x="57643" y="491048"/>
                <a:ext cx="1873097" cy="3381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10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Put Your Title Here</a:t>
                </a:r>
                <a:endPara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11" name="组合 4"/>
          <p:cNvGrpSpPr/>
          <p:nvPr/>
        </p:nvGrpSpPr>
        <p:grpSpPr>
          <a:xfrm>
            <a:off x="2339126" y="2700440"/>
            <a:ext cx="2417788" cy="622058"/>
            <a:chOff x="73009" y="0"/>
            <a:chExt cx="3224339" cy="829735"/>
          </a:xfrm>
        </p:grpSpPr>
        <p:sp>
          <p:nvSpPr>
            <p:cNvPr id="19488" name="文本框 43"/>
            <p:cNvSpPr txBox="1"/>
            <p:nvPr/>
          </p:nvSpPr>
          <p:spPr>
            <a:xfrm>
              <a:off x="73009" y="45470"/>
              <a:ext cx="547692" cy="7389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en-US" altLang="zh-CN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482" name="组合 31"/>
            <p:cNvGrpSpPr/>
            <p:nvPr/>
          </p:nvGrpSpPr>
          <p:grpSpPr>
            <a:xfrm>
              <a:off x="828064" y="0"/>
              <a:ext cx="2469284" cy="829735"/>
              <a:chOff x="0" y="0"/>
              <a:chExt cx="2469284" cy="829735"/>
            </a:xfrm>
          </p:grpSpPr>
          <p:sp>
            <p:nvSpPr>
              <p:cNvPr id="19483" name="文本框 32"/>
              <p:cNvSpPr txBox="1"/>
              <p:nvPr/>
            </p:nvSpPr>
            <p:spPr>
              <a:xfrm>
                <a:off x="0" y="0"/>
                <a:ext cx="2401120" cy="4926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在这里输入标题</a:t>
                </a:r>
              </a:p>
            </p:txBody>
          </p:sp>
          <p:sp>
            <p:nvSpPr>
              <p:cNvPr id="19484" name="文本框 33"/>
              <p:cNvSpPr txBox="1"/>
              <p:nvPr/>
            </p:nvSpPr>
            <p:spPr>
              <a:xfrm>
                <a:off x="2222929" y="95639"/>
                <a:ext cx="246355" cy="431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endPara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6" name="文本框 38"/>
              <p:cNvSpPr txBox="1"/>
              <p:nvPr/>
            </p:nvSpPr>
            <p:spPr>
              <a:xfrm>
                <a:off x="57643" y="491048"/>
                <a:ext cx="1873097" cy="3386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10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Put Your Title Here</a:t>
                </a:r>
                <a:endPara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9" name="文本框 5"/>
          <p:cNvSpPr txBox="1"/>
          <p:nvPr/>
        </p:nvSpPr>
        <p:spPr>
          <a:xfrm>
            <a:off x="5631445" y="1871959"/>
            <a:ext cx="410690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12"/>
          <p:cNvSpPr txBox="1"/>
          <p:nvPr/>
        </p:nvSpPr>
        <p:spPr>
          <a:xfrm>
            <a:off x="6100585" y="1798705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55" name="文本框 14"/>
          <p:cNvSpPr txBox="1"/>
          <p:nvPr/>
        </p:nvSpPr>
        <p:spPr>
          <a:xfrm>
            <a:off x="7767461" y="1837814"/>
            <a:ext cx="184731" cy="3231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35"/>
          <p:cNvSpPr txBox="1"/>
          <p:nvPr/>
        </p:nvSpPr>
        <p:spPr>
          <a:xfrm>
            <a:off x="6143809" y="2167455"/>
            <a:ext cx="1404552" cy="25391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Put Your Title Here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43"/>
          <p:cNvSpPr txBox="1"/>
          <p:nvPr/>
        </p:nvSpPr>
        <p:spPr>
          <a:xfrm>
            <a:off x="5676517" y="2734529"/>
            <a:ext cx="410690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32"/>
          <p:cNvSpPr txBox="1"/>
          <p:nvPr/>
        </p:nvSpPr>
        <p:spPr>
          <a:xfrm>
            <a:off x="6242699" y="2700440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64" name="文本框 33"/>
          <p:cNvSpPr txBox="1"/>
          <p:nvPr/>
        </p:nvSpPr>
        <p:spPr>
          <a:xfrm>
            <a:off x="7909575" y="2772141"/>
            <a:ext cx="184731" cy="3231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38"/>
          <p:cNvSpPr txBox="1"/>
          <p:nvPr/>
        </p:nvSpPr>
        <p:spPr>
          <a:xfrm>
            <a:off x="6285923" y="3068582"/>
            <a:ext cx="1404552" cy="25391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Put Your Title Here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28"/>
          <p:cNvSpPr txBox="1"/>
          <p:nvPr/>
        </p:nvSpPr>
        <p:spPr>
          <a:xfrm>
            <a:off x="2294054" y="521506"/>
            <a:ext cx="4222056" cy="825899"/>
          </a:xfrm>
          <a:prstGeom prst="rect">
            <a:avLst/>
          </a:prstGeom>
          <a:noFill/>
        </p:spPr>
        <p:txBody>
          <a:bodyPr wrap="none" lIns="86393" tIns="43196" rIns="86393" bIns="43196" rtlCol="0">
            <a:spAutoFit/>
          </a:bodyPr>
          <a:lstStyle/>
          <a:p>
            <a:pPr defTabSz="839470">
              <a:defRPr/>
            </a:pPr>
            <a:r>
              <a:rPr lang="zh-CN" altLang="en-US" sz="4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48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/contents</a:t>
            </a:r>
            <a:endParaRPr lang="zh-CN" altLang="en-US" sz="48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 rot="10800000">
            <a:off x="0" y="3925790"/>
            <a:ext cx="9144000" cy="1217710"/>
            <a:chOff x="0" y="0"/>
            <a:chExt cx="4209785" cy="1520593"/>
          </a:xfrm>
        </p:grpSpPr>
        <p:sp>
          <p:nvSpPr>
            <p:cNvPr id="46" name="任意多边形 45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2433516" y="2476312"/>
            <a:ext cx="1190384" cy="1190384"/>
          </a:xfrm>
          <a:prstGeom prst="ellipse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C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2"/>
          <p:cNvGrpSpPr/>
          <p:nvPr/>
        </p:nvGrpSpPr>
        <p:grpSpPr>
          <a:xfrm>
            <a:off x="3555347" y="1953092"/>
            <a:ext cx="3147015" cy="820758"/>
            <a:chOff x="0" y="0"/>
            <a:chExt cx="4196828" cy="1092968"/>
          </a:xfrm>
        </p:grpSpPr>
        <p:sp>
          <p:nvSpPr>
            <p:cNvPr id="13" name="文本框 12"/>
            <p:cNvSpPr txBox="1"/>
            <p:nvPr/>
          </p:nvSpPr>
          <p:spPr>
            <a:xfrm>
              <a:off x="0" y="0"/>
              <a:ext cx="3598260" cy="6967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</a:p>
          </p:txBody>
        </p:sp>
        <p:sp>
          <p:nvSpPr>
            <p:cNvPr id="16" name="文本框 35"/>
            <p:cNvSpPr txBox="1"/>
            <p:nvPr/>
          </p:nvSpPr>
          <p:spPr>
            <a:xfrm>
              <a:off x="0" y="754839"/>
              <a:ext cx="4196828" cy="3381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在这里输入一些说明文字，可以是对这部分的描</a:t>
              </a:r>
              <a:r>
                <a:rPr lang="zh-CN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述</a:t>
              </a:r>
              <a:endPara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0800000">
            <a:off x="0" y="3925790"/>
            <a:ext cx="9144000" cy="1217710"/>
            <a:chOff x="0" y="0"/>
            <a:chExt cx="4209785" cy="1520593"/>
          </a:xfrm>
        </p:grpSpPr>
        <p:sp>
          <p:nvSpPr>
            <p:cNvPr id="23" name="任意多边形 22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57459" y="402290"/>
            <a:ext cx="13516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i="1" dirty="0" smtClean="0">
                <a:ln>
                  <a:gradFill>
                    <a:gsLst>
                      <a:gs pos="0">
                        <a:srgbClr val="FF0000">
                          <a:alpha val="0"/>
                        </a:srgbClr>
                      </a:gs>
                      <a:gs pos="100000">
                        <a:srgbClr val="C00000"/>
                      </a:gs>
                    </a:gsLst>
                    <a:lin ang="5400000" scaled="1"/>
                  </a:gradFill>
                </a:ln>
                <a:noFill/>
                <a:latin typeface="Impact" panose="020B0806030902050204" pitchFamily="34" charset="0"/>
              </a:rPr>
              <a:t>1</a:t>
            </a:r>
            <a:endParaRPr lang="zh-CN" altLang="en-US" sz="23900" i="1" dirty="0">
              <a:ln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C00000"/>
                    </a:gs>
                  </a:gsLst>
                  <a:lin ang="5400000" scaled="1"/>
                </a:gradFill>
              </a:ln>
              <a:noFill/>
              <a:latin typeface="Impact" panose="020B080603090205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09164" y="1857187"/>
            <a:ext cx="619125" cy="619125"/>
          </a:xfrm>
          <a:prstGeom prst="ellipse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C00000">
                  <a:alpha val="2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895361" y="890280"/>
            <a:ext cx="324090" cy="32409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C00000">
                  <a:alpha val="2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文本框 663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669" name="任意多边形 668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04684" y="1239441"/>
            <a:ext cx="7577315" cy="2837260"/>
            <a:chOff x="804685" y="1239441"/>
            <a:chExt cx="7148126" cy="2837260"/>
          </a:xfrm>
        </p:grpSpPr>
        <p:sp>
          <p:nvSpPr>
            <p:cNvPr id="4" name="圆角矩形 3"/>
            <p:cNvSpPr/>
            <p:nvPr/>
          </p:nvSpPr>
          <p:spPr>
            <a:xfrm>
              <a:off x="804685" y="1271487"/>
              <a:ext cx="1604576" cy="280521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51" name="组合 1"/>
            <p:cNvGrpSpPr/>
            <p:nvPr/>
          </p:nvGrpSpPr>
          <p:grpSpPr>
            <a:xfrm>
              <a:off x="1004710" y="1239441"/>
              <a:ext cx="1127522" cy="2837259"/>
              <a:chOff x="0" y="0"/>
              <a:chExt cx="1503392" cy="3781930"/>
            </a:xfrm>
          </p:grpSpPr>
          <p:grpSp>
            <p:nvGrpSpPr>
              <p:cNvPr id="26222" name="组合 100"/>
              <p:cNvGrpSpPr/>
              <p:nvPr/>
            </p:nvGrpSpPr>
            <p:grpSpPr>
              <a:xfrm rot="5400000">
                <a:off x="-1139269" y="1139269"/>
                <a:ext cx="3781930" cy="1503392"/>
                <a:chOff x="0" y="0"/>
                <a:chExt cx="4741513" cy="1884848"/>
              </a:xfrm>
            </p:grpSpPr>
            <p:pic>
              <p:nvPicPr>
                <p:cNvPr id="26226" name="图片 102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-8671559" flipV="1">
                  <a:off x="628218" y="1470772"/>
                  <a:ext cx="380950" cy="4140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6227" name="组合 103"/>
                <p:cNvGrpSpPr/>
                <p:nvPr/>
              </p:nvGrpSpPr>
              <p:grpSpPr>
                <a:xfrm>
                  <a:off x="0" y="0"/>
                  <a:ext cx="4741513" cy="1739265"/>
                  <a:chOff x="0" y="0"/>
                  <a:chExt cx="4741513" cy="1739265"/>
                </a:xfrm>
              </p:grpSpPr>
              <p:sp>
                <p:nvSpPr>
                  <p:cNvPr id="26228" name="椭圆 104"/>
                  <p:cNvSpPr/>
                  <p:nvPr/>
                </p:nvSpPr>
                <p:spPr>
                  <a:xfrm>
                    <a:off x="403912" y="620985"/>
                    <a:ext cx="869510" cy="87176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26229" name="椭圆 105"/>
                  <p:cNvGrpSpPr/>
                  <p:nvPr/>
                </p:nvGrpSpPr>
                <p:grpSpPr>
                  <a:xfrm rot="-5400000">
                    <a:off x="1655" y="110916"/>
                    <a:ext cx="1131148" cy="1138441"/>
                    <a:chOff x="0" y="0"/>
                    <a:chExt cx="902208" cy="908304"/>
                  </a:xfrm>
                </p:grpSpPr>
                <p:pic>
                  <p:nvPicPr>
                    <p:cNvPr id="26366" name="椭圆 105"/>
                    <p:cNvPicPr/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902208" cy="9083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67" name="Text Box 22"/>
                    <p:cNvSpPr txBox="1"/>
                    <p:nvPr/>
                  </p:nvSpPr>
                  <p:spPr>
                    <a:xfrm rot="5400000">
                      <a:off x="132030" y="134311"/>
                      <a:ext cx="640362" cy="64016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30" name="椭圆 106"/>
                  <p:cNvGrpSpPr/>
                  <p:nvPr/>
                </p:nvGrpSpPr>
                <p:grpSpPr>
                  <a:xfrm rot="-5400000">
                    <a:off x="3019809" y="905634"/>
                    <a:ext cx="214001" cy="206295"/>
                    <a:chOff x="0" y="0"/>
                    <a:chExt cx="170688" cy="164592"/>
                  </a:xfrm>
                </p:grpSpPr>
                <p:pic>
                  <p:nvPicPr>
                    <p:cNvPr id="26364" name="椭圆 106"/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0688" cy="1645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65" name="Text Box 25"/>
                    <p:cNvSpPr txBox="1"/>
                    <p:nvPr/>
                  </p:nvSpPr>
                  <p:spPr>
                    <a:xfrm rot="5400000">
                      <a:off x="25101" y="23056"/>
                      <a:ext cx="119763" cy="11972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31" name="椭圆 107"/>
                  <p:cNvGrpSpPr/>
                  <p:nvPr/>
                </p:nvGrpSpPr>
                <p:grpSpPr>
                  <a:xfrm rot="-5400000">
                    <a:off x="597638" y="-3750"/>
                    <a:ext cx="978290" cy="970349"/>
                    <a:chOff x="0" y="0"/>
                    <a:chExt cx="780288" cy="774192"/>
                  </a:xfrm>
                </p:grpSpPr>
                <p:pic>
                  <p:nvPicPr>
                    <p:cNvPr id="26362" name="椭圆 107"/>
                    <p:cNvPicPr/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80288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63" name="Text Box 28"/>
                    <p:cNvSpPr txBox="1"/>
                    <p:nvPr/>
                  </p:nvSpPr>
                  <p:spPr>
                    <a:xfrm rot="-8834205">
                      <a:off x="117956" y="112860"/>
                      <a:ext cx="543592" cy="54375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32" name="椭圆 108"/>
                  <p:cNvGrpSpPr/>
                  <p:nvPr/>
                </p:nvGrpSpPr>
                <p:grpSpPr>
                  <a:xfrm rot="-5400000">
                    <a:off x="4032189" y="741303"/>
                    <a:ext cx="152858" cy="152811"/>
                    <a:chOff x="0" y="0"/>
                    <a:chExt cx="121920" cy="121920"/>
                  </a:xfrm>
                </p:grpSpPr>
                <p:pic>
                  <p:nvPicPr>
                    <p:cNvPr id="26360" name="椭圆 108"/>
                    <p:cNvPicPr/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21920" cy="1219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61" name="Text Box 31"/>
                    <p:cNvSpPr txBox="1"/>
                    <p:nvPr/>
                  </p:nvSpPr>
                  <p:spPr>
                    <a:xfrm rot="5400000">
                      <a:off x="16966" y="18780"/>
                      <a:ext cx="84958" cy="8493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33" name="椭圆 109"/>
                  <p:cNvGrpSpPr/>
                  <p:nvPr/>
                </p:nvGrpSpPr>
                <p:grpSpPr>
                  <a:xfrm rot="-5400000">
                    <a:off x="3501163" y="783349"/>
                    <a:ext cx="214001" cy="221576"/>
                    <a:chOff x="0" y="0"/>
                    <a:chExt cx="170688" cy="176784"/>
                  </a:xfrm>
                </p:grpSpPr>
                <p:pic>
                  <p:nvPicPr>
                    <p:cNvPr id="26358" name="椭圆 109"/>
                    <p:cNvPicPr/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0688" cy="17678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59" name="Text Box 34"/>
                    <p:cNvSpPr txBox="1"/>
                    <p:nvPr/>
                  </p:nvSpPr>
                  <p:spPr>
                    <a:xfrm rot="-4508778">
                      <a:off x="25707" y="27867"/>
                      <a:ext cx="119763" cy="11972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34" name="椭圆 110"/>
                  <p:cNvGrpSpPr/>
                  <p:nvPr/>
                </p:nvGrpSpPr>
                <p:grpSpPr>
                  <a:xfrm rot="-5400000">
                    <a:off x="2679813" y="947663"/>
                    <a:ext cx="160501" cy="160451"/>
                    <a:chOff x="0" y="0"/>
                    <a:chExt cx="128016" cy="128016"/>
                  </a:xfrm>
                </p:grpSpPr>
                <p:pic>
                  <p:nvPicPr>
                    <p:cNvPr id="26356" name="椭圆 110"/>
                    <p:cNvPicPr/>
                    <p:nvPr/>
                  </p:nvPicPr>
                  <p:blipFill>
                    <a:blip r:embed="rId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28016" cy="1280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57" name="Text Box 37"/>
                    <p:cNvSpPr txBox="1"/>
                    <p:nvPr/>
                  </p:nvSpPr>
                  <p:spPr>
                    <a:xfrm rot="-4508778">
                      <a:off x="19717" y="23151"/>
                      <a:ext cx="84958" cy="8493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35" name="椭圆 111"/>
                  <p:cNvGrpSpPr/>
                  <p:nvPr/>
                </p:nvGrpSpPr>
                <p:grpSpPr>
                  <a:xfrm rot="-5400000">
                    <a:off x="3413273" y="924765"/>
                    <a:ext cx="366859" cy="366746"/>
                    <a:chOff x="0" y="0"/>
                    <a:chExt cx="292608" cy="292608"/>
                  </a:xfrm>
                </p:grpSpPr>
                <p:pic>
                  <p:nvPicPr>
                    <p:cNvPr id="26354" name="椭圆 111"/>
                    <p:cNvPicPr/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260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55" name="Text Box 40"/>
                    <p:cNvSpPr txBox="1"/>
                    <p:nvPr/>
                  </p:nvSpPr>
                  <p:spPr>
                    <a:xfrm rot="-8834205">
                      <a:off x="42892" y="45729"/>
                      <a:ext cx="202656" cy="202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36" name="椭圆 112"/>
                  <p:cNvGrpSpPr/>
                  <p:nvPr/>
                </p:nvGrpSpPr>
                <p:grpSpPr>
                  <a:xfrm rot="-5400000">
                    <a:off x="2507840" y="745185"/>
                    <a:ext cx="550288" cy="542479"/>
                    <a:chOff x="0" y="0"/>
                    <a:chExt cx="438912" cy="432816"/>
                  </a:xfrm>
                </p:grpSpPr>
                <p:pic>
                  <p:nvPicPr>
                    <p:cNvPr id="26352" name="椭圆 112"/>
                    <p:cNvPicPr/>
                    <p:nvPr/>
                  </p:nvPicPr>
                  <p:blipFill>
                    <a:blip r:embed="rId1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38912" cy="4328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53" name="Text Box 43"/>
                    <p:cNvSpPr txBox="1"/>
                    <p:nvPr/>
                  </p:nvSpPr>
                  <p:spPr>
                    <a:xfrm rot="5400000">
                      <a:off x="66254" y="62830"/>
                      <a:ext cx="306771" cy="30667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37" name="椭圆 113"/>
                  <p:cNvGrpSpPr/>
                  <p:nvPr/>
                </p:nvGrpSpPr>
                <p:grpSpPr>
                  <a:xfrm rot="-5400000">
                    <a:off x="2389452" y="909472"/>
                    <a:ext cx="305716" cy="305622"/>
                    <a:chOff x="0" y="0"/>
                    <a:chExt cx="243840" cy="243840"/>
                  </a:xfrm>
                </p:grpSpPr>
                <p:pic>
                  <p:nvPicPr>
                    <p:cNvPr id="26350" name="椭圆 113"/>
                    <p:cNvPicPr/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43840" cy="24384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51" name="Text Box 46"/>
                    <p:cNvSpPr txBox="1"/>
                    <p:nvPr/>
                  </p:nvSpPr>
                  <p:spPr>
                    <a:xfrm rot="4422440">
                      <a:off x="36630" y="35820"/>
                      <a:ext cx="169340" cy="16928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38" name="椭圆 115"/>
                  <p:cNvGrpSpPr/>
                  <p:nvPr/>
                </p:nvGrpSpPr>
                <p:grpSpPr>
                  <a:xfrm rot="-5400000">
                    <a:off x="406643" y="202592"/>
                    <a:ext cx="878932" cy="871022"/>
                    <a:chOff x="0" y="0"/>
                    <a:chExt cx="701040" cy="694944"/>
                  </a:xfrm>
                </p:grpSpPr>
                <p:pic>
                  <p:nvPicPr>
                    <p:cNvPr id="26348" name="椭圆 115"/>
                    <p:cNvPicPr/>
                    <p:nvPr/>
                  </p:nvPicPr>
                  <p:blipFill>
                    <a:blip r:embed="rId1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01040" cy="69494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49" name="Text Box 49"/>
                    <p:cNvSpPr txBox="1"/>
                    <p:nvPr/>
                  </p:nvSpPr>
                  <p:spPr>
                    <a:xfrm rot="5400000">
                      <a:off x="104789" y="100548"/>
                      <a:ext cx="493893" cy="49374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39" name="椭圆 116"/>
                  <p:cNvGrpSpPr/>
                  <p:nvPr/>
                </p:nvGrpSpPr>
                <p:grpSpPr>
                  <a:xfrm rot="-5400000">
                    <a:off x="781064" y="424202"/>
                    <a:ext cx="657288" cy="649446"/>
                    <a:chOff x="0" y="0"/>
                    <a:chExt cx="524256" cy="518160"/>
                  </a:xfrm>
                </p:grpSpPr>
                <p:pic>
                  <p:nvPicPr>
                    <p:cNvPr id="26346" name="椭圆 116"/>
                    <p:cNvPicPr/>
                    <p:nvPr/>
                  </p:nvPicPr>
                  <p:blipFill>
                    <a:blip r:embed="rId1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24256" cy="51816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47" name="Text Box 52"/>
                    <p:cNvSpPr txBox="1"/>
                    <p:nvPr/>
                  </p:nvSpPr>
                  <p:spPr>
                    <a:xfrm rot="5400000">
                      <a:off x="76200" y="75088"/>
                      <a:ext cx="369072" cy="36896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40" name="椭圆 117"/>
                  <p:cNvGrpSpPr/>
                  <p:nvPr/>
                </p:nvGrpSpPr>
                <p:grpSpPr>
                  <a:xfrm rot="-5400000">
                    <a:off x="1338866" y="982088"/>
                    <a:ext cx="366859" cy="374387"/>
                    <a:chOff x="0" y="0"/>
                    <a:chExt cx="292608" cy="298704"/>
                  </a:xfrm>
                </p:grpSpPr>
                <p:pic>
                  <p:nvPicPr>
                    <p:cNvPr id="26344" name="椭圆 117"/>
                    <p:cNvPicPr/>
                    <p:nvPr/>
                  </p:nvPicPr>
                  <p:blipFill>
                    <a:blip r:embed="rId1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87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45" name="Text Box 55"/>
                    <p:cNvSpPr txBox="1"/>
                    <p:nvPr/>
                  </p:nvSpPr>
                  <p:spPr>
                    <a:xfrm rot="5400000">
                      <a:off x="40652" y="44680"/>
                      <a:ext cx="209889" cy="20982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41" name="椭圆 118"/>
                  <p:cNvGrpSpPr/>
                  <p:nvPr/>
                </p:nvGrpSpPr>
                <p:grpSpPr>
                  <a:xfrm rot="-5400000">
                    <a:off x="517451" y="634391"/>
                    <a:ext cx="733717" cy="733492"/>
                    <a:chOff x="0" y="0"/>
                    <a:chExt cx="585216" cy="585216"/>
                  </a:xfrm>
                </p:grpSpPr>
                <p:pic>
                  <p:nvPicPr>
                    <p:cNvPr id="26342" name="椭圆 118"/>
                    <p:cNvPicPr/>
                    <p:nvPr/>
                  </p:nvPicPr>
                  <p:blipFill>
                    <a:blip r:embed="rId1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85216" cy="5852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43" name="Text Box 58"/>
                    <p:cNvSpPr txBox="1"/>
                    <p:nvPr/>
                  </p:nvSpPr>
                  <p:spPr>
                    <a:xfrm rot="5400000">
                      <a:off x="84550" y="86685"/>
                      <a:ext cx="413321" cy="41319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42" name="椭圆 119"/>
                  <p:cNvGrpSpPr/>
                  <p:nvPr/>
                </p:nvGrpSpPr>
                <p:grpSpPr>
                  <a:xfrm rot="-5400000">
                    <a:off x="1518415" y="840696"/>
                    <a:ext cx="382144" cy="382027"/>
                    <a:chOff x="0" y="0"/>
                    <a:chExt cx="304800" cy="304800"/>
                  </a:xfrm>
                </p:grpSpPr>
                <p:pic>
                  <p:nvPicPr>
                    <p:cNvPr id="26340" name="椭圆 119"/>
                    <p:cNvPicPr/>
                    <p:nvPr/>
                  </p:nvPicPr>
                  <p:blipFill>
                    <a:blip r:embed="rId1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04800" cy="30480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41" name="Text Box 61"/>
                    <p:cNvSpPr txBox="1"/>
                    <p:nvPr/>
                  </p:nvSpPr>
                  <p:spPr>
                    <a:xfrm rot="10087154">
                      <a:off x="45489" y="48747"/>
                      <a:ext cx="209826" cy="20988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43" name="椭圆 120"/>
                  <p:cNvGrpSpPr/>
                  <p:nvPr/>
                </p:nvGrpSpPr>
                <p:grpSpPr>
                  <a:xfrm rot="-5400000">
                    <a:off x="685507" y="496856"/>
                    <a:ext cx="970647" cy="970349"/>
                    <a:chOff x="0" y="0"/>
                    <a:chExt cx="774192" cy="774192"/>
                  </a:xfrm>
                </p:grpSpPr>
                <p:pic>
                  <p:nvPicPr>
                    <p:cNvPr id="26338" name="椭圆 120"/>
                    <p:cNvPicPr/>
                    <p:nvPr/>
                  </p:nvPicPr>
                  <p:blipFill>
                    <a:blip r:embed="rId17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74192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39" name="Text Box 64"/>
                    <p:cNvSpPr txBox="1"/>
                    <p:nvPr/>
                  </p:nvSpPr>
                  <p:spPr>
                    <a:xfrm rot="-8834205">
                      <a:off x="113611" y="117288"/>
                      <a:ext cx="543592" cy="54375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44" name="椭圆 121"/>
                  <p:cNvGrpSpPr/>
                  <p:nvPr/>
                </p:nvGrpSpPr>
                <p:grpSpPr>
                  <a:xfrm rot="-5400000">
                    <a:off x="1163039" y="263748"/>
                    <a:ext cx="978290" cy="970349"/>
                    <a:chOff x="0" y="0"/>
                    <a:chExt cx="780288" cy="774192"/>
                  </a:xfrm>
                </p:grpSpPr>
                <p:pic>
                  <p:nvPicPr>
                    <p:cNvPr id="26336" name="椭圆 121"/>
                    <p:cNvPicPr/>
                    <p:nvPr/>
                  </p:nvPicPr>
                  <p:blipFill>
                    <a:blip r:embed="rId1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80288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37" name="Text Box 67"/>
                    <p:cNvSpPr txBox="1"/>
                    <p:nvPr/>
                  </p:nvSpPr>
                  <p:spPr>
                    <a:xfrm rot="-3208184">
                      <a:off x="117926" y="116436"/>
                      <a:ext cx="543758" cy="5435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45" name="椭圆 122"/>
                  <p:cNvGrpSpPr/>
                  <p:nvPr/>
                </p:nvGrpSpPr>
                <p:grpSpPr>
                  <a:xfrm rot="-5400000">
                    <a:off x="1839321" y="802478"/>
                    <a:ext cx="366859" cy="366746"/>
                    <a:chOff x="0" y="0"/>
                    <a:chExt cx="292608" cy="292608"/>
                  </a:xfrm>
                </p:grpSpPr>
                <p:pic>
                  <p:nvPicPr>
                    <p:cNvPr id="26334" name="椭圆 122"/>
                    <p:cNvPicPr/>
                    <p:nvPr/>
                  </p:nvPicPr>
                  <p:blipFill>
                    <a:blip r:embed="rId1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260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35" name="Text Box 70"/>
                    <p:cNvSpPr txBox="1"/>
                    <p:nvPr/>
                  </p:nvSpPr>
                  <p:spPr>
                    <a:xfrm rot="-8834205">
                      <a:off x="46335" y="43060"/>
                      <a:ext cx="202656" cy="202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46" name="椭圆 123"/>
                  <p:cNvGrpSpPr/>
                  <p:nvPr/>
                </p:nvGrpSpPr>
                <p:grpSpPr>
                  <a:xfrm rot="-5400000">
                    <a:off x="1701775" y="779566"/>
                    <a:ext cx="466216" cy="466073"/>
                    <a:chOff x="0" y="0"/>
                    <a:chExt cx="371856" cy="371856"/>
                  </a:xfrm>
                </p:grpSpPr>
                <p:pic>
                  <p:nvPicPr>
                    <p:cNvPr id="26332" name="椭圆 123"/>
                    <p:cNvPicPr/>
                    <p:nvPr/>
                  </p:nvPicPr>
                  <p:blipFill>
                    <a:blip r:embed="rId2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71856" cy="37185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33" name="Text Box 73"/>
                    <p:cNvSpPr txBox="1"/>
                    <p:nvPr/>
                  </p:nvSpPr>
                  <p:spPr>
                    <a:xfrm rot="-8834205">
                      <a:off x="56482" y="56637"/>
                      <a:ext cx="258033" cy="25811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47" name="椭圆 124"/>
                  <p:cNvGrpSpPr/>
                  <p:nvPr/>
                </p:nvGrpSpPr>
                <p:grpSpPr>
                  <a:xfrm rot="-5400000">
                    <a:off x="1250947" y="267529"/>
                    <a:ext cx="710789" cy="710570"/>
                    <a:chOff x="0" y="0"/>
                    <a:chExt cx="566928" cy="566928"/>
                  </a:xfrm>
                </p:grpSpPr>
                <p:pic>
                  <p:nvPicPr>
                    <p:cNvPr id="26330" name="椭圆 124"/>
                    <p:cNvPicPr/>
                    <p:nvPr/>
                  </p:nvPicPr>
                  <p:blipFill>
                    <a:blip r:embed="rId2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66928" cy="5669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31" name="Text Box 76"/>
                    <p:cNvSpPr txBox="1"/>
                    <p:nvPr/>
                  </p:nvSpPr>
                  <p:spPr>
                    <a:xfrm rot="-264714">
                      <a:off x="83514" y="85235"/>
                      <a:ext cx="398353" cy="39847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48" name="椭圆 125"/>
                  <p:cNvGrpSpPr/>
                  <p:nvPr/>
                </p:nvGrpSpPr>
                <p:grpSpPr>
                  <a:xfrm rot="-5400000">
                    <a:off x="1961546" y="519720"/>
                    <a:ext cx="535002" cy="534838"/>
                    <a:chOff x="0" y="0"/>
                    <a:chExt cx="426720" cy="426720"/>
                  </a:xfrm>
                </p:grpSpPr>
                <p:pic>
                  <p:nvPicPr>
                    <p:cNvPr id="26328" name="椭圆 125"/>
                    <p:cNvPicPr/>
                    <p:nvPr/>
                  </p:nvPicPr>
                  <p:blipFill>
                    <a:blip r:embed="rId2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26720" cy="426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29" name="Text Box 79"/>
                    <p:cNvSpPr txBox="1"/>
                    <p:nvPr/>
                  </p:nvSpPr>
                  <p:spPr>
                    <a:xfrm rot="-264714">
                      <a:off x="62688" y="63504"/>
                      <a:ext cx="297678" cy="29777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49" name="椭圆 126"/>
                  <p:cNvGrpSpPr/>
                  <p:nvPr/>
                </p:nvGrpSpPr>
                <p:grpSpPr>
                  <a:xfrm rot="-5400000">
                    <a:off x="1113462" y="932416"/>
                    <a:ext cx="420359" cy="420230"/>
                    <a:chOff x="0" y="0"/>
                    <a:chExt cx="335280" cy="335280"/>
                  </a:xfrm>
                </p:grpSpPr>
                <p:pic>
                  <p:nvPicPr>
                    <p:cNvPr id="26326" name="椭圆 126"/>
                    <p:cNvPicPr/>
                    <p:nvPr/>
                  </p:nvPicPr>
                  <p:blipFill>
                    <a:blip r:embed="rId2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35280" cy="3352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27" name="Text Box 82"/>
                    <p:cNvSpPr txBox="1"/>
                    <p:nvPr/>
                  </p:nvSpPr>
                  <p:spPr>
                    <a:xfrm rot="5071189">
                      <a:off x="51433" y="51461"/>
                      <a:ext cx="230773" cy="23070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50" name="椭圆 127"/>
                  <p:cNvGrpSpPr/>
                  <p:nvPr/>
                </p:nvGrpSpPr>
                <p:grpSpPr>
                  <a:xfrm rot="-5400000">
                    <a:off x="1705578" y="706980"/>
                    <a:ext cx="603788" cy="595962"/>
                    <a:chOff x="0" y="0"/>
                    <a:chExt cx="481584" cy="475488"/>
                  </a:xfrm>
                </p:grpSpPr>
                <p:pic>
                  <p:nvPicPr>
                    <p:cNvPr id="26324" name="椭圆 127"/>
                    <p:cNvPicPr/>
                    <p:nvPr/>
                  </p:nvPicPr>
                  <p:blipFill>
                    <a:blip r:embed="rId2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81584" cy="4754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25" name="Text Box 85"/>
                    <p:cNvSpPr txBox="1"/>
                    <p:nvPr/>
                  </p:nvSpPr>
                  <p:spPr>
                    <a:xfrm rot="-264714">
                      <a:off x="73502" y="72938"/>
                      <a:ext cx="333366" cy="33346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51" name="椭圆 128"/>
                  <p:cNvGrpSpPr/>
                  <p:nvPr/>
                </p:nvGrpSpPr>
                <p:grpSpPr>
                  <a:xfrm rot="-5400000">
                    <a:off x="677861" y="535076"/>
                    <a:ext cx="1001218" cy="1000911"/>
                    <a:chOff x="0" y="0"/>
                    <a:chExt cx="798576" cy="798576"/>
                  </a:xfrm>
                </p:grpSpPr>
                <p:pic>
                  <p:nvPicPr>
                    <p:cNvPr id="26322" name="椭圆 128"/>
                    <p:cNvPicPr/>
                    <p:nvPr/>
                  </p:nvPicPr>
                  <p:blipFill>
                    <a:blip r:embed="rId2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98576" cy="79857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23" name="Text Box 88"/>
                    <p:cNvSpPr txBox="1"/>
                    <p:nvPr/>
                  </p:nvSpPr>
                  <p:spPr>
                    <a:xfrm rot="-3433976">
                      <a:off x="117945" y="118473"/>
                      <a:ext cx="561100" cy="56092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pic>
                <p:nvPicPr>
                  <p:cNvPr id="26252" name="图片 129"/>
                  <p:cNvPicPr>
                    <a:picLocks noChangeAspect="1"/>
                  </p:cNvPicPr>
                  <p:nvPr/>
                </p:nvPicPr>
                <p:blipFill>
                  <a:blip r:embed="rId26" cstate="print"/>
                  <a:stretch>
                    <a:fillRect/>
                  </a:stretch>
                </p:blipFill>
                <p:spPr>
                  <a:xfrm>
                    <a:off x="474063" y="301820"/>
                    <a:ext cx="856523" cy="9310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26253" name="图片 130"/>
                  <p:cNvPicPr>
                    <a:picLocks noChangeAspect="1"/>
                  </p:cNvPicPr>
                  <p:nvPr/>
                </p:nvPicPr>
                <p:blipFill>
                  <a:blip r:embed="rId27" cstate="print"/>
                  <a:stretch>
                    <a:fillRect/>
                  </a:stretch>
                </p:blipFill>
                <p:spPr>
                  <a:xfrm>
                    <a:off x="1418665" y="909063"/>
                    <a:ext cx="472111" cy="5131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14427" name="椭圆 131"/>
                  <p:cNvSpPr>
                    <a:spLocks noChangeArrowheads="1"/>
                  </p:cNvSpPr>
                  <p:nvPr/>
                </p:nvSpPr>
                <p:spPr bwMode="auto">
                  <a:xfrm>
                    <a:off x="2333946" y="575208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428" name="椭圆 132"/>
                  <p:cNvSpPr>
                    <a:spLocks noChangeArrowheads="1"/>
                  </p:cNvSpPr>
                  <p:nvPr/>
                </p:nvSpPr>
                <p:spPr bwMode="auto">
                  <a:xfrm>
                    <a:off x="797878" y="913565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429" name="椭圆 133"/>
                  <p:cNvSpPr>
                    <a:spLocks noChangeArrowheads="1"/>
                  </p:cNvSpPr>
                  <p:nvPr/>
                </p:nvSpPr>
                <p:spPr bwMode="auto">
                  <a:xfrm>
                    <a:off x="537225" y="700599"/>
                    <a:ext cx="517328" cy="5194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430" name="椭圆 134"/>
                  <p:cNvSpPr>
                    <a:spLocks noChangeArrowheads="1"/>
                  </p:cNvSpPr>
                  <p:nvPr/>
                </p:nvSpPr>
                <p:spPr bwMode="auto">
                  <a:xfrm>
                    <a:off x="1245567" y="402048"/>
                    <a:ext cx="517328" cy="5174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6266" name="椭圆 135"/>
                  <p:cNvSpPr/>
                  <p:nvPr/>
                </p:nvSpPr>
                <p:spPr>
                  <a:xfrm>
                    <a:off x="1036645" y="985217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4432" name="椭圆 136"/>
                  <p:cNvSpPr>
                    <a:spLocks noChangeArrowheads="1"/>
                  </p:cNvSpPr>
                  <p:nvPr/>
                </p:nvSpPr>
                <p:spPr bwMode="auto">
                  <a:xfrm>
                    <a:off x="925221" y="632927"/>
                    <a:ext cx="618805" cy="6189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433" name="椭圆 137"/>
                  <p:cNvSpPr>
                    <a:spLocks noChangeArrowheads="1"/>
                  </p:cNvSpPr>
                  <p:nvPr/>
                </p:nvSpPr>
                <p:spPr bwMode="auto">
                  <a:xfrm>
                    <a:off x="429780" y="953372"/>
                    <a:ext cx="785941" cy="786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26273" name="椭圆 138"/>
                  <p:cNvGrpSpPr/>
                  <p:nvPr/>
                </p:nvGrpSpPr>
                <p:grpSpPr>
                  <a:xfrm rot="-5400000">
                    <a:off x="85676" y="370797"/>
                    <a:ext cx="1276362" cy="1283611"/>
                    <a:chOff x="0" y="0"/>
                    <a:chExt cx="1018032" cy="1024128"/>
                  </a:xfrm>
                </p:grpSpPr>
                <p:pic>
                  <p:nvPicPr>
                    <p:cNvPr id="26320" name="椭圆 138"/>
                    <p:cNvPicPr/>
                    <p:nvPr/>
                  </p:nvPicPr>
                  <p:blipFill>
                    <a:blip r:embed="rId2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018032" cy="10241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21" name="Text Box 100"/>
                    <p:cNvSpPr txBox="1"/>
                    <p:nvPr/>
                  </p:nvSpPr>
                  <p:spPr>
                    <a:xfrm rot="1258391">
                      <a:off x="149405" y="153456"/>
                      <a:ext cx="718366" cy="7185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14437" name="椭圆 139"/>
                  <p:cNvSpPr>
                    <a:spLocks noChangeArrowheads="1"/>
                  </p:cNvSpPr>
                  <p:nvPr/>
                </p:nvSpPr>
                <p:spPr bwMode="auto">
                  <a:xfrm>
                    <a:off x="4524634" y="867788"/>
                    <a:ext cx="216879" cy="2169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6277" name="椭圆 140"/>
                  <p:cNvSpPr/>
                  <p:nvPr/>
                </p:nvSpPr>
                <p:spPr>
                  <a:xfrm rot="-7771559" flipV="1">
                    <a:off x="575946" y="576281"/>
                    <a:ext cx="509526" cy="5113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26278" name="椭圆 141"/>
                  <p:cNvGrpSpPr/>
                  <p:nvPr/>
                </p:nvGrpSpPr>
                <p:grpSpPr>
                  <a:xfrm rot="-5400000">
                    <a:off x="227122" y="878957"/>
                    <a:ext cx="672574" cy="672368"/>
                    <a:chOff x="0" y="0"/>
                    <a:chExt cx="536448" cy="536448"/>
                  </a:xfrm>
                </p:grpSpPr>
                <p:pic>
                  <p:nvPicPr>
                    <p:cNvPr id="26318" name="椭圆 141"/>
                    <p:cNvPicPr/>
                    <p:nvPr/>
                  </p:nvPicPr>
                  <p:blipFill>
                    <a:blip r:embed="rId2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36448" cy="53644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19" name="Text Box 105"/>
                    <p:cNvSpPr txBox="1"/>
                    <p:nvPr/>
                  </p:nvSpPr>
                  <p:spPr>
                    <a:xfrm rot="8428441">
                      <a:off x="81516" y="77820"/>
                      <a:ext cx="375138" cy="37525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79" name="椭圆 142"/>
                  <p:cNvGrpSpPr/>
                  <p:nvPr/>
                </p:nvGrpSpPr>
                <p:grpSpPr>
                  <a:xfrm rot="-5400000">
                    <a:off x="578607" y="993575"/>
                    <a:ext cx="519716" cy="519557"/>
                    <a:chOff x="0" y="0"/>
                    <a:chExt cx="414528" cy="414528"/>
                  </a:xfrm>
                </p:grpSpPr>
                <p:pic>
                  <p:nvPicPr>
                    <p:cNvPr id="26316" name="椭圆 142"/>
                    <p:cNvPicPr/>
                    <p:nvPr/>
                  </p:nvPicPr>
                  <p:blipFill>
                    <a:blip r:embed="rId3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14528" cy="4145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17" name="Text Box 108"/>
                    <p:cNvSpPr txBox="1"/>
                    <p:nvPr/>
                  </p:nvSpPr>
                  <p:spPr>
                    <a:xfrm rot="8428441">
                      <a:off x="60300" y="62531"/>
                      <a:ext cx="289335" cy="28942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80" name="椭圆 143"/>
                  <p:cNvGrpSpPr/>
                  <p:nvPr/>
                </p:nvGrpSpPr>
                <p:grpSpPr>
                  <a:xfrm rot="-5400000">
                    <a:off x="907172" y="947697"/>
                    <a:ext cx="389787" cy="389668"/>
                    <a:chOff x="0" y="0"/>
                    <a:chExt cx="310896" cy="310896"/>
                  </a:xfrm>
                </p:grpSpPr>
                <p:pic>
                  <p:nvPicPr>
                    <p:cNvPr id="26314" name="椭圆 143"/>
                    <p:cNvPicPr/>
                    <p:nvPr/>
                  </p:nvPicPr>
                  <p:blipFill>
                    <a:blip r:embed="rId3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10896" cy="31089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15" name="Text Box 111"/>
                    <p:cNvSpPr txBox="1"/>
                    <p:nvPr/>
                  </p:nvSpPr>
                  <p:spPr>
                    <a:xfrm rot="8428441">
                      <a:off x="47655" y="47826"/>
                      <a:ext cx="216212" cy="21627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81" name="椭圆 144"/>
                  <p:cNvGrpSpPr/>
                  <p:nvPr/>
                </p:nvGrpSpPr>
                <p:grpSpPr>
                  <a:xfrm rot="-5400000">
                    <a:off x="1403835" y="611387"/>
                    <a:ext cx="221644" cy="221576"/>
                    <a:chOff x="0" y="0"/>
                    <a:chExt cx="176784" cy="176784"/>
                  </a:xfrm>
                </p:grpSpPr>
                <p:pic>
                  <p:nvPicPr>
                    <p:cNvPr id="26312" name="椭圆 144"/>
                    <p:cNvPicPr/>
                    <p:nvPr/>
                  </p:nvPicPr>
                  <p:blipFill>
                    <a:blip r:embed="rId3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6784" cy="17678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13" name="Text Box 114"/>
                    <p:cNvSpPr txBox="1"/>
                    <p:nvPr/>
                  </p:nvSpPr>
                  <p:spPr>
                    <a:xfrm rot="8428441">
                      <a:off x="26539" y="27168"/>
                      <a:ext cx="122958" cy="12299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82" name="椭圆 145"/>
                  <p:cNvGrpSpPr/>
                  <p:nvPr/>
                </p:nvGrpSpPr>
                <p:grpSpPr>
                  <a:xfrm rot="-5400000">
                    <a:off x="662667" y="672561"/>
                    <a:ext cx="435645" cy="435511"/>
                    <a:chOff x="0" y="0"/>
                    <a:chExt cx="347472" cy="347472"/>
                  </a:xfrm>
                </p:grpSpPr>
                <p:pic>
                  <p:nvPicPr>
                    <p:cNvPr id="26310" name="椭圆 145"/>
                    <p:cNvPicPr/>
                    <p:nvPr/>
                  </p:nvPicPr>
                  <p:blipFill>
                    <a:blip r:embed="rId3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47472" cy="34747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11" name="Text Box 117"/>
                    <p:cNvSpPr txBox="1"/>
                    <p:nvPr/>
                  </p:nvSpPr>
                  <p:spPr>
                    <a:xfrm rot="8428441">
                      <a:off x="52985" y="50290"/>
                      <a:ext cx="242133" cy="24220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83" name="椭圆 146"/>
                  <p:cNvGrpSpPr/>
                  <p:nvPr/>
                </p:nvGrpSpPr>
                <p:grpSpPr>
                  <a:xfrm rot="-5400000">
                    <a:off x="1591028" y="745139"/>
                    <a:ext cx="221644" cy="229216"/>
                    <a:chOff x="0" y="0"/>
                    <a:chExt cx="176784" cy="182880"/>
                  </a:xfrm>
                </p:grpSpPr>
                <p:pic>
                  <p:nvPicPr>
                    <p:cNvPr id="26308" name="椭圆 146"/>
                    <p:cNvPicPr/>
                    <p:nvPr/>
                  </p:nvPicPr>
                  <p:blipFill>
                    <a:blip r:embed="rId3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6784" cy="1828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09" name="Text Box 120"/>
                    <p:cNvSpPr txBox="1"/>
                    <p:nvPr/>
                  </p:nvSpPr>
                  <p:spPr>
                    <a:xfrm rot="3741287">
                      <a:off x="27809" y="31279"/>
                      <a:ext cx="122996" cy="12295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84" name="椭圆 147"/>
                  <p:cNvGrpSpPr/>
                  <p:nvPr/>
                </p:nvGrpSpPr>
                <p:grpSpPr>
                  <a:xfrm rot="-5400000">
                    <a:off x="876581" y="619082"/>
                    <a:ext cx="573217" cy="573041"/>
                    <a:chOff x="0" y="0"/>
                    <a:chExt cx="457200" cy="457200"/>
                  </a:xfrm>
                </p:grpSpPr>
                <p:pic>
                  <p:nvPicPr>
                    <p:cNvPr id="26306" name="椭圆 147"/>
                    <p:cNvPicPr/>
                    <p:nvPr/>
                  </p:nvPicPr>
                  <p:blipFill>
                    <a:blip r:embed="rId3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57200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07" name="Text Box 123"/>
                    <p:cNvSpPr txBox="1"/>
                    <p:nvPr/>
                  </p:nvSpPr>
                  <p:spPr>
                    <a:xfrm rot="1062645">
                      <a:off x="66889" y="71378"/>
                      <a:ext cx="318546" cy="31864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6285" name="椭圆 148"/>
                  <p:cNvGrpSpPr/>
                  <p:nvPr/>
                </p:nvGrpSpPr>
                <p:grpSpPr>
                  <a:xfrm rot="-5400000">
                    <a:off x="1384702" y="1058526"/>
                    <a:ext cx="428002" cy="420230"/>
                    <a:chOff x="0" y="0"/>
                    <a:chExt cx="341376" cy="335280"/>
                  </a:xfrm>
                </p:grpSpPr>
                <p:pic>
                  <p:nvPicPr>
                    <p:cNvPr id="26304" name="椭圆 148"/>
                    <p:cNvPicPr/>
                    <p:nvPr/>
                  </p:nvPicPr>
                  <p:blipFill>
                    <a:blip r:embed="rId3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41376" cy="3352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05" name="Text Box 126"/>
                    <p:cNvSpPr txBox="1"/>
                    <p:nvPr/>
                  </p:nvSpPr>
                  <p:spPr>
                    <a:xfrm rot="-7506846">
                      <a:off x="53627" y="51959"/>
                      <a:ext cx="233508" cy="23343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pic>
                <p:nvPicPr>
                  <p:cNvPr id="26286" name="图片 149"/>
                  <p:cNvPicPr>
                    <a:picLocks noChangeAspect="1"/>
                  </p:cNvPicPr>
                  <p:nvPr/>
                </p:nvPicPr>
                <p:blipFill>
                  <a:blip r:embed="rId37" cstate="print"/>
                  <a:stretch>
                    <a:fillRect/>
                  </a:stretch>
                </p:blipFill>
                <p:spPr>
                  <a:xfrm rot="-7771559" flipV="1">
                    <a:off x="643758" y="852705"/>
                    <a:ext cx="501926" cy="5455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26287" name="图片 150"/>
                  <p:cNvPicPr>
                    <a:picLocks noChangeAspect="1"/>
                  </p:cNvPicPr>
                  <p:nvPr/>
                </p:nvPicPr>
                <p:blipFill>
                  <a:blip r:embed="rId38" cstate="print"/>
                  <a:stretch>
                    <a:fillRect/>
                  </a:stretch>
                </p:blipFill>
                <p:spPr>
                  <a:xfrm rot="-7771559" flipV="1">
                    <a:off x="1508787" y="576809"/>
                    <a:ext cx="276660" cy="3007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14465" name="椭圆 151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864501" y="689685"/>
                    <a:ext cx="212967" cy="210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466" name="椭圆 152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900303" y="1416171"/>
                    <a:ext cx="304521" cy="3024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467" name="椭圆 153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1345006" y="1076820"/>
                    <a:ext cx="304521" cy="3044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6297" name="椭圆 154"/>
                  <p:cNvSpPr/>
                  <p:nvPr/>
                </p:nvSpPr>
                <p:spPr>
                  <a:xfrm rot="-7771559" flipV="1">
                    <a:off x="1103267" y="620021"/>
                    <a:ext cx="212965" cy="210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4469" name="椭圆 155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585903" y="315540"/>
                    <a:ext cx="459767" cy="461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26301" name="椭圆 156"/>
                  <p:cNvGrpSpPr/>
                  <p:nvPr/>
                </p:nvGrpSpPr>
                <p:grpSpPr>
                  <a:xfrm rot="-5400000">
                    <a:off x="1086669" y="454787"/>
                    <a:ext cx="749003" cy="756414"/>
                    <a:chOff x="0" y="0"/>
                    <a:chExt cx="597408" cy="603504"/>
                  </a:xfrm>
                </p:grpSpPr>
                <p:pic>
                  <p:nvPicPr>
                    <p:cNvPr id="26302" name="椭圆 156"/>
                    <p:cNvPicPr/>
                    <p:nvPr/>
                  </p:nvPicPr>
                  <p:blipFill>
                    <a:blip r:embed="rId3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97408" cy="6035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26303" name="Text Box 136"/>
                    <p:cNvSpPr txBox="1"/>
                    <p:nvPr/>
                  </p:nvSpPr>
                  <p:spPr>
                    <a:xfrm rot="-9029951">
                      <a:off x="88162" y="90916"/>
                      <a:ext cx="420965" cy="42109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26223" name="组合 339"/>
              <p:cNvGrpSpPr/>
              <p:nvPr/>
            </p:nvGrpSpPr>
            <p:grpSpPr>
              <a:xfrm>
                <a:off x="166691" y="331769"/>
                <a:ext cx="1181123" cy="1090224"/>
                <a:chOff x="526" y="0"/>
                <a:chExt cx="1181123" cy="1090224"/>
              </a:xfrm>
            </p:grpSpPr>
            <p:sp>
              <p:nvSpPr>
                <p:cNvPr id="26224" name="任意多边形 338"/>
                <p:cNvSpPr/>
                <p:nvPr/>
              </p:nvSpPr>
              <p:spPr>
                <a:xfrm rot="10800000">
                  <a:off x="526" y="72927"/>
                  <a:ext cx="1181123" cy="1017297"/>
                </a:xfrm>
                <a:custGeom>
                  <a:avLst/>
                  <a:gdLst/>
                  <a:ahLst/>
                  <a:cxnLst>
                    <a:cxn ang="0">
                      <a:pos x="590562" y="173086"/>
                    </a:cxn>
                    <a:cxn ang="0">
                      <a:pos x="1038993" y="945551"/>
                    </a:cxn>
                    <a:cxn ang="0">
                      <a:pos x="142130" y="945551"/>
                    </a:cxn>
                    <a:cxn ang="0">
                      <a:pos x="590562" y="173086"/>
                    </a:cxn>
                    <a:cxn ang="0">
                      <a:pos x="590562" y="88296"/>
                    </a:cxn>
                    <a:cxn ang="0">
                      <a:pos x="72029" y="981517"/>
                    </a:cxn>
                    <a:cxn ang="0">
                      <a:pos x="1109095" y="981517"/>
                    </a:cxn>
                    <a:cxn ang="0">
                      <a:pos x="590562" y="88296"/>
                    </a:cxn>
                    <a:cxn ang="0">
                      <a:pos x="590562" y="0"/>
                    </a:cxn>
                    <a:cxn ang="0">
                      <a:pos x="1181123" y="1017297"/>
                    </a:cxn>
                    <a:cxn ang="0">
                      <a:pos x="0" y="1017297"/>
                    </a:cxn>
                    <a:cxn ang="0">
                      <a:pos x="590562" y="0"/>
                    </a:cxn>
                  </a:cxnLst>
                  <a:rect l="0" t="0" r="0" b="0"/>
                  <a:pathLst>
                    <a:path w="1880672" h="1621268">
                      <a:moveTo>
                        <a:pt x="940336" y="275847"/>
                      </a:moveTo>
                      <a:lnTo>
                        <a:pt x="1654362" y="1506926"/>
                      </a:lnTo>
                      <a:lnTo>
                        <a:pt x="226310" y="1506926"/>
                      </a:lnTo>
                      <a:lnTo>
                        <a:pt x="940336" y="275847"/>
                      </a:lnTo>
                      <a:close/>
                      <a:moveTo>
                        <a:pt x="940337" y="140718"/>
                      </a:moveTo>
                      <a:lnTo>
                        <a:pt x="114690" y="1564246"/>
                      </a:lnTo>
                      <a:lnTo>
                        <a:pt x="1765984" y="1564246"/>
                      </a:lnTo>
                      <a:lnTo>
                        <a:pt x="940337" y="140718"/>
                      </a:lnTo>
                      <a:close/>
                      <a:moveTo>
                        <a:pt x="940336" y="0"/>
                      </a:moveTo>
                      <a:lnTo>
                        <a:pt x="1880672" y="1621268"/>
                      </a:lnTo>
                      <a:lnTo>
                        <a:pt x="0" y="1621268"/>
                      </a:lnTo>
                      <a:lnTo>
                        <a:pt x="940336" y="0"/>
                      </a:lnTo>
                      <a:close/>
                    </a:path>
                  </a:pathLst>
                </a:custGeom>
                <a:solidFill>
                  <a:schemeClr val="bg1">
                    <a:alpha val="67842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15"/>
                </a:p>
              </p:txBody>
            </p:sp>
            <p:sp>
              <p:nvSpPr>
                <p:cNvPr id="26225" name="文本框 95"/>
                <p:cNvSpPr txBox="1"/>
                <p:nvPr/>
              </p:nvSpPr>
              <p:spPr>
                <a:xfrm>
                  <a:off x="364280" y="0"/>
                  <a:ext cx="440727" cy="7384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ctr" eaLnBrk="1" hangingPunct="1"/>
                  <a:r>
                    <a:rPr lang="en-US" altLang="zh-CN" sz="3000" dirty="0" smtClean="0">
                      <a:solidFill>
                        <a:srgbClr val="BA3C19"/>
                      </a:solidFill>
                      <a:latin typeface="Impact" panose="020B0806030902050204" pitchFamily="34" charset="0"/>
                      <a:ea typeface="方正姚体" panose="02010601030101010101" pitchFamily="2" charset="-122"/>
                    </a:rPr>
                    <a:t>1</a:t>
                  </a:r>
                  <a:endParaRPr lang="zh-CN" altLang="zh-CN" sz="3000" dirty="0">
                    <a:solidFill>
                      <a:srgbClr val="BA3C19"/>
                    </a:solidFill>
                    <a:latin typeface="Impact" panose="020B0806030902050204" pitchFamily="34" charset="0"/>
                    <a:ea typeface="方正姚体" panose="02010601030101010101" pitchFamily="2" charset="-122"/>
                  </a:endParaRPr>
                </a:p>
              </p:txBody>
            </p:sp>
          </p:grpSp>
        </p:grpSp>
        <p:grpSp>
          <p:nvGrpSpPr>
            <p:cNvPr id="14339" name="组合 69"/>
            <p:cNvGrpSpPr/>
            <p:nvPr/>
          </p:nvGrpSpPr>
          <p:grpSpPr>
            <a:xfrm>
              <a:off x="1010663" y="2515791"/>
              <a:ext cx="1176338" cy="1360740"/>
              <a:chOff x="0" y="0"/>
              <a:chExt cx="2696823" cy="1814721"/>
            </a:xfrm>
          </p:grpSpPr>
          <p:sp>
            <p:nvSpPr>
              <p:cNvPr id="26374" name="文本框 70"/>
              <p:cNvSpPr txBox="1"/>
              <p:nvPr/>
            </p:nvSpPr>
            <p:spPr>
              <a:xfrm>
                <a:off x="254738" y="0"/>
                <a:ext cx="2187346" cy="4309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en-US" sz="1500" b="1" dirty="0" smtClean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 Light" panose="020B0502040204020203" pitchFamily="2" charset="-122"/>
                  </a:rPr>
                  <a:t>文字标题</a:t>
                </a:r>
                <a:endParaRPr lang="zh-CN" altLang="en-US" sz="1500" b="1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26375" name="矩形 71"/>
              <p:cNvSpPr/>
              <p:nvPr/>
            </p:nvSpPr>
            <p:spPr>
              <a:xfrm>
                <a:off x="0" y="398636"/>
                <a:ext cx="2696823" cy="14160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900" dirty="0" smtClean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在这里输入您的内容描述文</a:t>
                </a:r>
                <a:r>
                  <a:rPr lang="zh-CN" altLang="en-US" sz="900" dirty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字，在这里输入您的内容描述文字</a:t>
                </a:r>
                <a:r>
                  <a:rPr lang="zh-CN" altLang="en-US" sz="900" dirty="0" smtClean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，在</a:t>
                </a:r>
                <a:r>
                  <a:rPr lang="zh-CN" altLang="en-US" sz="900" dirty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这里输入您的内容描述文字，</a:t>
                </a:r>
              </a:p>
              <a:p>
                <a:pPr lvl="0" algn="ctr" eaLnBrk="1" hangingPunct="1"/>
                <a:endPara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endParaRPr>
              </a:p>
            </p:txBody>
          </p:sp>
        </p:grpSp>
        <p:sp>
          <p:nvSpPr>
            <p:cNvPr id="673" name="圆角矩形 672"/>
            <p:cNvSpPr/>
            <p:nvPr/>
          </p:nvSpPr>
          <p:spPr>
            <a:xfrm>
              <a:off x="2652535" y="1271487"/>
              <a:ext cx="1604576" cy="280521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4" name="组合 1"/>
            <p:cNvGrpSpPr/>
            <p:nvPr/>
          </p:nvGrpSpPr>
          <p:grpSpPr>
            <a:xfrm>
              <a:off x="2852560" y="1239441"/>
              <a:ext cx="1127522" cy="2837259"/>
              <a:chOff x="0" y="0"/>
              <a:chExt cx="1503392" cy="3781930"/>
            </a:xfrm>
          </p:grpSpPr>
          <p:grpSp>
            <p:nvGrpSpPr>
              <p:cNvPr id="675" name="组合 100"/>
              <p:cNvGrpSpPr/>
              <p:nvPr/>
            </p:nvGrpSpPr>
            <p:grpSpPr>
              <a:xfrm rot="5400000">
                <a:off x="-1139269" y="1139269"/>
                <a:ext cx="3781930" cy="1503392"/>
                <a:chOff x="0" y="0"/>
                <a:chExt cx="4741513" cy="1884848"/>
              </a:xfrm>
            </p:grpSpPr>
            <p:pic>
              <p:nvPicPr>
                <p:cNvPr id="679" name="图片 102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-8671559" flipV="1">
                  <a:off x="628218" y="1470772"/>
                  <a:ext cx="380950" cy="4140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680" name="组合 103"/>
                <p:cNvGrpSpPr/>
                <p:nvPr/>
              </p:nvGrpSpPr>
              <p:grpSpPr>
                <a:xfrm>
                  <a:off x="0" y="0"/>
                  <a:ext cx="4741513" cy="1739265"/>
                  <a:chOff x="0" y="0"/>
                  <a:chExt cx="4741513" cy="1739265"/>
                </a:xfrm>
              </p:grpSpPr>
              <p:sp>
                <p:nvSpPr>
                  <p:cNvPr id="681" name="椭圆 104"/>
                  <p:cNvSpPr/>
                  <p:nvPr/>
                </p:nvSpPr>
                <p:spPr>
                  <a:xfrm>
                    <a:off x="403912" y="620985"/>
                    <a:ext cx="869510" cy="87176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682" name="椭圆 105"/>
                  <p:cNvGrpSpPr/>
                  <p:nvPr/>
                </p:nvGrpSpPr>
                <p:grpSpPr>
                  <a:xfrm rot="-5400000">
                    <a:off x="1655" y="110916"/>
                    <a:ext cx="1131148" cy="1138441"/>
                    <a:chOff x="0" y="0"/>
                    <a:chExt cx="902208" cy="908304"/>
                  </a:xfrm>
                </p:grpSpPr>
                <p:pic>
                  <p:nvPicPr>
                    <p:cNvPr id="797" name="椭圆 105"/>
                    <p:cNvPicPr/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902208" cy="9083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98" name="Text Box 22"/>
                    <p:cNvSpPr txBox="1"/>
                    <p:nvPr/>
                  </p:nvSpPr>
                  <p:spPr>
                    <a:xfrm rot="5400000">
                      <a:off x="132030" y="134311"/>
                      <a:ext cx="640362" cy="64016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83" name="椭圆 106"/>
                  <p:cNvGrpSpPr/>
                  <p:nvPr/>
                </p:nvGrpSpPr>
                <p:grpSpPr>
                  <a:xfrm rot="-5400000">
                    <a:off x="3019809" y="905634"/>
                    <a:ext cx="214001" cy="206295"/>
                    <a:chOff x="0" y="0"/>
                    <a:chExt cx="170688" cy="164592"/>
                  </a:xfrm>
                </p:grpSpPr>
                <p:pic>
                  <p:nvPicPr>
                    <p:cNvPr id="795" name="椭圆 106"/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0688" cy="1645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96" name="Text Box 25"/>
                    <p:cNvSpPr txBox="1"/>
                    <p:nvPr/>
                  </p:nvSpPr>
                  <p:spPr>
                    <a:xfrm rot="5400000">
                      <a:off x="25101" y="23056"/>
                      <a:ext cx="119763" cy="11972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84" name="椭圆 107"/>
                  <p:cNvGrpSpPr/>
                  <p:nvPr/>
                </p:nvGrpSpPr>
                <p:grpSpPr>
                  <a:xfrm rot="-5400000">
                    <a:off x="597638" y="-3750"/>
                    <a:ext cx="978290" cy="970349"/>
                    <a:chOff x="0" y="0"/>
                    <a:chExt cx="780288" cy="774192"/>
                  </a:xfrm>
                </p:grpSpPr>
                <p:pic>
                  <p:nvPicPr>
                    <p:cNvPr id="793" name="椭圆 107"/>
                    <p:cNvPicPr/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80288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94" name="Text Box 28"/>
                    <p:cNvSpPr txBox="1"/>
                    <p:nvPr/>
                  </p:nvSpPr>
                  <p:spPr>
                    <a:xfrm rot="-8834205">
                      <a:off x="117956" y="112860"/>
                      <a:ext cx="543592" cy="54375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85" name="椭圆 108"/>
                  <p:cNvGrpSpPr/>
                  <p:nvPr/>
                </p:nvGrpSpPr>
                <p:grpSpPr>
                  <a:xfrm rot="-5400000">
                    <a:off x="4032189" y="741303"/>
                    <a:ext cx="152858" cy="152811"/>
                    <a:chOff x="0" y="0"/>
                    <a:chExt cx="121920" cy="121920"/>
                  </a:xfrm>
                </p:grpSpPr>
                <p:pic>
                  <p:nvPicPr>
                    <p:cNvPr id="791" name="椭圆 108"/>
                    <p:cNvPicPr/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21920" cy="1219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92" name="Text Box 31"/>
                    <p:cNvSpPr txBox="1"/>
                    <p:nvPr/>
                  </p:nvSpPr>
                  <p:spPr>
                    <a:xfrm rot="5400000">
                      <a:off x="16966" y="18780"/>
                      <a:ext cx="84958" cy="8493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86" name="椭圆 109"/>
                  <p:cNvGrpSpPr/>
                  <p:nvPr/>
                </p:nvGrpSpPr>
                <p:grpSpPr>
                  <a:xfrm rot="-5400000">
                    <a:off x="3501163" y="783349"/>
                    <a:ext cx="214001" cy="221576"/>
                    <a:chOff x="0" y="0"/>
                    <a:chExt cx="170688" cy="176784"/>
                  </a:xfrm>
                </p:grpSpPr>
                <p:pic>
                  <p:nvPicPr>
                    <p:cNvPr id="789" name="椭圆 109"/>
                    <p:cNvPicPr/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0688" cy="17678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90" name="Text Box 34"/>
                    <p:cNvSpPr txBox="1"/>
                    <p:nvPr/>
                  </p:nvSpPr>
                  <p:spPr>
                    <a:xfrm rot="-4508778">
                      <a:off x="25707" y="27867"/>
                      <a:ext cx="119763" cy="11972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87" name="椭圆 110"/>
                  <p:cNvGrpSpPr/>
                  <p:nvPr/>
                </p:nvGrpSpPr>
                <p:grpSpPr>
                  <a:xfrm rot="-5400000">
                    <a:off x="2679813" y="947663"/>
                    <a:ext cx="160501" cy="160451"/>
                    <a:chOff x="0" y="0"/>
                    <a:chExt cx="128016" cy="128016"/>
                  </a:xfrm>
                </p:grpSpPr>
                <p:pic>
                  <p:nvPicPr>
                    <p:cNvPr id="787" name="椭圆 110"/>
                    <p:cNvPicPr/>
                    <p:nvPr/>
                  </p:nvPicPr>
                  <p:blipFill>
                    <a:blip r:embed="rId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28016" cy="1280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88" name="Text Box 37"/>
                    <p:cNvSpPr txBox="1"/>
                    <p:nvPr/>
                  </p:nvSpPr>
                  <p:spPr>
                    <a:xfrm rot="-4508778">
                      <a:off x="19717" y="23151"/>
                      <a:ext cx="84958" cy="8493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88" name="椭圆 111"/>
                  <p:cNvGrpSpPr/>
                  <p:nvPr/>
                </p:nvGrpSpPr>
                <p:grpSpPr>
                  <a:xfrm rot="-5400000">
                    <a:off x="3413273" y="924765"/>
                    <a:ext cx="366859" cy="366746"/>
                    <a:chOff x="0" y="0"/>
                    <a:chExt cx="292608" cy="292608"/>
                  </a:xfrm>
                </p:grpSpPr>
                <p:pic>
                  <p:nvPicPr>
                    <p:cNvPr id="785" name="椭圆 111"/>
                    <p:cNvPicPr/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260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86" name="Text Box 40"/>
                    <p:cNvSpPr txBox="1"/>
                    <p:nvPr/>
                  </p:nvSpPr>
                  <p:spPr>
                    <a:xfrm rot="-8834205">
                      <a:off x="42892" y="45729"/>
                      <a:ext cx="202656" cy="202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89" name="椭圆 112"/>
                  <p:cNvGrpSpPr/>
                  <p:nvPr/>
                </p:nvGrpSpPr>
                <p:grpSpPr>
                  <a:xfrm rot="-5400000">
                    <a:off x="2507840" y="745185"/>
                    <a:ext cx="550288" cy="542479"/>
                    <a:chOff x="0" y="0"/>
                    <a:chExt cx="438912" cy="432816"/>
                  </a:xfrm>
                </p:grpSpPr>
                <p:pic>
                  <p:nvPicPr>
                    <p:cNvPr id="783" name="椭圆 112"/>
                    <p:cNvPicPr/>
                    <p:nvPr/>
                  </p:nvPicPr>
                  <p:blipFill>
                    <a:blip r:embed="rId1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38912" cy="4328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84" name="Text Box 43"/>
                    <p:cNvSpPr txBox="1"/>
                    <p:nvPr/>
                  </p:nvSpPr>
                  <p:spPr>
                    <a:xfrm rot="5400000">
                      <a:off x="66254" y="62830"/>
                      <a:ext cx="306771" cy="30667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90" name="椭圆 113"/>
                  <p:cNvGrpSpPr/>
                  <p:nvPr/>
                </p:nvGrpSpPr>
                <p:grpSpPr>
                  <a:xfrm rot="-5400000">
                    <a:off x="2389452" y="909472"/>
                    <a:ext cx="305716" cy="305622"/>
                    <a:chOff x="0" y="0"/>
                    <a:chExt cx="243840" cy="243840"/>
                  </a:xfrm>
                </p:grpSpPr>
                <p:pic>
                  <p:nvPicPr>
                    <p:cNvPr id="781" name="椭圆 113"/>
                    <p:cNvPicPr/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43840" cy="24384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82" name="Text Box 46"/>
                    <p:cNvSpPr txBox="1"/>
                    <p:nvPr/>
                  </p:nvSpPr>
                  <p:spPr>
                    <a:xfrm rot="4422440">
                      <a:off x="36630" y="35820"/>
                      <a:ext cx="169340" cy="16928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91" name="椭圆 115"/>
                  <p:cNvGrpSpPr/>
                  <p:nvPr/>
                </p:nvGrpSpPr>
                <p:grpSpPr>
                  <a:xfrm rot="-5400000">
                    <a:off x="406643" y="202592"/>
                    <a:ext cx="878932" cy="871022"/>
                    <a:chOff x="0" y="0"/>
                    <a:chExt cx="701040" cy="694944"/>
                  </a:xfrm>
                </p:grpSpPr>
                <p:pic>
                  <p:nvPicPr>
                    <p:cNvPr id="779" name="椭圆 115"/>
                    <p:cNvPicPr/>
                    <p:nvPr/>
                  </p:nvPicPr>
                  <p:blipFill>
                    <a:blip r:embed="rId1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01040" cy="69494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80" name="Text Box 49"/>
                    <p:cNvSpPr txBox="1"/>
                    <p:nvPr/>
                  </p:nvSpPr>
                  <p:spPr>
                    <a:xfrm rot="5400000">
                      <a:off x="104789" y="100548"/>
                      <a:ext cx="493893" cy="49374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92" name="椭圆 116"/>
                  <p:cNvGrpSpPr/>
                  <p:nvPr/>
                </p:nvGrpSpPr>
                <p:grpSpPr>
                  <a:xfrm rot="-5400000">
                    <a:off x="781064" y="424202"/>
                    <a:ext cx="657288" cy="649446"/>
                    <a:chOff x="0" y="0"/>
                    <a:chExt cx="524256" cy="518160"/>
                  </a:xfrm>
                </p:grpSpPr>
                <p:pic>
                  <p:nvPicPr>
                    <p:cNvPr id="777" name="椭圆 116"/>
                    <p:cNvPicPr/>
                    <p:nvPr/>
                  </p:nvPicPr>
                  <p:blipFill>
                    <a:blip r:embed="rId1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24256" cy="51816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78" name="Text Box 52"/>
                    <p:cNvSpPr txBox="1"/>
                    <p:nvPr/>
                  </p:nvSpPr>
                  <p:spPr>
                    <a:xfrm rot="5400000">
                      <a:off x="76200" y="75088"/>
                      <a:ext cx="369072" cy="36896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93" name="椭圆 117"/>
                  <p:cNvGrpSpPr/>
                  <p:nvPr/>
                </p:nvGrpSpPr>
                <p:grpSpPr>
                  <a:xfrm rot="-5400000">
                    <a:off x="1338866" y="982088"/>
                    <a:ext cx="366859" cy="374387"/>
                    <a:chOff x="0" y="0"/>
                    <a:chExt cx="292608" cy="298704"/>
                  </a:xfrm>
                </p:grpSpPr>
                <p:pic>
                  <p:nvPicPr>
                    <p:cNvPr id="775" name="椭圆 117"/>
                    <p:cNvPicPr/>
                    <p:nvPr/>
                  </p:nvPicPr>
                  <p:blipFill>
                    <a:blip r:embed="rId1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87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76" name="Text Box 55"/>
                    <p:cNvSpPr txBox="1"/>
                    <p:nvPr/>
                  </p:nvSpPr>
                  <p:spPr>
                    <a:xfrm rot="5400000">
                      <a:off x="40652" y="44680"/>
                      <a:ext cx="209889" cy="20982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94" name="椭圆 118"/>
                  <p:cNvGrpSpPr/>
                  <p:nvPr/>
                </p:nvGrpSpPr>
                <p:grpSpPr>
                  <a:xfrm rot="-5400000">
                    <a:off x="517451" y="634391"/>
                    <a:ext cx="733717" cy="733492"/>
                    <a:chOff x="0" y="0"/>
                    <a:chExt cx="585216" cy="585216"/>
                  </a:xfrm>
                </p:grpSpPr>
                <p:pic>
                  <p:nvPicPr>
                    <p:cNvPr id="773" name="椭圆 118"/>
                    <p:cNvPicPr/>
                    <p:nvPr/>
                  </p:nvPicPr>
                  <p:blipFill>
                    <a:blip r:embed="rId1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85216" cy="5852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74" name="Text Box 58"/>
                    <p:cNvSpPr txBox="1"/>
                    <p:nvPr/>
                  </p:nvSpPr>
                  <p:spPr>
                    <a:xfrm rot="5400000">
                      <a:off x="84550" y="86685"/>
                      <a:ext cx="413321" cy="41319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95" name="椭圆 119"/>
                  <p:cNvGrpSpPr/>
                  <p:nvPr/>
                </p:nvGrpSpPr>
                <p:grpSpPr>
                  <a:xfrm rot="-5400000">
                    <a:off x="1518415" y="840696"/>
                    <a:ext cx="382144" cy="382027"/>
                    <a:chOff x="0" y="0"/>
                    <a:chExt cx="304800" cy="304800"/>
                  </a:xfrm>
                </p:grpSpPr>
                <p:pic>
                  <p:nvPicPr>
                    <p:cNvPr id="771" name="椭圆 119"/>
                    <p:cNvPicPr/>
                    <p:nvPr/>
                  </p:nvPicPr>
                  <p:blipFill>
                    <a:blip r:embed="rId1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04800" cy="30480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72" name="Text Box 61"/>
                    <p:cNvSpPr txBox="1"/>
                    <p:nvPr/>
                  </p:nvSpPr>
                  <p:spPr>
                    <a:xfrm rot="10087154">
                      <a:off x="45489" y="48747"/>
                      <a:ext cx="209826" cy="20988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96" name="椭圆 120"/>
                  <p:cNvGrpSpPr/>
                  <p:nvPr/>
                </p:nvGrpSpPr>
                <p:grpSpPr>
                  <a:xfrm rot="-5400000">
                    <a:off x="685507" y="496856"/>
                    <a:ext cx="970647" cy="970349"/>
                    <a:chOff x="0" y="0"/>
                    <a:chExt cx="774192" cy="774192"/>
                  </a:xfrm>
                </p:grpSpPr>
                <p:pic>
                  <p:nvPicPr>
                    <p:cNvPr id="769" name="椭圆 120"/>
                    <p:cNvPicPr/>
                    <p:nvPr/>
                  </p:nvPicPr>
                  <p:blipFill>
                    <a:blip r:embed="rId17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74192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70" name="Text Box 64"/>
                    <p:cNvSpPr txBox="1"/>
                    <p:nvPr/>
                  </p:nvSpPr>
                  <p:spPr>
                    <a:xfrm rot="-8834205">
                      <a:off x="113611" y="117288"/>
                      <a:ext cx="543592" cy="54375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97" name="椭圆 121"/>
                  <p:cNvGrpSpPr/>
                  <p:nvPr/>
                </p:nvGrpSpPr>
                <p:grpSpPr>
                  <a:xfrm rot="-5400000">
                    <a:off x="1163039" y="263748"/>
                    <a:ext cx="978290" cy="970349"/>
                    <a:chOff x="0" y="0"/>
                    <a:chExt cx="780288" cy="774192"/>
                  </a:xfrm>
                </p:grpSpPr>
                <p:pic>
                  <p:nvPicPr>
                    <p:cNvPr id="767" name="椭圆 121"/>
                    <p:cNvPicPr/>
                    <p:nvPr/>
                  </p:nvPicPr>
                  <p:blipFill>
                    <a:blip r:embed="rId1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80288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68" name="Text Box 67"/>
                    <p:cNvSpPr txBox="1"/>
                    <p:nvPr/>
                  </p:nvSpPr>
                  <p:spPr>
                    <a:xfrm rot="-3208184">
                      <a:off x="117926" y="116436"/>
                      <a:ext cx="543758" cy="5435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98" name="椭圆 122"/>
                  <p:cNvGrpSpPr/>
                  <p:nvPr/>
                </p:nvGrpSpPr>
                <p:grpSpPr>
                  <a:xfrm rot="-5400000">
                    <a:off x="1839321" y="802478"/>
                    <a:ext cx="366859" cy="366746"/>
                    <a:chOff x="0" y="0"/>
                    <a:chExt cx="292608" cy="292608"/>
                  </a:xfrm>
                </p:grpSpPr>
                <p:pic>
                  <p:nvPicPr>
                    <p:cNvPr id="765" name="椭圆 122"/>
                    <p:cNvPicPr/>
                    <p:nvPr/>
                  </p:nvPicPr>
                  <p:blipFill>
                    <a:blip r:embed="rId1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260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66" name="Text Box 70"/>
                    <p:cNvSpPr txBox="1"/>
                    <p:nvPr/>
                  </p:nvSpPr>
                  <p:spPr>
                    <a:xfrm rot="-8834205">
                      <a:off x="46335" y="43060"/>
                      <a:ext cx="202656" cy="202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699" name="椭圆 123"/>
                  <p:cNvGrpSpPr/>
                  <p:nvPr/>
                </p:nvGrpSpPr>
                <p:grpSpPr>
                  <a:xfrm rot="-5400000">
                    <a:off x="1701775" y="779566"/>
                    <a:ext cx="466216" cy="466073"/>
                    <a:chOff x="0" y="0"/>
                    <a:chExt cx="371856" cy="371856"/>
                  </a:xfrm>
                </p:grpSpPr>
                <p:pic>
                  <p:nvPicPr>
                    <p:cNvPr id="763" name="椭圆 123"/>
                    <p:cNvPicPr/>
                    <p:nvPr/>
                  </p:nvPicPr>
                  <p:blipFill>
                    <a:blip r:embed="rId2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71856" cy="37185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64" name="Text Box 73"/>
                    <p:cNvSpPr txBox="1"/>
                    <p:nvPr/>
                  </p:nvSpPr>
                  <p:spPr>
                    <a:xfrm rot="-8834205">
                      <a:off x="56482" y="56637"/>
                      <a:ext cx="258033" cy="25811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00" name="椭圆 124"/>
                  <p:cNvGrpSpPr/>
                  <p:nvPr/>
                </p:nvGrpSpPr>
                <p:grpSpPr>
                  <a:xfrm rot="-5400000">
                    <a:off x="1250947" y="267529"/>
                    <a:ext cx="710789" cy="710570"/>
                    <a:chOff x="0" y="0"/>
                    <a:chExt cx="566928" cy="566928"/>
                  </a:xfrm>
                </p:grpSpPr>
                <p:pic>
                  <p:nvPicPr>
                    <p:cNvPr id="761" name="椭圆 124"/>
                    <p:cNvPicPr/>
                    <p:nvPr/>
                  </p:nvPicPr>
                  <p:blipFill>
                    <a:blip r:embed="rId2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66928" cy="5669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62" name="Text Box 76"/>
                    <p:cNvSpPr txBox="1"/>
                    <p:nvPr/>
                  </p:nvSpPr>
                  <p:spPr>
                    <a:xfrm rot="-264714">
                      <a:off x="83514" y="85235"/>
                      <a:ext cx="398353" cy="39847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01" name="椭圆 125"/>
                  <p:cNvGrpSpPr/>
                  <p:nvPr/>
                </p:nvGrpSpPr>
                <p:grpSpPr>
                  <a:xfrm rot="-5400000">
                    <a:off x="1961546" y="519720"/>
                    <a:ext cx="535002" cy="534838"/>
                    <a:chOff x="0" y="0"/>
                    <a:chExt cx="426720" cy="426720"/>
                  </a:xfrm>
                </p:grpSpPr>
                <p:pic>
                  <p:nvPicPr>
                    <p:cNvPr id="759" name="椭圆 125"/>
                    <p:cNvPicPr/>
                    <p:nvPr/>
                  </p:nvPicPr>
                  <p:blipFill>
                    <a:blip r:embed="rId2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26720" cy="426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60" name="Text Box 79"/>
                    <p:cNvSpPr txBox="1"/>
                    <p:nvPr/>
                  </p:nvSpPr>
                  <p:spPr>
                    <a:xfrm rot="-264714">
                      <a:off x="62688" y="63504"/>
                      <a:ext cx="297678" cy="29777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02" name="椭圆 126"/>
                  <p:cNvGrpSpPr/>
                  <p:nvPr/>
                </p:nvGrpSpPr>
                <p:grpSpPr>
                  <a:xfrm rot="-5400000">
                    <a:off x="1113462" y="932416"/>
                    <a:ext cx="420359" cy="420230"/>
                    <a:chOff x="0" y="0"/>
                    <a:chExt cx="335280" cy="335280"/>
                  </a:xfrm>
                </p:grpSpPr>
                <p:pic>
                  <p:nvPicPr>
                    <p:cNvPr id="757" name="椭圆 126"/>
                    <p:cNvPicPr/>
                    <p:nvPr/>
                  </p:nvPicPr>
                  <p:blipFill>
                    <a:blip r:embed="rId2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35280" cy="3352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58" name="Text Box 82"/>
                    <p:cNvSpPr txBox="1"/>
                    <p:nvPr/>
                  </p:nvSpPr>
                  <p:spPr>
                    <a:xfrm rot="5071189">
                      <a:off x="51433" y="51461"/>
                      <a:ext cx="230773" cy="23070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03" name="椭圆 127"/>
                  <p:cNvGrpSpPr/>
                  <p:nvPr/>
                </p:nvGrpSpPr>
                <p:grpSpPr>
                  <a:xfrm rot="-5400000">
                    <a:off x="1705578" y="706980"/>
                    <a:ext cx="603788" cy="595962"/>
                    <a:chOff x="0" y="0"/>
                    <a:chExt cx="481584" cy="475488"/>
                  </a:xfrm>
                </p:grpSpPr>
                <p:pic>
                  <p:nvPicPr>
                    <p:cNvPr id="755" name="椭圆 127"/>
                    <p:cNvPicPr/>
                    <p:nvPr/>
                  </p:nvPicPr>
                  <p:blipFill>
                    <a:blip r:embed="rId2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81584" cy="4754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56" name="Text Box 85"/>
                    <p:cNvSpPr txBox="1"/>
                    <p:nvPr/>
                  </p:nvSpPr>
                  <p:spPr>
                    <a:xfrm rot="-264714">
                      <a:off x="73502" y="72938"/>
                      <a:ext cx="333366" cy="33346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04" name="椭圆 128"/>
                  <p:cNvGrpSpPr/>
                  <p:nvPr/>
                </p:nvGrpSpPr>
                <p:grpSpPr>
                  <a:xfrm rot="-5400000">
                    <a:off x="677861" y="535076"/>
                    <a:ext cx="1001218" cy="1000911"/>
                    <a:chOff x="0" y="0"/>
                    <a:chExt cx="798576" cy="798576"/>
                  </a:xfrm>
                </p:grpSpPr>
                <p:pic>
                  <p:nvPicPr>
                    <p:cNvPr id="753" name="椭圆 128"/>
                    <p:cNvPicPr/>
                    <p:nvPr/>
                  </p:nvPicPr>
                  <p:blipFill>
                    <a:blip r:embed="rId2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98576" cy="79857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54" name="Text Box 88"/>
                    <p:cNvSpPr txBox="1"/>
                    <p:nvPr/>
                  </p:nvSpPr>
                  <p:spPr>
                    <a:xfrm rot="-3433976">
                      <a:off x="117945" y="118473"/>
                      <a:ext cx="561100" cy="56092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pic>
                <p:nvPicPr>
                  <p:cNvPr id="705" name="图片 129"/>
                  <p:cNvPicPr>
                    <a:picLocks noChangeAspect="1"/>
                  </p:cNvPicPr>
                  <p:nvPr/>
                </p:nvPicPr>
                <p:blipFill>
                  <a:blip r:embed="rId26" cstate="print"/>
                  <a:stretch>
                    <a:fillRect/>
                  </a:stretch>
                </p:blipFill>
                <p:spPr>
                  <a:xfrm>
                    <a:off x="474063" y="301820"/>
                    <a:ext cx="856523" cy="9310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06" name="图片 130"/>
                  <p:cNvPicPr>
                    <a:picLocks noChangeAspect="1"/>
                  </p:cNvPicPr>
                  <p:nvPr/>
                </p:nvPicPr>
                <p:blipFill>
                  <a:blip r:embed="rId27" cstate="print"/>
                  <a:stretch>
                    <a:fillRect/>
                  </a:stretch>
                </p:blipFill>
                <p:spPr>
                  <a:xfrm>
                    <a:off x="1418665" y="909063"/>
                    <a:ext cx="472111" cy="5131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707" name="椭圆 131"/>
                  <p:cNvSpPr>
                    <a:spLocks noChangeArrowheads="1"/>
                  </p:cNvSpPr>
                  <p:nvPr/>
                </p:nvSpPr>
                <p:spPr bwMode="auto">
                  <a:xfrm>
                    <a:off x="2333946" y="575208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8" name="椭圆 132"/>
                  <p:cNvSpPr>
                    <a:spLocks noChangeArrowheads="1"/>
                  </p:cNvSpPr>
                  <p:nvPr/>
                </p:nvSpPr>
                <p:spPr bwMode="auto">
                  <a:xfrm>
                    <a:off x="797878" y="913565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09" name="椭圆 133"/>
                  <p:cNvSpPr>
                    <a:spLocks noChangeArrowheads="1"/>
                  </p:cNvSpPr>
                  <p:nvPr/>
                </p:nvSpPr>
                <p:spPr bwMode="auto">
                  <a:xfrm>
                    <a:off x="537225" y="700599"/>
                    <a:ext cx="517328" cy="5194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0" name="椭圆 134"/>
                  <p:cNvSpPr>
                    <a:spLocks noChangeArrowheads="1"/>
                  </p:cNvSpPr>
                  <p:nvPr/>
                </p:nvSpPr>
                <p:spPr bwMode="auto">
                  <a:xfrm>
                    <a:off x="1245567" y="402048"/>
                    <a:ext cx="517328" cy="5174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1" name="椭圆 135"/>
                  <p:cNvSpPr/>
                  <p:nvPr/>
                </p:nvSpPr>
                <p:spPr>
                  <a:xfrm>
                    <a:off x="1036645" y="985217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712" name="椭圆 136"/>
                  <p:cNvSpPr>
                    <a:spLocks noChangeArrowheads="1"/>
                  </p:cNvSpPr>
                  <p:nvPr/>
                </p:nvSpPr>
                <p:spPr bwMode="auto">
                  <a:xfrm>
                    <a:off x="925221" y="632927"/>
                    <a:ext cx="618805" cy="6189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3" name="椭圆 137"/>
                  <p:cNvSpPr>
                    <a:spLocks noChangeArrowheads="1"/>
                  </p:cNvSpPr>
                  <p:nvPr/>
                </p:nvSpPr>
                <p:spPr bwMode="auto">
                  <a:xfrm>
                    <a:off x="429780" y="953372"/>
                    <a:ext cx="785941" cy="786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714" name="椭圆 138"/>
                  <p:cNvGrpSpPr/>
                  <p:nvPr/>
                </p:nvGrpSpPr>
                <p:grpSpPr>
                  <a:xfrm rot="-5400000">
                    <a:off x="85676" y="370797"/>
                    <a:ext cx="1276362" cy="1283611"/>
                    <a:chOff x="0" y="0"/>
                    <a:chExt cx="1018032" cy="1024128"/>
                  </a:xfrm>
                </p:grpSpPr>
                <p:pic>
                  <p:nvPicPr>
                    <p:cNvPr id="751" name="椭圆 138"/>
                    <p:cNvPicPr/>
                    <p:nvPr/>
                  </p:nvPicPr>
                  <p:blipFill>
                    <a:blip r:embed="rId2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018032" cy="10241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52" name="Text Box 100"/>
                    <p:cNvSpPr txBox="1"/>
                    <p:nvPr/>
                  </p:nvSpPr>
                  <p:spPr>
                    <a:xfrm rot="1258391">
                      <a:off x="149405" y="153456"/>
                      <a:ext cx="718366" cy="7185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715" name="椭圆 139"/>
                  <p:cNvSpPr>
                    <a:spLocks noChangeArrowheads="1"/>
                  </p:cNvSpPr>
                  <p:nvPr/>
                </p:nvSpPr>
                <p:spPr bwMode="auto">
                  <a:xfrm>
                    <a:off x="4524634" y="867788"/>
                    <a:ext cx="216879" cy="2169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16" name="椭圆 140"/>
                  <p:cNvSpPr/>
                  <p:nvPr/>
                </p:nvSpPr>
                <p:spPr>
                  <a:xfrm rot="-7771559" flipV="1">
                    <a:off x="575946" y="576281"/>
                    <a:ext cx="509526" cy="5113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717" name="椭圆 141"/>
                  <p:cNvGrpSpPr/>
                  <p:nvPr/>
                </p:nvGrpSpPr>
                <p:grpSpPr>
                  <a:xfrm rot="-5400000">
                    <a:off x="227122" y="878957"/>
                    <a:ext cx="672574" cy="672368"/>
                    <a:chOff x="0" y="0"/>
                    <a:chExt cx="536448" cy="536448"/>
                  </a:xfrm>
                </p:grpSpPr>
                <p:pic>
                  <p:nvPicPr>
                    <p:cNvPr id="749" name="椭圆 141"/>
                    <p:cNvPicPr/>
                    <p:nvPr/>
                  </p:nvPicPr>
                  <p:blipFill>
                    <a:blip r:embed="rId2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36448" cy="53644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50" name="Text Box 105"/>
                    <p:cNvSpPr txBox="1"/>
                    <p:nvPr/>
                  </p:nvSpPr>
                  <p:spPr>
                    <a:xfrm rot="8428441">
                      <a:off x="81516" y="77820"/>
                      <a:ext cx="375138" cy="37525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18" name="椭圆 142"/>
                  <p:cNvGrpSpPr/>
                  <p:nvPr/>
                </p:nvGrpSpPr>
                <p:grpSpPr>
                  <a:xfrm rot="-5400000">
                    <a:off x="578607" y="993575"/>
                    <a:ext cx="519716" cy="519557"/>
                    <a:chOff x="0" y="0"/>
                    <a:chExt cx="414528" cy="414528"/>
                  </a:xfrm>
                </p:grpSpPr>
                <p:pic>
                  <p:nvPicPr>
                    <p:cNvPr id="747" name="椭圆 142"/>
                    <p:cNvPicPr/>
                    <p:nvPr/>
                  </p:nvPicPr>
                  <p:blipFill>
                    <a:blip r:embed="rId3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14528" cy="4145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48" name="Text Box 108"/>
                    <p:cNvSpPr txBox="1"/>
                    <p:nvPr/>
                  </p:nvSpPr>
                  <p:spPr>
                    <a:xfrm rot="8428441">
                      <a:off x="60300" y="62531"/>
                      <a:ext cx="289335" cy="28942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19" name="椭圆 143"/>
                  <p:cNvGrpSpPr/>
                  <p:nvPr/>
                </p:nvGrpSpPr>
                <p:grpSpPr>
                  <a:xfrm rot="-5400000">
                    <a:off x="907172" y="947697"/>
                    <a:ext cx="389787" cy="389668"/>
                    <a:chOff x="0" y="0"/>
                    <a:chExt cx="310896" cy="310896"/>
                  </a:xfrm>
                </p:grpSpPr>
                <p:pic>
                  <p:nvPicPr>
                    <p:cNvPr id="745" name="椭圆 143"/>
                    <p:cNvPicPr/>
                    <p:nvPr/>
                  </p:nvPicPr>
                  <p:blipFill>
                    <a:blip r:embed="rId3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10896" cy="31089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46" name="Text Box 111"/>
                    <p:cNvSpPr txBox="1"/>
                    <p:nvPr/>
                  </p:nvSpPr>
                  <p:spPr>
                    <a:xfrm rot="8428441">
                      <a:off x="47655" y="47826"/>
                      <a:ext cx="216212" cy="21627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20" name="椭圆 144"/>
                  <p:cNvGrpSpPr/>
                  <p:nvPr/>
                </p:nvGrpSpPr>
                <p:grpSpPr>
                  <a:xfrm rot="-5400000">
                    <a:off x="1403835" y="611387"/>
                    <a:ext cx="221644" cy="221576"/>
                    <a:chOff x="0" y="0"/>
                    <a:chExt cx="176784" cy="176784"/>
                  </a:xfrm>
                </p:grpSpPr>
                <p:pic>
                  <p:nvPicPr>
                    <p:cNvPr id="743" name="椭圆 144"/>
                    <p:cNvPicPr/>
                    <p:nvPr/>
                  </p:nvPicPr>
                  <p:blipFill>
                    <a:blip r:embed="rId3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6784" cy="17678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44" name="Text Box 114"/>
                    <p:cNvSpPr txBox="1"/>
                    <p:nvPr/>
                  </p:nvSpPr>
                  <p:spPr>
                    <a:xfrm rot="8428441">
                      <a:off x="26539" y="27168"/>
                      <a:ext cx="122958" cy="12299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21" name="椭圆 145"/>
                  <p:cNvGrpSpPr/>
                  <p:nvPr/>
                </p:nvGrpSpPr>
                <p:grpSpPr>
                  <a:xfrm rot="-5400000">
                    <a:off x="662667" y="672561"/>
                    <a:ext cx="435645" cy="435511"/>
                    <a:chOff x="0" y="0"/>
                    <a:chExt cx="347472" cy="347472"/>
                  </a:xfrm>
                </p:grpSpPr>
                <p:pic>
                  <p:nvPicPr>
                    <p:cNvPr id="741" name="椭圆 145"/>
                    <p:cNvPicPr/>
                    <p:nvPr/>
                  </p:nvPicPr>
                  <p:blipFill>
                    <a:blip r:embed="rId3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47472" cy="34747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42" name="Text Box 117"/>
                    <p:cNvSpPr txBox="1"/>
                    <p:nvPr/>
                  </p:nvSpPr>
                  <p:spPr>
                    <a:xfrm rot="8428441">
                      <a:off x="52985" y="50290"/>
                      <a:ext cx="242133" cy="24220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22" name="椭圆 146"/>
                  <p:cNvGrpSpPr/>
                  <p:nvPr/>
                </p:nvGrpSpPr>
                <p:grpSpPr>
                  <a:xfrm rot="-5400000">
                    <a:off x="1591028" y="745139"/>
                    <a:ext cx="221644" cy="229216"/>
                    <a:chOff x="0" y="0"/>
                    <a:chExt cx="176784" cy="182880"/>
                  </a:xfrm>
                </p:grpSpPr>
                <p:pic>
                  <p:nvPicPr>
                    <p:cNvPr id="739" name="椭圆 146"/>
                    <p:cNvPicPr/>
                    <p:nvPr/>
                  </p:nvPicPr>
                  <p:blipFill>
                    <a:blip r:embed="rId3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6784" cy="1828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40" name="Text Box 120"/>
                    <p:cNvSpPr txBox="1"/>
                    <p:nvPr/>
                  </p:nvSpPr>
                  <p:spPr>
                    <a:xfrm rot="3741287">
                      <a:off x="27809" y="31279"/>
                      <a:ext cx="122996" cy="12295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23" name="椭圆 147"/>
                  <p:cNvGrpSpPr/>
                  <p:nvPr/>
                </p:nvGrpSpPr>
                <p:grpSpPr>
                  <a:xfrm rot="-5400000">
                    <a:off x="876581" y="619082"/>
                    <a:ext cx="573217" cy="573041"/>
                    <a:chOff x="0" y="0"/>
                    <a:chExt cx="457200" cy="457200"/>
                  </a:xfrm>
                </p:grpSpPr>
                <p:pic>
                  <p:nvPicPr>
                    <p:cNvPr id="737" name="椭圆 147"/>
                    <p:cNvPicPr/>
                    <p:nvPr/>
                  </p:nvPicPr>
                  <p:blipFill>
                    <a:blip r:embed="rId3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57200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38" name="Text Box 123"/>
                    <p:cNvSpPr txBox="1"/>
                    <p:nvPr/>
                  </p:nvSpPr>
                  <p:spPr>
                    <a:xfrm rot="1062645">
                      <a:off x="66889" y="71378"/>
                      <a:ext cx="318546" cy="31864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724" name="椭圆 148"/>
                  <p:cNvGrpSpPr/>
                  <p:nvPr/>
                </p:nvGrpSpPr>
                <p:grpSpPr>
                  <a:xfrm rot="-5400000">
                    <a:off x="1384702" y="1058526"/>
                    <a:ext cx="428002" cy="420230"/>
                    <a:chOff x="0" y="0"/>
                    <a:chExt cx="341376" cy="335280"/>
                  </a:xfrm>
                </p:grpSpPr>
                <p:pic>
                  <p:nvPicPr>
                    <p:cNvPr id="735" name="椭圆 148"/>
                    <p:cNvPicPr/>
                    <p:nvPr/>
                  </p:nvPicPr>
                  <p:blipFill>
                    <a:blip r:embed="rId3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41376" cy="3352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36" name="Text Box 126"/>
                    <p:cNvSpPr txBox="1"/>
                    <p:nvPr/>
                  </p:nvSpPr>
                  <p:spPr>
                    <a:xfrm rot="-7506846">
                      <a:off x="53627" y="51959"/>
                      <a:ext cx="233508" cy="23343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pic>
                <p:nvPicPr>
                  <p:cNvPr id="725" name="图片 149"/>
                  <p:cNvPicPr>
                    <a:picLocks noChangeAspect="1"/>
                  </p:cNvPicPr>
                  <p:nvPr/>
                </p:nvPicPr>
                <p:blipFill>
                  <a:blip r:embed="rId37" cstate="print"/>
                  <a:stretch>
                    <a:fillRect/>
                  </a:stretch>
                </p:blipFill>
                <p:spPr>
                  <a:xfrm rot="-7771559" flipV="1">
                    <a:off x="643758" y="852705"/>
                    <a:ext cx="501926" cy="5455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26" name="图片 150"/>
                  <p:cNvPicPr>
                    <a:picLocks noChangeAspect="1"/>
                  </p:cNvPicPr>
                  <p:nvPr/>
                </p:nvPicPr>
                <p:blipFill>
                  <a:blip r:embed="rId38" cstate="print"/>
                  <a:stretch>
                    <a:fillRect/>
                  </a:stretch>
                </p:blipFill>
                <p:spPr>
                  <a:xfrm rot="-7771559" flipV="1">
                    <a:off x="1508787" y="576809"/>
                    <a:ext cx="276660" cy="3007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727" name="椭圆 151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864501" y="689685"/>
                    <a:ext cx="212967" cy="210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8" name="椭圆 152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900303" y="1416171"/>
                    <a:ext cx="304521" cy="3024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29" name="椭圆 153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1345006" y="1076820"/>
                    <a:ext cx="304521" cy="3044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30" name="椭圆 154"/>
                  <p:cNvSpPr/>
                  <p:nvPr/>
                </p:nvSpPr>
                <p:spPr>
                  <a:xfrm rot="-7771559" flipV="1">
                    <a:off x="1103267" y="620021"/>
                    <a:ext cx="212965" cy="210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731" name="椭圆 155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585903" y="315540"/>
                    <a:ext cx="459767" cy="461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732" name="椭圆 156"/>
                  <p:cNvGrpSpPr/>
                  <p:nvPr/>
                </p:nvGrpSpPr>
                <p:grpSpPr>
                  <a:xfrm rot="-5400000">
                    <a:off x="1086669" y="454787"/>
                    <a:ext cx="749003" cy="756414"/>
                    <a:chOff x="0" y="0"/>
                    <a:chExt cx="597408" cy="603504"/>
                  </a:xfrm>
                </p:grpSpPr>
                <p:pic>
                  <p:nvPicPr>
                    <p:cNvPr id="733" name="椭圆 156"/>
                    <p:cNvPicPr/>
                    <p:nvPr/>
                  </p:nvPicPr>
                  <p:blipFill>
                    <a:blip r:embed="rId3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97408" cy="6035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734" name="Text Box 136"/>
                    <p:cNvSpPr txBox="1"/>
                    <p:nvPr/>
                  </p:nvSpPr>
                  <p:spPr>
                    <a:xfrm rot="-9029951">
                      <a:off x="88162" y="90916"/>
                      <a:ext cx="420965" cy="42109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676" name="组合 339"/>
              <p:cNvGrpSpPr/>
              <p:nvPr/>
            </p:nvGrpSpPr>
            <p:grpSpPr>
              <a:xfrm>
                <a:off x="166691" y="331769"/>
                <a:ext cx="1181123" cy="1090224"/>
                <a:chOff x="526" y="0"/>
                <a:chExt cx="1181123" cy="1090224"/>
              </a:xfrm>
            </p:grpSpPr>
            <p:sp>
              <p:nvSpPr>
                <p:cNvPr id="677" name="任意多边形 338"/>
                <p:cNvSpPr/>
                <p:nvPr/>
              </p:nvSpPr>
              <p:spPr>
                <a:xfrm rot="10800000">
                  <a:off x="526" y="72927"/>
                  <a:ext cx="1181123" cy="1017297"/>
                </a:xfrm>
                <a:custGeom>
                  <a:avLst/>
                  <a:gdLst/>
                  <a:ahLst/>
                  <a:cxnLst>
                    <a:cxn ang="0">
                      <a:pos x="590562" y="173086"/>
                    </a:cxn>
                    <a:cxn ang="0">
                      <a:pos x="1038993" y="945551"/>
                    </a:cxn>
                    <a:cxn ang="0">
                      <a:pos x="142130" y="945551"/>
                    </a:cxn>
                    <a:cxn ang="0">
                      <a:pos x="590562" y="173086"/>
                    </a:cxn>
                    <a:cxn ang="0">
                      <a:pos x="590562" y="88296"/>
                    </a:cxn>
                    <a:cxn ang="0">
                      <a:pos x="72029" y="981517"/>
                    </a:cxn>
                    <a:cxn ang="0">
                      <a:pos x="1109095" y="981517"/>
                    </a:cxn>
                    <a:cxn ang="0">
                      <a:pos x="590562" y="88296"/>
                    </a:cxn>
                    <a:cxn ang="0">
                      <a:pos x="590562" y="0"/>
                    </a:cxn>
                    <a:cxn ang="0">
                      <a:pos x="1181123" y="1017297"/>
                    </a:cxn>
                    <a:cxn ang="0">
                      <a:pos x="0" y="1017297"/>
                    </a:cxn>
                    <a:cxn ang="0">
                      <a:pos x="590562" y="0"/>
                    </a:cxn>
                  </a:cxnLst>
                  <a:rect l="0" t="0" r="0" b="0"/>
                  <a:pathLst>
                    <a:path w="1880672" h="1621268">
                      <a:moveTo>
                        <a:pt x="940336" y="275847"/>
                      </a:moveTo>
                      <a:lnTo>
                        <a:pt x="1654362" y="1506926"/>
                      </a:lnTo>
                      <a:lnTo>
                        <a:pt x="226310" y="1506926"/>
                      </a:lnTo>
                      <a:lnTo>
                        <a:pt x="940336" y="275847"/>
                      </a:lnTo>
                      <a:close/>
                      <a:moveTo>
                        <a:pt x="940337" y="140718"/>
                      </a:moveTo>
                      <a:lnTo>
                        <a:pt x="114690" y="1564246"/>
                      </a:lnTo>
                      <a:lnTo>
                        <a:pt x="1765984" y="1564246"/>
                      </a:lnTo>
                      <a:lnTo>
                        <a:pt x="940337" y="140718"/>
                      </a:lnTo>
                      <a:close/>
                      <a:moveTo>
                        <a:pt x="940336" y="0"/>
                      </a:moveTo>
                      <a:lnTo>
                        <a:pt x="1880672" y="1621268"/>
                      </a:lnTo>
                      <a:lnTo>
                        <a:pt x="0" y="1621268"/>
                      </a:lnTo>
                      <a:lnTo>
                        <a:pt x="940336" y="0"/>
                      </a:lnTo>
                      <a:close/>
                    </a:path>
                  </a:pathLst>
                </a:custGeom>
                <a:solidFill>
                  <a:schemeClr val="bg1">
                    <a:alpha val="67842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15"/>
                </a:p>
              </p:txBody>
            </p:sp>
            <p:sp>
              <p:nvSpPr>
                <p:cNvPr id="678" name="文本框 95"/>
                <p:cNvSpPr txBox="1"/>
                <p:nvPr/>
              </p:nvSpPr>
              <p:spPr>
                <a:xfrm>
                  <a:off x="347524" y="0"/>
                  <a:ext cx="474238" cy="7384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ctr" eaLnBrk="1" hangingPunct="1"/>
                  <a:r>
                    <a:rPr lang="en-US" altLang="zh-CN" sz="3000" dirty="0" smtClean="0">
                      <a:solidFill>
                        <a:srgbClr val="BA3C19"/>
                      </a:solidFill>
                      <a:latin typeface="Impact" panose="020B0806030902050204" pitchFamily="34" charset="0"/>
                      <a:ea typeface="方正姚体" panose="02010601030101010101" pitchFamily="2" charset="-122"/>
                    </a:rPr>
                    <a:t>2</a:t>
                  </a:r>
                  <a:endParaRPr lang="zh-CN" altLang="zh-CN" sz="3000" dirty="0">
                    <a:solidFill>
                      <a:srgbClr val="BA3C19"/>
                    </a:solidFill>
                    <a:latin typeface="Impact" panose="020B0806030902050204" pitchFamily="34" charset="0"/>
                    <a:ea typeface="方正姚体" panose="02010601030101010101" pitchFamily="2" charset="-122"/>
                  </a:endParaRPr>
                </a:p>
              </p:txBody>
            </p:sp>
          </p:grpSp>
        </p:grpSp>
        <p:grpSp>
          <p:nvGrpSpPr>
            <p:cNvPr id="799" name="组合 69"/>
            <p:cNvGrpSpPr/>
            <p:nvPr/>
          </p:nvGrpSpPr>
          <p:grpSpPr>
            <a:xfrm>
              <a:off x="2858513" y="2515791"/>
              <a:ext cx="1176338" cy="1360740"/>
              <a:chOff x="0" y="0"/>
              <a:chExt cx="2696823" cy="1814721"/>
            </a:xfrm>
          </p:grpSpPr>
          <p:sp>
            <p:nvSpPr>
              <p:cNvPr id="800" name="文本框 70"/>
              <p:cNvSpPr txBox="1"/>
              <p:nvPr/>
            </p:nvSpPr>
            <p:spPr>
              <a:xfrm>
                <a:off x="254738" y="0"/>
                <a:ext cx="2187346" cy="4309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en-US" sz="1500" b="1" dirty="0" smtClean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 Light" panose="020B0502040204020203" pitchFamily="2" charset="-122"/>
                  </a:rPr>
                  <a:t>文字标题</a:t>
                </a:r>
                <a:endParaRPr lang="zh-CN" altLang="en-US" sz="1500" b="1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801" name="矩形 71"/>
              <p:cNvSpPr/>
              <p:nvPr/>
            </p:nvSpPr>
            <p:spPr>
              <a:xfrm>
                <a:off x="0" y="398636"/>
                <a:ext cx="2696823" cy="14160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900" dirty="0" smtClean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在这里输入您的内容描述文</a:t>
                </a:r>
                <a:r>
                  <a:rPr lang="zh-CN" altLang="en-US" sz="900" dirty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字，在这里输入您的内容描述文字</a:t>
                </a:r>
                <a:r>
                  <a:rPr lang="zh-CN" altLang="en-US" sz="900" dirty="0" smtClean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，在</a:t>
                </a:r>
                <a:r>
                  <a:rPr lang="zh-CN" altLang="en-US" sz="900" dirty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这里输入您的内容描述文字，</a:t>
                </a:r>
              </a:p>
              <a:p>
                <a:pPr lvl="0" algn="ctr" eaLnBrk="1" hangingPunct="1"/>
                <a:endPara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endParaRPr>
              </a:p>
            </p:txBody>
          </p:sp>
        </p:grpSp>
        <p:sp>
          <p:nvSpPr>
            <p:cNvPr id="802" name="圆角矩形 801"/>
            <p:cNvSpPr/>
            <p:nvPr/>
          </p:nvSpPr>
          <p:spPr>
            <a:xfrm>
              <a:off x="4500385" y="1271487"/>
              <a:ext cx="1604576" cy="280521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3" name="组合 1"/>
            <p:cNvGrpSpPr/>
            <p:nvPr/>
          </p:nvGrpSpPr>
          <p:grpSpPr>
            <a:xfrm>
              <a:off x="4700410" y="1239441"/>
              <a:ext cx="1127522" cy="2837259"/>
              <a:chOff x="0" y="0"/>
              <a:chExt cx="1503392" cy="3781930"/>
            </a:xfrm>
          </p:grpSpPr>
          <p:grpSp>
            <p:nvGrpSpPr>
              <p:cNvPr id="804" name="组合 100"/>
              <p:cNvGrpSpPr/>
              <p:nvPr/>
            </p:nvGrpSpPr>
            <p:grpSpPr>
              <a:xfrm rot="5400000">
                <a:off x="-1139269" y="1139269"/>
                <a:ext cx="3781930" cy="1503392"/>
                <a:chOff x="0" y="0"/>
                <a:chExt cx="4741513" cy="1884848"/>
              </a:xfrm>
            </p:grpSpPr>
            <p:pic>
              <p:nvPicPr>
                <p:cNvPr id="808" name="图片 102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-8671559" flipV="1">
                  <a:off x="628218" y="1470772"/>
                  <a:ext cx="380950" cy="4140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809" name="组合 103"/>
                <p:cNvGrpSpPr/>
                <p:nvPr/>
              </p:nvGrpSpPr>
              <p:grpSpPr>
                <a:xfrm>
                  <a:off x="0" y="0"/>
                  <a:ext cx="4741513" cy="1739265"/>
                  <a:chOff x="0" y="0"/>
                  <a:chExt cx="4741513" cy="1739265"/>
                </a:xfrm>
              </p:grpSpPr>
              <p:sp>
                <p:nvSpPr>
                  <p:cNvPr id="810" name="椭圆 104"/>
                  <p:cNvSpPr/>
                  <p:nvPr/>
                </p:nvSpPr>
                <p:spPr>
                  <a:xfrm>
                    <a:off x="403912" y="620985"/>
                    <a:ext cx="869510" cy="87176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811" name="椭圆 105"/>
                  <p:cNvGrpSpPr/>
                  <p:nvPr/>
                </p:nvGrpSpPr>
                <p:grpSpPr>
                  <a:xfrm rot="-5400000">
                    <a:off x="1655" y="110916"/>
                    <a:ext cx="1131148" cy="1138441"/>
                    <a:chOff x="0" y="0"/>
                    <a:chExt cx="902208" cy="908304"/>
                  </a:xfrm>
                </p:grpSpPr>
                <p:pic>
                  <p:nvPicPr>
                    <p:cNvPr id="926" name="椭圆 105"/>
                    <p:cNvPicPr/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902208" cy="9083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27" name="Text Box 22"/>
                    <p:cNvSpPr txBox="1"/>
                    <p:nvPr/>
                  </p:nvSpPr>
                  <p:spPr>
                    <a:xfrm rot="5400000">
                      <a:off x="132030" y="134311"/>
                      <a:ext cx="640362" cy="64016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12" name="椭圆 106"/>
                  <p:cNvGrpSpPr/>
                  <p:nvPr/>
                </p:nvGrpSpPr>
                <p:grpSpPr>
                  <a:xfrm rot="-5400000">
                    <a:off x="3019809" y="905634"/>
                    <a:ext cx="214001" cy="206295"/>
                    <a:chOff x="0" y="0"/>
                    <a:chExt cx="170688" cy="164592"/>
                  </a:xfrm>
                </p:grpSpPr>
                <p:pic>
                  <p:nvPicPr>
                    <p:cNvPr id="924" name="椭圆 106"/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0688" cy="1645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25" name="Text Box 25"/>
                    <p:cNvSpPr txBox="1"/>
                    <p:nvPr/>
                  </p:nvSpPr>
                  <p:spPr>
                    <a:xfrm rot="5400000">
                      <a:off x="25101" y="23056"/>
                      <a:ext cx="119763" cy="11972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13" name="椭圆 107"/>
                  <p:cNvGrpSpPr/>
                  <p:nvPr/>
                </p:nvGrpSpPr>
                <p:grpSpPr>
                  <a:xfrm rot="-5400000">
                    <a:off x="597638" y="-3750"/>
                    <a:ext cx="978290" cy="970349"/>
                    <a:chOff x="0" y="0"/>
                    <a:chExt cx="780288" cy="774192"/>
                  </a:xfrm>
                </p:grpSpPr>
                <p:pic>
                  <p:nvPicPr>
                    <p:cNvPr id="922" name="椭圆 107"/>
                    <p:cNvPicPr/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80288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23" name="Text Box 28"/>
                    <p:cNvSpPr txBox="1"/>
                    <p:nvPr/>
                  </p:nvSpPr>
                  <p:spPr>
                    <a:xfrm rot="-8834205">
                      <a:off x="117956" y="112860"/>
                      <a:ext cx="543592" cy="54375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14" name="椭圆 108"/>
                  <p:cNvGrpSpPr/>
                  <p:nvPr/>
                </p:nvGrpSpPr>
                <p:grpSpPr>
                  <a:xfrm rot="-5400000">
                    <a:off x="4032189" y="741303"/>
                    <a:ext cx="152858" cy="152811"/>
                    <a:chOff x="0" y="0"/>
                    <a:chExt cx="121920" cy="121920"/>
                  </a:xfrm>
                </p:grpSpPr>
                <p:pic>
                  <p:nvPicPr>
                    <p:cNvPr id="920" name="椭圆 108"/>
                    <p:cNvPicPr/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21920" cy="1219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21" name="Text Box 31"/>
                    <p:cNvSpPr txBox="1"/>
                    <p:nvPr/>
                  </p:nvSpPr>
                  <p:spPr>
                    <a:xfrm rot="5400000">
                      <a:off x="16966" y="18780"/>
                      <a:ext cx="84958" cy="8493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15" name="椭圆 109"/>
                  <p:cNvGrpSpPr/>
                  <p:nvPr/>
                </p:nvGrpSpPr>
                <p:grpSpPr>
                  <a:xfrm rot="-5400000">
                    <a:off x="3501163" y="783349"/>
                    <a:ext cx="214001" cy="221576"/>
                    <a:chOff x="0" y="0"/>
                    <a:chExt cx="170688" cy="176784"/>
                  </a:xfrm>
                </p:grpSpPr>
                <p:pic>
                  <p:nvPicPr>
                    <p:cNvPr id="918" name="椭圆 109"/>
                    <p:cNvPicPr/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0688" cy="17678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19" name="Text Box 34"/>
                    <p:cNvSpPr txBox="1"/>
                    <p:nvPr/>
                  </p:nvSpPr>
                  <p:spPr>
                    <a:xfrm rot="-4508778">
                      <a:off x="25707" y="27867"/>
                      <a:ext cx="119763" cy="11972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16" name="椭圆 110"/>
                  <p:cNvGrpSpPr/>
                  <p:nvPr/>
                </p:nvGrpSpPr>
                <p:grpSpPr>
                  <a:xfrm rot="-5400000">
                    <a:off x="2679813" y="947663"/>
                    <a:ext cx="160501" cy="160451"/>
                    <a:chOff x="0" y="0"/>
                    <a:chExt cx="128016" cy="128016"/>
                  </a:xfrm>
                </p:grpSpPr>
                <p:pic>
                  <p:nvPicPr>
                    <p:cNvPr id="916" name="椭圆 110"/>
                    <p:cNvPicPr/>
                    <p:nvPr/>
                  </p:nvPicPr>
                  <p:blipFill>
                    <a:blip r:embed="rId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28016" cy="1280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17" name="Text Box 37"/>
                    <p:cNvSpPr txBox="1"/>
                    <p:nvPr/>
                  </p:nvSpPr>
                  <p:spPr>
                    <a:xfrm rot="-4508778">
                      <a:off x="19717" y="23151"/>
                      <a:ext cx="84958" cy="8493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17" name="椭圆 111"/>
                  <p:cNvGrpSpPr/>
                  <p:nvPr/>
                </p:nvGrpSpPr>
                <p:grpSpPr>
                  <a:xfrm rot="-5400000">
                    <a:off x="3413273" y="924765"/>
                    <a:ext cx="366859" cy="366746"/>
                    <a:chOff x="0" y="0"/>
                    <a:chExt cx="292608" cy="292608"/>
                  </a:xfrm>
                </p:grpSpPr>
                <p:pic>
                  <p:nvPicPr>
                    <p:cNvPr id="914" name="椭圆 111"/>
                    <p:cNvPicPr/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260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15" name="Text Box 40"/>
                    <p:cNvSpPr txBox="1"/>
                    <p:nvPr/>
                  </p:nvSpPr>
                  <p:spPr>
                    <a:xfrm rot="-8834205">
                      <a:off x="42892" y="45729"/>
                      <a:ext cx="202656" cy="202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18" name="椭圆 112"/>
                  <p:cNvGrpSpPr/>
                  <p:nvPr/>
                </p:nvGrpSpPr>
                <p:grpSpPr>
                  <a:xfrm rot="-5400000">
                    <a:off x="2507840" y="745185"/>
                    <a:ext cx="550288" cy="542479"/>
                    <a:chOff x="0" y="0"/>
                    <a:chExt cx="438912" cy="432816"/>
                  </a:xfrm>
                </p:grpSpPr>
                <p:pic>
                  <p:nvPicPr>
                    <p:cNvPr id="912" name="椭圆 112"/>
                    <p:cNvPicPr/>
                    <p:nvPr/>
                  </p:nvPicPr>
                  <p:blipFill>
                    <a:blip r:embed="rId1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38912" cy="4328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13" name="Text Box 43"/>
                    <p:cNvSpPr txBox="1"/>
                    <p:nvPr/>
                  </p:nvSpPr>
                  <p:spPr>
                    <a:xfrm rot="5400000">
                      <a:off x="66254" y="62830"/>
                      <a:ext cx="306771" cy="30667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19" name="椭圆 113"/>
                  <p:cNvGrpSpPr/>
                  <p:nvPr/>
                </p:nvGrpSpPr>
                <p:grpSpPr>
                  <a:xfrm rot="-5400000">
                    <a:off x="2389452" y="909472"/>
                    <a:ext cx="305716" cy="305622"/>
                    <a:chOff x="0" y="0"/>
                    <a:chExt cx="243840" cy="243840"/>
                  </a:xfrm>
                </p:grpSpPr>
                <p:pic>
                  <p:nvPicPr>
                    <p:cNvPr id="910" name="椭圆 113"/>
                    <p:cNvPicPr/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43840" cy="24384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11" name="Text Box 46"/>
                    <p:cNvSpPr txBox="1"/>
                    <p:nvPr/>
                  </p:nvSpPr>
                  <p:spPr>
                    <a:xfrm rot="4422440">
                      <a:off x="36630" y="35820"/>
                      <a:ext cx="169340" cy="16928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20" name="椭圆 115"/>
                  <p:cNvGrpSpPr/>
                  <p:nvPr/>
                </p:nvGrpSpPr>
                <p:grpSpPr>
                  <a:xfrm rot="-5400000">
                    <a:off x="406643" y="202592"/>
                    <a:ext cx="878932" cy="871022"/>
                    <a:chOff x="0" y="0"/>
                    <a:chExt cx="701040" cy="694944"/>
                  </a:xfrm>
                </p:grpSpPr>
                <p:pic>
                  <p:nvPicPr>
                    <p:cNvPr id="908" name="椭圆 115"/>
                    <p:cNvPicPr/>
                    <p:nvPr/>
                  </p:nvPicPr>
                  <p:blipFill>
                    <a:blip r:embed="rId1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01040" cy="69494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09" name="Text Box 49"/>
                    <p:cNvSpPr txBox="1"/>
                    <p:nvPr/>
                  </p:nvSpPr>
                  <p:spPr>
                    <a:xfrm rot="5400000">
                      <a:off x="104789" y="100548"/>
                      <a:ext cx="493893" cy="49374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21" name="椭圆 116"/>
                  <p:cNvGrpSpPr/>
                  <p:nvPr/>
                </p:nvGrpSpPr>
                <p:grpSpPr>
                  <a:xfrm rot="-5400000">
                    <a:off x="781064" y="424202"/>
                    <a:ext cx="657288" cy="649446"/>
                    <a:chOff x="0" y="0"/>
                    <a:chExt cx="524256" cy="518160"/>
                  </a:xfrm>
                </p:grpSpPr>
                <p:pic>
                  <p:nvPicPr>
                    <p:cNvPr id="906" name="椭圆 116"/>
                    <p:cNvPicPr/>
                    <p:nvPr/>
                  </p:nvPicPr>
                  <p:blipFill>
                    <a:blip r:embed="rId1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24256" cy="51816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07" name="Text Box 52"/>
                    <p:cNvSpPr txBox="1"/>
                    <p:nvPr/>
                  </p:nvSpPr>
                  <p:spPr>
                    <a:xfrm rot="5400000">
                      <a:off x="76200" y="75088"/>
                      <a:ext cx="369072" cy="36896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22" name="椭圆 117"/>
                  <p:cNvGrpSpPr/>
                  <p:nvPr/>
                </p:nvGrpSpPr>
                <p:grpSpPr>
                  <a:xfrm rot="-5400000">
                    <a:off x="1338866" y="982088"/>
                    <a:ext cx="366859" cy="374387"/>
                    <a:chOff x="0" y="0"/>
                    <a:chExt cx="292608" cy="298704"/>
                  </a:xfrm>
                </p:grpSpPr>
                <p:pic>
                  <p:nvPicPr>
                    <p:cNvPr id="904" name="椭圆 117"/>
                    <p:cNvPicPr/>
                    <p:nvPr/>
                  </p:nvPicPr>
                  <p:blipFill>
                    <a:blip r:embed="rId1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87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05" name="Text Box 55"/>
                    <p:cNvSpPr txBox="1"/>
                    <p:nvPr/>
                  </p:nvSpPr>
                  <p:spPr>
                    <a:xfrm rot="5400000">
                      <a:off x="40652" y="44680"/>
                      <a:ext cx="209889" cy="20982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23" name="椭圆 118"/>
                  <p:cNvGrpSpPr/>
                  <p:nvPr/>
                </p:nvGrpSpPr>
                <p:grpSpPr>
                  <a:xfrm rot="-5400000">
                    <a:off x="517451" y="634391"/>
                    <a:ext cx="733717" cy="733492"/>
                    <a:chOff x="0" y="0"/>
                    <a:chExt cx="585216" cy="585216"/>
                  </a:xfrm>
                </p:grpSpPr>
                <p:pic>
                  <p:nvPicPr>
                    <p:cNvPr id="902" name="椭圆 118"/>
                    <p:cNvPicPr/>
                    <p:nvPr/>
                  </p:nvPicPr>
                  <p:blipFill>
                    <a:blip r:embed="rId1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85216" cy="5852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03" name="Text Box 58"/>
                    <p:cNvSpPr txBox="1"/>
                    <p:nvPr/>
                  </p:nvSpPr>
                  <p:spPr>
                    <a:xfrm rot="5400000">
                      <a:off x="84550" y="86685"/>
                      <a:ext cx="413321" cy="41319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24" name="椭圆 119"/>
                  <p:cNvGrpSpPr/>
                  <p:nvPr/>
                </p:nvGrpSpPr>
                <p:grpSpPr>
                  <a:xfrm rot="-5400000">
                    <a:off x="1518415" y="840696"/>
                    <a:ext cx="382144" cy="382027"/>
                    <a:chOff x="0" y="0"/>
                    <a:chExt cx="304800" cy="304800"/>
                  </a:xfrm>
                </p:grpSpPr>
                <p:pic>
                  <p:nvPicPr>
                    <p:cNvPr id="900" name="椭圆 119"/>
                    <p:cNvPicPr/>
                    <p:nvPr/>
                  </p:nvPicPr>
                  <p:blipFill>
                    <a:blip r:embed="rId1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04800" cy="30480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01" name="Text Box 61"/>
                    <p:cNvSpPr txBox="1"/>
                    <p:nvPr/>
                  </p:nvSpPr>
                  <p:spPr>
                    <a:xfrm rot="10087154">
                      <a:off x="45489" y="48747"/>
                      <a:ext cx="209826" cy="20988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25" name="椭圆 120"/>
                  <p:cNvGrpSpPr/>
                  <p:nvPr/>
                </p:nvGrpSpPr>
                <p:grpSpPr>
                  <a:xfrm rot="-5400000">
                    <a:off x="685507" y="496856"/>
                    <a:ext cx="970647" cy="970349"/>
                    <a:chOff x="0" y="0"/>
                    <a:chExt cx="774192" cy="774192"/>
                  </a:xfrm>
                </p:grpSpPr>
                <p:pic>
                  <p:nvPicPr>
                    <p:cNvPr id="898" name="椭圆 120"/>
                    <p:cNvPicPr/>
                    <p:nvPr/>
                  </p:nvPicPr>
                  <p:blipFill>
                    <a:blip r:embed="rId17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74192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99" name="Text Box 64"/>
                    <p:cNvSpPr txBox="1"/>
                    <p:nvPr/>
                  </p:nvSpPr>
                  <p:spPr>
                    <a:xfrm rot="-8834205">
                      <a:off x="113611" y="117288"/>
                      <a:ext cx="543592" cy="54375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26" name="椭圆 121"/>
                  <p:cNvGrpSpPr/>
                  <p:nvPr/>
                </p:nvGrpSpPr>
                <p:grpSpPr>
                  <a:xfrm rot="-5400000">
                    <a:off x="1163039" y="263748"/>
                    <a:ext cx="978290" cy="970349"/>
                    <a:chOff x="0" y="0"/>
                    <a:chExt cx="780288" cy="774192"/>
                  </a:xfrm>
                </p:grpSpPr>
                <p:pic>
                  <p:nvPicPr>
                    <p:cNvPr id="896" name="椭圆 121"/>
                    <p:cNvPicPr/>
                    <p:nvPr/>
                  </p:nvPicPr>
                  <p:blipFill>
                    <a:blip r:embed="rId1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80288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97" name="Text Box 67"/>
                    <p:cNvSpPr txBox="1"/>
                    <p:nvPr/>
                  </p:nvSpPr>
                  <p:spPr>
                    <a:xfrm rot="-3208184">
                      <a:off x="117926" y="116436"/>
                      <a:ext cx="543758" cy="5435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27" name="椭圆 122"/>
                  <p:cNvGrpSpPr/>
                  <p:nvPr/>
                </p:nvGrpSpPr>
                <p:grpSpPr>
                  <a:xfrm rot="-5400000">
                    <a:off x="1839321" y="802478"/>
                    <a:ext cx="366859" cy="366746"/>
                    <a:chOff x="0" y="0"/>
                    <a:chExt cx="292608" cy="292608"/>
                  </a:xfrm>
                </p:grpSpPr>
                <p:pic>
                  <p:nvPicPr>
                    <p:cNvPr id="894" name="椭圆 122"/>
                    <p:cNvPicPr/>
                    <p:nvPr/>
                  </p:nvPicPr>
                  <p:blipFill>
                    <a:blip r:embed="rId1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260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95" name="Text Box 70"/>
                    <p:cNvSpPr txBox="1"/>
                    <p:nvPr/>
                  </p:nvSpPr>
                  <p:spPr>
                    <a:xfrm rot="-8834205">
                      <a:off x="46335" y="43060"/>
                      <a:ext cx="202656" cy="202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28" name="椭圆 123"/>
                  <p:cNvGrpSpPr/>
                  <p:nvPr/>
                </p:nvGrpSpPr>
                <p:grpSpPr>
                  <a:xfrm rot="-5400000">
                    <a:off x="1701775" y="779566"/>
                    <a:ext cx="466216" cy="466073"/>
                    <a:chOff x="0" y="0"/>
                    <a:chExt cx="371856" cy="371856"/>
                  </a:xfrm>
                </p:grpSpPr>
                <p:pic>
                  <p:nvPicPr>
                    <p:cNvPr id="892" name="椭圆 123"/>
                    <p:cNvPicPr/>
                    <p:nvPr/>
                  </p:nvPicPr>
                  <p:blipFill>
                    <a:blip r:embed="rId2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71856" cy="37185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93" name="Text Box 73"/>
                    <p:cNvSpPr txBox="1"/>
                    <p:nvPr/>
                  </p:nvSpPr>
                  <p:spPr>
                    <a:xfrm rot="-8834205">
                      <a:off x="56482" y="56637"/>
                      <a:ext cx="258033" cy="25811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29" name="椭圆 124"/>
                  <p:cNvGrpSpPr/>
                  <p:nvPr/>
                </p:nvGrpSpPr>
                <p:grpSpPr>
                  <a:xfrm rot="-5400000">
                    <a:off x="1250947" y="267529"/>
                    <a:ext cx="710789" cy="710570"/>
                    <a:chOff x="0" y="0"/>
                    <a:chExt cx="566928" cy="566928"/>
                  </a:xfrm>
                </p:grpSpPr>
                <p:pic>
                  <p:nvPicPr>
                    <p:cNvPr id="890" name="椭圆 124"/>
                    <p:cNvPicPr/>
                    <p:nvPr/>
                  </p:nvPicPr>
                  <p:blipFill>
                    <a:blip r:embed="rId2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66928" cy="5669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91" name="Text Box 76"/>
                    <p:cNvSpPr txBox="1"/>
                    <p:nvPr/>
                  </p:nvSpPr>
                  <p:spPr>
                    <a:xfrm rot="-264714">
                      <a:off x="83514" y="85235"/>
                      <a:ext cx="398353" cy="39847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30" name="椭圆 125"/>
                  <p:cNvGrpSpPr/>
                  <p:nvPr/>
                </p:nvGrpSpPr>
                <p:grpSpPr>
                  <a:xfrm rot="-5400000">
                    <a:off x="1961546" y="519720"/>
                    <a:ext cx="535002" cy="534838"/>
                    <a:chOff x="0" y="0"/>
                    <a:chExt cx="426720" cy="426720"/>
                  </a:xfrm>
                </p:grpSpPr>
                <p:pic>
                  <p:nvPicPr>
                    <p:cNvPr id="888" name="椭圆 125"/>
                    <p:cNvPicPr/>
                    <p:nvPr/>
                  </p:nvPicPr>
                  <p:blipFill>
                    <a:blip r:embed="rId2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26720" cy="426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89" name="Text Box 79"/>
                    <p:cNvSpPr txBox="1"/>
                    <p:nvPr/>
                  </p:nvSpPr>
                  <p:spPr>
                    <a:xfrm rot="-264714">
                      <a:off x="62688" y="63504"/>
                      <a:ext cx="297678" cy="29777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31" name="椭圆 126"/>
                  <p:cNvGrpSpPr/>
                  <p:nvPr/>
                </p:nvGrpSpPr>
                <p:grpSpPr>
                  <a:xfrm rot="-5400000">
                    <a:off x="1113462" y="932416"/>
                    <a:ext cx="420359" cy="420230"/>
                    <a:chOff x="0" y="0"/>
                    <a:chExt cx="335280" cy="335280"/>
                  </a:xfrm>
                </p:grpSpPr>
                <p:pic>
                  <p:nvPicPr>
                    <p:cNvPr id="886" name="椭圆 126"/>
                    <p:cNvPicPr/>
                    <p:nvPr/>
                  </p:nvPicPr>
                  <p:blipFill>
                    <a:blip r:embed="rId2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35280" cy="3352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87" name="Text Box 82"/>
                    <p:cNvSpPr txBox="1"/>
                    <p:nvPr/>
                  </p:nvSpPr>
                  <p:spPr>
                    <a:xfrm rot="5071189">
                      <a:off x="51433" y="51461"/>
                      <a:ext cx="230773" cy="23070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32" name="椭圆 127"/>
                  <p:cNvGrpSpPr/>
                  <p:nvPr/>
                </p:nvGrpSpPr>
                <p:grpSpPr>
                  <a:xfrm rot="-5400000">
                    <a:off x="1705578" y="706980"/>
                    <a:ext cx="603788" cy="595962"/>
                    <a:chOff x="0" y="0"/>
                    <a:chExt cx="481584" cy="475488"/>
                  </a:xfrm>
                </p:grpSpPr>
                <p:pic>
                  <p:nvPicPr>
                    <p:cNvPr id="884" name="椭圆 127"/>
                    <p:cNvPicPr/>
                    <p:nvPr/>
                  </p:nvPicPr>
                  <p:blipFill>
                    <a:blip r:embed="rId2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81584" cy="4754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85" name="Text Box 85"/>
                    <p:cNvSpPr txBox="1"/>
                    <p:nvPr/>
                  </p:nvSpPr>
                  <p:spPr>
                    <a:xfrm rot="-264714">
                      <a:off x="73502" y="72938"/>
                      <a:ext cx="333366" cy="33346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33" name="椭圆 128"/>
                  <p:cNvGrpSpPr/>
                  <p:nvPr/>
                </p:nvGrpSpPr>
                <p:grpSpPr>
                  <a:xfrm rot="-5400000">
                    <a:off x="677861" y="535076"/>
                    <a:ext cx="1001218" cy="1000911"/>
                    <a:chOff x="0" y="0"/>
                    <a:chExt cx="798576" cy="798576"/>
                  </a:xfrm>
                </p:grpSpPr>
                <p:pic>
                  <p:nvPicPr>
                    <p:cNvPr id="882" name="椭圆 128"/>
                    <p:cNvPicPr/>
                    <p:nvPr/>
                  </p:nvPicPr>
                  <p:blipFill>
                    <a:blip r:embed="rId2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98576" cy="79857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83" name="Text Box 88"/>
                    <p:cNvSpPr txBox="1"/>
                    <p:nvPr/>
                  </p:nvSpPr>
                  <p:spPr>
                    <a:xfrm rot="-3433976">
                      <a:off x="117945" y="118473"/>
                      <a:ext cx="561100" cy="56092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pic>
                <p:nvPicPr>
                  <p:cNvPr id="834" name="图片 129"/>
                  <p:cNvPicPr>
                    <a:picLocks noChangeAspect="1"/>
                  </p:cNvPicPr>
                  <p:nvPr/>
                </p:nvPicPr>
                <p:blipFill>
                  <a:blip r:embed="rId26" cstate="print"/>
                  <a:stretch>
                    <a:fillRect/>
                  </a:stretch>
                </p:blipFill>
                <p:spPr>
                  <a:xfrm>
                    <a:off x="474063" y="301820"/>
                    <a:ext cx="856523" cy="9310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835" name="图片 130"/>
                  <p:cNvPicPr>
                    <a:picLocks noChangeAspect="1"/>
                  </p:cNvPicPr>
                  <p:nvPr/>
                </p:nvPicPr>
                <p:blipFill>
                  <a:blip r:embed="rId27" cstate="print"/>
                  <a:stretch>
                    <a:fillRect/>
                  </a:stretch>
                </p:blipFill>
                <p:spPr>
                  <a:xfrm>
                    <a:off x="1418665" y="909063"/>
                    <a:ext cx="472111" cy="5131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836" name="椭圆 131"/>
                  <p:cNvSpPr>
                    <a:spLocks noChangeArrowheads="1"/>
                  </p:cNvSpPr>
                  <p:nvPr/>
                </p:nvSpPr>
                <p:spPr bwMode="auto">
                  <a:xfrm>
                    <a:off x="2333946" y="575208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7" name="椭圆 132"/>
                  <p:cNvSpPr>
                    <a:spLocks noChangeArrowheads="1"/>
                  </p:cNvSpPr>
                  <p:nvPr/>
                </p:nvSpPr>
                <p:spPr bwMode="auto">
                  <a:xfrm>
                    <a:off x="797878" y="913565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8" name="椭圆 133"/>
                  <p:cNvSpPr>
                    <a:spLocks noChangeArrowheads="1"/>
                  </p:cNvSpPr>
                  <p:nvPr/>
                </p:nvSpPr>
                <p:spPr bwMode="auto">
                  <a:xfrm>
                    <a:off x="537225" y="700599"/>
                    <a:ext cx="517328" cy="5194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9" name="椭圆 134"/>
                  <p:cNvSpPr>
                    <a:spLocks noChangeArrowheads="1"/>
                  </p:cNvSpPr>
                  <p:nvPr/>
                </p:nvSpPr>
                <p:spPr bwMode="auto">
                  <a:xfrm>
                    <a:off x="1245567" y="402048"/>
                    <a:ext cx="517328" cy="5174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0" name="椭圆 135"/>
                  <p:cNvSpPr/>
                  <p:nvPr/>
                </p:nvSpPr>
                <p:spPr>
                  <a:xfrm>
                    <a:off x="1036645" y="985217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41" name="椭圆 136"/>
                  <p:cNvSpPr>
                    <a:spLocks noChangeArrowheads="1"/>
                  </p:cNvSpPr>
                  <p:nvPr/>
                </p:nvSpPr>
                <p:spPr bwMode="auto">
                  <a:xfrm>
                    <a:off x="925221" y="632927"/>
                    <a:ext cx="618805" cy="6189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2" name="椭圆 137"/>
                  <p:cNvSpPr>
                    <a:spLocks noChangeArrowheads="1"/>
                  </p:cNvSpPr>
                  <p:nvPr/>
                </p:nvSpPr>
                <p:spPr bwMode="auto">
                  <a:xfrm>
                    <a:off x="429780" y="953372"/>
                    <a:ext cx="785941" cy="786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843" name="椭圆 138"/>
                  <p:cNvGrpSpPr/>
                  <p:nvPr/>
                </p:nvGrpSpPr>
                <p:grpSpPr>
                  <a:xfrm rot="-5400000">
                    <a:off x="85676" y="370797"/>
                    <a:ext cx="1276362" cy="1283611"/>
                    <a:chOff x="0" y="0"/>
                    <a:chExt cx="1018032" cy="1024128"/>
                  </a:xfrm>
                </p:grpSpPr>
                <p:pic>
                  <p:nvPicPr>
                    <p:cNvPr id="880" name="椭圆 138"/>
                    <p:cNvPicPr/>
                    <p:nvPr/>
                  </p:nvPicPr>
                  <p:blipFill>
                    <a:blip r:embed="rId2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018032" cy="10241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81" name="Text Box 100"/>
                    <p:cNvSpPr txBox="1"/>
                    <p:nvPr/>
                  </p:nvSpPr>
                  <p:spPr>
                    <a:xfrm rot="1258391">
                      <a:off x="149405" y="153456"/>
                      <a:ext cx="718366" cy="7185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844" name="椭圆 139"/>
                  <p:cNvSpPr>
                    <a:spLocks noChangeArrowheads="1"/>
                  </p:cNvSpPr>
                  <p:nvPr/>
                </p:nvSpPr>
                <p:spPr bwMode="auto">
                  <a:xfrm>
                    <a:off x="4524634" y="867788"/>
                    <a:ext cx="216879" cy="2169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5" name="椭圆 140"/>
                  <p:cNvSpPr/>
                  <p:nvPr/>
                </p:nvSpPr>
                <p:spPr>
                  <a:xfrm rot="-7771559" flipV="1">
                    <a:off x="575946" y="576281"/>
                    <a:ext cx="509526" cy="5113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846" name="椭圆 141"/>
                  <p:cNvGrpSpPr/>
                  <p:nvPr/>
                </p:nvGrpSpPr>
                <p:grpSpPr>
                  <a:xfrm rot="-5400000">
                    <a:off x="227122" y="878957"/>
                    <a:ext cx="672574" cy="672368"/>
                    <a:chOff x="0" y="0"/>
                    <a:chExt cx="536448" cy="536448"/>
                  </a:xfrm>
                </p:grpSpPr>
                <p:pic>
                  <p:nvPicPr>
                    <p:cNvPr id="878" name="椭圆 141"/>
                    <p:cNvPicPr/>
                    <p:nvPr/>
                  </p:nvPicPr>
                  <p:blipFill>
                    <a:blip r:embed="rId2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36448" cy="53644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79" name="Text Box 105"/>
                    <p:cNvSpPr txBox="1"/>
                    <p:nvPr/>
                  </p:nvSpPr>
                  <p:spPr>
                    <a:xfrm rot="8428441">
                      <a:off x="81516" y="77820"/>
                      <a:ext cx="375138" cy="37525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47" name="椭圆 142"/>
                  <p:cNvGrpSpPr/>
                  <p:nvPr/>
                </p:nvGrpSpPr>
                <p:grpSpPr>
                  <a:xfrm rot="-5400000">
                    <a:off x="578607" y="993575"/>
                    <a:ext cx="519716" cy="519557"/>
                    <a:chOff x="0" y="0"/>
                    <a:chExt cx="414528" cy="414528"/>
                  </a:xfrm>
                </p:grpSpPr>
                <p:pic>
                  <p:nvPicPr>
                    <p:cNvPr id="876" name="椭圆 142"/>
                    <p:cNvPicPr/>
                    <p:nvPr/>
                  </p:nvPicPr>
                  <p:blipFill>
                    <a:blip r:embed="rId3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14528" cy="4145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77" name="Text Box 108"/>
                    <p:cNvSpPr txBox="1"/>
                    <p:nvPr/>
                  </p:nvSpPr>
                  <p:spPr>
                    <a:xfrm rot="8428441">
                      <a:off x="60300" y="62531"/>
                      <a:ext cx="289335" cy="28942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48" name="椭圆 143"/>
                  <p:cNvGrpSpPr/>
                  <p:nvPr/>
                </p:nvGrpSpPr>
                <p:grpSpPr>
                  <a:xfrm rot="-5400000">
                    <a:off x="907172" y="947697"/>
                    <a:ext cx="389787" cy="389668"/>
                    <a:chOff x="0" y="0"/>
                    <a:chExt cx="310896" cy="310896"/>
                  </a:xfrm>
                </p:grpSpPr>
                <p:pic>
                  <p:nvPicPr>
                    <p:cNvPr id="874" name="椭圆 143"/>
                    <p:cNvPicPr/>
                    <p:nvPr/>
                  </p:nvPicPr>
                  <p:blipFill>
                    <a:blip r:embed="rId3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10896" cy="31089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75" name="Text Box 111"/>
                    <p:cNvSpPr txBox="1"/>
                    <p:nvPr/>
                  </p:nvSpPr>
                  <p:spPr>
                    <a:xfrm rot="8428441">
                      <a:off x="47655" y="47826"/>
                      <a:ext cx="216212" cy="21627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49" name="椭圆 144"/>
                  <p:cNvGrpSpPr/>
                  <p:nvPr/>
                </p:nvGrpSpPr>
                <p:grpSpPr>
                  <a:xfrm rot="-5400000">
                    <a:off x="1403835" y="611387"/>
                    <a:ext cx="221644" cy="221576"/>
                    <a:chOff x="0" y="0"/>
                    <a:chExt cx="176784" cy="176784"/>
                  </a:xfrm>
                </p:grpSpPr>
                <p:pic>
                  <p:nvPicPr>
                    <p:cNvPr id="872" name="椭圆 144"/>
                    <p:cNvPicPr/>
                    <p:nvPr/>
                  </p:nvPicPr>
                  <p:blipFill>
                    <a:blip r:embed="rId3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6784" cy="17678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73" name="Text Box 114"/>
                    <p:cNvSpPr txBox="1"/>
                    <p:nvPr/>
                  </p:nvSpPr>
                  <p:spPr>
                    <a:xfrm rot="8428441">
                      <a:off x="26539" y="27168"/>
                      <a:ext cx="122958" cy="12299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50" name="椭圆 145"/>
                  <p:cNvGrpSpPr/>
                  <p:nvPr/>
                </p:nvGrpSpPr>
                <p:grpSpPr>
                  <a:xfrm rot="-5400000">
                    <a:off x="662667" y="672561"/>
                    <a:ext cx="435645" cy="435511"/>
                    <a:chOff x="0" y="0"/>
                    <a:chExt cx="347472" cy="347472"/>
                  </a:xfrm>
                </p:grpSpPr>
                <p:pic>
                  <p:nvPicPr>
                    <p:cNvPr id="870" name="椭圆 145"/>
                    <p:cNvPicPr/>
                    <p:nvPr/>
                  </p:nvPicPr>
                  <p:blipFill>
                    <a:blip r:embed="rId3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47472" cy="34747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71" name="Text Box 117"/>
                    <p:cNvSpPr txBox="1"/>
                    <p:nvPr/>
                  </p:nvSpPr>
                  <p:spPr>
                    <a:xfrm rot="8428441">
                      <a:off x="52985" y="50290"/>
                      <a:ext cx="242133" cy="24220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51" name="椭圆 146"/>
                  <p:cNvGrpSpPr/>
                  <p:nvPr/>
                </p:nvGrpSpPr>
                <p:grpSpPr>
                  <a:xfrm rot="-5400000">
                    <a:off x="1591028" y="745139"/>
                    <a:ext cx="221644" cy="229216"/>
                    <a:chOff x="0" y="0"/>
                    <a:chExt cx="176784" cy="182880"/>
                  </a:xfrm>
                </p:grpSpPr>
                <p:pic>
                  <p:nvPicPr>
                    <p:cNvPr id="868" name="椭圆 146"/>
                    <p:cNvPicPr/>
                    <p:nvPr/>
                  </p:nvPicPr>
                  <p:blipFill>
                    <a:blip r:embed="rId3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6784" cy="1828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69" name="Text Box 120"/>
                    <p:cNvSpPr txBox="1"/>
                    <p:nvPr/>
                  </p:nvSpPr>
                  <p:spPr>
                    <a:xfrm rot="3741287">
                      <a:off x="27809" y="31279"/>
                      <a:ext cx="122996" cy="12295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52" name="椭圆 147"/>
                  <p:cNvGrpSpPr/>
                  <p:nvPr/>
                </p:nvGrpSpPr>
                <p:grpSpPr>
                  <a:xfrm rot="-5400000">
                    <a:off x="876581" y="619082"/>
                    <a:ext cx="573217" cy="573041"/>
                    <a:chOff x="0" y="0"/>
                    <a:chExt cx="457200" cy="457200"/>
                  </a:xfrm>
                </p:grpSpPr>
                <p:pic>
                  <p:nvPicPr>
                    <p:cNvPr id="866" name="椭圆 147"/>
                    <p:cNvPicPr/>
                    <p:nvPr/>
                  </p:nvPicPr>
                  <p:blipFill>
                    <a:blip r:embed="rId3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57200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67" name="Text Box 123"/>
                    <p:cNvSpPr txBox="1"/>
                    <p:nvPr/>
                  </p:nvSpPr>
                  <p:spPr>
                    <a:xfrm rot="1062645">
                      <a:off x="66889" y="71378"/>
                      <a:ext cx="318546" cy="31864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853" name="椭圆 148"/>
                  <p:cNvGrpSpPr/>
                  <p:nvPr/>
                </p:nvGrpSpPr>
                <p:grpSpPr>
                  <a:xfrm rot="-5400000">
                    <a:off x="1384702" y="1058526"/>
                    <a:ext cx="428002" cy="420230"/>
                    <a:chOff x="0" y="0"/>
                    <a:chExt cx="341376" cy="335280"/>
                  </a:xfrm>
                </p:grpSpPr>
                <p:pic>
                  <p:nvPicPr>
                    <p:cNvPr id="864" name="椭圆 148"/>
                    <p:cNvPicPr/>
                    <p:nvPr/>
                  </p:nvPicPr>
                  <p:blipFill>
                    <a:blip r:embed="rId3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41376" cy="3352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65" name="Text Box 126"/>
                    <p:cNvSpPr txBox="1"/>
                    <p:nvPr/>
                  </p:nvSpPr>
                  <p:spPr>
                    <a:xfrm rot="-7506846">
                      <a:off x="53627" y="51959"/>
                      <a:ext cx="233508" cy="23343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pic>
                <p:nvPicPr>
                  <p:cNvPr id="854" name="图片 149"/>
                  <p:cNvPicPr>
                    <a:picLocks noChangeAspect="1"/>
                  </p:cNvPicPr>
                  <p:nvPr/>
                </p:nvPicPr>
                <p:blipFill>
                  <a:blip r:embed="rId37" cstate="print"/>
                  <a:stretch>
                    <a:fillRect/>
                  </a:stretch>
                </p:blipFill>
                <p:spPr>
                  <a:xfrm rot="-7771559" flipV="1">
                    <a:off x="643758" y="852705"/>
                    <a:ext cx="501926" cy="5455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855" name="图片 150"/>
                  <p:cNvPicPr>
                    <a:picLocks noChangeAspect="1"/>
                  </p:cNvPicPr>
                  <p:nvPr/>
                </p:nvPicPr>
                <p:blipFill>
                  <a:blip r:embed="rId38" cstate="print"/>
                  <a:stretch>
                    <a:fillRect/>
                  </a:stretch>
                </p:blipFill>
                <p:spPr>
                  <a:xfrm rot="-7771559" flipV="1">
                    <a:off x="1508787" y="576809"/>
                    <a:ext cx="276660" cy="3007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856" name="椭圆 151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864501" y="689685"/>
                    <a:ext cx="212967" cy="210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57" name="椭圆 152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900303" y="1416171"/>
                    <a:ext cx="304521" cy="3024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58" name="椭圆 153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1345006" y="1076820"/>
                    <a:ext cx="304521" cy="3044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59" name="椭圆 154"/>
                  <p:cNvSpPr/>
                  <p:nvPr/>
                </p:nvSpPr>
                <p:spPr>
                  <a:xfrm rot="-7771559" flipV="1">
                    <a:off x="1103267" y="620021"/>
                    <a:ext cx="212965" cy="210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60" name="椭圆 155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585903" y="315540"/>
                    <a:ext cx="459767" cy="461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861" name="椭圆 156"/>
                  <p:cNvGrpSpPr/>
                  <p:nvPr/>
                </p:nvGrpSpPr>
                <p:grpSpPr>
                  <a:xfrm rot="-5400000">
                    <a:off x="1086669" y="454787"/>
                    <a:ext cx="749003" cy="756414"/>
                    <a:chOff x="0" y="0"/>
                    <a:chExt cx="597408" cy="603504"/>
                  </a:xfrm>
                </p:grpSpPr>
                <p:pic>
                  <p:nvPicPr>
                    <p:cNvPr id="862" name="椭圆 156"/>
                    <p:cNvPicPr/>
                    <p:nvPr/>
                  </p:nvPicPr>
                  <p:blipFill>
                    <a:blip r:embed="rId3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97408" cy="6035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863" name="Text Box 136"/>
                    <p:cNvSpPr txBox="1"/>
                    <p:nvPr/>
                  </p:nvSpPr>
                  <p:spPr>
                    <a:xfrm rot="-9029951">
                      <a:off x="88162" y="90916"/>
                      <a:ext cx="420965" cy="42109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805" name="组合 339"/>
              <p:cNvGrpSpPr/>
              <p:nvPr/>
            </p:nvGrpSpPr>
            <p:grpSpPr>
              <a:xfrm>
                <a:off x="166691" y="331769"/>
                <a:ext cx="1181123" cy="1090224"/>
                <a:chOff x="526" y="0"/>
                <a:chExt cx="1181123" cy="1090224"/>
              </a:xfrm>
            </p:grpSpPr>
            <p:sp>
              <p:nvSpPr>
                <p:cNvPr id="806" name="任意多边形 338"/>
                <p:cNvSpPr/>
                <p:nvPr/>
              </p:nvSpPr>
              <p:spPr>
                <a:xfrm rot="10800000">
                  <a:off x="526" y="72927"/>
                  <a:ext cx="1181123" cy="1017297"/>
                </a:xfrm>
                <a:custGeom>
                  <a:avLst/>
                  <a:gdLst/>
                  <a:ahLst/>
                  <a:cxnLst>
                    <a:cxn ang="0">
                      <a:pos x="590562" y="173086"/>
                    </a:cxn>
                    <a:cxn ang="0">
                      <a:pos x="1038993" y="945551"/>
                    </a:cxn>
                    <a:cxn ang="0">
                      <a:pos x="142130" y="945551"/>
                    </a:cxn>
                    <a:cxn ang="0">
                      <a:pos x="590562" y="173086"/>
                    </a:cxn>
                    <a:cxn ang="0">
                      <a:pos x="590562" y="88296"/>
                    </a:cxn>
                    <a:cxn ang="0">
                      <a:pos x="72029" y="981517"/>
                    </a:cxn>
                    <a:cxn ang="0">
                      <a:pos x="1109095" y="981517"/>
                    </a:cxn>
                    <a:cxn ang="0">
                      <a:pos x="590562" y="88296"/>
                    </a:cxn>
                    <a:cxn ang="0">
                      <a:pos x="590562" y="0"/>
                    </a:cxn>
                    <a:cxn ang="0">
                      <a:pos x="1181123" y="1017297"/>
                    </a:cxn>
                    <a:cxn ang="0">
                      <a:pos x="0" y="1017297"/>
                    </a:cxn>
                    <a:cxn ang="0">
                      <a:pos x="590562" y="0"/>
                    </a:cxn>
                  </a:cxnLst>
                  <a:rect l="0" t="0" r="0" b="0"/>
                  <a:pathLst>
                    <a:path w="1880672" h="1621268">
                      <a:moveTo>
                        <a:pt x="940336" y="275847"/>
                      </a:moveTo>
                      <a:lnTo>
                        <a:pt x="1654362" y="1506926"/>
                      </a:lnTo>
                      <a:lnTo>
                        <a:pt x="226310" y="1506926"/>
                      </a:lnTo>
                      <a:lnTo>
                        <a:pt x="940336" y="275847"/>
                      </a:lnTo>
                      <a:close/>
                      <a:moveTo>
                        <a:pt x="940337" y="140718"/>
                      </a:moveTo>
                      <a:lnTo>
                        <a:pt x="114690" y="1564246"/>
                      </a:lnTo>
                      <a:lnTo>
                        <a:pt x="1765984" y="1564246"/>
                      </a:lnTo>
                      <a:lnTo>
                        <a:pt x="940337" y="140718"/>
                      </a:lnTo>
                      <a:close/>
                      <a:moveTo>
                        <a:pt x="940336" y="0"/>
                      </a:moveTo>
                      <a:lnTo>
                        <a:pt x="1880672" y="1621268"/>
                      </a:lnTo>
                      <a:lnTo>
                        <a:pt x="0" y="1621268"/>
                      </a:lnTo>
                      <a:lnTo>
                        <a:pt x="940336" y="0"/>
                      </a:lnTo>
                      <a:close/>
                    </a:path>
                  </a:pathLst>
                </a:custGeom>
                <a:solidFill>
                  <a:schemeClr val="bg1">
                    <a:alpha val="67842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15"/>
                </a:p>
              </p:txBody>
            </p:sp>
            <p:sp>
              <p:nvSpPr>
                <p:cNvPr id="807" name="文本框 95"/>
                <p:cNvSpPr txBox="1"/>
                <p:nvPr/>
              </p:nvSpPr>
              <p:spPr>
                <a:xfrm>
                  <a:off x="340467" y="0"/>
                  <a:ext cx="488352" cy="7384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ctr" eaLnBrk="1" hangingPunct="1"/>
                  <a:r>
                    <a:rPr lang="en-US" altLang="zh-CN" sz="3000" dirty="0" smtClean="0">
                      <a:solidFill>
                        <a:srgbClr val="BA3C19"/>
                      </a:solidFill>
                      <a:latin typeface="Impact" panose="020B0806030902050204" pitchFamily="34" charset="0"/>
                      <a:ea typeface="方正姚体" panose="02010601030101010101" pitchFamily="2" charset="-122"/>
                    </a:rPr>
                    <a:t>3</a:t>
                  </a:r>
                  <a:endParaRPr lang="zh-CN" altLang="zh-CN" sz="3000" dirty="0">
                    <a:solidFill>
                      <a:srgbClr val="BA3C19"/>
                    </a:solidFill>
                    <a:latin typeface="Impact" panose="020B0806030902050204" pitchFamily="34" charset="0"/>
                    <a:ea typeface="方正姚体" panose="02010601030101010101" pitchFamily="2" charset="-122"/>
                  </a:endParaRPr>
                </a:p>
              </p:txBody>
            </p:sp>
          </p:grpSp>
        </p:grpSp>
        <p:grpSp>
          <p:nvGrpSpPr>
            <p:cNvPr id="928" name="组合 69"/>
            <p:cNvGrpSpPr/>
            <p:nvPr/>
          </p:nvGrpSpPr>
          <p:grpSpPr>
            <a:xfrm>
              <a:off x="4706363" y="2515791"/>
              <a:ext cx="1176338" cy="1360740"/>
              <a:chOff x="0" y="0"/>
              <a:chExt cx="2696823" cy="1814721"/>
            </a:xfrm>
          </p:grpSpPr>
          <p:sp>
            <p:nvSpPr>
              <p:cNvPr id="929" name="文本框 70"/>
              <p:cNvSpPr txBox="1"/>
              <p:nvPr/>
            </p:nvSpPr>
            <p:spPr>
              <a:xfrm>
                <a:off x="254738" y="0"/>
                <a:ext cx="2187346" cy="4309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en-US" sz="1500" b="1" dirty="0" smtClean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 Light" panose="020B0502040204020203" pitchFamily="2" charset="-122"/>
                  </a:rPr>
                  <a:t>文字标题</a:t>
                </a:r>
                <a:endParaRPr lang="zh-CN" altLang="en-US" sz="1500" b="1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930" name="矩形 71"/>
              <p:cNvSpPr/>
              <p:nvPr/>
            </p:nvSpPr>
            <p:spPr>
              <a:xfrm>
                <a:off x="0" y="398636"/>
                <a:ext cx="2696823" cy="14160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900" dirty="0" smtClean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在这里输入您的内容描述文</a:t>
                </a:r>
                <a:r>
                  <a:rPr lang="zh-CN" altLang="en-US" sz="900" dirty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字，在这里输入您的内容描述文字</a:t>
                </a:r>
                <a:r>
                  <a:rPr lang="zh-CN" altLang="en-US" sz="900" dirty="0" smtClean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，在</a:t>
                </a:r>
                <a:r>
                  <a:rPr lang="zh-CN" altLang="en-US" sz="900" dirty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这里输入您的内容描述文字，</a:t>
                </a:r>
              </a:p>
              <a:p>
                <a:pPr lvl="0" algn="ctr" eaLnBrk="1" hangingPunct="1"/>
                <a:endPara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endParaRPr>
              </a:p>
            </p:txBody>
          </p:sp>
        </p:grpSp>
        <p:sp>
          <p:nvSpPr>
            <p:cNvPr id="931" name="圆角矩形 930"/>
            <p:cNvSpPr/>
            <p:nvPr/>
          </p:nvSpPr>
          <p:spPr>
            <a:xfrm>
              <a:off x="6348235" y="1271487"/>
              <a:ext cx="1604576" cy="280521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2" name="组合 1"/>
            <p:cNvGrpSpPr/>
            <p:nvPr/>
          </p:nvGrpSpPr>
          <p:grpSpPr>
            <a:xfrm>
              <a:off x="6548260" y="1239441"/>
              <a:ext cx="1127522" cy="2837259"/>
              <a:chOff x="0" y="0"/>
              <a:chExt cx="1503392" cy="3781930"/>
            </a:xfrm>
          </p:grpSpPr>
          <p:grpSp>
            <p:nvGrpSpPr>
              <p:cNvPr id="933" name="组合 100"/>
              <p:cNvGrpSpPr/>
              <p:nvPr/>
            </p:nvGrpSpPr>
            <p:grpSpPr>
              <a:xfrm rot="5400000">
                <a:off x="-1139269" y="1139269"/>
                <a:ext cx="3781930" cy="1503392"/>
                <a:chOff x="0" y="0"/>
                <a:chExt cx="4741513" cy="1884848"/>
              </a:xfrm>
            </p:grpSpPr>
            <p:pic>
              <p:nvPicPr>
                <p:cNvPr id="937" name="图片 102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 rot="-8671559" flipV="1">
                  <a:off x="628218" y="1470772"/>
                  <a:ext cx="380950" cy="4140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938" name="组合 103"/>
                <p:cNvGrpSpPr/>
                <p:nvPr/>
              </p:nvGrpSpPr>
              <p:grpSpPr>
                <a:xfrm>
                  <a:off x="0" y="0"/>
                  <a:ext cx="4741513" cy="1739265"/>
                  <a:chOff x="0" y="0"/>
                  <a:chExt cx="4741513" cy="1739265"/>
                </a:xfrm>
              </p:grpSpPr>
              <p:sp>
                <p:nvSpPr>
                  <p:cNvPr id="939" name="椭圆 104"/>
                  <p:cNvSpPr/>
                  <p:nvPr/>
                </p:nvSpPr>
                <p:spPr>
                  <a:xfrm>
                    <a:off x="403912" y="620985"/>
                    <a:ext cx="869510" cy="87176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940" name="椭圆 105"/>
                  <p:cNvGrpSpPr/>
                  <p:nvPr/>
                </p:nvGrpSpPr>
                <p:grpSpPr>
                  <a:xfrm rot="-5400000">
                    <a:off x="1655" y="110916"/>
                    <a:ext cx="1131148" cy="1138441"/>
                    <a:chOff x="0" y="0"/>
                    <a:chExt cx="902208" cy="908304"/>
                  </a:xfrm>
                </p:grpSpPr>
                <p:pic>
                  <p:nvPicPr>
                    <p:cNvPr id="1055" name="椭圆 105"/>
                    <p:cNvPicPr/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902208" cy="9083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56" name="Text Box 22"/>
                    <p:cNvSpPr txBox="1"/>
                    <p:nvPr/>
                  </p:nvSpPr>
                  <p:spPr>
                    <a:xfrm rot="5400000">
                      <a:off x="132030" y="134311"/>
                      <a:ext cx="640362" cy="64016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41" name="椭圆 106"/>
                  <p:cNvGrpSpPr/>
                  <p:nvPr/>
                </p:nvGrpSpPr>
                <p:grpSpPr>
                  <a:xfrm rot="-5400000">
                    <a:off x="3019809" y="905634"/>
                    <a:ext cx="214001" cy="206295"/>
                    <a:chOff x="0" y="0"/>
                    <a:chExt cx="170688" cy="164592"/>
                  </a:xfrm>
                </p:grpSpPr>
                <p:pic>
                  <p:nvPicPr>
                    <p:cNvPr id="1053" name="椭圆 106"/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0688" cy="1645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54" name="Text Box 25"/>
                    <p:cNvSpPr txBox="1"/>
                    <p:nvPr/>
                  </p:nvSpPr>
                  <p:spPr>
                    <a:xfrm rot="5400000">
                      <a:off x="25101" y="23056"/>
                      <a:ext cx="119763" cy="11972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42" name="椭圆 107"/>
                  <p:cNvGrpSpPr/>
                  <p:nvPr/>
                </p:nvGrpSpPr>
                <p:grpSpPr>
                  <a:xfrm rot="-5400000">
                    <a:off x="597638" y="-3750"/>
                    <a:ext cx="978290" cy="970349"/>
                    <a:chOff x="0" y="0"/>
                    <a:chExt cx="780288" cy="774192"/>
                  </a:xfrm>
                </p:grpSpPr>
                <p:pic>
                  <p:nvPicPr>
                    <p:cNvPr id="1051" name="椭圆 107"/>
                    <p:cNvPicPr/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80288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52" name="Text Box 28"/>
                    <p:cNvSpPr txBox="1"/>
                    <p:nvPr/>
                  </p:nvSpPr>
                  <p:spPr>
                    <a:xfrm rot="-8834205">
                      <a:off x="117956" y="112860"/>
                      <a:ext cx="543592" cy="54375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43" name="椭圆 108"/>
                  <p:cNvGrpSpPr/>
                  <p:nvPr/>
                </p:nvGrpSpPr>
                <p:grpSpPr>
                  <a:xfrm rot="-5400000">
                    <a:off x="4032189" y="741303"/>
                    <a:ext cx="152858" cy="152811"/>
                    <a:chOff x="0" y="0"/>
                    <a:chExt cx="121920" cy="121920"/>
                  </a:xfrm>
                </p:grpSpPr>
                <p:pic>
                  <p:nvPicPr>
                    <p:cNvPr id="1049" name="椭圆 108"/>
                    <p:cNvPicPr/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21920" cy="1219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50" name="Text Box 31"/>
                    <p:cNvSpPr txBox="1"/>
                    <p:nvPr/>
                  </p:nvSpPr>
                  <p:spPr>
                    <a:xfrm rot="5400000">
                      <a:off x="16966" y="18780"/>
                      <a:ext cx="84958" cy="8493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44" name="椭圆 109"/>
                  <p:cNvGrpSpPr/>
                  <p:nvPr/>
                </p:nvGrpSpPr>
                <p:grpSpPr>
                  <a:xfrm rot="-5400000">
                    <a:off x="3501163" y="783349"/>
                    <a:ext cx="214001" cy="221576"/>
                    <a:chOff x="0" y="0"/>
                    <a:chExt cx="170688" cy="176784"/>
                  </a:xfrm>
                </p:grpSpPr>
                <p:pic>
                  <p:nvPicPr>
                    <p:cNvPr id="1047" name="椭圆 109"/>
                    <p:cNvPicPr/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0688" cy="17678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48" name="Text Box 34"/>
                    <p:cNvSpPr txBox="1"/>
                    <p:nvPr/>
                  </p:nvSpPr>
                  <p:spPr>
                    <a:xfrm rot="-4508778">
                      <a:off x="25707" y="27867"/>
                      <a:ext cx="119763" cy="11972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45" name="椭圆 110"/>
                  <p:cNvGrpSpPr/>
                  <p:nvPr/>
                </p:nvGrpSpPr>
                <p:grpSpPr>
                  <a:xfrm rot="-5400000">
                    <a:off x="2679813" y="947663"/>
                    <a:ext cx="160501" cy="160451"/>
                    <a:chOff x="0" y="0"/>
                    <a:chExt cx="128016" cy="128016"/>
                  </a:xfrm>
                </p:grpSpPr>
                <p:pic>
                  <p:nvPicPr>
                    <p:cNvPr id="1045" name="椭圆 110"/>
                    <p:cNvPicPr/>
                    <p:nvPr/>
                  </p:nvPicPr>
                  <p:blipFill>
                    <a:blip r:embed="rId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28016" cy="1280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46" name="Text Box 37"/>
                    <p:cNvSpPr txBox="1"/>
                    <p:nvPr/>
                  </p:nvSpPr>
                  <p:spPr>
                    <a:xfrm rot="-4508778">
                      <a:off x="19717" y="23151"/>
                      <a:ext cx="84958" cy="8493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46" name="椭圆 111"/>
                  <p:cNvGrpSpPr/>
                  <p:nvPr/>
                </p:nvGrpSpPr>
                <p:grpSpPr>
                  <a:xfrm rot="-5400000">
                    <a:off x="3413273" y="924765"/>
                    <a:ext cx="366859" cy="366746"/>
                    <a:chOff x="0" y="0"/>
                    <a:chExt cx="292608" cy="292608"/>
                  </a:xfrm>
                </p:grpSpPr>
                <p:pic>
                  <p:nvPicPr>
                    <p:cNvPr id="1043" name="椭圆 111"/>
                    <p:cNvPicPr/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260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44" name="Text Box 40"/>
                    <p:cNvSpPr txBox="1"/>
                    <p:nvPr/>
                  </p:nvSpPr>
                  <p:spPr>
                    <a:xfrm rot="-8834205">
                      <a:off x="42892" y="45729"/>
                      <a:ext cx="202656" cy="202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47" name="椭圆 112"/>
                  <p:cNvGrpSpPr/>
                  <p:nvPr/>
                </p:nvGrpSpPr>
                <p:grpSpPr>
                  <a:xfrm rot="-5400000">
                    <a:off x="2507840" y="745185"/>
                    <a:ext cx="550288" cy="542479"/>
                    <a:chOff x="0" y="0"/>
                    <a:chExt cx="438912" cy="432816"/>
                  </a:xfrm>
                </p:grpSpPr>
                <p:pic>
                  <p:nvPicPr>
                    <p:cNvPr id="1041" name="椭圆 112"/>
                    <p:cNvPicPr/>
                    <p:nvPr/>
                  </p:nvPicPr>
                  <p:blipFill>
                    <a:blip r:embed="rId1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38912" cy="4328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42" name="Text Box 43"/>
                    <p:cNvSpPr txBox="1"/>
                    <p:nvPr/>
                  </p:nvSpPr>
                  <p:spPr>
                    <a:xfrm rot="5400000">
                      <a:off x="66254" y="62830"/>
                      <a:ext cx="306771" cy="30667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48" name="椭圆 113"/>
                  <p:cNvGrpSpPr/>
                  <p:nvPr/>
                </p:nvGrpSpPr>
                <p:grpSpPr>
                  <a:xfrm rot="-5400000">
                    <a:off x="2389452" y="909472"/>
                    <a:ext cx="305716" cy="305622"/>
                    <a:chOff x="0" y="0"/>
                    <a:chExt cx="243840" cy="243840"/>
                  </a:xfrm>
                </p:grpSpPr>
                <p:pic>
                  <p:nvPicPr>
                    <p:cNvPr id="1039" name="椭圆 113"/>
                    <p:cNvPicPr/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43840" cy="24384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40" name="Text Box 46"/>
                    <p:cNvSpPr txBox="1"/>
                    <p:nvPr/>
                  </p:nvSpPr>
                  <p:spPr>
                    <a:xfrm rot="4422440">
                      <a:off x="36630" y="35820"/>
                      <a:ext cx="169340" cy="16928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49" name="椭圆 115"/>
                  <p:cNvGrpSpPr/>
                  <p:nvPr/>
                </p:nvGrpSpPr>
                <p:grpSpPr>
                  <a:xfrm rot="-5400000">
                    <a:off x="406643" y="202592"/>
                    <a:ext cx="878932" cy="871022"/>
                    <a:chOff x="0" y="0"/>
                    <a:chExt cx="701040" cy="694944"/>
                  </a:xfrm>
                </p:grpSpPr>
                <p:pic>
                  <p:nvPicPr>
                    <p:cNvPr id="1037" name="椭圆 115"/>
                    <p:cNvPicPr/>
                    <p:nvPr/>
                  </p:nvPicPr>
                  <p:blipFill>
                    <a:blip r:embed="rId1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01040" cy="69494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38" name="Text Box 49"/>
                    <p:cNvSpPr txBox="1"/>
                    <p:nvPr/>
                  </p:nvSpPr>
                  <p:spPr>
                    <a:xfrm rot="5400000">
                      <a:off x="104789" y="100548"/>
                      <a:ext cx="493893" cy="49374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50" name="椭圆 116"/>
                  <p:cNvGrpSpPr/>
                  <p:nvPr/>
                </p:nvGrpSpPr>
                <p:grpSpPr>
                  <a:xfrm rot="-5400000">
                    <a:off x="781064" y="424202"/>
                    <a:ext cx="657288" cy="649446"/>
                    <a:chOff x="0" y="0"/>
                    <a:chExt cx="524256" cy="518160"/>
                  </a:xfrm>
                </p:grpSpPr>
                <p:pic>
                  <p:nvPicPr>
                    <p:cNvPr id="1035" name="椭圆 116"/>
                    <p:cNvPicPr/>
                    <p:nvPr/>
                  </p:nvPicPr>
                  <p:blipFill>
                    <a:blip r:embed="rId1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24256" cy="51816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36" name="Text Box 52"/>
                    <p:cNvSpPr txBox="1"/>
                    <p:nvPr/>
                  </p:nvSpPr>
                  <p:spPr>
                    <a:xfrm rot="5400000">
                      <a:off x="76200" y="75088"/>
                      <a:ext cx="369072" cy="36896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51" name="椭圆 117"/>
                  <p:cNvGrpSpPr/>
                  <p:nvPr/>
                </p:nvGrpSpPr>
                <p:grpSpPr>
                  <a:xfrm rot="-5400000">
                    <a:off x="1338866" y="982088"/>
                    <a:ext cx="366859" cy="374387"/>
                    <a:chOff x="0" y="0"/>
                    <a:chExt cx="292608" cy="298704"/>
                  </a:xfrm>
                </p:grpSpPr>
                <p:pic>
                  <p:nvPicPr>
                    <p:cNvPr id="1033" name="椭圆 117"/>
                    <p:cNvPicPr/>
                    <p:nvPr/>
                  </p:nvPicPr>
                  <p:blipFill>
                    <a:blip r:embed="rId1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87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34" name="Text Box 55"/>
                    <p:cNvSpPr txBox="1"/>
                    <p:nvPr/>
                  </p:nvSpPr>
                  <p:spPr>
                    <a:xfrm rot="5400000">
                      <a:off x="40652" y="44680"/>
                      <a:ext cx="209889" cy="20982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52" name="椭圆 118"/>
                  <p:cNvGrpSpPr/>
                  <p:nvPr/>
                </p:nvGrpSpPr>
                <p:grpSpPr>
                  <a:xfrm rot="-5400000">
                    <a:off x="517451" y="634391"/>
                    <a:ext cx="733717" cy="733492"/>
                    <a:chOff x="0" y="0"/>
                    <a:chExt cx="585216" cy="585216"/>
                  </a:xfrm>
                </p:grpSpPr>
                <p:pic>
                  <p:nvPicPr>
                    <p:cNvPr id="1031" name="椭圆 118"/>
                    <p:cNvPicPr/>
                    <p:nvPr/>
                  </p:nvPicPr>
                  <p:blipFill>
                    <a:blip r:embed="rId1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85216" cy="58521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32" name="Text Box 58"/>
                    <p:cNvSpPr txBox="1"/>
                    <p:nvPr/>
                  </p:nvSpPr>
                  <p:spPr>
                    <a:xfrm rot="5400000">
                      <a:off x="84550" y="86685"/>
                      <a:ext cx="413321" cy="41319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53" name="椭圆 119"/>
                  <p:cNvGrpSpPr/>
                  <p:nvPr/>
                </p:nvGrpSpPr>
                <p:grpSpPr>
                  <a:xfrm rot="-5400000">
                    <a:off x="1518415" y="840696"/>
                    <a:ext cx="382144" cy="382027"/>
                    <a:chOff x="0" y="0"/>
                    <a:chExt cx="304800" cy="304800"/>
                  </a:xfrm>
                </p:grpSpPr>
                <p:pic>
                  <p:nvPicPr>
                    <p:cNvPr id="1029" name="椭圆 119"/>
                    <p:cNvPicPr/>
                    <p:nvPr/>
                  </p:nvPicPr>
                  <p:blipFill>
                    <a:blip r:embed="rId1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04800" cy="30480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30" name="Text Box 61"/>
                    <p:cNvSpPr txBox="1"/>
                    <p:nvPr/>
                  </p:nvSpPr>
                  <p:spPr>
                    <a:xfrm rot="10087154">
                      <a:off x="45489" y="48747"/>
                      <a:ext cx="209826" cy="20988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54" name="椭圆 120"/>
                  <p:cNvGrpSpPr/>
                  <p:nvPr/>
                </p:nvGrpSpPr>
                <p:grpSpPr>
                  <a:xfrm rot="-5400000">
                    <a:off x="685507" y="496856"/>
                    <a:ext cx="970647" cy="970349"/>
                    <a:chOff x="0" y="0"/>
                    <a:chExt cx="774192" cy="774192"/>
                  </a:xfrm>
                </p:grpSpPr>
                <p:pic>
                  <p:nvPicPr>
                    <p:cNvPr id="1027" name="椭圆 120"/>
                    <p:cNvPicPr/>
                    <p:nvPr/>
                  </p:nvPicPr>
                  <p:blipFill>
                    <a:blip r:embed="rId17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74192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28" name="Text Box 64"/>
                    <p:cNvSpPr txBox="1"/>
                    <p:nvPr/>
                  </p:nvSpPr>
                  <p:spPr>
                    <a:xfrm rot="-8834205">
                      <a:off x="113611" y="117288"/>
                      <a:ext cx="543592" cy="54375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55" name="椭圆 121"/>
                  <p:cNvGrpSpPr/>
                  <p:nvPr/>
                </p:nvGrpSpPr>
                <p:grpSpPr>
                  <a:xfrm rot="-5400000">
                    <a:off x="1163039" y="263748"/>
                    <a:ext cx="978290" cy="970349"/>
                    <a:chOff x="0" y="0"/>
                    <a:chExt cx="780288" cy="774192"/>
                  </a:xfrm>
                </p:grpSpPr>
                <p:pic>
                  <p:nvPicPr>
                    <p:cNvPr id="1025" name="椭圆 121"/>
                    <p:cNvPicPr/>
                    <p:nvPr/>
                  </p:nvPicPr>
                  <p:blipFill>
                    <a:blip r:embed="rId1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80288" cy="774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26" name="Text Box 67"/>
                    <p:cNvSpPr txBox="1"/>
                    <p:nvPr/>
                  </p:nvSpPr>
                  <p:spPr>
                    <a:xfrm rot="-3208184">
                      <a:off x="117926" y="116436"/>
                      <a:ext cx="543758" cy="5435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56" name="椭圆 122"/>
                  <p:cNvGrpSpPr/>
                  <p:nvPr/>
                </p:nvGrpSpPr>
                <p:grpSpPr>
                  <a:xfrm rot="-5400000">
                    <a:off x="1839321" y="802478"/>
                    <a:ext cx="366859" cy="366746"/>
                    <a:chOff x="0" y="0"/>
                    <a:chExt cx="292608" cy="292608"/>
                  </a:xfrm>
                </p:grpSpPr>
                <p:pic>
                  <p:nvPicPr>
                    <p:cNvPr id="1023" name="椭圆 122"/>
                    <p:cNvPicPr/>
                    <p:nvPr/>
                  </p:nvPicPr>
                  <p:blipFill>
                    <a:blip r:embed="rId1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292608" cy="29260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24" name="Text Box 70"/>
                    <p:cNvSpPr txBox="1"/>
                    <p:nvPr/>
                  </p:nvSpPr>
                  <p:spPr>
                    <a:xfrm rot="-8834205">
                      <a:off x="46335" y="43060"/>
                      <a:ext cx="202656" cy="202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57" name="椭圆 123"/>
                  <p:cNvGrpSpPr/>
                  <p:nvPr/>
                </p:nvGrpSpPr>
                <p:grpSpPr>
                  <a:xfrm rot="-5400000">
                    <a:off x="1701775" y="779566"/>
                    <a:ext cx="466216" cy="466073"/>
                    <a:chOff x="0" y="0"/>
                    <a:chExt cx="371856" cy="371856"/>
                  </a:xfrm>
                </p:grpSpPr>
                <p:pic>
                  <p:nvPicPr>
                    <p:cNvPr id="1021" name="椭圆 123"/>
                    <p:cNvPicPr/>
                    <p:nvPr/>
                  </p:nvPicPr>
                  <p:blipFill>
                    <a:blip r:embed="rId2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71856" cy="37185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22" name="Text Box 73"/>
                    <p:cNvSpPr txBox="1"/>
                    <p:nvPr/>
                  </p:nvSpPr>
                  <p:spPr>
                    <a:xfrm rot="-8834205">
                      <a:off x="56482" y="56637"/>
                      <a:ext cx="258033" cy="25811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58" name="椭圆 124"/>
                  <p:cNvGrpSpPr/>
                  <p:nvPr/>
                </p:nvGrpSpPr>
                <p:grpSpPr>
                  <a:xfrm rot="-5400000">
                    <a:off x="1250947" y="267529"/>
                    <a:ext cx="710789" cy="710570"/>
                    <a:chOff x="0" y="0"/>
                    <a:chExt cx="566928" cy="566928"/>
                  </a:xfrm>
                </p:grpSpPr>
                <p:pic>
                  <p:nvPicPr>
                    <p:cNvPr id="1019" name="椭圆 124"/>
                    <p:cNvPicPr/>
                    <p:nvPr/>
                  </p:nvPicPr>
                  <p:blipFill>
                    <a:blip r:embed="rId2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66928" cy="5669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20" name="Text Box 76"/>
                    <p:cNvSpPr txBox="1"/>
                    <p:nvPr/>
                  </p:nvSpPr>
                  <p:spPr>
                    <a:xfrm rot="-264714">
                      <a:off x="83514" y="85235"/>
                      <a:ext cx="398353" cy="39847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59" name="椭圆 125"/>
                  <p:cNvGrpSpPr/>
                  <p:nvPr/>
                </p:nvGrpSpPr>
                <p:grpSpPr>
                  <a:xfrm rot="-5400000">
                    <a:off x="1961546" y="519720"/>
                    <a:ext cx="535002" cy="534838"/>
                    <a:chOff x="0" y="0"/>
                    <a:chExt cx="426720" cy="426720"/>
                  </a:xfrm>
                </p:grpSpPr>
                <p:pic>
                  <p:nvPicPr>
                    <p:cNvPr id="1017" name="椭圆 125"/>
                    <p:cNvPicPr/>
                    <p:nvPr/>
                  </p:nvPicPr>
                  <p:blipFill>
                    <a:blip r:embed="rId2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26720" cy="42672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18" name="Text Box 79"/>
                    <p:cNvSpPr txBox="1"/>
                    <p:nvPr/>
                  </p:nvSpPr>
                  <p:spPr>
                    <a:xfrm rot="-264714">
                      <a:off x="62688" y="63504"/>
                      <a:ext cx="297678" cy="29777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60" name="椭圆 126"/>
                  <p:cNvGrpSpPr/>
                  <p:nvPr/>
                </p:nvGrpSpPr>
                <p:grpSpPr>
                  <a:xfrm rot="-5400000">
                    <a:off x="1113462" y="932416"/>
                    <a:ext cx="420359" cy="420230"/>
                    <a:chOff x="0" y="0"/>
                    <a:chExt cx="335280" cy="335280"/>
                  </a:xfrm>
                </p:grpSpPr>
                <p:pic>
                  <p:nvPicPr>
                    <p:cNvPr id="1015" name="椭圆 126"/>
                    <p:cNvPicPr/>
                    <p:nvPr/>
                  </p:nvPicPr>
                  <p:blipFill>
                    <a:blip r:embed="rId2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35280" cy="3352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16" name="Text Box 82"/>
                    <p:cNvSpPr txBox="1"/>
                    <p:nvPr/>
                  </p:nvSpPr>
                  <p:spPr>
                    <a:xfrm rot="5071189">
                      <a:off x="51433" y="51461"/>
                      <a:ext cx="230773" cy="23070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61" name="椭圆 127"/>
                  <p:cNvGrpSpPr/>
                  <p:nvPr/>
                </p:nvGrpSpPr>
                <p:grpSpPr>
                  <a:xfrm rot="-5400000">
                    <a:off x="1705578" y="706980"/>
                    <a:ext cx="603788" cy="595962"/>
                    <a:chOff x="0" y="0"/>
                    <a:chExt cx="481584" cy="475488"/>
                  </a:xfrm>
                </p:grpSpPr>
                <p:pic>
                  <p:nvPicPr>
                    <p:cNvPr id="1013" name="椭圆 127"/>
                    <p:cNvPicPr/>
                    <p:nvPr/>
                  </p:nvPicPr>
                  <p:blipFill>
                    <a:blip r:embed="rId2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81584" cy="4754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14" name="Text Box 85"/>
                    <p:cNvSpPr txBox="1"/>
                    <p:nvPr/>
                  </p:nvSpPr>
                  <p:spPr>
                    <a:xfrm rot="-264714">
                      <a:off x="73502" y="72938"/>
                      <a:ext cx="333366" cy="33346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62" name="椭圆 128"/>
                  <p:cNvGrpSpPr/>
                  <p:nvPr/>
                </p:nvGrpSpPr>
                <p:grpSpPr>
                  <a:xfrm rot="-5400000">
                    <a:off x="677861" y="535076"/>
                    <a:ext cx="1001218" cy="1000911"/>
                    <a:chOff x="0" y="0"/>
                    <a:chExt cx="798576" cy="798576"/>
                  </a:xfrm>
                </p:grpSpPr>
                <p:pic>
                  <p:nvPicPr>
                    <p:cNvPr id="1011" name="椭圆 128"/>
                    <p:cNvPicPr/>
                    <p:nvPr/>
                  </p:nvPicPr>
                  <p:blipFill>
                    <a:blip r:embed="rId2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798576" cy="79857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12" name="Text Box 88"/>
                    <p:cNvSpPr txBox="1"/>
                    <p:nvPr/>
                  </p:nvSpPr>
                  <p:spPr>
                    <a:xfrm rot="-3433976">
                      <a:off x="117945" y="118473"/>
                      <a:ext cx="561100" cy="56092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pic>
                <p:nvPicPr>
                  <p:cNvPr id="963" name="图片 129"/>
                  <p:cNvPicPr>
                    <a:picLocks noChangeAspect="1"/>
                  </p:cNvPicPr>
                  <p:nvPr/>
                </p:nvPicPr>
                <p:blipFill>
                  <a:blip r:embed="rId26" cstate="print"/>
                  <a:stretch>
                    <a:fillRect/>
                  </a:stretch>
                </p:blipFill>
                <p:spPr>
                  <a:xfrm>
                    <a:off x="474063" y="301820"/>
                    <a:ext cx="856523" cy="93100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964" name="图片 130"/>
                  <p:cNvPicPr>
                    <a:picLocks noChangeAspect="1"/>
                  </p:cNvPicPr>
                  <p:nvPr/>
                </p:nvPicPr>
                <p:blipFill>
                  <a:blip r:embed="rId27" cstate="print"/>
                  <a:stretch>
                    <a:fillRect/>
                  </a:stretch>
                </p:blipFill>
                <p:spPr>
                  <a:xfrm>
                    <a:off x="1418665" y="909063"/>
                    <a:ext cx="472111" cy="5131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965" name="椭圆 131"/>
                  <p:cNvSpPr>
                    <a:spLocks noChangeArrowheads="1"/>
                  </p:cNvSpPr>
                  <p:nvPr/>
                </p:nvSpPr>
                <p:spPr bwMode="auto">
                  <a:xfrm>
                    <a:off x="2333946" y="575208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66" name="椭圆 132"/>
                  <p:cNvSpPr>
                    <a:spLocks noChangeArrowheads="1"/>
                  </p:cNvSpPr>
                  <p:nvPr/>
                </p:nvSpPr>
                <p:spPr bwMode="auto">
                  <a:xfrm>
                    <a:off x="797878" y="913565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67" name="椭圆 133"/>
                  <p:cNvSpPr>
                    <a:spLocks noChangeArrowheads="1"/>
                  </p:cNvSpPr>
                  <p:nvPr/>
                </p:nvSpPr>
                <p:spPr bwMode="auto">
                  <a:xfrm>
                    <a:off x="537225" y="700599"/>
                    <a:ext cx="517328" cy="5194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68" name="椭圆 134"/>
                  <p:cNvSpPr>
                    <a:spLocks noChangeArrowheads="1"/>
                  </p:cNvSpPr>
                  <p:nvPr/>
                </p:nvSpPr>
                <p:spPr bwMode="auto">
                  <a:xfrm>
                    <a:off x="1245567" y="402048"/>
                    <a:ext cx="517328" cy="5174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69" name="椭圆 135"/>
                  <p:cNvSpPr/>
                  <p:nvPr/>
                </p:nvSpPr>
                <p:spPr>
                  <a:xfrm>
                    <a:off x="1036645" y="985217"/>
                    <a:ext cx="362130" cy="3622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70" name="椭圆 136"/>
                  <p:cNvSpPr>
                    <a:spLocks noChangeArrowheads="1"/>
                  </p:cNvSpPr>
                  <p:nvPr/>
                </p:nvSpPr>
                <p:spPr bwMode="auto">
                  <a:xfrm>
                    <a:off x="925221" y="632927"/>
                    <a:ext cx="618805" cy="6189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71" name="椭圆 137"/>
                  <p:cNvSpPr>
                    <a:spLocks noChangeArrowheads="1"/>
                  </p:cNvSpPr>
                  <p:nvPr/>
                </p:nvSpPr>
                <p:spPr bwMode="auto">
                  <a:xfrm>
                    <a:off x="429780" y="953372"/>
                    <a:ext cx="785941" cy="786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972" name="椭圆 138"/>
                  <p:cNvGrpSpPr/>
                  <p:nvPr/>
                </p:nvGrpSpPr>
                <p:grpSpPr>
                  <a:xfrm rot="-5400000">
                    <a:off x="85676" y="370797"/>
                    <a:ext cx="1276362" cy="1283611"/>
                    <a:chOff x="0" y="0"/>
                    <a:chExt cx="1018032" cy="1024128"/>
                  </a:xfrm>
                </p:grpSpPr>
                <p:pic>
                  <p:nvPicPr>
                    <p:cNvPr id="1009" name="椭圆 138"/>
                    <p:cNvPicPr/>
                    <p:nvPr/>
                  </p:nvPicPr>
                  <p:blipFill>
                    <a:blip r:embed="rId28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018032" cy="10241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10" name="Text Box 100"/>
                    <p:cNvSpPr txBox="1"/>
                    <p:nvPr/>
                  </p:nvSpPr>
                  <p:spPr>
                    <a:xfrm rot="1258391">
                      <a:off x="149405" y="153456"/>
                      <a:ext cx="718366" cy="7185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973" name="椭圆 139"/>
                  <p:cNvSpPr>
                    <a:spLocks noChangeArrowheads="1"/>
                  </p:cNvSpPr>
                  <p:nvPr/>
                </p:nvSpPr>
                <p:spPr bwMode="auto">
                  <a:xfrm>
                    <a:off x="4524634" y="867788"/>
                    <a:ext cx="216879" cy="2169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74" name="椭圆 140"/>
                  <p:cNvSpPr/>
                  <p:nvPr/>
                </p:nvSpPr>
                <p:spPr>
                  <a:xfrm rot="-7771559" flipV="1">
                    <a:off x="575946" y="576281"/>
                    <a:ext cx="509526" cy="5113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975" name="椭圆 141"/>
                  <p:cNvGrpSpPr/>
                  <p:nvPr/>
                </p:nvGrpSpPr>
                <p:grpSpPr>
                  <a:xfrm rot="-5400000">
                    <a:off x="227122" y="878957"/>
                    <a:ext cx="672574" cy="672368"/>
                    <a:chOff x="0" y="0"/>
                    <a:chExt cx="536448" cy="536448"/>
                  </a:xfrm>
                </p:grpSpPr>
                <p:pic>
                  <p:nvPicPr>
                    <p:cNvPr id="1007" name="椭圆 141"/>
                    <p:cNvPicPr/>
                    <p:nvPr/>
                  </p:nvPicPr>
                  <p:blipFill>
                    <a:blip r:embed="rId2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36448" cy="53644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08" name="Text Box 105"/>
                    <p:cNvSpPr txBox="1"/>
                    <p:nvPr/>
                  </p:nvSpPr>
                  <p:spPr>
                    <a:xfrm rot="8428441">
                      <a:off x="81516" y="77820"/>
                      <a:ext cx="375138" cy="37525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76" name="椭圆 142"/>
                  <p:cNvGrpSpPr/>
                  <p:nvPr/>
                </p:nvGrpSpPr>
                <p:grpSpPr>
                  <a:xfrm rot="-5400000">
                    <a:off x="578607" y="993575"/>
                    <a:ext cx="519716" cy="519557"/>
                    <a:chOff x="0" y="0"/>
                    <a:chExt cx="414528" cy="414528"/>
                  </a:xfrm>
                </p:grpSpPr>
                <p:pic>
                  <p:nvPicPr>
                    <p:cNvPr id="1005" name="椭圆 142"/>
                    <p:cNvPicPr/>
                    <p:nvPr/>
                  </p:nvPicPr>
                  <p:blipFill>
                    <a:blip r:embed="rId30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14528" cy="41452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06" name="Text Box 108"/>
                    <p:cNvSpPr txBox="1"/>
                    <p:nvPr/>
                  </p:nvSpPr>
                  <p:spPr>
                    <a:xfrm rot="8428441">
                      <a:off x="60300" y="62531"/>
                      <a:ext cx="289335" cy="28942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77" name="椭圆 143"/>
                  <p:cNvGrpSpPr/>
                  <p:nvPr/>
                </p:nvGrpSpPr>
                <p:grpSpPr>
                  <a:xfrm rot="-5400000">
                    <a:off x="907172" y="947697"/>
                    <a:ext cx="389787" cy="389668"/>
                    <a:chOff x="0" y="0"/>
                    <a:chExt cx="310896" cy="310896"/>
                  </a:xfrm>
                </p:grpSpPr>
                <p:pic>
                  <p:nvPicPr>
                    <p:cNvPr id="1003" name="椭圆 143"/>
                    <p:cNvPicPr/>
                    <p:nvPr/>
                  </p:nvPicPr>
                  <p:blipFill>
                    <a:blip r:embed="rId31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10896" cy="31089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04" name="Text Box 111"/>
                    <p:cNvSpPr txBox="1"/>
                    <p:nvPr/>
                  </p:nvSpPr>
                  <p:spPr>
                    <a:xfrm rot="8428441">
                      <a:off x="47655" y="47826"/>
                      <a:ext cx="216212" cy="21627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78" name="椭圆 144"/>
                  <p:cNvGrpSpPr/>
                  <p:nvPr/>
                </p:nvGrpSpPr>
                <p:grpSpPr>
                  <a:xfrm rot="-5400000">
                    <a:off x="1403835" y="611387"/>
                    <a:ext cx="221644" cy="221576"/>
                    <a:chOff x="0" y="0"/>
                    <a:chExt cx="176784" cy="176784"/>
                  </a:xfrm>
                </p:grpSpPr>
                <p:pic>
                  <p:nvPicPr>
                    <p:cNvPr id="1001" name="椭圆 144"/>
                    <p:cNvPicPr/>
                    <p:nvPr/>
                  </p:nvPicPr>
                  <p:blipFill>
                    <a:blip r:embed="rId32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6784" cy="17678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02" name="Text Box 114"/>
                    <p:cNvSpPr txBox="1"/>
                    <p:nvPr/>
                  </p:nvSpPr>
                  <p:spPr>
                    <a:xfrm rot="8428441">
                      <a:off x="26539" y="27168"/>
                      <a:ext cx="122958" cy="12299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79" name="椭圆 145"/>
                  <p:cNvGrpSpPr/>
                  <p:nvPr/>
                </p:nvGrpSpPr>
                <p:grpSpPr>
                  <a:xfrm rot="-5400000">
                    <a:off x="662667" y="672561"/>
                    <a:ext cx="435645" cy="435511"/>
                    <a:chOff x="0" y="0"/>
                    <a:chExt cx="347472" cy="347472"/>
                  </a:xfrm>
                </p:grpSpPr>
                <p:pic>
                  <p:nvPicPr>
                    <p:cNvPr id="999" name="椭圆 145"/>
                    <p:cNvPicPr/>
                    <p:nvPr/>
                  </p:nvPicPr>
                  <p:blipFill>
                    <a:blip r:embed="rId33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47472" cy="34747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000" name="Text Box 117"/>
                    <p:cNvSpPr txBox="1"/>
                    <p:nvPr/>
                  </p:nvSpPr>
                  <p:spPr>
                    <a:xfrm rot="8428441">
                      <a:off x="52985" y="50290"/>
                      <a:ext cx="242133" cy="24220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80" name="椭圆 146"/>
                  <p:cNvGrpSpPr/>
                  <p:nvPr/>
                </p:nvGrpSpPr>
                <p:grpSpPr>
                  <a:xfrm rot="-5400000">
                    <a:off x="1591028" y="745139"/>
                    <a:ext cx="221644" cy="229216"/>
                    <a:chOff x="0" y="0"/>
                    <a:chExt cx="176784" cy="182880"/>
                  </a:xfrm>
                </p:grpSpPr>
                <p:pic>
                  <p:nvPicPr>
                    <p:cNvPr id="997" name="椭圆 146"/>
                    <p:cNvPicPr/>
                    <p:nvPr/>
                  </p:nvPicPr>
                  <p:blipFill>
                    <a:blip r:embed="rId34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176784" cy="1828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98" name="Text Box 120"/>
                    <p:cNvSpPr txBox="1"/>
                    <p:nvPr/>
                  </p:nvSpPr>
                  <p:spPr>
                    <a:xfrm rot="3741287">
                      <a:off x="27809" y="31279"/>
                      <a:ext cx="122996" cy="12295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81" name="椭圆 147"/>
                  <p:cNvGrpSpPr/>
                  <p:nvPr/>
                </p:nvGrpSpPr>
                <p:grpSpPr>
                  <a:xfrm rot="-5400000">
                    <a:off x="876581" y="619082"/>
                    <a:ext cx="573217" cy="573041"/>
                    <a:chOff x="0" y="0"/>
                    <a:chExt cx="457200" cy="457200"/>
                  </a:xfrm>
                </p:grpSpPr>
                <p:pic>
                  <p:nvPicPr>
                    <p:cNvPr id="995" name="椭圆 147"/>
                    <p:cNvPicPr/>
                    <p:nvPr/>
                  </p:nvPicPr>
                  <p:blipFill>
                    <a:blip r:embed="rId35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457200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96" name="Text Box 123"/>
                    <p:cNvSpPr txBox="1"/>
                    <p:nvPr/>
                  </p:nvSpPr>
                  <p:spPr>
                    <a:xfrm rot="1062645">
                      <a:off x="66889" y="71378"/>
                      <a:ext cx="318546" cy="31864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82" name="椭圆 148"/>
                  <p:cNvGrpSpPr/>
                  <p:nvPr/>
                </p:nvGrpSpPr>
                <p:grpSpPr>
                  <a:xfrm rot="-5400000">
                    <a:off x="1384702" y="1058526"/>
                    <a:ext cx="428002" cy="420230"/>
                    <a:chOff x="0" y="0"/>
                    <a:chExt cx="341376" cy="335280"/>
                  </a:xfrm>
                </p:grpSpPr>
                <p:pic>
                  <p:nvPicPr>
                    <p:cNvPr id="993" name="椭圆 148"/>
                    <p:cNvPicPr/>
                    <p:nvPr/>
                  </p:nvPicPr>
                  <p:blipFill>
                    <a:blip r:embed="rId36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341376" cy="33528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94" name="Text Box 126"/>
                    <p:cNvSpPr txBox="1"/>
                    <p:nvPr/>
                  </p:nvSpPr>
                  <p:spPr>
                    <a:xfrm rot="-7506846">
                      <a:off x="53627" y="51959"/>
                      <a:ext cx="233508" cy="233436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pic>
                <p:nvPicPr>
                  <p:cNvPr id="983" name="图片 149"/>
                  <p:cNvPicPr>
                    <a:picLocks noChangeAspect="1"/>
                  </p:cNvPicPr>
                  <p:nvPr/>
                </p:nvPicPr>
                <p:blipFill>
                  <a:blip r:embed="rId37" cstate="print"/>
                  <a:stretch>
                    <a:fillRect/>
                  </a:stretch>
                </p:blipFill>
                <p:spPr>
                  <a:xfrm rot="-7771559" flipV="1">
                    <a:off x="643758" y="852705"/>
                    <a:ext cx="501926" cy="54557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984" name="图片 150"/>
                  <p:cNvPicPr>
                    <a:picLocks noChangeAspect="1"/>
                  </p:cNvPicPr>
                  <p:nvPr/>
                </p:nvPicPr>
                <p:blipFill>
                  <a:blip r:embed="rId38" cstate="print"/>
                  <a:stretch>
                    <a:fillRect/>
                  </a:stretch>
                </p:blipFill>
                <p:spPr>
                  <a:xfrm rot="-7771559" flipV="1">
                    <a:off x="1508787" y="576809"/>
                    <a:ext cx="276660" cy="3007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985" name="椭圆 151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864501" y="689685"/>
                    <a:ext cx="212967" cy="210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FFFF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86" name="椭圆 152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900303" y="1416171"/>
                    <a:ext cx="304521" cy="3024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87" name="椭圆 153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1345006" y="1076820"/>
                    <a:ext cx="304521" cy="3044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88" name="椭圆 154"/>
                  <p:cNvSpPr/>
                  <p:nvPr/>
                </p:nvSpPr>
                <p:spPr>
                  <a:xfrm rot="-7771559" flipV="1">
                    <a:off x="1103267" y="620021"/>
                    <a:ext cx="212965" cy="210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ctr"/>
                  <a:lstStyle/>
                  <a:p>
                    <a:pPr lvl="0" algn="ctr" eaLnBrk="1" hangingPunct="1"/>
                    <a:endParaRPr lang="zh-CN" altLang="en-US" sz="1015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89" name="椭圆 155"/>
                  <p:cNvSpPr>
                    <a:spLocks noChangeArrowheads="1"/>
                  </p:cNvSpPr>
                  <p:nvPr/>
                </p:nvSpPr>
                <p:spPr bwMode="auto">
                  <a:xfrm rot="13828441" flipV="1">
                    <a:off x="585903" y="315540"/>
                    <a:ext cx="459767" cy="461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33000">
                        <a:srgbClr val="FFC000">
                          <a:alpha val="6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990" name="椭圆 156"/>
                  <p:cNvGrpSpPr/>
                  <p:nvPr/>
                </p:nvGrpSpPr>
                <p:grpSpPr>
                  <a:xfrm rot="-5400000">
                    <a:off x="1086669" y="454787"/>
                    <a:ext cx="749003" cy="756414"/>
                    <a:chOff x="0" y="0"/>
                    <a:chExt cx="597408" cy="603504"/>
                  </a:xfrm>
                </p:grpSpPr>
                <p:pic>
                  <p:nvPicPr>
                    <p:cNvPr id="991" name="椭圆 156"/>
                    <p:cNvPicPr/>
                    <p:nvPr/>
                  </p:nvPicPr>
                  <p:blipFill>
                    <a:blip r:embed="rId39" cstate="print"/>
                    <a:stretch>
                      <a:fillRect/>
                    </a:stretch>
                  </p:blipFill>
                  <p:spPr>
                    <a:xfrm>
                      <a:off x="0" y="0"/>
                      <a:ext cx="597408" cy="60350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992" name="Text Box 136"/>
                    <p:cNvSpPr txBox="1"/>
                    <p:nvPr/>
                  </p:nvSpPr>
                  <p:spPr>
                    <a:xfrm rot="-9029951">
                      <a:off x="88162" y="90916"/>
                      <a:ext cx="420965" cy="42109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/>
                    <a:lstStyle/>
                    <a:p>
                      <a:pPr lvl="0" algn="ctr" eaLnBrk="1" hangingPunct="1"/>
                      <a:endParaRPr lang="zh-CN" altLang="en-US" sz="101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934" name="组合 339"/>
              <p:cNvGrpSpPr/>
              <p:nvPr/>
            </p:nvGrpSpPr>
            <p:grpSpPr>
              <a:xfrm>
                <a:off x="166691" y="331769"/>
                <a:ext cx="1181123" cy="1090224"/>
                <a:chOff x="526" y="0"/>
                <a:chExt cx="1181123" cy="1090224"/>
              </a:xfrm>
            </p:grpSpPr>
            <p:sp>
              <p:nvSpPr>
                <p:cNvPr id="935" name="任意多边形 338"/>
                <p:cNvSpPr/>
                <p:nvPr/>
              </p:nvSpPr>
              <p:spPr>
                <a:xfrm rot="10800000">
                  <a:off x="526" y="72927"/>
                  <a:ext cx="1181123" cy="1017297"/>
                </a:xfrm>
                <a:custGeom>
                  <a:avLst/>
                  <a:gdLst/>
                  <a:ahLst/>
                  <a:cxnLst>
                    <a:cxn ang="0">
                      <a:pos x="590562" y="173086"/>
                    </a:cxn>
                    <a:cxn ang="0">
                      <a:pos x="1038993" y="945551"/>
                    </a:cxn>
                    <a:cxn ang="0">
                      <a:pos x="142130" y="945551"/>
                    </a:cxn>
                    <a:cxn ang="0">
                      <a:pos x="590562" y="173086"/>
                    </a:cxn>
                    <a:cxn ang="0">
                      <a:pos x="590562" y="88296"/>
                    </a:cxn>
                    <a:cxn ang="0">
                      <a:pos x="72029" y="981517"/>
                    </a:cxn>
                    <a:cxn ang="0">
                      <a:pos x="1109095" y="981517"/>
                    </a:cxn>
                    <a:cxn ang="0">
                      <a:pos x="590562" y="88296"/>
                    </a:cxn>
                    <a:cxn ang="0">
                      <a:pos x="590562" y="0"/>
                    </a:cxn>
                    <a:cxn ang="0">
                      <a:pos x="1181123" y="1017297"/>
                    </a:cxn>
                    <a:cxn ang="0">
                      <a:pos x="0" y="1017297"/>
                    </a:cxn>
                    <a:cxn ang="0">
                      <a:pos x="590562" y="0"/>
                    </a:cxn>
                  </a:cxnLst>
                  <a:rect l="0" t="0" r="0" b="0"/>
                  <a:pathLst>
                    <a:path w="1880672" h="1621268">
                      <a:moveTo>
                        <a:pt x="940336" y="275847"/>
                      </a:moveTo>
                      <a:lnTo>
                        <a:pt x="1654362" y="1506926"/>
                      </a:lnTo>
                      <a:lnTo>
                        <a:pt x="226310" y="1506926"/>
                      </a:lnTo>
                      <a:lnTo>
                        <a:pt x="940336" y="275847"/>
                      </a:lnTo>
                      <a:close/>
                      <a:moveTo>
                        <a:pt x="940337" y="140718"/>
                      </a:moveTo>
                      <a:lnTo>
                        <a:pt x="114690" y="1564246"/>
                      </a:lnTo>
                      <a:lnTo>
                        <a:pt x="1765984" y="1564246"/>
                      </a:lnTo>
                      <a:lnTo>
                        <a:pt x="940337" y="140718"/>
                      </a:lnTo>
                      <a:close/>
                      <a:moveTo>
                        <a:pt x="940336" y="0"/>
                      </a:moveTo>
                      <a:lnTo>
                        <a:pt x="1880672" y="1621268"/>
                      </a:lnTo>
                      <a:lnTo>
                        <a:pt x="0" y="1621268"/>
                      </a:lnTo>
                      <a:lnTo>
                        <a:pt x="940336" y="0"/>
                      </a:lnTo>
                      <a:close/>
                    </a:path>
                  </a:pathLst>
                </a:custGeom>
                <a:solidFill>
                  <a:schemeClr val="bg1">
                    <a:alpha val="67842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15"/>
                </a:p>
              </p:txBody>
            </p:sp>
            <p:sp>
              <p:nvSpPr>
                <p:cNvPr id="936" name="文本框 95"/>
                <p:cNvSpPr txBox="1"/>
                <p:nvPr/>
              </p:nvSpPr>
              <p:spPr>
                <a:xfrm>
                  <a:off x="347524" y="0"/>
                  <a:ext cx="474238" cy="7384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ctr" eaLnBrk="1" hangingPunct="1"/>
                  <a:r>
                    <a:rPr lang="en-US" altLang="zh-CN" sz="3000" dirty="0" smtClean="0">
                      <a:solidFill>
                        <a:srgbClr val="BA3C19"/>
                      </a:solidFill>
                      <a:latin typeface="Impact" panose="020B0806030902050204" pitchFamily="34" charset="0"/>
                      <a:ea typeface="方正姚体" panose="02010601030101010101" pitchFamily="2" charset="-122"/>
                    </a:rPr>
                    <a:t>4</a:t>
                  </a:r>
                  <a:endParaRPr lang="zh-CN" altLang="zh-CN" sz="3000" dirty="0">
                    <a:solidFill>
                      <a:srgbClr val="BA3C19"/>
                    </a:solidFill>
                    <a:latin typeface="Impact" panose="020B0806030902050204" pitchFamily="34" charset="0"/>
                    <a:ea typeface="方正姚体" panose="02010601030101010101" pitchFamily="2" charset="-122"/>
                  </a:endParaRPr>
                </a:p>
              </p:txBody>
            </p:sp>
          </p:grpSp>
        </p:grpSp>
        <p:grpSp>
          <p:nvGrpSpPr>
            <p:cNvPr id="1057" name="组合 69"/>
            <p:cNvGrpSpPr/>
            <p:nvPr/>
          </p:nvGrpSpPr>
          <p:grpSpPr>
            <a:xfrm>
              <a:off x="6554213" y="2515791"/>
              <a:ext cx="1176338" cy="1360740"/>
              <a:chOff x="0" y="0"/>
              <a:chExt cx="2696823" cy="1814721"/>
            </a:xfrm>
          </p:grpSpPr>
          <p:sp>
            <p:nvSpPr>
              <p:cNvPr id="1058" name="文本框 70"/>
              <p:cNvSpPr txBox="1"/>
              <p:nvPr/>
            </p:nvSpPr>
            <p:spPr>
              <a:xfrm>
                <a:off x="254738" y="0"/>
                <a:ext cx="2187346" cy="4309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1" hangingPunct="1"/>
                <a:r>
                  <a:rPr lang="zh-CN" altLang="en-US" sz="1500" b="1" dirty="0" smtClean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 Light" panose="020B0502040204020203" pitchFamily="2" charset="-122"/>
                  </a:rPr>
                  <a:t>文字标题</a:t>
                </a:r>
                <a:endParaRPr lang="zh-CN" altLang="en-US" sz="1500" b="1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1059" name="矩形 71"/>
              <p:cNvSpPr/>
              <p:nvPr/>
            </p:nvSpPr>
            <p:spPr>
              <a:xfrm>
                <a:off x="0" y="398636"/>
                <a:ext cx="2696823" cy="14160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900" dirty="0" smtClean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在这里输入您的内容描述文</a:t>
                </a:r>
                <a:r>
                  <a:rPr lang="zh-CN" altLang="en-US" sz="900" dirty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字，在这里输入您的内容描述文字</a:t>
                </a:r>
                <a:r>
                  <a:rPr lang="zh-CN" altLang="en-US" sz="900" dirty="0" smtClean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，在</a:t>
                </a:r>
                <a:r>
                  <a:rPr lang="zh-CN" altLang="en-US" sz="900" dirty="0">
                    <a:solidFill>
                      <a:srgbClr val="F7BDBD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这里输入您的内容描述文字，</a:t>
                </a:r>
              </a:p>
              <a:p>
                <a:pPr lvl="0" algn="ctr" eaLnBrk="1" hangingPunct="1"/>
                <a:endParaRPr lang="zh-CN" altLang="en-US" sz="900" dirty="0">
                  <a:solidFill>
                    <a:srgbClr val="F7BDBD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endParaRPr>
              </a:p>
            </p:txBody>
          </p:sp>
        </p:grpSp>
      </p:grpSp>
      <p:grpSp>
        <p:nvGrpSpPr>
          <p:cNvPr id="1061" name="组合 1060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1062" name="任意多边形 1061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3" name="任意多边形 1062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2" name="组合 41"/>
          <p:cNvGrpSpPr/>
          <p:nvPr/>
        </p:nvGrpSpPr>
        <p:grpSpPr>
          <a:xfrm>
            <a:off x="303619" y="1041806"/>
            <a:ext cx="3172997" cy="2140725"/>
            <a:chOff x="-50800" y="-50800"/>
            <a:chExt cx="4231702" cy="2855002"/>
          </a:xfrm>
        </p:grpSpPr>
        <p:graphicFrame>
          <p:nvGraphicFramePr>
            <p:cNvPr id="29871" name="图表 6"/>
            <p:cNvGraphicFramePr>
              <a:graphicFrameLocks noChangeAspect="1"/>
            </p:cNvGraphicFramePr>
            <p:nvPr/>
          </p:nvGraphicFramePr>
          <p:xfrm>
            <a:off x="-50800" y="-50800"/>
            <a:ext cx="4231702" cy="2855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1" r:id="rId3" imgW="4236720" imgH="2865120" progId="">
                    <p:embed/>
                  </p:oleObj>
                </mc:Choice>
                <mc:Fallback>
                  <p:oleObj r:id="rId3" imgW="4236720" imgH="286512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-50800"/>
                          <a:ext cx="4231702" cy="28550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872" name="组合 39"/>
            <p:cNvGrpSpPr/>
            <p:nvPr/>
          </p:nvGrpSpPr>
          <p:grpSpPr>
            <a:xfrm>
              <a:off x="1482301" y="735893"/>
              <a:ext cx="1272455" cy="1070490"/>
              <a:chOff x="0" y="0"/>
              <a:chExt cx="1272455" cy="1070490"/>
            </a:xfrm>
          </p:grpSpPr>
          <p:sp>
            <p:nvSpPr>
              <p:cNvPr id="29873" name="文本框 37"/>
              <p:cNvSpPr txBox="1"/>
              <p:nvPr/>
            </p:nvSpPr>
            <p:spPr>
              <a:xfrm>
                <a:off x="52098" y="0"/>
                <a:ext cx="1167701" cy="861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600" dirty="0">
                    <a:latin typeface="Impact" panose="020B0806030902050204" pitchFamily="34" charset="0"/>
                    <a:ea typeface="微软雅黑 Light" panose="020B0502040204020203" pitchFamily="2" charset="-122"/>
                  </a:rPr>
                  <a:t>40</a:t>
                </a:r>
                <a:r>
                  <a:rPr lang="en-US" altLang="zh-CN" sz="2400" dirty="0">
                    <a:latin typeface="Impact" panose="020B0806030902050204" pitchFamily="34" charset="0"/>
                    <a:ea typeface="微软雅黑 Light" panose="020B0502040204020203" pitchFamily="2" charset="-122"/>
                  </a:rPr>
                  <a:t>%</a:t>
                </a:r>
                <a:endParaRPr lang="zh-CN" altLang="en-US" sz="2400" dirty="0"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29874" name="文本框 38"/>
              <p:cNvSpPr txBox="1"/>
              <p:nvPr/>
            </p:nvSpPr>
            <p:spPr>
              <a:xfrm>
                <a:off x="0" y="639497"/>
                <a:ext cx="1272455" cy="4309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500" dirty="0"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说明文字</a:t>
                </a:r>
              </a:p>
            </p:txBody>
          </p:sp>
        </p:grpSp>
      </p:grpSp>
      <p:grpSp>
        <p:nvGrpSpPr>
          <p:cNvPr id="18457" name="组合 42"/>
          <p:cNvGrpSpPr/>
          <p:nvPr/>
        </p:nvGrpSpPr>
        <p:grpSpPr>
          <a:xfrm>
            <a:off x="2980130" y="1041806"/>
            <a:ext cx="3174217" cy="2140725"/>
            <a:chOff x="-50800" y="-50800"/>
            <a:chExt cx="4231702" cy="2855002"/>
          </a:xfrm>
        </p:grpSpPr>
        <p:graphicFrame>
          <p:nvGraphicFramePr>
            <p:cNvPr id="29867" name="图表 43"/>
            <p:cNvGraphicFramePr>
              <a:graphicFrameLocks noChangeAspect="1"/>
            </p:cNvGraphicFramePr>
            <p:nvPr/>
          </p:nvGraphicFramePr>
          <p:xfrm>
            <a:off x="-50800" y="-50800"/>
            <a:ext cx="4231702" cy="2855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2" r:id="rId5" imgW="4243070" imgH="2865120" progId="">
                    <p:embed/>
                  </p:oleObj>
                </mc:Choice>
                <mc:Fallback>
                  <p:oleObj r:id="rId5" imgW="4243070" imgH="286512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-50800"/>
                          <a:ext cx="4231702" cy="28550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868" name="组合 44"/>
            <p:cNvGrpSpPr/>
            <p:nvPr/>
          </p:nvGrpSpPr>
          <p:grpSpPr>
            <a:xfrm>
              <a:off x="1482301" y="735893"/>
              <a:ext cx="1271966" cy="1070490"/>
              <a:chOff x="0" y="0"/>
              <a:chExt cx="1271966" cy="1070490"/>
            </a:xfrm>
          </p:grpSpPr>
          <p:sp>
            <p:nvSpPr>
              <p:cNvPr id="29869" name="文本框 45"/>
              <p:cNvSpPr txBox="1"/>
              <p:nvPr/>
            </p:nvSpPr>
            <p:spPr>
              <a:xfrm>
                <a:off x="52098" y="0"/>
                <a:ext cx="1192896" cy="861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600" dirty="0">
                    <a:latin typeface="Impact" panose="020B0806030902050204" pitchFamily="34" charset="0"/>
                    <a:ea typeface="微软雅黑 Light" panose="020B0502040204020203" pitchFamily="2" charset="-122"/>
                  </a:rPr>
                  <a:t>60</a:t>
                </a:r>
                <a:r>
                  <a:rPr lang="en-US" altLang="zh-CN" sz="2400" dirty="0">
                    <a:latin typeface="Impact" panose="020B0806030902050204" pitchFamily="34" charset="0"/>
                    <a:ea typeface="微软雅黑 Light" panose="020B0502040204020203" pitchFamily="2" charset="-122"/>
                  </a:rPr>
                  <a:t>%</a:t>
                </a:r>
                <a:endParaRPr lang="zh-CN" altLang="en-US" sz="2400" dirty="0"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29870" name="文本框 46"/>
              <p:cNvSpPr txBox="1"/>
              <p:nvPr/>
            </p:nvSpPr>
            <p:spPr>
              <a:xfrm>
                <a:off x="0" y="639497"/>
                <a:ext cx="1271966" cy="4309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500" dirty="0"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说明文字</a:t>
                </a:r>
              </a:p>
            </p:txBody>
          </p:sp>
        </p:grpSp>
      </p:grpSp>
      <p:grpSp>
        <p:nvGrpSpPr>
          <p:cNvPr id="18462" name="组合 47"/>
          <p:cNvGrpSpPr/>
          <p:nvPr/>
        </p:nvGrpSpPr>
        <p:grpSpPr>
          <a:xfrm>
            <a:off x="5700722" y="1041806"/>
            <a:ext cx="3172997" cy="2140725"/>
            <a:chOff x="-50800" y="-50800"/>
            <a:chExt cx="4231702" cy="2855002"/>
          </a:xfrm>
        </p:grpSpPr>
        <p:graphicFrame>
          <p:nvGraphicFramePr>
            <p:cNvPr id="29863" name="图表 48"/>
            <p:cNvGraphicFramePr>
              <a:graphicFrameLocks noChangeAspect="1"/>
            </p:cNvGraphicFramePr>
            <p:nvPr/>
          </p:nvGraphicFramePr>
          <p:xfrm>
            <a:off x="-50800" y="-50800"/>
            <a:ext cx="4231702" cy="2855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3" r:id="rId7" imgW="4236720" imgH="2865120" progId="">
                    <p:embed/>
                  </p:oleObj>
                </mc:Choice>
                <mc:Fallback>
                  <p:oleObj r:id="rId7" imgW="4236720" imgH="286512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-50800"/>
                          <a:ext cx="4231702" cy="28550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864" name="组合 49"/>
            <p:cNvGrpSpPr/>
            <p:nvPr/>
          </p:nvGrpSpPr>
          <p:grpSpPr>
            <a:xfrm>
              <a:off x="1482301" y="735893"/>
              <a:ext cx="1272454" cy="1070490"/>
              <a:chOff x="0" y="0"/>
              <a:chExt cx="1272454" cy="1070490"/>
            </a:xfrm>
          </p:grpSpPr>
          <p:sp>
            <p:nvSpPr>
              <p:cNvPr id="29865" name="文本框 50"/>
              <p:cNvSpPr txBox="1"/>
              <p:nvPr/>
            </p:nvSpPr>
            <p:spPr>
              <a:xfrm>
                <a:off x="52098" y="0"/>
                <a:ext cx="1101426" cy="861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600" dirty="0">
                    <a:latin typeface="Impact" panose="020B0806030902050204" pitchFamily="34" charset="0"/>
                    <a:ea typeface="微软雅黑 Light" panose="020B0502040204020203" pitchFamily="2" charset="-122"/>
                  </a:rPr>
                  <a:t>70</a:t>
                </a:r>
                <a:r>
                  <a:rPr lang="en-US" altLang="zh-CN" sz="2400" dirty="0">
                    <a:latin typeface="Impact" panose="020B0806030902050204" pitchFamily="34" charset="0"/>
                    <a:ea typeface="微软雅黑 Light" panose="020B0502040204020203" pitchFamily="2" charset="-122"/>
                  </a:rPr>
                  <a:t>%</a:t>
                </a:r>
                <a:endParaRPr lang="zh-CN" altLang="en-US" sz="2400" dirty="0">
                  <a:latin typeface="Impact" panose="020B0806030902050204" pitchFamily="34" charset="0"/>
                  <a:ea typeface="微软雅黑 Light" panose="020B0502040204020203" pitchFamily="2" charset="-122"/>
                </a:endParaRPr>
              </a:p>
            </p:txBody>
          </p:sp>
          <p:sp>
            <p:nvSpPr>
              <p:cNvPr id="29866" name="文本框 51"/>
              <p:cNvSpPr txBox="1"/>
              <p:nvPr/>
            </p:nvSpPr>
            <p:spPr>
              <a:xfrm>
                <a:off x="0" y="639497"/>
                <a:ext cx="1272454" cy="4309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zh-CN" altLang="zh-CN" sz="1500" dirty="0">
                    <a:latin typeface="微软雅黑 Light" panose="020B0502040204020203" pitchFamily="2" charset="-122"/>
                    <a:ea typeface="微软雅黑 Light" panose="020B0502040204020203" pitchFamily="2" charset="-122"/>
                  </a:rPr>
                  <a:t>说明文字</a:t>
                </a:r>
              </a:p>
            </p:txBody>
          </p:sp>
        </p:grpSp>
      </p:grpSp>
      <p:sp>
        <p:nvSpPr>
          <p:cNvPr id="172" name="文本框 171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173" name="任意多边形 172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174" name="组合 173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175" name="任意多边形 174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任意多边形 175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7" name="文本框 70"/>
          <p:cNvSpPr txBox="1"/>
          <p:nvPr/>
        </p:nvSpPr>
        <p:spPr>
          <a:xfrm>
            <a:off x="1391023" y="3120609"/>
            <a:ext cx="954107" cy="3231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en-US" sz="1500" b="1" dirty="0" smtClean="0">
                <a:latin typeface="Calibri Light" panose="020F0302020204030204" pitchFamily="34" charset="0"/>
                <a:ea typeface="微软雅黑 Light" panose="020B0502040204020203" pitchFamily="2" charset="-122"/>
              </a:rPr>
              <a:t>文字标题</a:t>
            </a:r>
            <a:endParaRPr lang="zh-CN" altLang="en-US" sz="1500" b="1" dirty="0">
              <a:latin typeface="Calibri Light" panose="020F0302020204030204" pitchFamily="34" charset="0"/>
              <a:ea typeface="微软雅黑 Light" panose="020B0502040204020203" pitchFamily="2" charset="-122"/>
            </a:endParaRPr>
          </a:p>
        </p:txBody>
      </p:sp>
      <p:sp>
        <p:nvSpPr>
          <p:cNvPr id="178" name="矩形 71"/>
          <p:cNvSpPr/>
          <p:nvPr/>
        </p:nvSpPr>
        <p:spPr>
          <a:xfrm>
            <a:off x="869129" y="3419520"/>
            <a:ext cx="199789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这里输入您的内容描述文字，</a:t>
            </a:r>
          </a:p>
          <a:p>
            <a:pPr lvl="0" algn="ctr" eaLnBrk="1" hangingPunct="1"/>
            <a:endParaRPr lang="zh-CN" altLang="en-US" sz="90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179" name="文本框 70"/>
          <p:cNvSpPr txBox="1"/>
          <p:nvPr/>
        </p:nvSpPr>
        <p:spPr>
          <a:xfrm>
            <a:off x="4088959" y="3120609"/>
            <a:ext cx="954107" cy="3231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en-US" sz="1500" b="1" dirty="0" smtClean="0">
                <a:latin typeface="Calibri Light" panose="020F0302020204030204" pitchFamily="34" charset="0"/>
                <a:ea typeface="微软雅黑 Light" panose="020B0502040204020203" pitchFamily="2" charset="-122"/>
              </a:rPr>
              <a:t>文字标题</a:t>
            </a:r>
            <a:endParaRPr lang="zh-CN" altLang="en-US" sz="1500" b="1" dirty="0">
              <a:latin typeface="Calibri Light" panose="020F0302020204030204" pitchFamily="34" charset="0"/>
              <a:ea typeface="微软雅黑 Light" panose="020B0502040204020203" pitchFamily="2" charset="-122"/>
            </a:endParaRPr>
          </a:p>
        </p:txBody>
      </p:sp>
      <p:sp>
        <p:nvSpPr>
          <p:cNvPr id="180" name="矩形 71"/>
          <p:cNvSpPr/>
          <p:nvPr/>
        </p:nvSpPr>
        <p:spPr>
          <a:xfrm>
            <a:off x="3567065" y="3419520"/>
            <a:ext cx="199789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这里输入您的内容描述文字，</a:t>
            </a:r>
          </a:p>
          <a:p>
            <a:pPr lvl="0" algn="ctr" eaLnBrk="1" hangingPunct="1"/>
            <a:endParaRPr lang="zh-CN" altLang="en-US" sz="90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181" name="文本框 70"/>
          <p:cNvSpPr txBox="1"/>
          <p:nvPr/>
        </p:nvSpPr>
        <p:spPr>
          <a:xfrm>
            <a:off x="6786895" y="3120609"/>
            <a:ext cx="954107" cy="3231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en-US" sz="1500" b="1" dirty="0" smtClean="0">
                <a:latin typeface="Calibri Light" panose="020F0302020204030204" pitchFamily="34" charset="0"/>
                <a:ea typeface="微软雅黑 Light" panose="020B0502040204020203" pitchFamily="2" charset="-122"/>
              </a:rPr>
              <a:t>文字标题</a:t>
            </a:r>
            <a:endParaRPr lang="zh-CN" altLang="en-US" sz="1500" b="1" dirty="0">
              <a:latin typeface="Calibri Light" panose="020F0302020204030204" pitchFamily="34" charset="0"/>
              <a:ea typeface="微软雅黑 Light" panose="020B0502040204020203" pitchFamily="2" charset="-122"/>
            </a:endParaRPr>
          </a:p>
        </p:txBody>
      </p:sp>
      <p:sp>
        <p:nvSpPr>
          <p:cNvPr id="182" name="矩形 71"/>
          <p:cNvSpPr/>
          <p:nvPr/>
        </p:nvSpPr>
        <p:spPr>
          <a:xfrm>
            <a:off x="6265001" y="3419520"/>
            <a:ext cx="199789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这里输入您的内容描述文字，</a:t>
            </a:r>
          </a:p>
          <a:p>
            <a:pPr lvl="0" algn="ctr" eaLnBrk="1" hangingPunct="1"/>
            <a:endParaRPr lang="zh-CN" altLang="en-US" sz="90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20078" y="1946779"/>
            <a:ext cx="2008785" cy="21284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1" name="任意多边形 760"/>
          <p:cNvSpPr/>
          <p:nvPr/>
        </p:nvSpPr>
        <p:spPr>
          <a:xfrm>
            <a:off x="820078" y="1147420"/>
            <a:ext cx="2008785" cy="1215503"/>
          </a:xfrm>
          <a:custGeom>
            <a:avLst/>
            <a:gdLst>
              <a:gd name="connsiteX0" fmla="*/ 0 w 2008785"/>
              <a:gd name="connsiteY0" fmla="*/ 0 h 1215503"/>
              <a:gd name="connsiteX1" fmla="*/ 105943 w 2008785"/>
              <a:gd name="connsiteY1" fmla="*/ 69898 h 1215503"/>
              <a:gd name="connsiteX2" fmla="*/ 541935 w 2008785"/>
              <a:gd name="connsiteY2" fmla="*/ 234428 h 1215503"/>
              <a:gd name="connsiteX3" fmla="*/ 1351560 w 2008785"/>
              <a:gd name="connsiteY3" fmla="*/ 120128 h 1215503"/>
              <a:gd name="connsiteX4" fmla="*/ 1342035 w 2008785"/>
              <a:gd name="connsiteY4" fmla="*/ 348728 h 1215503"/>
              <a:gd name="connsiteX5" fmla="*/ 2008785 w 2008785"/>
              <a:gd name="connsiteY5" fmla="*/ 129653 h 1215503"/>
              <a:gd name="connsiteX6" fmla="*/ 2008785 w 2008785"/>
              <a:gd name="connsiteY6" fmla="*/ 1215503 h 1215503"/>
              <a:gd name="connsiteX7" fmla="*/ 0 w 2008785"/>
              <a:gd name="connsiteY7" fmla="*/ 1215503 h 1215503"/>
              <a:gd name="connsiteX8" fmla="*/ 0 w 2008785"/>
              <a:gd name="connsiteY8" fmla="*/ 0 h 12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8785" h="1215503">
                <a:moveTo>
                  <a:pt x="0" y="0"/>
                </a:moveTo>
                <a:lnTo>
                  <a:pt x="105943" y="69898"/>
                </a:lnTo>
                <a:cubicBezTo>
                  <a:pt x="233861" y="150191"/>
                  <a:pt x="370485" y="217759"/>
                  <a:pt x="541935" y="234428"/>
                </a:cubicBezTo>
                <a:cubicBezTo>
                  <a:pt x="770535" y="256653"/>
                  <a:pt x="1218210" y="101078"/>
                  <a:pt x="1351560" y="120128"/>
                </a:cubicBezTo>
                <a:cubicBezTo>
                  <a:pt x="1484910" y="139178"/>
                  <a:pt x="1232498" y="347141"/>
                  <a:pt x="1342035" y="348728"/>
                </a:cubicBezTo>
                <a:cubicBezTo>
                  <a:pt x="1451572" y="350315"/>
                  <a:pt x="1910360" y="88378"/>
                  <a:pt x="2008785" y="129653"/>
                </a:cubicBezTo>
                <a:lnTo>
                  <a:pt x="2008785" y="1215503"/>
                </a:lnTo>
                <a:lnTo>
                  <a:pt x="0" y="121550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22" name="Freeform 106"/>
          <p:cNvSpPr>
            <a:spLocks noEditPoints="1"/>
          </p:cNvSpPr>
          <p:nvPr/>
        </p:nvSpPr>
        <p:spPr>
          <a:xfrm>
            <a:off x="1541319" y="1617063"/>
            <a:ext cx="516098" cy="426474"/>
          </a:xfrm>
          <a:custGeom>
            <a:avLst/>
            <a:gdLst/>
            <a:ahLst/>
            <a:cxnLst>
              <a:cxn ang="0">
                <a:pos x="638290" y="212785"/>
              </a:cxn>
              <a:cxn ang="0">
                <a:pos x="638290" y="189512"/>
              </a:cxn>
              <a:cxn ang="0">
                <a:pos x="452122" y="0"/>
              </a:cxn>
              <a:cxn ang="0">
                <a:pos x="295874" y="83119"/>
              </a:cxn>
              <a:cxn ang="0">
                <a:pos x="239359" y="69820"/>
              </a:cxn>
              <a:cxn ang="0">
                <a:pos x="116355" y="182862"/>
              </a:cxn>
              <a:cxn ang="0">
                <a:pos x="0" y="319178"/>
              </a:cxn>
              <a:cxn ang="0">
                <a:pos x="139626" y="458819"/>
              </a:cxn>
              <a:cxn ang="0">
                <a:pos x="255981" y="458819"/>
              </a:cxn>
              <a:cxn ang="0">
                <a:pos x="329118" y="555237"/>
              </a:cxn>
              <a:cxn ang="0">
                <a:pos x="355713" y="568536"/>
              </a:cxn>
              <a:cxn ang="0">
                <a:pos x="382309" y="555237"/>
              </a:cxn>
              <a:cxn ang="0">
                <a:pos x="455446" y="458819"/>
              </a:cxn>
              <a:cxn ang="0">
                <a:pos x="548530" y="458819"/>
              </a:cxn>
              <a:cxn ang="0">
                <a:pos x="688156" y="319178"/>
              </a:cxn>
              <a:cxn ang="0">
                <a:pos x="638290" y="212785"/>
              </a:cxn>
              <a:cxn ang="0">
                <a:pos x="362362" y="538613"/>
              </a:cxn>
              <a:cxn ang="0">
                <a:pos x="352389" y="538613"/>
              </a:cxn>
              <a:cxn ang="0">
                <a:pos x="226061" y="379024"/>
              </a:cxn>
              <a:cxn ang="0">
                <a:pos x="315820" y="379024"/>
              </a:cxn>
              <a:cxn ang="0">
                <a:pos x="315820" y="192837"/>
              </a:cxn>
              <a:cxn ang="0">
                <a:pos x="322469" y="186187"/>
              </a:cxn>
              <a:cxn ang="0">
                <a:pos x="392282" y="186187"/>
              </a:cxn>
              <a:cxn ang="0">
                <a:pos x="398931" y="192837"/>
              </a:cxn>
              <a:cxn ang="0">
                <a:pos x="398931" y="379024"/>
              </a:cxn>
              <a:cxn ang="0">
                <a:pos x="485366" y="379024"/>
              </a:cxn>
              <a:cxn ang="0">
                <a:pos x="442149" y="438870"/>
              </a:cxn>
              <a:cxn ang="0">
                <a:pos x="422202" y="458819"/>
              </a:cxn>
              <a:cxn ang="0">
                <a:pos x="422202" y="458819"/>
              </a:cxn>
              <a:cxn ang="0">
                <a:pos x="362362" y="538613"/>
              </a:cxn>
              <a:cxn ang="0">
                <a:pos x="548530" y="432220"/>
              </a:cxn>
              <a:cxn ang="0">
                <a:pos x="478717" y="432220"/>
              </a:cxn>
              <a:cxn ang="0">
                <a:pos x="508637" y="392323"/>
              </a:cxn>
              <a:cxn ang="0">
                <a:pos x="511961" y="365725"/>
              </a:cxn>
              <a:cxn ang="0">
                <a:pos x="488690" y="352426"/>
              </a:cxn>
              <a:cxn ang="0">
                <a:pos x="425526" y="352426"/>
              </a:cxn>
              <a:cxn ang="0">
                <a:pos x="425526" y="192837"/>
              </a:cxn>
              <a:cxn ang="0">
                <a:pos x="392282" y="159589"/>
              </a:cxn>
              <a:cxn ang="0">
                <a:pos x="322469" y="159589"/>
              </a:cxn>
              <a:cxn ang="0">
                <a:pos x="289225" y="192837"/>
              </a:cxn>
              <a:cxn ang="0">
                <a:pos x="289225" y="352426"/>
              </a:cxn>
              <a:cxn ang="0">
                <a:pos x="226061" y="352426"/>
              </a:cxn>
              <a:cxn ang="0">
                <a:pos x="199466" y="365725"/>
              </a:cxn>
              <a:cxn ang="0">
                <a:pos x="206114" y="392323"/>
              </a:cxn>
              <a:cxn ang="0">
                <a:pos x="236034" y="432220"/>
              </a:cxn>
              <a:cxn ang="0">
                <a:pos x="139626" y="432220"/>
              </a:cxn>
              <a:cxn ang="0">
                <a:pos x="26595" y="319178"/>
              </a:cxn>
              <a:cxn ang="0">
                <a:pos x="129653" y="209461"/>
              </a:cxn>
              <a:cxn ang="0">
                <a:pos x="139626" y="206136"/>
              </a:cxn>
              <a:cxn ang="0">
                <a:pos x="139626" y="192837"/>
              </a:cxn>
              <a:cxn ang="0">
                <a:pos x="239359" y="96418"/>
              </a:cxn>
              <a:cxn ang="0">
                <a:pos x="292549" y="113042"/>
              </a:cxn>
              <a:cxn ang="0">
                <a:pos x="305847" y="119692"/>
              </a:cxn>
              <a:cxn ang="0">
                <a:pos x="312496" y="109717"/>
              </a:cxn>
              <a:cxn ang="0">
                <a:pos x="452122" y="26598"/>
              </a:cxn>
              <a:cxn ang="0">
                <a:pos x="611694" y="189512"/>
              </a:cxn>
              <a:cxn ang="0">
                <a:pos x="611694" y="216110"/>
              </a:cxn>
              <a:cxn ang="0">
                <a:pos x="608370" y="226084"/>
              </a:cxn>
              <a:cxn ang="0">
                <a:pos x="615019" y="229409"/>
              </a:cxn>
              <a:cxn ang="0">
                <a:pos x="661561" y="319178"/>
              </a:cxn>
              <a:cxn ang="0">
                <a:pos x="548530" y="432220"/>
              </a:cxn>
            </a:cxnLst>
            <a:rect l="0" t="0" r="0" b="0"/>
            <a:pathLst>
              <a:path w="207" h="171">
                <a:moveTo>
                  <a:pt x="192" y="64"/>
                </a:moveTo>
                <a:cubicBezTo>
                  <a:pt x="192" y="62"/>
                  <a:pt x="192" y="59"/>
                  <a:pt x="192" y="57"/>
                </a:cubicBezTo>
                <a:cubicBezTo>
                  <a:pt x="192" y="26"/>
                  <a:pt x="167" y="0"/>
                  <a:pt x="136" y="0"/>
                </a:cubicBezTo>
                <a:cubicBezTo>
                  <a:pt x="117" y="0"/>
                  <a:pt x="99" y="10"/>
                  <a:pt x="89" y="25"/>
                </a:cubicBezTo>
                <a:cubicBezTo>
                  <a:pt x="84" y="23"/>
                  <a:pt x="78" y="21"/>
                  <a:pt x="72" y="21"/>
                </a:cubicBezTo>
                <a:cubicBezTo>
                  <a:pt x="52" y="21"/>
                  <a:pt x="36" y="36"/>
                  <a:pt x="35" y="55"/>
                </a:cubicBezTo>
                <a:cubicBezTo>
                  <a:pt x="15" y="58"/>
                  <a:pt x="0" y="76"/>
                  <a:pt x="0" y="96"/>
                </a:cubicBezTo>
                <a:cubicBezTo>
                  <a:pt x="0" y="120"/>
                  <a:pt x="19" y="138"/>
                  <a:pt x="42" y="13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101" y="170"/>
                  <a:pt x="104" y="171"/>
                  <a:pt x="107" y="171"/>
                </a:cubicBezTo>
                <a:cubicBezTo>
                  <a:pt x="110" y="171"/>
                  <a:pt x="113" y="170"/>
                  <a:pt x="115" y="167"/>
                </a:cubicBezTo>
                <a:cubicBezTo>
                  <a:pt x="137" y="138"/>
                  <a:pt x="137" y="138"/>
                  <a:pt x="137" y="138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88" y="138"/>
                  <a:pt x="207" y="120"/>
                  <a:pt x="207" y="96"/>
                </a:cubicBezTo>
                <a:cubicBezTo>
                  <a:pt x="207" y="84"/>
                  <a:pt x="202" y="72"/>
                  <a:pt x="192" y="64"/>
                </a:cubicBezTo>
                <a:close/>
                <a:moveTo>
                  <a:pt x="109" y="162"/>
                </a:moveTo>
                <a:cubicBezTo>
                  <a:pt x="108" y="163"/>
                  <a:pt x="107" y="163"/>
                  <a:pt x="106" y="162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58"/>
                  <a:pt x="95" y="58"/>
                  <a:pt x="95" y="58"/>
                </a:cubicBezTo>
                <a:cubicBezTo>
                  <a:pt x="95" y="57"/>
                  <a:pt x="96" y="56"/>
                  <a:pt x="97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9" y="56"/>
                  <a:pt x="120" y="57"/>
                  <a:pt x="120" y="58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46" y="114"/>
                  <a:pt x="146" y="114"/>
                  <a:pt x="146" y="114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27" y="138"/>
                  <a:pt x="127" y="138"/>
                  <a:pt x="127" y="138"/>
                </a:cubicBezTo>
                <a:cubicBezTo>
                  <a:pt x="127" y="138"/>
                  <a:pt x="127" y="138"/>
                  <a:pt x="127" y="138"/>
                </a:cubicBezTo>
                <a:lnTo>
                  <a:pt x="109" y="162"/>
                </a:lnTo>
                <a:close/>
                <a:moveTo>
                  <a:pt x="165" y="130"/>
                </a:moveTo>
                <a:cubicBezTo>
                  <a:pt x="144" y="130"/>
                  <a:pt x="144" y="130"/>
                  <a:pt x="144" y="130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5"/>
                  <a:pt x="156" y="112"/>
                  <a:pt x="154" y="110"/>
                </a:cubicBezTo>
                <a:cubicBezTo>
                  <a:pt x="153" y="107"/>
                  <a:pt x="150" y="106"/>
                  <a:pt x="147" y="106"/>
                </a:cubicBezTo>
                <a:cubicBezTo>
                  <a:pt x="128" y="106"/>
                  <a:pt x="128" y="106"/>
                  <a:pt x="128" y="106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2"/>
                  <a:pt x="123" y="48"/>
                  <a:pt x="118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2" y="48"/>
                  <a:pt x="87" y="52"/>
                  <a:pt x="87" y="58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4" y="106"/>
                  <a:pt x="62" y="107"/>
                  <a:pt x="60" y="110"/>
                </a:cubicBezTo>
                <a:cubicBezTo>
                  <a:pt x="59" y="112"/>
                  <a:pt x="60" y="115"/>
                  <a:pt x="62" y="118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42" y="130"/>
                  <a:pt x="42" y="130"/>
                  <a:pt x="42" y="130"/>
                </a:cubicBezTo>
                <a:cubicBezTo>
                  <a:pt x="23" y="130"/>
                  <a:pt x="8" y="115"/>
                  <a:pt x="8" y="96"/>
                </a:cubicBezTo>
                <a:cubicBezTo>
                  <a:pt x="8" y="79"/>
                  <a:pt x="21" y="64"/>
                  <a:pt x="39" y="63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42"/>
                  <a:pt x="56" y="29"/>
                  <a:pt x="72" y="29"/>
                </a:cubicBezTo>
                <a:cubicBezTo>
                  <a:pt x="78" y="29"/>
                  <a:pt x="83" y="31"/>
                  <a:pt x="88" y="34"/>
                </a:cubicBezTo>
                <a:cubicBezTo>
                  <a:pt x="92" y="36"/>
                  <a:pt x="92" y="36"/>
                  <a:pt x="92" y="36"/>
                </a:cubicBezTo>
                <a:cubicBezTo>
                  <a:pt x="94" y="33"/>
                  <a:pt x="94" y="33"/>
                  <a:pt x="94" y="33"/>
                </a:cubicBezTo>
                <a:cubicBezTo>
                  <a:pt x="102" y="18"/>
                  <a:pt x="118" y="8"/>
                  <a:pt x="136" y="8"/>
                </a:cubicBezTo>
                <a:cubicBezTo>
                  <a:pt x="163" y="8"/>
                  <a:pt x="184" y="30"/>
                  <a:pt x="184" y="57"/>
                </a:cubicBezTo>
                <a:cubicBezTo>
                  <a:pt x="184" y="60"/>
                  <a:pt x="184" y="62"/>
                  <a:pt x="184" y="65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94" y="76"/>
                  <a:pt x="199" y="86"/>
                  <a:pt x="199" y="96"/>
                </a:cubicBezTo>
                <a:cubicBezTo>
                  <a:pt x="199" y="115"/>
                  <a:pt x="184" y="130"/>
                  <a:pt x="165" y="1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754" name="文本框 753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755" name="任意多边形 754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756" name="组合 755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757" name="任意多边形 756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8" name="任意多边形 757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5" name="文本框 70"/>
          <p:cNvSpPr txBox="1"/>
          <p:nvPr/>
        </p:nvSpPr>
        <p:spPr>
          <a:xfrm>
            <a:off x="1369484" y="2507312"/>
            <a:ext cx="954107" cy="3231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en-US" sz="1500" b="1" dirty="0" smtClean="0">
                <a:latin typeface="Calibri Light" panose="020F0302020204030204" pitchFamily="34" charset="0"/>
                <a:ea typeface="微软雅黑 Light" panose="020B0502040204020203" pitchFamily="2" charset="-122"/>
              </a:rPr>
              <a:t>文字标题</a:t>
            </a:r>
            <a:endParaRPr lang="zh-CN" altLang="en-US" sz="1500" b="1" dirty="0">
              <a:latin typeface="Calibri Light" panose="020F0302020204030204" pitchFamily="34" charset="0"/>
              <a:ea typeface="微软雅黑 Light" panose="020B0502040204020203" pitchFamily="2" charset="-122"/>
            </a:endParaRPr>
          </a:p>
        </p:txBody>
      </p:sp>
      <p:sp>
        <p:nvSpPr>
          <p:cNvPr id="766" name="矩形 71"/>
          <p:cNvSpPr/>
          <p:nvPr/>
        </p:nvSpPr>
        <p:spPr>
          <a:xfrm>
            <a:off x="1223054" y="2806223"/>
            <a:ext cx="1246968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这里输入您的内容描述文字，</a:t>
            </a:r>
          </a:p>
          <a:p>
            <a:pPr lvl="0" algn="ctr" eaLnBrk="1" hangingPunct="1"/>
            <a:endParaRPr lang="zh-CN" altLang="en-US" sz="90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767" name="圆角矩形 766"/>
          <p:cNvSpPr/>
          <p:nvPr/>
        </p:nvSpPr>
        <p:spPr>
          <a:xfrm>
            <a:off x="3550104" y="1946779"/>
            <a:ext cx="2008785" cy="21284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8" name="任意多边形 767"/>
          <p:cNvSpPr/>
          <p:nvPr/>
        </p:nvSpPr>
        <p:spPr>
          <a:xfrm>
            <a:off x="3550104" y="1147420"/>
            <a:ext cx="2008785" cy="1215503"/>
          </a:xfrm>
          <a:custGeom>
            <a:avLst/>
            <a:gdLst>
              <a:gd name="connsiteX0" fmla="*/ 0 w 2008785"/>
              <a:gd name="connsiteY0" fmla="*/ 0 h 1215503"/>
              <a:gd name="connsiteX1" fmla="*/ 105943 w 2008785"/>
              <a:gd name="connsiteY1" fmla="*/ 69898 h 1215503"/>
              <a:gd name="connsiteX2" fmla="*/ 541935 w 2008785"/>
              <a:gd name="connsiteY2" fmla="*/ 234428 h 1215503"/>
              <a:gd name="connsiteX3" fmla="*/ 1351560 w 2008785"/>
              <a:gd name="connsiteY3" fmla="*/ 120128 h 1215503"/>
              <a:gd name="connsiteX4" fmla="*/ 1342035 w 2008785"/>
              <a:gd name="connsiteY4" fmla="*/ 348728 h 1215503"/>
              <a:gd name="connsiteX5" fmla="*/ 2008785 w 2008785"/>
              <a:gd name="connsiteY5" fmla="*/ 129653 h 1215503"/>
              <a:gd name="connsiteX6" fmla="*/ 2008785 w 2008785"/>
              <a:gd name="connsiteY6" fmla="*/ 1215503 h 1215503"/>
              <a:gd name="connsiteX7" fmla="*/ 0 w 2008785"/>
              <a:gd name="connsiteY7" fmla="*/ 1215503 h 1215503"/>
              <a:gd name="connsiteX8" fmla="*/ 0 w 2008785"/>
              <a:gd name="connsiteY8" fmla="*/ 0 h 12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8785" h="1215503">
                <a:moveTo>
                  <a:pt x="0" y="0"/>
                </a:moveTo>
                <a:lnTo>
                  <a:pt x="105943" y="69898"/>
                </a:lnTo>
                <a:cubicBezTo>
                  <a:pt x="233861" y="150191"/>
                  <a:pt x="370485" y="217759"/>
                  <a:pt x="541935" y="234428"/>
                </a:cubicBezTo>
                <a:cubicBezTo>
                  <a:pt x="770535" y="256653"/>
                  <a:pt x="1218210" y="101078"/>
                  <a:pt x="1351560" y="120128"/>
                </a:cubicBezTo>
                <a:cubicBezTo>
                  <a:pt x="1484910" y="139178"/>
                  <a:pt x="1232498" y="347141"/>
                  <a:pt x="1342035" y="348728"/>
                </a:cubicBezTo>
                <a:cubicBezTo>
                  <a:pt x="1451572" y="350315"/>
                  <a:pt x="1910360" y="88378"/>
                  <a:pt x="2008785" y="129653"/>
                </a:cubicBezTo>
                <a:lnTo>
                  <a:pt x="2008785" y="1215503"/>
                </a:lnTo>
                <a:lnTo>
                  <a:pt x="0" y="121550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0" name="文本框 70"/>
          <p:cNvSpPr txBox="1"/>
          <p:nvPr/>
        </p:nvSpPr>
        <p:spPr>
          <a:xfrm>
            <a:off x="4099510" y="2507312"/>
            <a:ext cx="954107" cy="3231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en-US" sz="1500" b="1" dirty="0" smtClean="0">
                <a:latin typeface="Calibri Light" panose="020F0302020204030204" pitchFamily="34" charset="0"/>
                <a:ea typeface="微软雅黑 Light" panose="020B0502040204020203" pitchFamily="2" charset="-122"/>
              </a:rPr>
              <a:t>文字标题</a:t>
            </a:r>
            <a:endParaRPr lang="zh-CN" altLang="en-US" sz="1500" b="1" dirty="0">
              <a:latin typeface="Calibri Light" panose="020F0302020204030204" pitchFamily="34" charset="0"/>
              <a:ea typeface="微软雅黑 Light" panose="020B0502040204020203" pitchFamily="2" charset="-122"/>
            </a:endParaRPr>
          </a:p>
        </p:txBody>
      </p:sp>
      <p:sp>
        <p:nvSpPr>
          <p:cNvPr id="771" name="矩形 71"/>
          <p:cNvSpPr/>
          <p:nvPr/>
        </p:nvSpPr>
        <p:spPr>
          <a:xfrm>
            <a:off x="3953080" y="2806223"/>
            <a:ext cx="1246968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这里输入您的内容描述文字，</a:t>
            </a:r>
          </a:p>
          <a:p>
            <a:pPr lvl="0" algn="ctr" eaLnBrk="1" hangingPunct="1"/>
            <a:endParaRPr lang="zh-CN" altLang="en-US" sz="90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772" name="圆角矩形 771"/>
          <p:cNvSpPr/>
          <p:nvPr/>
        </p:nvSpPr>
        <p:spPr>
          <a:xfrm>
            <a:off x="6280130" y="1946779"/>
            <a:ext cx="2008785" cy="21284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3" name="任意多边形 772"/>
          <p:cNvSpPr/>
          <p:nvPr/>
        </p:nvSpPr>
        <p:spPr>
          <a:xfrm>
            <a:off x="6280130" y="1147420"/>
            <a:ext cx="2008785" cy="1215503"/>
          </a:xfrm>
          <a:custGeom>
            <a:avLst/>
            <a:gdLst>
              <a:gd name="connsiteX0" fmla="*/ 0 w 2008785"/>
              <a:gd name="connsiteY0" fmla="*/ 0 h 1215503"/>
              <a:gd name="connsiteX1" fmla="*/ 105943 w 2008785"/>
              <a:gd name="connsiteY1" fmla="*/ 69898 h 1215503"/>
              <a:gd name="connsiteX2" fmla="*/ 541935 w 2008785"/>
              <a:gd name="connsiteY2" fmla="*/ 234428 h 1215503"/>
              <a:gd name="connsiteX3" fmla="*/ 1351560 w 2008785"/>
              <a:gd name="connsiteY3" fmla="*/ 120128 h 1215503"/>
              <a:gd name="connsiteX4" fmla="*/ 1342035 w 2008785"/>
              <a:gd name="connsiteY4" fmla="*/ 348728 h 1215503"/>
              <a:gd name="connsiteX5" fmla="*/ 2008785 w 2008785"/>
              <a:gd name="connsiteY5" fmla="*/ 129653 h 1215503"/>
              <a:gd name="connsiteX6" fmla="*/ 2008785 w 2008785"/>
              <a:gd name="connsiteY6" fmla="*/ 1215503 h 1215503"/>
              <a:gd name="connsiteX7" fmla="*/ 0 w 2008785"/>
              <a:gd name="connsiteY7" fmla="*/ 1215503 h 1215503"/>
              <a:gd name="connsiteX8" fmla="*/ 0 w 2008785"/>
              <a:gd name="connsiteY8" fmla="*/ 0 h 12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8785" h="1215503">
                <a:moveTo>
                  <a:pt x="0" y="0"/>
                </a:moveTo>
                <a:lnTo>
                  <a:pt x="105943" y="69898"/>
                </a:lnTo>
                <a:cubicBezTo>
                  <a:pt x="233861" y="150191"/>
                  <a:pt x="370485" y="217759"/>
                  <a:pt x="541935" y="234428"/>
                </a:cubicBezTo>
                <a:cubicBezTo>
                  <a:pt x="770535" y="256653"/>
                  <a:pt x="1218210" y="101078"/>
                  <a:pt x="1351560" y="120128"/>
                </a:cubicBezTo>
                <a:cubicBezTo>
                  <a:pt x="1484910" y="139178"/>
                  <a:pt x="1232498" y="347141"/>
                  <a:pt x="1342035" y="348728"/>
                </a:cubicBezTo>
                <a:cubicBezTo>
                  <a:pt x="1451572" y="350315"/>
                  <a:pt x="1910360" y="88378"/>
                  <a:pt x="2008785" y="129653"/>
                </a:cubicBezTo>
                <a:lnTo>
                  <a:pt x="2008785" y="1215503"/>
                </a:lnTo>
                <a:lnTo>
                  <a:pt x="0" y="121550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5" name="文本框 70"/>
          <p:cNvSpPr txBox="1"/>
          <p:nvPr/>
        </p:nvSpPr>
        <p:spPr>
          <a:xfrm>
            <a:off x="6829536" y="2507312"/>
            <a:ext cx="954107" cy="3231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en-US" sz="1500" b="1" dirty="0" smtClean="0">
                <a:latin typeface="Calibri Light" panose="020F0302020204030204" pitchFamily="34" charset="0"/>
                <a:ea typeface="微软雅黑 Light" panose="020B0502040204020203" pitchFamily="2" charset="-122"/>
              </a:rPr>
              <a:t>文字标题</a:t>
            </a:r>
            <a:endParaRPr lang="zh-CN" altLang="en-US" sz="1500" b="1" dirty="0">
              <a:latin typeface="Calibri Light" panose="020F0302020204030204" pitchFamily="34" charset="0"/>
              <a:ea typeface="微软雅黑 Light" panose="020B0502040204020203" pitchFamily="2" charset="-122"/>
            </a:endParaRPr>
          </a:p>
        </p:txBody>
      </p:sp>
      <p:sp>
        <p:nvSpPr>
          <p:cNvPr id="776" name="矩形 71"/>
          <p:cNvSpPr/>
          <p:nvPr/>
        </p:nvSpPr>
        <p:spPr>
          <a:xfrm>
            <a:off x="6683106" y="2806223"/>
            <a:ext cx="1246968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90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90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这里输入您的内容描述文字，</a:t>
            </a:r>
          </a:p>
          <a:p>
            <a:pPr lvl="0" algn="ctr" eaLnBrk="1" hangingPunct="1"/>
            <a:endParaRPr lang="zh-CN" altLang="en-US" sz="90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777" name="Freeform 109"/>
          <p:cNvSpPr>
            <a:spLocks noEditPoints="1"/>
          </p:cNvSpPr>
          <p:nvPr/>
        </p:nvSpPr>
        <p:spPr>
          <a:xfrm>
            <a:off x="4318905" y="1617063"/>
            <a:ext cx="471181" cy="457836"/>
          </a:xfrm>
          <a:custGeom>
            <a:avLst/>
            <a:gdLst/>
            <a:ahLst/>
            <a:cxnLst>
              <a:cxn ang="0">
                <a:pos x="543352" y="0"/>
              </a:cxn>
              <a:cxn ang="0">
                <a:pos x="84994" y="0"/>
              </a:cxn>
              <a:cxn ang="0">
                <a:pos x="0" y="85025"/>
              </a:cxn>
              <a:cxn ang="0">
                <a:pos x="0" y="397794"/>
              </a:cxn>
              <a:cxn ang="0">
                <a:pos x="84994" y="482819"/>
              </a:cxn>
              <a:cxn ang="0">
                <a:pos x="94100" y="482819"/>
              </a:cxn>
              <a:cxn ang="0">
                <a:pos x="91065" y="610356"/>
              </a:cxn>
              <a:cxn ang="0">
                <a:pos x="279265" y="482819"/>
              </a:cxn>
              <a:cxn ang="0">
                <a:pos x="543352" y="482819"/>
              </a:cxn>
              <a:cxn ang="0">
                <a:pos x="628346" y="397794"/>
              </a:cxn>
              <a:cxn ang="0">
                <a:pos x="628346" y="85025"/>
              </a:cxn>
              <a:cxn ang="0">
                <a:pos x="543352" y="0"/>
              </a:cxn>
              <a:cxn ang="0">
                <a:pos x="604062" y="397794"/>
              </a:cxn>
              <a:cxn ang="0">
                <a:pos x="543352" y="458526"/>
              </a:cxn>
              <a:cxn ang="0">
                <a:pos x="270158" y="458526"/>
              </a:cxn>
              <a:cxn ang="0">
                <a:pos x="118384" y="564807"/>
              </a:cxn>
              <a:cxn ang="0">
                <a:pos x="118384" y="458526"/>
              </a:cxn>
              <a:cxn ang="0">
                <a:pos x="84994" y="458526"/>
              </a:cxn>
              <a:cxn ang="0">
                <a:pos x="24284" y="397794"/>
              </a:cxn>
              <a:cxn ang="0">
                <a:pos x="24284" y="85025"/>
              </a:cxn>
              <a:cxn ang="0">
                <a:pos x="84994" y="24293"/>
              </a:cxn>
              <a:cxn ang="0">
                <a:pos x="543352" y="24293"/>
              </a:cxn>
              <a:cxn ang="0">
                <a:pos x="604062" y="85025"/>
              </a:cxn>
              <a:cxn ang="0">
                <a:pos x="604062" y="397794"/>
              </a:cxn>
              <a:cxn ang="0">
                <a:pos x="127490" y="127537"/>
              </a:cxn>
              <a:cxn ang="0">
                <a:pos x="500856" y="127537"/>
              </a:cxn>
              <a:cxn ang="0">
                <a:pos x="500856" y="151830"/>
              </a:cxn>
              <a:cxn ang="0">
                <a:pos x="127490" y="151830"/>
              </a:cxn>
              <a:cxn ang="0">
                <a:pos x="127490" y="127537"/>
              </a:cxn>
              <a:cxn ang="0">
                <a:pos x="127490" y="230781"/>
              </a:cxn>
              <a:cxn ang="0">
                <a:pos x="500856" y="230781"/>
              </a:cxn>
              <a:cxn ang="0">
                <a:pos x="500856" y="255074"/>
              </a:cxn>
              <a:cxn ang="0">
                <a:pos x="127490" y="255074"/>
              </a:cxn>
              <a:cxn ang="0">
                <a:pos x="127490" y="230781"/>
              </a:cxn>
              <a:cxn ang="0">
                <a:pos x="127490" y="334026"/>
              </a:cxn>
              <a:cxn ang="0">
                <a:pos x="403720" y="334026"/>
              </a:cxn>
              <a:cxn ang="0">
                <a:pos x="403720" y="358318"/>
              </a:cxn>
              <a:cxn ang="0">
                <a:pos x="127490" y="358318"/>
              </a:cxn>
              <a:cxn ang="0">
                <a:pos x="127490" y="334026"/>
              </a:cxn>
            </a:cxnLst>
            <a:rect l="0" t="0" r="0" b="0"/>
            <a:pathLst>
              <a:path w="207" h="201">
                <a:moveTo>
                  <a:pt x="179" y="0"/>
                </a:moveTo>
                <a:cubicBezTo>
                  <a:pt x="28" y="0"/>
                  <a:pt x="28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6"/>
                  <a:pt x="12" y="159"/>
                  <a:pt x="28" y="159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179" y="159"/>
                  <a:pt x="179" y="159"/>
                  <a:pt x="179" y="159"/>
                </a:cubicBezTo>
                <a:cubicBezTo>
                  <a:pt x="195" y="159"/>
                  <a:pt x="207" y="146"/>
                  <a:pt x="207" y="131"/>
                </a:cubicBezTo>
                <a:cubicBezTo>
                  <a:pt x="207" y="28"/>
                  <a:pt x="207" y="28"/>
                  <a:pt x="207" y="28"/>
                </a:cubicBezTo>
                <a:cubicBezTo>
                  <a:pt x="207" y="13"/>
                  <a:pt x="195" y="0"/>
                  <a:pt x="179" y="0"/>
                </a:cubicBezTo>
                <a:close/>
                <a:moveTo>
                  <a:pt x="199" y="131"/>
                </a:moveTo>
                <a:cubicBezTo>
                  <a:pt x="199" y="142"/>
                  <a:pt x="190" y="151"/>
                  <a:pt x="179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9" y="151"/>
                  <a:pt x="39" y="151"/>
                  <a:pt x="39" y="151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17" y="151"/>
                  <a:pt x="8" y="142"/>
                  <a:pt x="8" y="131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17"/>
                  <a:pt x="17" y="8"/>
                  <a:pt x="28" y="8"/>
                </a:cubicBezTo>
                <a:cubicBezTo>
                  <a:pt x="179" y="8"/>
                  <a:pt x="179" y="8"/>
                  <a:pt x="179" y="8"/>
                </a:cubicBezTo>
                <a:cubicBezTo>
                  <a:pt x="190" y="8"/>
                  <a:pt x="199" y="17"/>
                  <a:pt x="199" y="28"/>
                </a:cubicBezTo>
                <a:lnTo>
                  <a:pt x="199" y="131"/>
                </a:lnTo>
                <a:close/>
                <a:moveTo>
                  <a:pt x="42" y="42"/>
                </a:moveTo>
                <a:cubicBezTo>
                  <a:pt x="165" y="42"/>
                  <a:pt x="165" y="42"/>
                  <a:pt x="165" y="42"/>
                </a:cubicBezTo>
                <a:cubicBezTo>
                  <a:pt x="165" y="50"/>
                  <a:pt x="165" y="50"/>
                  <a:pt x="165" y="50"/>
                </a:cubicBezTo>
                <a:cubicBezTo>
                  <a:pt x="42" y="50"/>
                  <a:pt x="42" y="50"/>
                  <a:pt x="42" y="50"/>
                </a:cubicBezTo>
                <a:lnTo>
                  <a:pt x="42" y="42"/>
                </a:lnTo>
                <a:close/>
                <a:moveTo>
                  <a:pt x="42" y="76"/>
                </a:moveTo>
                <a:cubicBezTo>
                  <a:pt x="165" y="76"/>
                  <a:pt x="165" y="76"/>
                  <a:pt x="165" y="76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42" y="84"/>
                  <a:pt x="42" y="84"/>
                  <a:pt x="42" y="84"/>
                </a:cubicBezTo>
                <a:lnTo>
                  <a:pt x="42" y="76"/>
                </a:lnTo>
                <a:close/>
                <a:moveTo>
                  <a:pt x="42" y="110"/>
                </a:moveTo>
                <a:cubicBezTo>
                  <a:pt x="133" y="110"/>
                  <a:pt x="133" y="110"/>
                  <a:pt x="133" y="110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42" y="118"/>
                  <a:pt x="42" y="118"/>
                  <a:pt x="42" y="118"/>
                </a:cubicBezTo>
                <a:lnTo>
                  <a:pt x="42" y="11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778" name="Freeform 69"/>
          <p:cNvSpPr>
            <a:spLocks noEditPoints="1"/>
          </p:cNvSpPr>
          <p:nvPr/>
        </p:nvSpPr>
        <p:spPr>
          <a:xfrm>
            <a:off x="7062921" y="1608236"/>
            <a:ext cx="497100" cy="433862"/>
          </a:xfrm>
          <a:custGeom>
            <a:avLst/>
            <a:gdLst/>
            <a:ahLst/>
            <a:cxnLst>
              <a:cxn ang="0">
                <a:pos x="622855" y="73130"/>
              </a:cxn>
              <a:cxn ang="0">
                <a:pos x="439662" y="73130"/>
              </a:cxn>
              <a:cxn ang="0">
                <a:pos x="439662" y="46537"/>
              </a:cxn>
              <a:cxn ang="0">
                <a:pos x="393031" y="0"/>
              </a:cxn>
              <a:cxn ang="0">
                <a:pos x="269793" y="0"/>
              </a:cxn>
              <a:cxn ang="0">
                <a:pos x="223162" y="46537"/>
              </a:cxn>
              <a:cxn ang="0">
                <a:pos x="223162" y="73130"/>
              </a:cxn>
              <a:cxn ang="0">
                <a:pos x="39969" y="73130"/>
              </a:cxn>
              <a:cxn ang="0">
                <a:pos x="0" y="113018"/>
              </a:cxn>
              <a:cxn ang="0">
                <a:pos x="0" y="275898"/>
              </a:cxn>
              <a:cxn ang="0">
                <a:pos x="16654" y="305814"/>
              </a:cxn>
              <a:cxn ang="0">
                <a:pos x="16654" y="538499"/>
              </a:cxn>
              <a:cxn ang="0">
                <a:pos x="56623" y="578388"/>
              </a:cxn>
              <a:cxn ang="0">
                <a:pos x="606201" y="578388"/>
              </a:cxn>
              <a:cxn ang="0">
                <a:pos x="646170" y="538499"/>
              </a:cxn>
              <a:cxn ang="0">
                <a:pos x="646170" y="305814"/>
              </a:cxn>
              <a:cxn ang="0">
                <a:pos x="662824" y="275898"/>
              </a:cxn>
              <a:cxn ang="0">
                <a:pos x="662824" y="113018"/>
              </a:cxn>
              <a:cxn ang="0">
                <a:pos x="622855" y="73130"/>
              </a:cxn>
              <a:cxn ang="0">
                <a:pos x="263131" y="46537"/>
              </a:cxn>
              <a:cxn ang="0">
                <a:pos x="269793" y="39889"/>
              </a:cxn>
              <a:cxn ang="0">
                <a:pos x="393031" y="39889"/>
              </a:cxn>
              <a:cxn ang="0">
                <a:pos x="399693" y="46537"/>
              </a:cxn>
              <a:cxn ang="0">
                <a:pos x="399693" y="73130"/>
              </a:cxn>
              <a:cxn ang="0">
                <a:pos x="263131" y="73130"/>
              </a:cxn>
              <a:cxn ang="0">
                <a:pos x="263131" y="46537"/>
              </a:cxn>
              <a:cxn ang="0">
                <a:pos x="619524" y="538499"/>
              </a:cxn>
              <a:cxn ang="0">
                <a:pos x="606201" y="551795"/>
              </a:cxn>
              <a:cxn ang="0">
                <a:pos x="56623" y="551795"/>
              </a:cxn>
              <a:cxn ang="0">
                <a:pos x="43300" y="538499"/>
              </a:cxn>
              <a:cxn ang="0">
                <a:pos x="43300" y="315787"/>
              </a:cxn>
              <a:cxn ang="0">
                <a:pos x="263131" y="315787"/>
              </a:cxn>
              <a:cxn ang="0">
                <a:pos x="263131" y="335731"/>
              </a:cxn>
              <a:cxn ang="0">
                <a:pos x="273123" y="335731"/>
              </a:cxn>
              <a:cxn ang="0">
                <a:pos x="273123" y="392240"/>
              </a:cxn>
              <a:cxn ang="0">
                <a:pos x="299770" y="418833"/>
              </a:cxn>
              <a:cxn ang="0">
                <a:pos x="359724" y="418833"/>
              </a:cxn>
              <a:cxn ang="0">
                <a:pos x="386370" y="392240"/>
              </a:cxn>
              <a:cxn ang="0">
                <a:pos x="386370" y="335731"/>
              </a:cxn>
              <a:cxn ang="0">
                <a:pos x="396362" y="335731"/>
              </a:cxn>
              <a:cxn ang="0">
                <a:pos x="396362" y="315787"/>
              </a:cxn>
              <a:cxn ang="0">
                <a:pos x="619524" y="315787"/>
              </a:cxn>
              <a:cxn ang="0">
                <a:pos x="619524" y="538499"/>
              </a:cxn>
              <a:cxn ang="0">
                <a:pos x="636178" y="275898"/>
              </a:cxn>
              <a:cxn ang="0">
                <a:pos x="626185" y="285870"/>
              </a:cxn>
              <a:cxn ang="0">
                <a:pos x="626185" y="285870"/>
              </a:cxn>
              <a:cxn ang="0">
                <a:pos x="622855" y="289194"/>
              </a:cxn>
              <a:cxn ang="0">
                <a:pos x="39969" y="289194"/>
              </a:cxn>
              <a:cxn ang="0">
                <a:pos x="33308" y="285870"/>
              </a:cxn>
              <a:cxn ang="0">
                <a:pos x="33308" y="285870"/>
              </a:cxn>
              <a:cxn ang="0">
                <a:pos x="26646" y="275898"/>
              </a:cxn>
              <a:cxn ang="0">
                <a:pos x="26646" y="113018"/>
              </a:cxn>
              <a:cxn ang="0">
                <a:pos x="39969" y="99722"/>
              </a:cxn>
              <a:cxn ang="0">
                <a:pos x="622855" y="99722"/>
              </a:cxn>
              <a:cxn ang="0">
                <a:pos x="636178" y="113018"/>
              </a:cxn>
              <a:cxn ang="0">
                <a:pos x="636178" y="275898"/>
              </a:cxn>
            </a:cxnLst>
            <a:rect l="0" t="0" r="0" b="0"/>
            <a:pathLst>
              <a:path w="199" h="174">
                <a:moveTo>
                  <a:pt x="187" y="22"/>
                </a:moveTo>
                <a:cubicBezTo>
                  <a:pt x="132" y="22"/>
                  <a:pt x="132" y="22"/>
                  <a:pt x="132" y="22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6"/>
                  <a:pt x="125" y="0"/>
                  <a:pt x="118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3" y="0"/>
                  <a:pt x="67" y="6"/>
                  <a:pt x="67" y="14"/>
                </a:cubicBezTo>
                <a:cubicBezTo>
                  <a:pt x="67" y="22"/>
                  <a:pt x="67" y="22"/>
                  <a:pt x="67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27"/>
                  <a:pt x="0" y="34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2" y="90"/>
                  <a:pt x="5" y="92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8"/>
                  <a:pt x="10" y="174"/>
                  <a:pt x="17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88" y="174"/>
                  <a:pt x="194" y="168"/>
                  <a:pt x="194" y="162"/>
                </a:cubicBezTo>
                <a:cubicBezTo>
                  <a:pt x="194" y="92"/>
                  <a:pt x="194" y="92"/>
                  <a:pt x="194" y="92"/>
                </a:cubicBezTo>
                <a:cubicBezTo>
                  <a:pt x="197" y="90"/>
                  <a:pt x="199" y="87"/>
                  <a:pt x="199" y="83"/>
                </a:cubicBezTo>
                <a:cubicBezTo>
                  <a:pt x="199" y="34"/>
                  <a:pt x="199" y="34"/>
                  <a:pt x="199" y="34"/>
                </a:cubicBezTo>
                <a:cubicBezTo>
                  <a:pt x="199" y="27"/>
                  <a:pt x="193" y="22"/>
                  <a:pt x="187" y="22"/>
                </a:cubicBezTo>
                <a:close/>
                <a:moveTo>
                  <a:pt x="79" y="14"/>
                </a:moveTo>
                <a:cubicBezTo>
                  <a:pt x="79" y="13"/>
                  <a:pt x="79" y="12"/>
                  <a:pt x="81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9" y="12"/>
                  <a:pt x="120" y="13"/>
                  <a:pt x="120" y="14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79" y="22"/>
                  <a:pt x="79" y="22"/>
                  <a:pt x="79" y="22"/>
                </a:cubicBezTo>
                <a:lnTo>
                  <a:pt x="79" y="14"/>
                </a:lnTo>
                <a:close/>
                <a:moveTo>
                  <a:pt x="186" y="162"/>
                </a:moveTo>
                <a:cubicBezTo>
                  <a:pt x="186" y="164"/>
                  <a:pt x="184" y="166"/>
                  <a:pt x="182" y="166"/>
                </a:cubicBezTo>
                <a:cubicBezTo>
                  <a:pt x="17" y="166"/>
                  <a:pt x="17" y="166"/>
                  <a:pt x="17" y="166"/>
                </a:cubicBezTo>
                <a:cubicBezTo>
                  <a:pt x="14" y="166"/>
                  <a:pt x="13" y="164"/>
                  <a:pt x="13" y="162"/>
                </a:cubicBezTo>
                <a:cubicBezTo>
                  <a:pt x="13" y="95"/>
                  <a:pt x="13" y="95"/>
                  <a:pt x="13" y="95"/>
                </a:cubicBezTo>
                <a:cubicBezTo>
                  <a:pt x="79" y="95"/>
                  <a:pt x="79" y="95"/>
                  <a:pt x="79" y="9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18"/>
                  <a:pt x="82" y="118"/>
                  <a:pt x="82" y="118"/>
                </a:cubicBezTo>
                <a:cubicBezTo>
                  <a:pt x="82" y="122"/>
                  <a:pt x="85" y="126"/>
                  <a:pt x="90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12" y="126"/>
                  <a:pt x="116" y="122"/>
                  <a:pt x="116" y="118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86" y="95"/>
                  <a:pt x="186" y="95"/>
                  <a:pt x="186" y="95"/>
                </a:cubicBezTo>
                <a:lnTo>
                  <a:pt x="186" y="162"/>
                </a:lnTo>
                <a:close/>
                <a:moveTo>
                  <a:pt x="191" y="83"/>
                </a:moveTo>
                <a:cubicBezTo>
                  <a:pt x="191" y="84"/>
                  <a:pt x="190" y="86"/>
                  <a:pt x="188" y="86"/>
                </a:cubicBezTo>
                <a:cubicBezTo>
                  <a:pt x="188" y="86"/>
                  <a:pt x="188" y="86"/>
                  <a:pt x="188" y="86"/>
                </a:cubicBezTo>
                <a:cubicBezTo>
                  <a:pt x="188" y="87"/>
                  <a:pt x="187" y="87"/>
                  <a:pt x="187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1" y="87"/>
                  <a:pt x="11" y="87"/>
                  <a:pt x="10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9" y="86"/>
                  <a:pt x="8" y="84"/>
                  <a:pt x="8" y="83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1"/>
                  <a:pt x="9" y="30"/>
                  <a:pt x="12" y="30"/>
                </a:cubicBezTo>
                <a:cubicBezTo>
                  <a:pt x="187" y="30"/>
                  <a:pt x="187" y="30"/>
                  <a:pt x="187" y="30"/>
                </a:cubicBezTo>
                <a:cubicBezTo>
                  <a:pt x="189" y="30"/>
                  <a:pt x="191" y="31"/>
                  <a:pt x="191" y="34"/>
                </a:cubicBezTo>
                <a:lnTo>
                  <a:pt x="191" y="8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015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3537838" y="1162509"/>
            <a:ext cx="3725510" cy="657225"/>
          </a:xfrm>
          <a:prstGeom prst="homePlate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4" name="文本框 753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755" name="任意多边形 754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756" name="组合 755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757" name="任意多边形 756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8" name="任意多边形 757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71"/>
          <p:cNvSpPr/>
          <p:nvPr/>
        </p:nvSpPr>
        <p:spPr>
          <a:xfrm>
            <a:off x="4787781" y="2087700"/>
            <a:ext cx="3615646" cy="22736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在这里输入您的内容描述文字，在这里输入您的内容描述文字，在这里输入您的内容描述文字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这里输入您的内容描述文字，在这里输入您的内容描述文字，在这里输入您的内容描述文字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这里输入您的内容描述文字，在这里输入您的内容描述文字，在这里输入您的内容描述文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字。</a:t>
            </a: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  <a:p>
            <a:pPr lvl="0" eaLnBrk="1" hangingPunct="1">
              <a:lnSpc>
                <a:spcPct val="150000"/>
              </a:lnSpc>
            </a:pP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95111" y="1348858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2433516" y="2476312"/>
            <a:ext cx="1190384" cy="1190384"/>
          </a:xfrm>
          <a:prstGeom prst="ellipse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C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2"/>
          <p:cNvGrpSpPr/>
          <p:nvPr/>
        </p:nvGrpSpPr>
        <p:grpSpPr>
          <a:xfrm>
            <a:off x="3555347" y="1953092"/>
            <a:ext cx="3147015" cy="820758"/>
            <a:chOff x="0" y="0"/>
            <a:chExt cx="4196828" cy="1092968"/>
          </a:xfrm>
        </p:grpSpPr>
        <p:sp>
          <p:nvSpPr>
            <p:cNvPr id="13" name="文本框 12"/>
            <p:cNvSpPr txBox="1"/>
            <p:nvPr/>
          </p:nvSpPr>
          <p:spPr>
            <a:xfrm>
              <a:off x="0" y="0"/>
              <a:ext cx="3598260" cy="6967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</a:p>
          </p:txBody>
        </p:sp>
        <p:sp>
          <p:nvSpPr>
            <p:cNvPr id="16" name="文本框 35"/>
            <p:cNvSpPr txBox="1"/>
            <p:nvPr/>
          </p:nvSpPr>
          <p:spPr>
            <a:xfrm>
              <a:off x="0" y="754839"/>
              <a:ext cx="4196828" cy="3381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在这里输入一些说明文字，可以是对这部分的描</a:t>
              </a:r>
              <a:r>
                <a:rPr lang="zh-CN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述</a:t>
              </a:r>
              <a:endPara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0800000">
            <a:off x="0" y="3925790"/>
            <a:ext cx="9144000" cy="1217710"/>
            <a:chOff x="0" y="0"/>
            <a:chExt cx="4209785" cy="1520593"/>
          </a:xfrm>
        </p:grpSpPr>
        <p:sp>
          <p:nvSpPr>
            <p:cNvPr id="23" name="任意多边形 22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85754" y="402290"/>
            <a:ext cx="172354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i="1" dirty="0" smtClean="0">
                <a:ln>
                  <a:gradFill>
                    <a:gsLst>
                      <a:gs pos="0">
                        <a:srgbClr val="FF0000">
                          <a:alpha val="0"/>
                        </a:srgbClr>
                      </a:gs>
                      <a:gs pos="100000">
                        <a:srgbClr val="C00000"/>
                      </a:gs>
                    </a:gsLst>
                    <a:lin ang="5400000" scaled="1"/>
                  </a:gradFill>
                </a:ln>
                <a:noFill/>
                <a:latin typeface="Impact" panose="020B0806030902050204" pitchFamily="34" charset="0"/>
              </a:rPr>
              <a:t>2</a:t>
            </a:r>
            <a:endParaRPr lang="zh-CN" altLang="en-US" sz="23900" i="1" dirty="0">
              <a:ln>
                <a:gradFill>
                  <a:gsLst>
                    <a:gs pos="0">
                      <a:srgbClr val="FF0000">
                        <a:alpha val="0"/>
                      </a:srgbClr>
                    </a:gs>
                    <a:gs pos="100000">
                      <a:srgbClr val="C00000"/>
                    </a:gs>
                  </a:gsLst>
                  <a:lin ang="5400000" scaled="1"/>
                </a:gradFill>
              </a:ln>
              <a:noFill/>
              <a:latin typeface="Impact" panose="020B080603090205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09164" y="1857187"/>
            <a:ext cx="619125" cy="619125"/>
          </a:xfrm>
          <a:prstGeom prst="ellipse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rgbClr val="C00000">
                  <a:alpha val="2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895361" y="890280"/>
            <a:ext cx="324090" cy="32409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C00000">
                  <a:alpha val="2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677944" y="1700891"/>
            <a:ext cx="1688633" cy="1688633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4" name="文本框 753"/>
          <p:cNvSpPr txBox="1"/>
          <p:nvPr/>
        </p:nvSpPr>
        <p:spPr>
          <a:xfrm>
            <a:off x="674546" y="209187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755" name="任意多边形 754"/>
          <p:cNvSpPr/>
          <p:nvPr/>
        </p:nvSpPr>
        <p:spPr>
          <a:xfrm>
            <a:off x="0" y="209188"/>
            <a:ext cx="695325" cy="564719"/>
          </a:xfrm>
          <a:custGeom>
            <a:avLst/>
            <a:gdLst>
              <a:gd name="connsiteX0" fmla="*/ 0 w 695325"/>
              <a:gd name="connsiteY0" fmla="*/ 0 h 564719"/>
              <a:gd name="connsiteX1" fmla="*/ 601203 w 695325"/>
              <a:gd name="connsiteY1" fmla="*/ 0 h 564719"/>
              <a:gd name="connsiteX2" fmla="*/ 695325 w 695325"/>
              <a:gd name="connsiteY2" fmla="*/ 94122 h 564719"/>
              <a:gd name="connsiteX3" fmla="*/ 695325 w 695325"/>
              <a:gd name="connsiteY3" fmla="*/ 470597 h 564719"/>
              <a:gd name="connsiteX4" fmla="*/ 601203 w 695325"/>
              <a:gd name="connsiteY4" fmla="*/ 564719 h 564719"/>
              <a:gd name="connsiteX5" fmla="*/ 0 w 695325"/>
              <a:gd name="connsiteY5" fmla="*/ 564719 h 564719"/>
              <a:gd name="connsiteX6" fmla="*/ 0 w 695325"/>
              <a:gd name="connsiteY6" fmla="*/ 0 h 5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564719">
                <a:moveTo>
                  <a:pt x="0" y="0"/>
                </a:moveTo>
                <a:lnTo>
                  <a:pt x="601203" y="0"/>
                </a:lnTo>
                <a:cubicBezTo>
                  <a:pt x="653185" y="0"/>
                  <a:pt x="695325" y="42140"/>
                  <a:pt x="695325" y="94122"/>
                </a:cubicBezTo>
                <a:lnTo>
                  <a:pt x="695325" y="470597"/>
                </a:lnTo>
                <a:cubicBezTo>
                  <a:pt x="695325" y="522579"/>
                  <a:pt x="653185" y="564719"/>
                  <a:pt x="601203" y="564719"/>
                </a:cubicBezTo>
                <a:lnTo>
                  <a:pt x="0" y="56471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grpSp>
        <p:nvGrpSpPr>
          <p:cNvPr id="756" name="组合 755"/>
          <p:cNvGrpSpPr/>
          <p:nvPr/>
        </p:nvGrpSpPr>
        <p:grpSpPr>
          <a:xfrm rot="10800000">
            <a:off x="0" y="4610263"/>
            <a:ext cx="9144000" cy="533236"/>
            <a:chOff x="0" y="0"/>
            <a:chExt cx="4209785" cy="1520593"/>
          </a:xfrm>
        </p:grpSpPr>
        <p:sp>
          <p:nvSpPr>
            <p:cNvPr id="757" name="任意多边形 756"/>
            <p:cNvSpPr/>
            <p:nvPr/>
          </p:nvSpPr>
          <p:spPr>
            <a:xfrm>
              <a:off x="0" y="0"/>
              <a:ext cx="3759200" cy="1466121"/>
            </a:xfrm>
            <a:custGeom>
              <a:avLst/>
              <a:gdLst>
                <a:gd name="connsiteX0" fmla="*/ 0 w 3759200"/>
                <a:gd name="connsiteY0" fmla="*/ 0 h 1349545"/>
                <a:gd name="connsiteX1" fmla="*/ 3743167 w 3759200"/>
                <a:gd name="connsiteY1" fmla="*/ 0 h 1349545"/>
                <a:gd name="connsiteX2" fmla="*/ 3759200 w 3759200"/>
                <a:gd name="connsiteY2" fmla="*/ 633298 h 1349545"/>
                <a:gd name="connsiteX3" fmla="*/ 1103086 w 3759200"/>
                <a:gd name="connsiteY3" fmla="*/ 1344498 h 1349545"/>
                <a:gd name="connsiteX4" fmla="*/ 146957 w 3759200"/>
                <a:gd name="connsiteY4" fmla="*/ 834684 h 1349545"/>
                <a:gd name="connsiteX5" fmla="*/ 0 w 3759200"/>
                <a:gd name="connsiteY5" fmla="*/ 695131 h 1349545"/>
                <a:gd name="connsiteX6" fmla="*/ 0 w 3759200"/>
                <a:gd name="connsiteY6" fmla="*/ 0 h 13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200" h="1349545">
                  <a:moveTo>
                    <a:pt x="0" y="0"/>
                  </a:moveTo>
                  <a:lnTo>
                    <a:pt x="3743167" y="0"/>
                  </a:lnTo>
                  <a:lnTo>
                    <a:pt x="3759200" y="633298"/>
                  </a:lnTo>
                  <a:cubicBezTo>
                    <a:pt x="3316514" y="778441"/>
                    <a:pt x="1809448" y="1412231"/>
                    <a:pt x="1103086" y="1344498"/>
                  </a:cubicBezTo>
                  <a:cubicBezTo>
                    <a:pt x="749905" y="1310632"/>
                    <a:pt x="420915" y="1080822"/>
                    <a:pt x="146957" y="834684"/>
                  </a:cubicBezTo>
                  <a:lnTo>
                    <a:pt x="0" y="6951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8" name="任意多边形 757"/>
            <p:cNvSpPr/>
            <p:nvPr/>
          </p:nvSpPr>
          <p:spPr>
            <a:xfrm>
              <a:off x="431695" y="0"/>
              <a:ext cx="3778090" cy="1520593"/>
            </a:xfrm>
            <a:custGeom>
              <a:avLst/>
              <a:gdLst>
                <a:gd name="connsiteX0" fmla="*/ 0 w 3778090"/>
                <a:gd name="connsiteY0" fmla="*/ 0 h 1520593"/>
                <a:gd name="connsiteX1" fmla="*/ 3778090 w 3778090"/>
                <a:gd name="connsiteY1" fmla="*/ 0 h 1520593"/>
                <a:gd name="connsiteX2" fmla="*/ 3762934 w 3778090"/>
                <a:gd name="connsiteY2" fmla="*/ 856343 h 1520593"/>
                <a:gd name="connsiteX3" fmla="*/ 2050248 w 3778090"/>
                <a:gd name="connsiteY3" fmla="*/ 1480457 h 1520593"/>
                <a:gd name="connsiteX4" fmla="*/ 122775 w 3778090"/>
                <a:gd name="connsiteY4" fmla="*/ 115009 h 1520593"/>
                <a:gd name="connsiteX5" fmla="*/ 0 w 3778090"/>
                <a:gd name="connsiteY5" fmla="*/ 0 h 15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090" h="1520593">
                  <a:moveTo>
                    <a:pt x="0" y="0"/>
                  </a:moveTo>
                  <a:lnTo>
                    <a:pt x="3778090" y="0"/>
                  </a:lnTo>
                  <a:lnTo>
                    <a:pt x="3762934" y="856343"/>
                  </a:lnTo>
                  <a:cubicBezTo>
                    <a:pt x="3234372" y="1253066"/>
                    <a:pt x="2705810" y="1649790"/>
                    <a:pt x="2050248" y="1480457"/>
                  </a:cubicBezTo>
                  <a:cubicBezTo>
                    <a:pt x="1476631" y="1332291"/>
                    <a:pt x="805780" y="750736"/>
                    <a:pt x="122775" y="11500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标注 5"/>
          <p:cNvSpPr/>
          <p:nvPr/>
        </p:nvSpPr>
        <p:spPr>
          <a:xfrm>
            <a:off x="838199" y="1233562"/>
            <a:ext cx="2407474" cy="1092710"/>
          </a:xfrm>
          <a:prstGeom prst="wedgeRoundRectCallout">
            <a:avLst>
              <a:gd name="adj1" fmla="val 59376"/>
              <a:gd name="adj2" fmla="val 59051"/>
              <a:gd name="adj3" fmla="val 16667"/>
            </a:avLst>
          </a:prstGeom>
          <a:gradFill flip="none" rotWithShape="1">
            <a:gsLst>
              <a:gs pos="0">
                <a:srgbClr val="F88383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标注 15"/>
          <p:cNvSpPr/>
          <p:nvPr/>
        </p:nvSpPr>
        <p:spPr>
          <a:xfrm flipH="1">
            <a:off x="5798849" y="1233562"/>
            <a:ext cx="2407474" cy="1092710"/>
          </a:xfrm>
          <a:prstGeom prst="wedgeRoundRectCallout">
            <a:avLst>
              <a:gd name="adj1" fmla="val 59376"/>
              <a:gd name="adj2" fmla="val 59051"/>
              <a:gd name="adj3" fmla="val 16667"/>
            </a:avLst>
          </a:prstGeom>
          <a:gradFill flip="none" rotWithShape="1">
            <a:gsLst>
              <a:gs pos="0">
                <a:srgbClr val="F88383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标注 16"/>
          <p:cNvSpPr/>
          <p:nvPr/>
        </p:nvSpPr>
        <p:spPr>
          <a:xfrm flipV="1">
            <a:off x="838199" y="3032545"/>
            <a:ext cx="2407474" cy="920331"/>
          </a:xfrm>
          <a:prstGeom prst="wedgeRoundRectCallout">
            <a:avLst>
              <a:gd name="adj1" fmla="val 59376"/>
              <a:gd name="adj2" fmla="val 59051"/>
              <a:gd name="adj3" fmla="val 16667"/>
            </a:avLst>
          </a:prstGeom>
          <a:gradFill flip="none" rotWithShape="1">
            <a:gsLst>
              <a:gs pos="0">
                <a:srgbClr val="F88383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标注 17"/>
          <p:cNvSpPr/>
          <p:nvPr/>
        </p:nvSpPr>
        <p:spPr>
          <a:xfrm flipH="1" flipV="1">
            <a:off x="5798849" y="3032545"/>
            <a:ext cx="2407474" cy="920331"/>
          </a:xfrm>
          <a:prstGeom prst="wedgeRoundRectCallout">
            <a:avLst>
              <a:gd name="adj1" fmla="val 59376"/>
              <a:gd name="adj2" fmla="val 59051"/>
              <a:gd name="adj3" fmla="val 16667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0000">
                  <a:alpha val="25000"/>
                </a:srgb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71"/>
          <p:cNvSpPr/>
          <p:nvPr/>
        </p:nvSpPr>
        <p:spPr>
          <a:xfrm>
            <a:off x="978708" y="1652655"/>
            <a:ext cx="2266964" cy="577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描。</a:t>
            </a: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86038" y="1305037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24" name="矩形 71"/>
          <p:cNvSpPr/>
          <p:nvPr/>
        </p:nvSpPr>
        <p:spPr>
          <a:xfrm>
            <a:off x="5938868" y="1652655"/>
            <a:ext cx="2266964" cy="577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描。</a:t>
            </a: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46198" y="1305037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28" name="矩形 71"/>
          <p:cNvSpPr/>
          <p:nvPr/>
        </p:nvSpPr>
        <p:spPr>
          <a:xfrm>
            <a:off x="978708" y="3358337"/>
            <a:ext cx="2266964" cy="577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描。</a:t>
            </a: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86038" y="3039294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  <p:sp>
        <p:nvSpPr>
          <p:cNvPr id="30" name="矩形 71"/>
          <p:cNvSpPr/>
          <p:nvPr/>
        </p:nvSpPr>
        <p:spPr>
          <a:xfrm>
            <a:off x="5938868" y="3358337"/>
            <a:ext cx="2266964" cy="577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在这里输入您的内容描述文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字，在这里输入您的内容描述文字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，在</a:t>
            </a:r>
            <a:r>
              <a:rPr lang="zh-CN" altLang="en-US" sz="1050" dirty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这里输入您的内容</a:t>
            </a:r>
            <a:r>
              <a:rPr lang="zh-CN" altLang="en-US" sz="1050" dirty="0" smtClean="0">
                <a:latin typeface="微软雅黑 Light" panose="020B0502040204020203" pitchFamily="2" charset="-122"/>
                <a:ea typeface="微软雅黑 Light" panose="020B0502040204020203" pitchFamily="2" charset="-122"/>
              </a:rPr>
              <a:t>描。</a:t>
            </a:r>
            <a:endParaRPr lang="zh-CN" altLang="en-US" sz="1050" dirty="0">
              <a:latin typeface="微软雅黑 Light" panose="020B0502040204020203" pitchFamily="2" charset="-122"/>
              <a:ea typeface="微软雅黑 Light" panose="020B0502040204020203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46198" y="3039294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在这里输入标题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1353</Words>
  <Application>Microsoft Office PowerPoint</Application>
  <PresentationFormat>全屏显示(16:9)</PresentationFormat>
  <Paragraphs>156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等线</vt:lpstr>
      <vt:lpstr>等线 Light</vt:lpstr>
      <vt:lpstr>方正兰亭黑_GBK</vt:lpstr>
      <vt:lpstr>方正姚体</vt:lpstr>
      <vt:lpstr>华文黑体</vt:lpstr>
      <vt:lpstr>宋体</vt:lpstr>
      <vt:lpstr>微软雅黑</vt:lpstr>
      <vt:lpstr>微软雅黑 Light</vt:lpstr>
      <vt:lpstr>Arial</vt:lpstr>
      <vt:lpstr>Calibri</vt:lpstr>
      <vt:lpstr>Calibri Light</vt:lpstr>
      <vt:lpstr>Impact</vt:lpstr>
      <vt:lpstr>Roboto Bk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2021-05-18T06:06:16Z</dcterms:created>
  <dcterms:modified xsi:type="dcterms:W3CDTF">2023-01-10T10:33:21Z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7FFEFF890BDA4FC98AAFF2DE4C01BF2A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