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5.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6.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7.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21.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notesSlides/notesSlide22.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8" r:id="rId2"/>
    <p:sldId id="296" r:id="rId3"/>
    <p:sldId id="260" r:id="rId4"/>
    <p:sldId id="275" r:id="rId5"/>
    <p:sldId id="284" r:id="rId6"/>
    <p:sldId id="285" r:id="rId7"/>
    <p:sldId id="302" r:id="rId8"/>
    <p:sldId id="301" r:id="rId9"/>
    <p:sldId id="297" r:id="rId10"/>
    <p:sldId id="273" r:id="rId11"/>
    <p:sldId id="277" r:id="rId12"/>
    <p:sldId id="279" r:id="rId13"/>
    <p:sldId id="288" r:id="rId14"/>
    <p:sldId id="299" r:id="rId15"/>
    <p:sldId id="263" r:id="rId16"/>
    <p:sldId id="289" r:id="rId17"/>
    <p:sldId id="290" r:id="rId18"/>
    <p:sldId id="291" r:id="rId19"/>
    <p:sldId id="282" r:id="rId20"/>
    <p:sldId id="298" r:id="rId21"/>
    <p:sldId id="283" r:id="rId22"/>
    <p:sldId id="303" r:id="rId23"/>
    <p:sldId id="286" r:id="rId24"/>
    <p:sldId id="276" r:id="rId25"/>
    <p:sldId id="300" r:id="rId26"/>
  </p:sldIdLst>
  <p:sldSz cx="9144000" cy="5143500" type="screen16x9"/>
  <p:notesSz cx="6858000" cy="9144000"/>
  <p:custDataLst>
    <p:tags r:id="rId2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EED7"/>
    <a:srgbClr val="87A7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175" autoAdjust="0"/>
    <p:restoredTop sz="94660"/>
  </p:normalViewPr>
  <p:slideViewPr>
    <p:cSldViewPr snapToGrid="0" showGuides="1">
      <p:cViewPr varScale="1">
        <p:scale>
          <a:sx n="112" d="100"/>
          <a:sy n="112" d="100"/>
        </p:scale>
        <p:origin x="462" y="96"/>
      </p:cViewPr>
      <p:guideLst>
        <p:guide orient="horz" pos="1620"/>
        <p:guide pos="2880"/>
      </p:guideLst>
    </p:cSldViewPr>
  </p:slideViewPr>
  <p:notesTextViewPr>
    <p:cViewPr>
      <p:scale>
        <a:sx n="1" d="1"/>
        <a:sy n="1" d="1"/>
      </p:scale>
      <p:origin x="0" y="0"/>
    </p:cViewPr>
  </p:notesTextViewPr>
  <p:sorterViewPr>
    <p:cViewPr>
      <p:scale>
        <a:sx n="186" d="100"/>
        <a:sy n="186" d="100"/>
      </p:scale>
      <p:origin x="0" y="0"/>
    </p:cViewPr>
  </p:sorterViewPr>
  <p:notesViewPr>
    <p:cSldViewPr snapToGrid="0">
      <p:cViewPr varScale="1">
        <p:scale>
          <a:sx n="85" d="100"/>
          <a:sy n="85" d="100"/>
        </p:scale>
        <p:origin x="-942" y="-84"/>
      </p:cViewPr>
      <p:guideLst>
        <p:guide orient="horz" pos="2880"/>
        <p:guide pos="2160"/>
      </p:guideLst>
    </p:cSldViewPr>
  </p:notesViewPr>
  <p:gridSpacing cx="72005" cy="72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C5DA26-6628-4845-9EC7-19668C2ED58E}"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5B2DF5-0451-4A80-ACF1-4AF67238FE9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D25B2DF5-0451-4A80-ACF1-4AF67238FE9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D25B2DF5-0451-4A80-ACF1-4AF67238FE94}"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D25B2DF5-0451-4A80-ACF1-4AF67238FE9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D25B2DF5-0451-4A80-ACF1-4AF67238FE9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D25B2DF5-0451-4A80-ACF1-4AF67238FE94}"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D25B2DF5-0451-4A80-ACF1-4AF67238FE94}"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D25B2DF5-0451-4A80-ACF1-4AF67238FE94}"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D25B2DF5-0451-4A80-ACF1-4AF67238FE94}"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D25B2DF5-0451-4A80-ACF1-4AF67238FE94}"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D25B2DF5-0451-4A80-ACF1-4AF67238FE94}"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D25B2DF5-0451-4A80-ACF1-4AF67238FE94}"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D25B2DF5-0451-4A80-ACF1-4AF67238FE94}"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D25B2DF5-0451-4A80-ACF1-4AF67238FE94}"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D25B2DF5-0451-4A80-ACF1-4AF67238FE94}"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D25B2DF5-0451-4A80-ACF1-4AF67238FE9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D25B2DF5-0451-4A80-ACF1-4AF67238FE9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F0541FE0-ABB9-4A66-8F0B-322DC85A9E9D}"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0B7DDEE-BA0E-4BBF-8877-03F171C1F78E}" type="slidenum">
              <a:rPr lang="zh-CN" altLang="en-US" smtClean="0"/>
              <a:t>‹#›</a:t>
            </a:fld>
            <a:endParaRPr lang="zh-CN" altLang="en-US"/>
          </a:p>
        </p:txBody>
      </p:sp>
      <p:pic>
        <p:nvPicPr>
          <p:cNvPr id="7" name="图片 6" descr="微信图片_20211207152454"/>
          <p:cNvPicPr>
            <a:picLocks noChangeAspect="1"/>
          </p:cNvPicPr>
          <p:nvPr userDrawn="1"/>
        </p:nvPicPr>
        <p:blipFill>
          <a:blip r:embed="rId2"/>
          <a:stretch>
            <a:fillRect/>
          </a:stretch>
        </p:blipFill>
        <p:spPr>
          <a:xfrm>
            <a:off x="-76835" y="13335"/>
            <a:ext cx="9220835" cy="511683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F0541FE0-ABB9-4A66-8F0B-322DC85A9E9D}"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0B7DDEE-BA0E-4BBF-8877-03F171C1F78E}"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F0541FE0-ABB9-4A66-8F0B-322DC85A9E9D}"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0B7DDEE-BA0E-4BBF-8877-03F171C1F78E}"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descr="图片包含 室内, 鲜花, 白色&#10;&#10;已生成极高可信度的说明"/>
          <p:cNvPicPr>
            <a:picLocks noChangeAspect="1"/>
          </p:cNvPicPr>
          <p:nvPr userDrawn="1"/>
        </p:nvPicPr>
        <p:blipFill>
          <a:blip r:embed="rId2"/>
          <a:stretch>
            <a:fillRect/>
          </a:stretch>
        </p:blipFill>
        <p:spPr>
          <a:xfrm flipV="1">
            <a:off x="7550117" y="3573859"/>
            <a:ext cx="2249236" cy="190822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F0541FE0-ABB9-4A66-8F0B-322DC85A9E9D}"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0B7DDEE-BA0E-4BBF-8877-03F171C1F78E}"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F0541FE0-ABB9-4A66-8F0B-322DC85A9E9D}"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0B7DDEE-BA0E-4BBF-8877-03F171C1F78E}"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hasCustomPrompt="1"/>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hasCustomPrompt="1"/>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F0541FE0-ABB9-4A66-8F0B-322DC85A9E9D}" type="datetimeFigureOut">
              <a:rPr lang="zh-CN" altLang="en-US" smtClean="0"/>
              <a:t>2023-01-10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A0B7DDEE-BA0E-4BBF-8877-03F171C1F78E}"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F0541FE0-ABB9-4A66-8F0B-322DC85A9E9D}" type="datetimeFigureOut">
              <a:rPr lang="zh-CN" altLang="en-US" smtClean="0"/>
              <a:t>2023-01-10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A0B7DDEE-BA0E-4BBF-8877-03F171C1F78E}"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541FE0-ABB9-4A66-8F0B-322DC85A9E9D}" type="datetimeFigureOut">
              <a:rPr lang="zh-CN" altLang="en-US" smtClean="0"/>
              <a:t>2023-01-10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A0B7DDEE-BA0E-4BBF-8877-03F171C1F78E}"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F0541FE0-ABB9-4A66-8F0B-322DC85A9E9D}"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0B7DDEE-BA0E-4BBF-8877-03F171C1F78E}"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F0541FE0-ABB9-4A66-8F0B-322DC85A9E9D}"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0B7DDEE-BA0E-4BBF-8877-03F171C1F78E}"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0541FE0-ABB9-4A66-8F0B-322DC85A9E9D}" type="datetimeFigureOut">
              <a:rPr lang="zh-CN" altLang="en-US" smtClean="0"/>
              <a:t>2023-01-10</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0B7DDEE-BA0E-4BBF-8877-03F171C1F78E}" type="slidenum">
              <a:rPr lang="zh-CN" altLang="en-US" smtClean="0"/>
              <a:t>‹#›</a:t>
            </a:fld>
            <a:endParaRPr lang="zh-CN" altLang="en-US"/>
          </a:p>
        </p:txBody>
      </p:sp>
      <p:pic>
        <p:nvPicPr>
          <p:cNvPr id="8" name="图片 7"/>
          <p:cNvPicPr>
            <a:picLocks noChangeAspect="1"/>
          </p:cNvPicPr>
          <p:nvPr userDrawn="1"/>
        </p:nvPicPr>
        <p:blipFill>
          <a:blip r:embed="rId13" cstate="screen">
            <a:extLst>
              <a:ext uri="{BEBA8EAE-BF5A-486C-A8C5-ECC9F3942E4B}">
                <a14:imgProps xmlns:a14="http://schemas.microsoft.com/office/drawing/2010/main">
                  <a14:imgLayer r:embed="rId14">
                    <a14:imgEffect>
                      <a14:saturation sat="66000"/>
                    </a14:imgEffect>
                  </a14:imgLayer>
                </a14:imgProps>
              </a:ext>
            </a:extLst>
          </a:blip>
          <a:stretch>
            <a:fillRect/>
          </a:stretch>
        </p:blipFill>
        <p:spPr>
          <a:xfrm>
            <a:off x="0" y="0"/>
            <a:ext cx="9144000" cy="51435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4.xml"/><Relationship Id="rId7" Type="http://schemas.openxmlformats.org/officeDocument/2006/relationships/notesSlide" Target="../notesSlides/notesSlide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7.xml"/><Relationship Id="rId5" Type="http://schemas.openxmlformats.org/officeDocument/2006/relationships/tags" Target="../tags/tag6.xml"/><Relationship Id="rId4" Type="http://schemas.openxmlformats.org/officeDocument/2006/relationships/tags" Target="../tags/tag5.xml"/><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openxmlformats.org/officeDocument/2006/relationships/tags" Target="../tags/tag75.xml"/><Relationship Id="rId13" Type="http://schemas.openxmlformats.org/officeDocument/2006/relationships/tags" Target="../tags/tag80.xml"/><Relationship Id="rId18" Type="http://schemas.openxmlformats.org/officeDocument/2006/relationships/tags" Target="../tags/tag85.xml"/><Relationship Id="rId3" Type="http://schemas.openxmlformats.org/officeDocument/2006/relationships/tags" Target="../tags/tag70.xml"/><Relationship Id="rId21" Type="http://schemas.openxmlformats.org/officeDocument/2006/relationships/tags" Target="../tags/tag88.xml"/><Relationship Id="rId7" Type="http://schemas.openxmlformats.org/officeDocument/2006/relationships/tags" Target="../tags/tag74.xml"/><Relationship Id="rId12" Type="http://schemas.openxmlformats.org/officeDocument/2006/relationships/tags" Target="../tags/tag79.xml"/><Relationship Id="rId17" Type="http://schemas.openxmlformats.org/officeDocument/2006/relationships/tags" Target="../tags/tag84.xml"/><Relationship Id="rId25" Type="http://schemas.openxmlformats.org/officeDocument/2006/relationships/image" Target="../media/image6.png"/><Relationship Id="rId2" Type="http://schemas.openxmlformats.org/officeDocument/2006/relationships/tags" Target="../tags/tag69.xml"/><Relationship Id="rId16" Type="http://schemas.openxmlformats.org/officeDocument/2006/relationships/tags" Target="../tags/tag83.xml"/><Relationship Id="rId20" Type="http://schemas.openxmlformats.org/officeDocument/2006/relationships/tags" Target="../tags/tag87.xml"/><Relationship Id="rId1" Type="http://schemas.openxmlformats.org/officeDocument/2006/relationships/tags" Target="../tags/tag68.xml"/><Relationship Id="rId6" Type="http://schemas.openxmlformats.org/officeDocument/2006/relationships/tags" Target="../tags/tag73.xml"/><Relationship Id="rId11" Type="http://schemas.openxmlformats.org/officeDocument/2006/relationships/tags" Target="../tags/tag78.xml"/><Relationship Id="rId24" Type="http://schemas.openxmlformats.org/officeDocument/2006/relationships/notesSlide" Target="../notesSlides/notesSlide19.xml"/><Relationship Id="rId5" Type="http://schemas.openxmlformats.org/officeDocument/2006/relationships/tags" Target="../tags/tag72.xml"/><Relationship Id="rId15" Type="http://schemas.openxmlformats.org/officeDocument/2006/relationships/tags" Target="../tags/tag82.xml"/><Relationship Id="rId23" Type="http://schemas.openxmlformats.org/officeDocument/2006/relationships/slideLayout" Target="../slideLayouts/slideLayout2.xml"/><Relationship Id="rId10" Type="http://schemas.openxmlformats.org/officeDocument/2006/relationships/tags" Target="../tags/tag77.xml"/><Relationship Id="rId19" Type="http://schemas.openxmlformats.org/officeDocument/2006/relationships/tags" Target="../tags/tag86.xml"/><Relationship Id="rId4" Type="http://schemas.openxmlformats.org/officeDocument/2006/relationships/tags" Target="../tags/tag71.xml"/><Relationship Id="rId9" Type="http://schemas.openxmlformats.org/officeDocument/2006/relationships/tags" Target="../tags/tag76.xml"/><Relationship Id="rId14" Type="http://schemas.openxmlformats.org/officeDocument/2006/relationships/tags" Target="../tags/tag81.xml"/><Relationship Id="rId22" Type="http://schemas.openxmlformats.org/officeDocument/2006/relationships/tags" Target="../tags/tag89.xml"/></Relationships>
</file>

<file path=ppt/slides/_rels/slide2.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tags" Target="../tags/tag19.xml"/><Relationship Id="rId18" Type="http://schemas.openxmlformats.org/officeDocument/2006/relationships/notesSlide" Target="../notesSlides/notesSlide2.xml"/><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tags" Target="../tags/tag18.xml"/><Relationship Id="rId17" Type="http://schemas.openxmlformats.org/officeDocument/2006/relationships/slideLayout" Target="../slideLayouts/slideLayout7.xml"/><Relationship Id="rId2" Type="http://schemas.openxmlformats.org/officeDocument/2006/relationships/tags" Target="../tags/tag8.xml"/><Relationship Id="rId16" Type="http://schemas.openxmlformats.org/officeDocument/2006/relationships/tags" Target="../tags/tag22.xml"/><Relationship Id="rId20" Type="http://schemas.openxmlformats.org/officeDocument/2006/relationships/image" Target="../media/image3.png"/><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tags" Target="../tags/tag17.xml"/><Relationship Id="rId5" Type="http://schemas.openxmlformats.org/officeDocument/2006/relationships/tags" Target="../tags/tag11.xml"/><Relationship Id="rId15" Type="http://schemas.openxmlformats.org/officeDocument/2006/relationships/tags" Target="../tags/tag21.xml"/><Relationship Id="rId10" Type="http://schemas.openxmlformats.org/officeDocument/2006/relationships/tags" Target="../tags/tag16.xml"/><Relationship Id="rId19" Type="http://schemas.openxmlformats.org/officeDocument/2006/relationships/image" Target="../media/image5.jpeg"/><Relationship Id="rId4" Type="http://schemas.openxmlformats.org/officeDocument/2006/relationships/tags" Target="../tags/tag10.xml"/><Relationship Id="rId9" Type="http://schemas.openxmlformats.org/officeDocument/2006/relationships/tags" Target="../tags/tag15.xml"/><Relationship Id="rId14" Type="http://schemas.openxmlformats.org/officeDocument/2006/relationships/tags" Target="../tags/tag20.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tags" Target="../tags/tag97.xml"/><Relationship Id="rId13" Type="http://schemas.openxmlformats.org/officeDocument/2006/relationships/tags" Target="../tags/tag102.xml"/><Relationship Id="rId3" Type="http://schemas.openxmlformats.org/officeDocument/2006/relationships/tags" Target="../tags/tag92.xml"/><Relationship Id="rId7" Type="http://schemas.openxmlformats.org/officeDocument/2006/relationships/tags" Target="../tags/tag96.xml"/><Relationship Id="rId12" Type="http://schemas.openxmlformats.org/officeDocument/2006/relationships/tags" Target="../tags/tag101.xml"/><Relationship Id="rId17" Type="http://schemas.openxmlformats.org/officeDocument/2006/relationships/image" Target="../media/image6.png"/><Relationship Id="rId2" Type="http://schemas.openxmlformats.org/officeDocument/2006/relationships/tags" Target="../tags/tag91.xml"/><Relationship Id="rId16" Type="http://schemas.openxmlformats.org/officeDocument/2006/relationships/notesSlide" Target="../notesSlides/notesSlide21.xml"/><Relationship Id="rId1" Type="http://schemas.openxmlformats.org/officeDocument/2006/relationships/tags" Target="../tags/tag90.xml"/><Relationship Id="rId6" Type="http://schemas.openxmlformats.org/officeDocument/2006/relationships/tags" Target="../tags/tag95.xml"/><Relationship Id="rId11" Type="http://schemas.openxmlformats.org/officeDocument/2006/relationships/tags" Target="../tags/tag100.xml"/><Relationship Id="rId5" Type="http://schemas.openxmlformats.org/officeDocument/2006/relationships/tags" Target="../tags/tag94.xml"/><Relationship Id="rId15" Type="http://schemas.openxmlformats.org/officeDocument/2006/relationships/slideLayout" Target="../slideLayouts/slideLayout2.xml"/><Relationship Id="rId10" Type="http://schemas.openxmlformats.org/officeDocument/2006/relationships/tags" Target="../tags/tag99.xml"/><Relationship Id="rId4" Type="http://schemas.openxmlformats.org/officeDocument/2006/relationships/tags" Target="../tags/tag93.xml"/><Relationship Id="rId9" Type="http://schemas.openxmlformats.org/officeDocument/2006/relationships/tags" Target="../tags/tag98.xml"/><Relationship Id="rId14" Type="http://schemas.openxmlformats.org/officeDocument/2006/relationships/tags" Target="../tags/tag103.xml"/></Relationships>
</file>

<file path=ppt/slides/_rels/slide22.xml.rels><?xml version="1.0" encoding="UTF-8" standalone="yes"?>
<Relationships xmlns="http://schemas.openxmlformats.org/package/2006/relationships"><Relationship Id="rId8" Type="http://schemas.openxmlformats.org/officeDocument/2006/relationships/notesSlide" Target="../notesSlides/notesSlide22.xml"/><Relationship Id="rId3" Type="http://schemas.openxmlformats.org/officeDocument/2006/relationships/tags" Target="../tags/tag106.xml"/><Relationship Id="rId7" Type="http://schemas.openxmlformats.org/officeDocument/2006/relationships/slideLayout" Target="../slideLayouts/slideLayout2.xml"/><Relationship Id="rId12" Type="http://schemas.openxmlformats.org/officeDocument/2006/relationships/image" Target="../media/image6.png"/><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tags" Target="../tags/tag109.xml"/><Relationship Id="rId11" Type="http://schemas.microsoft.com/office/2007/relationships/hdphoto" Target="../media/hdphoto2.wdp"/><Relationship Id="rId5" Type="http://schemas.openxmlformats.org/officeDocument/2006/relationships/tags" Target="../tags/tag108.xml"/><Relationship Id="rId10" Type="http://schemas.openxmlformats.org/officeDocument/2006/relationships/image" Target="../media/image22.png"/><Relationship Id="rId4" Type="http://schemas.openxmlformats.org/officeDocument/2006/relationships/tags" Target="../tags/tag107.xml"/><Relationship Id="rId9" Type="http://schemas.openxmlformats.org/officeDocument/2006/relationships/image" Target="../media/image21.jpeg"/></Relationships>
</file>

<file path=ppt/slides/_rels/slide23.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image" Target="../media/image18.jpeg"/><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image" Target="../media/image17.jpe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image" Target="../media/image19.jpeg"/><Relationship Id="rId5" Type="http://schemas.openxmlformats.org/officeDocument/2006/relationships/tags" Target="../tags/tag114.xml"/><Relationship Id="rId10" Type="http://schemas.openxmlformats.org/officeDocument/2006/relationships/notesSlide" Target="../notesSlides/notesSlide23.xml"/><Relationship Id="rId4" Type="http://schemas.openxmlformats.org/officeDocument/2006/relationships/tags" Target="../tags/tag113.xml"/><Relationship Id="rId9" Type="http://schemas.openxmlformats.org/officeDocument/2006/relationships/slideLayout" Target="../slideLayouts/slideLayout2.xml"/><Relationship Id="rId1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20.xml"/><Relationship Id="rId7" Type="http://schemas.openxmlformats.org/officeDocument/2006/relationships/notesSlide" Target="../notesSlides/notesSlide25.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slideLayout" Target="../slideLayouts/slideLayout7.xml"/><Relationship Id="rId5" Type="http://schemas.openxmlformats.org/officeDocument/2006/relationships/tags" Target="../tags/tag122.xml"/><Relationship Id="rId4" Type="http://schemas.openxmlformats.org/officeDocument/2006/relationships/tags" Target="../tags/tag12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12" Type="http://schemas.openxmlformats.org/officeDocument/2006/relationships/image" Target="../media/image6.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notesSlide" Target="../notesSlides/notesSlide5.xml"/><Relationship Id="rId5" Type="http://schemas.openxmlformats.org/officeDocument/2006/relationships/tags" Target="../tags/tag27.xml"/><Relationship Id="rId10" Type="http://schemas.openxmlformats.org/officeDocument/2006/relationships/slideLayout" Target="../slideLayouts/slideLayout2.xml"/><Relationship Id="rId4" Type="http://schemas.openxmlformats.org/officeDocument/2006/relationships/tags" Target="../tags/tag26.xml"/><Relationship Id="rId9" Type="http://schemas.openxmlformats.org/officeDocument/2006/relationships/tags" Target="../tags/tag31.xml"/></Relationships>
</file>

<file path=ppt/slides/_rels/slide6.xml.rels><?xml version="1.0" encoding="UTF-8" standalone="yes"?>
<Relationships xmlns="http://schemas.openxmlformats.org/package/2006/relationships"><Relationship Id="rId8" Type="http://schemas.openxmlformats.org/officeDocument/2006/relationships/tags" Target="../tags/tag39.xml"/><Relationship Id="rId13" Type="http://schemas.openxmlformats.org/officeDocument/2006/relationships/image" Target="../media/image6.png"/><Relationship Id="rId3" Type="http://schemas.openxmlformats.org/officeDocument/2006/relationships/tags" Target="../tags/tag34.xml"/><Relationship Id="rId7" Type="http://schemas.openxmlformats.org/officeDocument/2006/relationships/tags" Target="../tags/tag38.xml"/><Relationship Id="rId12" Type="http://schemas.openxmlformats.org/officeDocument/2006/relationships/notesSlide" Target="../notesSlides/notesSlide6.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slideLayout" Target="../slideLayouts/slideLayout2.xml"/><Relationship Id="rId5" Type="http://schemas.openxmlformats.org/officeDocument/2006/relationships/tags" Target="../tags/tag36.xml"/><Relationship Id="rId10" Type="http://schemas.openxmlformats.org/officeDocument/2006/relationships/tags" Target="../tags/tag41.xml"/><Relationship Id="rId4" Type="http://schemas.openxmlformats.org/officeDocument/2006/relationships/tags" Target="../tags/tag35.xml"/><Relationship Id="rId9" Type="http://schemas.openxmlformats.org/officeDocument/2006/relationships/tags" Target="../tags/tag40.xml"/></Relationships>
</file>

<file path=ppt/slides/_rels/slide7.xml.rels><?xml version="1.0" encoding="UTF-8" standalone="yes"?>
<Relationships xmlns="http://schemas.openxmlformats.org/package/2006/relationships"><Relationship Id="rId8" Type="http://schemas.openxmlformats.org/officeDocument/2006/relationships/tags" Target="../tags/tag49.xml"/><Relationship Id="rId13" Type="http://schemas.openxmlformats.org/officeDocument/2006/relationships/tags" Target="../tags/tag54.xml"/><Relationship Id="rId18" Type="http://schemas.openxmlformats.org/officeDocument/2006/relationships/tags" Target="../tags/tag59.xml"/><Relationship Id="rId3" Type="http://schemas.openxmlformats.org/officeDocument/2006/relationships/tags" Target="../tags/tag44.xml"/><Relationship Id="rId21" Type="http://schemas.openxmlformats.org/officeDocument/2006/relationships/image" Target="../media/image6.png"/><Relationship Id="rId7" Type="http://schemas.openxmlformats.org/officeDocument/2006/relationships/tags" Target="../tags/tag48.xml"/><Relationship Id="rId12" Type="http://schemas.openxmlformats.org/officeDocument/2006/relationships/tags" Target="../tags/tag53.xml"/><Relationship Id="rId17" Type="http://schemas.openxmlformats.org/officeDocument/2006/relationships/tags" Target="../tags/tag58.xml"/><Relationship Id="rId2" Type="http://schemas.openxmlformats.org/officeDocument/2006/relationships/tags" Target="../tags/tag43.xml"/><Relationship Id="rId16" Type="http://schemas.openxmlformats.org/officeDocument/2006/relationships/tags" Target="../tags/tag57.xml"/><Relationship Id="rId20" Type="http://schemas.openxmlformats.org/officeDocument/2006/relationships/notesSlide" Target="../notesSlides/notesSlide7.xml"/><Relationship Id="rId1" Type="http://schemas.openxmlformats.org/officeDocument/2006/relationships/tags" Target="../tags/tag42.xml"/><Relationship Id="rId6" Type="http://schemas.openxmlformats.org/officeDocument/2006/relationships/tags" Target="../tags/tag47.xml"/><Relationship Id="rId11" Type="http://schemas.openxmlformats.org/officeDocument/2006/relationships/tags" Target="../tags/tag52.xml"/><Relationship Id="rId5" Type="http://schemas.openxmlformats.org/officeDocument/2006/relationships/tags" Target="../tags/tag46.xml"/><Relationship Id="rId15" Type="http://schemas.openxmlformats.org/officeDocument/2006/relationships/tags" Target="../tags/tag56.xml"/><Relationship Id="rId10" Type="http://schemas.openxmlformats.org/officeDocument/2006/relationships/tags" Target="../tags/tag51.xml"/><Relationship Id="rId19" Type="http://schemas.openxmlformats.org/officeDocument/2006/relationships/slideLayout" Target="../slideLayouts/slideLayout2.xml"/><Relationship Id="rId4" Type="http://schemas.openxmlformats.org/officeDocument/2006/relationships/tags" Target="../tags/tag45.xml"/><Relationship Id="rId9" Type="http://schemas.openxmlformats.org/officeDocument/2006/relationships/tags" Target="../tags/tag50.xml"/><Relationship Id="rId14" Type="http://schemas.openxmlformats.org/officeDocument/2006/relationships/tags" Target="../tags/tag55.xml"/></Relationships>
</file>

<file path=ppt/slides/_rels/slide8.xml.rels><?xml version="1.0" encoding="UTF-8" standalone="yes"?>
<Relationships xmlns="http://schemas.openxmlformats.org/package/2006/relationships"><Relationship Id="rId8" Type="http://schemas.openxmlformats.org/officeDocument/2006/relationships/tags" Target="../tags/tag67.xml"/><Relationship Id="rId13" Type="http://schemas.openxmlformats.org/officeDocument/2006/relationships/image" Target="../media/image9.jpeg"/><Relationship Id="rId3" Type="http://schemas.openxmlformats.org/officeDocument/2006/relationships/tags" Target="../tags/tag62.xml"/><Relationship Id="rId7" Type="http://schemas.openxmlformats.org/officeDocument/2006/relationships/tags" Target="../tags/tag66.xml"/><Relationship Id="rId12" Type="http://schemas.openxmlformats.org/officeDocument/2006/relationships/image" Target="../media/image8.jpeg"/><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tags" Target="../tags/tag65.xml"/><Relationship Id="rId11" Type="http://schemas.openxmlformats.org/officeDocument/2006/relationships/image" Target="../media/image6.png"/><Relationship Id="rId5" Type="http://schemas.openxmlformats.org/officeDocument/2006/relationships/tags" Target="../tags/tag64.xml"/><Relationship Id="rId15" Type="http://schemas.openxmlformats.org/officeDocument/2006/relationships/image" Target="../media/image11.jpeg"/><Relationship Id="rId10" Type="http://schemas.openxmlformats.org/officeDocument/2006/relationships/notesSlide" Target="../notesSlides/notesSlide8.xml"/><Relationship Id="rId4" Type="http://schemas.openxmlformats.org/officeDocument/2006/relationships/tags" Target="../tags/tag63.xml"/><Relationship Id="rId9" Type="http://schemas.openxmlformats.org/officeDocument/2006/relationships/slideLayout" Target="../slideLayouts/slideLayout2.xml"/><Relationship Id="rId1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8" cstate="screen">
            <a:lum/>
          </a:blip>
          <a:srcRect/>
          <a:stretch>
            <a:fillRect/>
          </a:stretch>
        </a:blipFill>
        <a:effectLst/>
      </p:bgPr>
    </p:bg>
    <p:spTree>
      <p:nvGrpSpPr>
        <p:cNvPr id="1" name=""/>
        <p:cNvGrpSpPr/>
        <p:nvPr/>
      </p:nvGrpSpPr>
      <p:grpSpPr>
        <a:xfrm>
          <a:off x="0" y="0"/>
          <a:ext cx="0" cy="0"/>
          <a:chOff x="0" y="0"/>
          <a:chExt cx="0" cy="0"/>
        </a:xfrm>
      </p:grpSpPr>
      <p:sp>
        <p:nvSpPr>
          <p:cNvPr id="5" name="文本框 4"/>
          <p:cNvSpPr txBox="1"/>
          <p:nvPr/>
        </p:nvSpPr>
        <p:spPr>
          <a:xfrm>
            <a:off x="8117387" y="838091"/>
            <a:ext cx="204107" cy="1869743"/>
          </a:xfrm>
          <a:prstGeom prst="rect">
            <a:avLst/>
          </a:prstGeom>
          <a:noFill/>
        </p:spPr>
        <p:txBody>
          <a:bodyPr wrap="square" rtlCol="0">
            <a:spAutoFit/>
          </a:bodyPr>
          <a:lstStyle/>
          <a:p>
            <a:r>
              <a:rPr lang="zh-CN" altLang="en-US" sz="1050" dirty="0">
                <a:solidFill>
                  <a:schemeClr val="bg1">
                    <a:lumMod val="65000"/>
                  </a:schemeClr>
                </a:solidFill>
                <a:latin typeface="叶根友钢笔行书简体" panose="02010601030101010101" pitchFamily="2" charset="-122"/>
                <a:ea typeface="叶根友钢笔行书简体" panose="02010601030101010101" pitchFamily="2" charset="-122"/>
              </a:rPr>
              <a:t>点击此处添加的文本描述</a:t>
            </a:r>
          </a:p>
        </p:txBody>
      </p:sp>
      <p:sp>
        <p:nvSpPr>
          <p:cNvPr id="21" name="文本框 20"/>
          <p:cNvSpPr txBox="1"/>
          <p:nvPr/>
        </p:nvSpPr>
        <p:spPr>
          <a:xfrm>
            <a:off x="7709491" y="810166"/>
            <a:ext cx="204107" cy="1869743"/>
          </a:xfrm>
          <a:prstGeom prst="rect">
            <a:avLst/>
          </a:prstGeom>
          <a:noFill/>
        </p:spPr>
        <p:txBody>
          <a:bodyPr wrap="square" rtlCol="0">
            <a:spAutoFit/>
          </a:bodyPr>
          <a:lstStyle/>
          <a:p>
            <a:r>
              <a:rPr lang="zh-CN" altLang="en-US" sz="1050" dirty="0">
                <a:solidFill>
                  <a:schemeClr val="bg1">
                    <a:lumMod val="65000"/>
                  </a:schemeClr>
                </a:solidFill>
                <a:latin typeface="叶根友钢笔行书简体" panose="02010601030101010101" pitchFamily="2" charset="-122"/>
                <a:ea typeface="叶根友钢笔行书简体" panose="02010601030101010101" pitchFamily="2" charset="-122"/>
              </a:rPr>
              <a:t>点击此处添加的文本描述</a:t>
            </a:r>
          </a:p>
        </p:txBody>
      </p:sp>
      <p:sp>
        <p:nvSpPr>
          <p:cNvPr id="22" name="文本框 21"/>
          <p:cNvSpPr txBox="1"/>
          <p:nvPr/>
        </p:nvSpPr>
        <p:spPr>
          <a:xfrm>
            <a:off x="7295515" y="838090"/>
            <a:ext cx="204107" cy="1869743"/>
          </a:xfrm>
          <a:prstGeom prst="rect">
            <a:avLst/>
          </a:prstGeom>
          <a:noFill/>
        </p:spPr>
        <p:txBody>
          <a:bodyPr wrap="square" rtlCol="0">
            <a:spAutoFit/>
          </a:bodyPr>
          <a:lstStyle/>
          <a:p>
            <a:r>
              <a:rPr lang="zh-CN" altLang="en-US" sz="1050" dirty="0">
                <a:solidFill>
                  <a:schemeClr val="bg1">
                    <a:lumMod val="65000"/>
                  </a:schemeClr>
                </a:solidFill>
                <a:latin typeface="叶根友钢笔行书简体" panose="02010601030101010101" pitchFamily="2" charset="-122"/>
                <a:ea typeface="叶根友钢笔行书简体" panose="02010601030101010101" pitchFamily="2" charset="-122"/>
              </a:rPr>
              <a:t>点击此处添加的文本描述</a:t>
            </a:r>
          </a:p>
        </p:txBody>
      </p:sp>
      <p:sp>
        <p:nvSpPr>
          <p:cNvPr id="26" name="文本框 25"/>
          <p:cNvSpPr txBox="1"/>
          <p:nvPr/>
        </p:nvSpPr>
        <p:spPr>
          <a:xfrm>
            <a:off x="6892743" y="844432"/>
            <a:ext cx="204107" cy="1869743"/>
          </a:xfrm>
          <a:prstGeom prst="rect">
            <a:avLst/>
          </a:prstGeom>
          <a:noFill/>
        </p:spPr>
        <p:txBody>
          <a:bodyPr wrap="square" rtlCol="0">
            <a:spAutoFit/>
          </a:bodyPr>
          <a:lstStyle/>
          <a:p>
            <a:r>
              <a:rPr lang="zh-CN" altLang="en-US" sz="1050" dirty="0">
                <a:solidFill>
                  <a:schemeClr val="bg1">
                    <a:lumMod val="65000"/>
                  </a:schemeClr>
                </a:solidFill>
                <a:latin typeface="叶根友钢笔行书简体" panose="02010601030101010101" pitchFamily="2" charset="-122"/>
                <a:ea typeface="叶根友钢笔行书简体" panose="02010601030101010101" pitchFamily="2" charset="-122"/>
              </a:rPr>
              <a:t>点击此处添加的文本描述</a:t>
            </a:r>
          </a:p>
        </p:txBody>
      </p:sp>
      <p:sp>
        <p:nvSpPr>
          <p:cNvPr id="25" name="矩形 24"/>
          <p:cNvSpPr/>
          <p:nvPr/>
        </p:nvSpPr>
        <p:spPr>
          <a:xfrm>
            <a:off x="4241135" y="959461"/>
            <a:ext cx="992579" cy="415498"/>
          </a:xfrm>
          <a:prstGeom prst="rect">
            <a:avLst/>
          </a:prstGeom>
        </p:spPr>
        <p:txBody>
          <a:bodyPr wrap="none">
            <a:spAutoFit/>
          </a:bodyPr>
          <a:lstStyle/>
          <a:p>
            <a:r>
              <a:rPr lang="zh-CN" altLang="en-US" sz="2100" dirty="0">
                <a:solidFill>
                  <a:srgbClr val="87A79B"/>
                </a:solidFill>
                <a:latin typeface="新蒂文征明简繁" panose="03000600000000000000" charset="-122"/>
                <a:ea typeface="创艺简行楷" pitchFamily="2" charset="-122"/>
              </a:rPr>
              <a:t>中国风</a:t>
            </a:r>
            <a:endParaRPr lang="en-US" altLang="zh-CN" sz="2100" dirty="0">
              <a:solidFill>
                <a:srgbClr val="87A79B"/>
              </a:solidFill>
              <a:latin typeface="新蒂文征明简繁" panose="03000600000000000000" charset="-122"/>
              <a:ea typeface="创艺简行楷" pitchFamily="2" charset="-122"/>
            </a:endParaRPr>
          </a:p>
        </p:txBody>
      </p:sp>
      <p:sp>
        <p:nvSpPr>
          <p:cNvPr id="10" name="文本框 9"/>
          <p:cNvSpPr txBox="1"/>
          <p:nvPr/>
        </p:nvSpPr>
        <p:spPr>
          <a:xfrm>
            <a:off x="3040984" y="1505992"/>
            <a:ext cx="3532051" cy="1200329"/>
          </a:xfrm>
          <a:prstGeom prst="rect">
            <a:avLst/>
          </a:prstGeom>
          <a:noFill/>
        </p:spPr>
        <p:txBody>
          <a:bodyPr wrap="square" rtlCol="0">
            <a:spAutoFit/>
          </a:bodyPr>
          <a:lstStyle/>
          <a:p>
            <a:pPr algn="ctr"/>
            <a:r>
              <a:rPr lang="zh-CN" altLang="en-US" sz="3600" dirty="0">
                <a:solidFill>
                  <a:srgbClr val="87A79B"/>
                </a:solidFill>
                <a:latin typeface="方正仿郭简体" panose="03000509000000000000" pitchFamily="65" charset="-122"/>
                <a:ea typeface="创艺简行楷" pitchFamily="2" charset="-122"/>
                <a:cs typeface="方正仿郭简体" panose="03000509000000000000" pitchFamily="65" charset="-122"/>
              </a:rPr>
              <a:t>金融半年度工作总结</a:t>
            </a:r>
            <a:r>
              <a:rPr lang="en-US" altLang="zh-CN" sz="3600" dirty="0" err="1">
                <a:solidFill>
                  <a:srgbClr val="87A79B"/>
                </a:solidFill>
                <a:latin typeface="方正仿郭简体" panose="03000509000000000000" pitchFamily="65" charset="-122"/>
                <a:ea typeface="创艺简行楷" pitchFamily="2" charset="-122"/>
                <a:cs typeface="方正仿郭简体" panose="03000509000000000000" pitchFamily="65" charset="-122"/>
              </a:rPr>
              <a:t>ppt</a:t>
            </a:r>
            <a:r>
              <a:rPr lang="zh-CN" altLang="en-US" sz="3600" dirty="0">
                <a:solidFill>
                  <a:srgbClr val="87A79B"/>
                </a:solidFill>
                <a:latin typeface="方正仿郭简体" panose="03000509000000000000" pitchFamily="65" charset="-122"/>
                <a:ea typeface="创艺简行楷" pitchFamily="2" charset="-122"/>
                <a:cs typeface="方正仿郭简体" panose="03000509000000000000" pitchFamily="65" charset="-122"/>
              </a:rPr>
              <a:t>模板</a:t>
            </a:r>
            <a:endParaRPr lang="en-US" altLang="zh-CN" sz="3600" dirty="0">
              <a:solidFill>
                <a:srgbClr val="87A79B"/>
              </a:solidFill>
              <a:latin typeface="方正仿郭简体" panose="03000509000000000000" pitchFamily="65" charset="-122"/>
              <a:ea typeface="创艺简行楷" pitchFamily="2" charset="-122"/>
              <a:cs typeface="方正仿郭简体" panose="03000509000000000000" pitchFamily="65" charset="-122"/>
            </a:endParaRPr>
          </a:p>
        </p:txBody>
      </p:sp>
      <p:sp>
        <p:nvSpPr>
          <p:cNvPr id="15" name="矩形 14"/>
          <p:cNvSpPr/>
          <p:nvPr/>
        </p:nvSpPr>
        <p:spPr>
          <a:xfrm>
            <a:off x="4080640" y="3209465"/>
            <a:ext cx="1146148" cy="300082"/>
          </a:xfrm>
          <a:prstGeom prst="rect">
            <a:avLst/>
          </a:prstGeom>
        </p:spPr>
        <p:txBody>
          <a:bodyPr wrap="none">
            <a:spAutoFit/>
          </a:bodyPr>
          <a:lstStyle/>
          <a:p>
            <a:pPr algn="ctr"/>
            <a:r>
              <a:rPr lang="en-US" altLang="zh-CN" sz="1350" dirty="0">
                <a:solidFill>
                  <a:srgbClr val="87A79B"/>
                </a:solidFill>
                <a:ea typeface="创艺简行楷" pitchFamily="2" charset="-122"/>
              </a:rPr>
              <a:t>Chinese style </a:t>
            </a:r>
            <a:endParaRPr lang="en-US" altLang="zh-CN" sz="2400" dirty="0">
              <a:solidFill>
                <a:srgbClr val="87A79B"/>
              </a:solidFill>
              <a:latin typeface="方正仿郭简体" panose="03000509000000000000" pitchFamily="65" charset="-122"/>
              <a:ea typeface="创艺简行楷" pitchFamily="2" charset="-122"/>
              <a:cs typeface="方正仿郭简体" panose="03000509000000000000" pitchFamily="65" charset="-122"/>
            </a:endParaRPr>
          </a:p>
        </p:txBody>
      </p:sp>
      <p:sp>
        <p:nvSpPr>
          <p:cNvPr id="16" name="文本框 15"/>
          <p:cNvSpPr txBox="1"/>
          <p:nvPr/>
        </p:nvSpPr>
        <p:spPr>
          <a:xfrm>
            <a:off x="8611383" y="838091"/>
            <a:ext cx="369332" cy="860081"/>
          </a:xfrm>
          <a:prstGeom prst="rect">
            <a:avLst/>
          </a:prstGeom>
          <a:solidFill>
            <a:srgbClr val="87A79B"/>
          </a:solidFill>
          <a:ln>
            <a:solidFill>
              <a:srgbClr val="87A79B"/>
            </a:solidFill>
          </a:ln>
        </p:spPr>
        <p:txBody>
          <a:bodyPr vert="eaVert" wrap="square" rtlCol="0">
            <a:spAutoFit/>
          </a:bodyPr>
          <a:lstStyle/>
          <a:p>
            <a:pPr algn="ctr"/>
            <a:r>
              <a:rPr lang="zh-CN" altLang="en-US" sz="1200" dirty="0" smtClean="0">
                <a:solidFill>
                  <a:schemeClr val="bg1"/>
                </a:solidFill>
                <a:latin typeface="幼圆" panose="02010509060101010101" pitchFamily="49" charset="-122"/>
                <a:ea typeface="幼圆" panose="02010509060101010101" pitchFamily="49" charset="-122"/>
              </a:rPr>
              <a:t>文字描述</a:t>
            </a:r>
            <a:endParaRPr lang="zh-CN" altLang="en-US" sz="1200" dirty="0">
              <a:solidFill>
                <a:schemeClr val="bg1"/>
              </a:solidFill>
              <a:latin typeface="幼圆" panose="02010509060101010101" pitchFamily="49" charset="-122"/>
              <a:ea typeface="幼圆" panose="02010509060101010101" pitchFamily="49" charset="-122"/>
            </a:endParaRPr>
          </a:p>
        </p:txBody>
      </p:sp>
      <p:cxnSp>
        <p:nvCxnSpPr>
          <p:cNvPr id="4" name="PA_直接连接符 3"/>
          <p:cNvCxnSpPr/>
          <p:nvPr>
            <p:custDataLst>
              <p:tags r:id="rId1"/>
            </p:custDataLst>
          </p:nvPr>
        </p:nvCxnSpPr>
        <p:spPr>
          <a:xfrm>
            <a:off x="8425543" y="838090"/>
            <a:ext cx="0" cy="1790810"/>
          </a:xfrm>
          <a:prstGeom prst="line">
            <a:avLst/>
          </a:prstGeom>
          <a:ln>
            <a:solidFill>
              <a:srgbClr val="A6A6A6"/>
            </a:solidFill>
            <a:prstDash val="dash"/>
          </a:ln>
        </p:spPr>
        <p:style>
          <a:lnRef idx="1">
            <a:schemeClr val="accent1"/>
          </a:lnRef>
          <a:fillRef idx="0">
            <a:schemeClr val="accent1"/>
          </a:fillRef>
          <a:effectRef idx="0">
            <a:schemeClr val="accent1"/>
          </a:effectRef>
          <a:fontRef idx="minor">
            <a:schemeClr val="tx1"/>
          </a:fontRef>
        </p:style>
      </p:cxnSp>
      <p:cxnSp>
        <p:nvCxnSpPr>
          <p:cNvPr id="17" name="PA_直接连接符 3"/>
          <p:cNvCxnSpPr/>
          <p:nvPr>
            <p:custDataLst>
              <p:tags r:id="rId2"/>
            </p:custDataLst>
          </p:nvPr>
        </p:nvCxnSpPr>
        <p:spPr>
          <a:xfrm>
            <a:off x="8022772" y="838090"/>
            <a:ext cx="0" cy="1790810"/>
          </a:xfrm>
          <a:prstGeom prst="line">
            <a:avLst/>
          </a:prstGeom>
          <a:ln>
            <a:solidFill>
              <a:srgbClr val="A6A6A6"/>
            </a:solidFill>
            <a:prstDash val="dash"/>
          </a:ln>
        </p:spPr>
        <p:style>
          <a:lnRef idx="1">
            <a:schemeClr val="accent1"/>
          </a:lnRef>
          <a:fillRef idx="0">
            <a:schemeClr val="accent1"/>
          </a:fillRef>
          <a:effectRef idx="0">
            <a:schemeClr val="accent1"/>
          </a:effectRef>
          <a:fontRef idx="minor">
            <a:schemeClr val="tx1"/>
          </a:fontRef>
        </p:style>
      </p:cxnSp>
      <p:cxnSp>
        <p:nvCxnSpPr>
          <p:cNvPr id="18" name="PA_直接连接符 3"/>
          <p:cNvCxnSpPr/>
          <p:nvPr>
            <p:custDataLst>
              <p:tags r:id="rId3"/>
            </p:custDataLst>
          </p:nvPr>
        </p:nvCxnSpPr>
        <p:spPr>
          <a:xfrm>
            <a:off x="7620000" y="838090"/>
            <a:ext cx="0" cy="1790810"/>
          </a:xfrm>
          <a:prstGeom prst="line">
            <a:avLst/>
          </a:prstGeom>
          <a:ln>
            <a:solidFill>
              <a:srgbClr val="A6A6A6"/>
            </a:solidFill>
            <a:prstDash val="dash"/>
          </a:ln>
        </p:spPr>
        <p:style>
          <a:lnRef idx="1">
            <a:schemeClr val="accent1"/>
          </a:lnRef>
          <a:fillRef idx="0">
            <a:schemeClr val="accent1"/>
          </a:fillRef>
          <a:effectRef idx="0">
            <a:schemeClr val="accent1"/>
          </a:effectRef>
          <a:fontRef idx="minor">
            <a:schemeClr val="tx1"/>
          </a:fontRef>
        </p:style>
      </p:cxnSp>
      <p:cxnSp>
        <p:nvCxnSpPr>
          <p:cNvPr id="20" name="PA_直接连接符 3"/>
          <p:cNvCxnSpPr/>
          <p:nvPr>
            <p:custDataLst>
              <p:tags r:id="rId4"/>
            </p:custDataLst>
          </p:nvPr>
        </p:nvCxnSpPr>
        <p:spPr>
          <a:xfrm>
            <a:off x="7217228" y="838090"/>
            <a:ext cx="0" cy="1790810"/>
          </a:xfrm>
          <a:prstGeom prst="line">
            <a:avLst/>
          </a:prstGeom>
          <a:ln>
            <a:solidFill>
              <a:srgbClr val="A6A6A6"/>
            </a:solidFill>
            <a:prstDash val="dash"/>
          </a:ln>
        </p:spPr>
        <p:style>
          <a:lnRef idx="1">
            <a:schemeClr val="accent1"/>
          </a:lnRef>
          <a:fillRef idx="0">
            <a:schemeClr val="accent1"/>
          </a:fillRef>
          <a:effectRef idx="0">
            <a:schemeClr val="accent1"/>
          </a:effectRef>
          <a:fontRef idx="minor">
            <a:schemeClr val="tx1"/>
          </a:fontRef>
        </p:style>
      </p:cxnSp>
      <p:cxnSp>
        <p:nvCxnSpPr>
          <p:cNvPr id="24" name="PA_直接连接符 3"/>
          <p:cNvCxnSpPr/>
          <p:nvPr>
            <p:custDataLst>
              <p:tags r:id="rId5"/>
            </p:custDataLst>
          </p:nvPr>
        </p:nvCxnSpPr>
        <p:spPr>
          <a:xfrm>
            <a:off x="6814457" y="844432"/>
            <a:ext cx="0" cy="1790810"/>
          </a:xfrm>
          <a:prstGeom prst="line">
            <a:avLst/>
          </a:prstGeom>
          <a:ln>
            <a:solidFill>
              <a:srgbClr val="A6A6A6"/>
            </a:solidFill>
            <a:prstDash val="dash"/>
          </a:ln>
        </p:spPr>
        <p:style>
          <a:lnRef idx="1">
            <a:schemeClr val="accent1"/>
          </a:lnRef>
          <a:fillRef idx="0">
            <a:schemeClr val="accent1"/>
          </a:fillRef>
          <a:effectRef idx="0">
            <a:schemeClr val="accent1"/>
          </a:effectRef>
          <a:fontRef idx="minor">
            <a:schemeClr val="tx1"/>
          </a:fontRef>
        </p:style>
      </p:cxnSp>
      <p:pic>
        <p:nvPicPr>
          <p:cNvPr id="27" name="Janice作品 QQ1541531135" descr="图片包含 室内, 鲜花, 白色&#10;&#10;已生成极高可信度的说明"/>
          <p:cNvPicPr>
            <a:picLocks noChangeAspect="1"/>
          </p:cNvPicPr>
          <p:nvPr/>
        </p:nvPicPr>
        <p:blipFill>
          <a:blip r:embed="rId9"/>
          <a:stretch>
            <a:fillRect/>
          </a:stretch>
        </p:blipFill>
        <p:spPr>
          <a:xfrm flipH="1">
            <a:off x="-1732631" y="-1206967"/>
            <a:ext cx="4574950" cy="3881329"/>
          </a:xfrm>
          <a:prstGeom prst="rect">
            <a:avLst/>
          </a:prstGeom>
        </p:spPr>
      </p:pic>
      <p:grpSp>
        <p:nvGrpSpPr>
          <p:cNvPr id="29" name="Janice作品 QQ1541531135"/>
          <p:cNvGrpSpPr/>
          <p:nvPr/>
        </p:nvGrpSpPr>
        <p:grpSpPr>
          <a:xfrm flipH="1" flipV="1">
            <a:off x="5823528" y="2427575"/>
            <a:ext cx="4705855" cy="3722628"/>
            <a:chOff x="-1323474" y="-1137751"/>
            <a:chExt cx="6274473" cy="4963504"/>
          </a:xfrm>
        </p:grpSpPr>
        <p:grpSp>
          <p:nvGrpSpPr>
            <p:cNvPr id="30" name="组合 29"/>
            <p:cNvGrpSpPr/>
            <p:nvPr/>
          </p:nvGrpSpPr>
          <p:grpSpPr>
            <a:xfrm>
              <a:off x="-1323474" y="-1137751"/>
              <a:ext cx="6274473" cy="4963504"/>
              <a:chOff x="-1323474" y="-1137751"/>
              <a:chExt cx="6274473" cy="4963504"/>
            </a:xfrm>
          </p:grpSpPr>
          <p:pic>
            <p:nvPicPr>
              <p:cNvPr id="32" name="图片 31" descr="图片包含 室内, 鲜花, 白色&#10;&#10;已生成极高可信度的说明"/>
              <p:cNvPicPr>
                <a:picLocks noChangeAspect="1"/>
              </p:cNvPicPr>
              <p:nvPr/>
            </p:nvPicPr>
            <p:blipFill>
              <a:blip r:embed="rId9"/>
              <a:stretch>
                <a:fillRect/>
              </a:stretch>
            </p:blipFill>
            <p:spPr>
              <a:xfrm rot="2556909" flipH="1">
                <a:off x="-1323474" y="1056034"/>
                <a:ext cx="3264688" cy="2769719"/>
              </a:xfrm>
              <a:prstGeom prst="rect">
                <a:avLst/>
              </a:prstGeom>
            </p:spPr>
          </p:pic>
          <p:pic>
            <p:nvPicPr>
              <p:cNvPr id="33" name="图片 32" descr="图片包含 室内, 鲜花, 白色&#10;&#10;已生成极高可信度的说明"/>
              <p:cNvPicPr>
                <a:picLocks noChangeAspect="1"/>
              </p:cNvPicPr>
              <p:nvPr/>
            </p:nvPicPr>
            <p:blipFill>
              <a:blip r:embed="rId9"/>
              <a:stretch>
                <a:fillRect/>
              </a:stretch>
            </p:blipFill>
            <p:spPr>
              <a:xfrm rot="20243641" flipH="1">
                <a:off x="1686311" y="-1137751"/>
                <a:ext cx="3264688" cy="2769719"/>
              </a:xfrm>
              <a:prstGeom prst="rect">
                <a:avLst/>
              </a:prstGeom>
            </p:spPr>
          </p:pic>
          <p:pic>
            <p:nvPicPr>
              <p:cNvPr id="34" name="图片 33" descr="图片包含 室内, 鲜花, 白色&#10;&#10;已生成极高可信度的说明"/>
              <p:cNvPicPr>
                <a:picLocks noChangeAspect="1"/>
              </p:cNvPicPr>
              <p:nvPr/>
            </p:nvPicPr>
            <p:blipFill>
              <a:blip r:embed="rId9"/>
              <a:stretch>
                <a:fillRect/>
              </a:stretch>
            </p:blipFill>
            <p:spPr>
              <a:xfrm flipH="1">
                <a:off x="-735467" y="-694374"/>
                <a:ext cx="4505997" cy="3822830"/>
              </a:xfrm>
              <a:prstGeom prst="rect">
                <a:avLst/>
              </a:prstGeom>
            </p:spPr>
          </p:pic>
        </p:grpSp>
        <p:pic>
          <p:nvPicPr>
            <p:cNvPr id="31" name="图片 30" descr="图片包含 室内, 鲜花, 白色&#10;&#10;已生成极高可信度的说明"/>
            <p:cNvPicPr>
              <a:picLocks noChangeAspect="1"/>
            </p:cNvPicPr>
            <p:nvPr/>
          </p:nvPicPr>
          <p:blipFill>
            <a:blip r:embed="rId9"/>
            <a:stretch>
              <a:fillRect/>
            </a:stretch>
          </p:blipFill>
          <p:spPr>
            <a:xfrm rot="20243641" flipH="1">
              <a:off x="-975923" y="-1026551"/>
              <a:ext cx="3264688" cy="2769719"/>
            </a:xfrm>
            <a:prstGeom prst="rect">
              <a:avLst/>
            </a:prstGeom>
          </p:spPr>
        </p:pic>
      </p:grpSp>
      <p:cxnSp>
        <p:nvCxnSpPr>
          <p:cNvPr id="9" name="直接连接符 8"/>
          <p:cNvCxnSpPr/>
          <p:nvPr/>
        </p:nvCxnSpPr>
        <p:spPr>
          <a:xfrm>
            <a:off x="3954690" y="925784"/>
            <a:ext cx="1422458" cy="0"/>
          </a:xfrm>
          <a:prstGeom prst="line">
            <a:avLst/>
          </a:prstGeom>
          <a:ln w="28575">
            <a:solidFill>
              <a:srgbClr val="87A79B"/>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3954690" y="2707833"/>
            <a:ext cx="0" cy="930657"/>
          </a:xfrm>
          <a:prstGeom prst="line">
            <a:avLst/>
          </a:prstGeom>
          <a:ln w="28575">
            <a:solidFill>
              <a:srgbClr val="87A79B"/>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5377148" y="3180557"/>
            <a:ext cx="0" cy="469900"/>
          </a:xfrm>
          <a:prstGeom prst="line">
            <a:avLst/>
          </a:prstGeom>
          <a:ln w="28575">
            <a:solidFill>
              <a:srgbClr val="87A79B"/>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3940968" y="3638490"/>
            <a:ext cx="1436180" cy="0"/>
          </a:xfrm>
          <a:prstGeom prst="line">
            <a:avLst/>
          </a:prstGeom>
          <a:ln w="28575">
            <a:solidFill>
              <a:srgbClr val="87A79B"/>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5377148" y="912018"/>
            <a:ext cx="0" cy="795678"/>
          </a:xfrm>
          <a:prstGeom prst="line">
            <a:avLst/>
          </a:prstGeom>
          <a:ln w="28575">
            <a:solidFill>
              <a:srgbClr val="87A79B"/>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3954690" y="912018"/>
            <a:ext cx="0" cy="340351"/>
          </a:xfrm>
          <a:prstGeom prst="line">
            <a:avLst/>
          </a:prstGeom>
          <a:ln w="28575">
            <a:solidFill>
              <a:srgbClr val="87A79B"/>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7000">
        <p15:prstTrans prst="drape"/>
      </p:transition>
    </mc:Choice>
    <mc:Fallback xmlns="">
      <p:transition spd="slow"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000"/>
                                        <p:tgtEl>
                                          <p:spTgt spid="16"/>
                                        </p:tgtEl>
                                      </p:cBhvr>
                                    </p:animEffect>
                                    <p:anim calcmode="lin" valueType="num">
                                      <p:cBhvr>
                                        <p:cTn id="19" dur="1000" fill="hold"/>
                                        <p:tgtEl>
                                          <p:spTgt spid="16"/>
                                        </p:tgtEl>
                                        <p:attrNameLst>
                                          <p:attrName>ppt_x</p:attrName>
                                        </p:attrNameLst>
                                      </p:cBhvr>
                                      <p:tavLst>
                                        <p:tav tm="0">
                                          <p:val>
                                            <p:strVal val="#ppt_x"/>
                                          </p:val>
                                        </p:tav>
                                        <p:tav tm="100000">
                                          <p:val>
                                            <p:strVal val="#ppt_x"/>
                                          </p:val>
                                        </p:tav>
                                      </p:tavLst>
                                    </p:anim>
                                    <p:anim calcmode="lin" valueType="num">
                                      <p:cBhvr>
                                        <p:cTn id="20" dur="1000" fill="hold"/>
                                        <p:tgtEl>
                                          <p:spTgt spid="16"/>
                                        </p:tgtEl>
                                        <p:attrNameLst>
                                          <p:attrName>ppt_y</p:attrName>
                                        </p:attrNameLst>
                                      </p:cBhvr>
                                      <p:tavLst>
                                        <p:tav tm="0">
                                          <p:val>
                                            <p:strVal val="#ppt_y+.1"/>
                                          </p:val>
                                        </p:tav>
                                        <p:tav tm="100000">
                                          <p:val>
                                            <p:strVal val="#ppt_y"/>
                                          </p:val>
                                        </p:tav>
                                      </p:tavLst>
                                    </p:anim>
                                  </p:childTnLst>
                                </p:cTn>
                              </p:par>
                              <p:par>
                                <p:cTn id="21" presetID="12" presetClass="entr" presetSubtype="4"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250"/>
                                        <p:tgtEl>
                                          <p:spTgt spid="4"/>
                                        </p:tgtEl>
                                        <p:attrNameLst>
                                          <p:attrName>ppt_y</p:attrName>
                                        </p:attrNameLst>
                                      </p:cBhvr>
                                      <p:tavLst>
                                        <p:tav tm="0">
                                          <p:val>
                                            <p:strVal val="#ppt_y+#ppt_h*1.125000"/>
                                          </p:val>
                                        </p:tav>
                                        <p:tav tm="100000">
                                          <p:val>
                                            <p:strVal val="#ppt_y"/>
                                          </p:val>
                                        </p:tav>
                                      </p:tavLst>
                                    </p:anim>
                                    <p:animEffect transition="in" filter="wipe(up)">
                                      <p:cBhvr>
                                        <p:cTn id="24" dur="250"/>
                                        <p:tgtEl>
                                          <p:spTgt spid="4"/>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250"/>
                                        <p:tgtEl>
                                          <p:spTgt spid="5"/>
                                        </p:tgtEl>
                                      </p:cBhvr>
                                    </p:animEffect>
                                  </p:childTnLst>
                                </p:cTn>
                              </p:par>
                              <p:par>
                                <p:cTn id="28" presetID="12" presetClass="entr" presetSubtype="1" fill="hold" nodeType="withEffect">
                                  <p:stCondLst>
                                    <p:cond delay="25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250"/>
                                        <p:tgtEl>
                                          <p:spTgt spid="17"/>
                                        </p:tgtEl>
                                        <p:attrNameLst>
                                          <p:attrName>ppt_y</p:attrName>
                                        </p:attrNameLst>
                                      </p:cBhvr>
                                      <p:tavLst>
                                        <p:tav tm="0">
                                          <p:val>
                                            <p:strVal val="#ppt_y-#ppt_h*1.125000"/>
                                          </p:val>
                                        </p:tav>
                                        <p:tav tm="100000">
                                          <p:val>
                                            <p:strVal val="#ppt_y"/>
                                          </p:val>
                                        </p:tav>
                                      </p:tavLst>
                                    </p:anim>
                                    <p:animEffect transition="in" filter="wipe(down)">
                                      <p:cBhvr>
                                        <p:cTn id="31" dur="250"/>
                                        <p:tgtEl>
                                          <p:spTgt spid="17"/>
                                        </p:tgtEl>
                                      </p:cBhvr>
                                    </p:animEffect>
                                  </p:childTnLst>
                                </p:cTn>
                              </p:par>
                              <p:par>
                                <p:cTn id="32" presetID="22" presetClass="entr" presetSubtype="1" fill="hold" grpId="0" nodeType="withEffect">
                                  <p:stCondLst>
                                    <p:cond delay="250"/>
                                  </p:stCondLst>
                                  <p:childTnLst>
                                    <p:set>
                                      <p:cBhvr>
                                        <p:cTn id="33" dur="1" fill="hold">
                                          <p:stCondLst>
                                            <p:cond delay="0"/>
                                          </p:stCondLst>
                                        </p:cTn>
                                        <p:tgtEl>
                                          <p:spTgt spid="21"/>
                                        </p:tgtEl>
                                        <p:attrNameLst>
                                          <p:attrName>style.visibility</p:attrName>
                                        </p:attrNameLst>
                                      </p:cBhvr>
                                      <p:to>
                                        <p:strVal val="visible"/>
                                      </p:to>
                                    </p:set>
                                    <p:animEffect transition="in" filter="wipe(up)">
                                      <p:cBhvr>
                                        <p:cTn id="34" dur="250"/>
                                        <p:tgtEl>
                                          <p:spTgt spid="21"/>
                                        </p:tgtEl>
                                      </p:cBhvr>
                                    </p:animEffect>
                                  </p:childTnLst>
                                </p:cTn>
                              </p:par>
                              <p:par>
                                <p:cTn id="35" presetID="12" presetClass="entr" presetSubtype="4" fill="hold" nodeType="withEffect">
                                  <p:stCondLst>
                                    <p:cond delay="50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250"/>
                                        <p:tgtEl>
                                          <p:spTgt spid="18"/>
                                        </p:tgtEl>
                                        <p:attrNameLst>
                                          <p:attrName>ppt_y</p:attrName>
                                        </p:attrNameLst>
                                      </p:cBhvr>
                                      <p:tavLst>
                                        <p:tav tm="0">
                                          <p:val>
                                            <p:strVal val="#ppt_y+#ppt_h*1.125000"/>
                                          </p:val>
                                        </p:tav>
                                        <p:tav tm="100000">
                                          <p:val>
                                            <p:strVal val="#ppt_y"/>
                                          </p:val>
                                        </p:tav>
                                      </p:tavLst>
                                    </p:anim>
                                    <p:animEffect transition="in" filter="wipe(up)">
                                      <p:cBhvr>
                                        <p:cTn id="38" dur="250"/>
                                        <p:tgtEl>
                                          <p:spTgt spid="18"/>
                                        </p:tgtEl>
                                      </p:cBhvr>
                                    </p:animEffect>
                                  </p:childTnLst>
                                </p:cTn>
                              </p:par>
                              <p:par>
                                <p:cTn id="39" presetID="22" presetClass="entr" presetSubtype="4" fill="hold" grpId="0" nodeType="withEffect">
                                  <p:stCondLst>
                                    <p:cond delay="500"/>
                                  </p:stCondLst>
                                  <p:childTnLst>
                                    <p:set>
                                      <p:cBhvr>
                                        <p:cTn id="40" dur="1" fill="hold">
                                          <p:stCondLst>
                                            <p:cond delay="0"/>
                                          </p:stCondLst>
                                        </p:cTn>
                                        <p:tgtEl>
                                          <p:spTgt spid="22"/>
                                        </p:tgtEl>
                                        <p:attrNameLst>
                                          <p:attrName>style.visibility</p:attrName>
                                        </p:attrNameLst>
                                      </p:cBhvr>
                                      <p:to>
                                        <p:strVal val="visible"/>
                                      </p:to>
                                    </p:set>
                                    <p:animEffect transition="in" filter="wipe(down)">
                                      <p:cBhvr>
                                        <p:cTn id="41" dur="250"/>
                                        <p:tgtEl>
                                          <p:spTgt spid="22"/>
                                        </p:tgtEl>
                                      </p:cBhvr>
                                    </p:animEffect>
                                  </p:childTnLst>
                                </p:cTn>
                              </p:par>
                              <p:par>
                                <p:cTn id="42" presetID="12" presetClass="entr" presetSubtype="1" fill="hold" nodeType="withEffect">
                                  <p:stCondLst>
                                    <p:cond delay="750"/>
                                  </p:stCondLst>
                                  <p:childTnLst>
                                    <p:set>
                                      <p:cBhvr>
                                        <p:cTn id="43" dur="1" fill="hold">
                                          <p:stCondLst>
                                            <p:cond delay="0"/>
                                          </p:stCondLst>
                                        </p:cTn>
                                        <p:tgtEl>
                                          <p:spTgt spid="20"/>
                                        </p:tgtEl>
                                        <p:attrNameLst>
                                          <p:attrName>style.visibility</p:attrName>
                                        </p:attrNameLst>
                                      </p:cBhvr>
                                      <p:to>
                                        <p:strVal val="visible"/>
                                      </p:to>
                                    </p:set>
                                    <p:anim calcmode="lin" valueType="num">
                                      <p:cBhvr additive="base">
                                        <p:cTn id="44" dur="250"/>
                                        <p:tgtEl>
                                          <p:spTgt spid="20"/>
                                        </p:tgtEl>
                                        <p:attrNameLst>
                                          <p:attrName>ppt_y</p:attrName>
                                        </p:attrNameLst>
                                      </p:cBhvr>
                                      <p:tavLst>
                                        <p:tav tm="0">
                                          <p:val>
                                            <p:strVal val="#ppt_y-#ppt_h*1.125000"/>
                                          </p:val>
                                        </p:tav>
                                        <p:tav tm="100000">
                                          <p:val>
                                            <p:strVal val="#ppt_y"/>
                                          </p:val>
                                        </p:tav>
                                      </p:tavLst>
                                    </p:anim>
                                    <p:animEffect transition="in" filter="wipe(down)">
                                      <p:cBhvr>
                                        <p:cTn id="45" dur="250"/>
                                        <p:tgtEl>
                                          <p:spTgt spid="20"/>
                                        </p:tgtEl>
                                      </p:cBhvr>
                                    </p:animEffect>
                                  </p:childTnLst>
                                </p:cTn>
                              </p:par>
                              <p:par>
                                <p:cTn id="46" presetID="22" presetClass="entr" presetSubtype="1" fill="hold" grpId="0" nodeType="withEffect">
                                  <p:stCondLst>
                                    <p:cond delay="750"/>
                                  </p:stCondLst>
                                  <p:childTnLst>
                                    <p:set>
                                      <p:cBhvr>
                                        <p:cTn id="47" dur="1" fill="hold">
                                          <p:stCondLst>
                                            <p:cond delay="0"/>
                                          </p:stCondLst>
                                        </p:cTn>
                                        <p:tgtEl>
                                          <p:spTgt spid="26"/>
                                        </p:tgtEl>
                                        <p:attrNameLst>
                                          <p:attrName>style.visibility</p:attrName>
                                        </p:attrNameLst>
                                      </p:cBhvr>
                                      <p:to>
                                        <p:strVal val="visible"/>
                                      </p:to>
                                    </p:set>
                                    <p:animEffect transition="in" filter="wipe(up)">
                                      <p:cBhvr>
                                        <p:cTn id="48" dur="250"/>
                                        <p:tgtEl>
                                          <p:spTgt spid="26"/>
                                        </p:tgtEl>
                                      </p:cBhvr>
                                    </p:animEffect>
                                  </p:childTnLst>
                                </p:cTn>
                              </p:par>
                              <p:par>
                                <p:cTn id="49" presetID="12" presetClass="entr" presetSubtype="4" fill="hold" nodeType="withEffect">
                                  <p:stCondLst>
                                    <p:cond delay="100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250"/>
                                        <p:tgtEl>
                                          <p:spTgt spid="24"/>
                                        </p:tgtEl>
                                        <p:attrNameLst>
                                          <p:attrName>ppt_y</p:attrName>
                                        </p:attrNameLst>
                                      </p:cBhvr>
                                      <p:tavLst>
                                        <p:tav tm="0">
                                          <p:val>
                                            <p:strVal val="#ppt_y+#ppt_h*1.125000"/>
                                          </p:val>
                                        </p:tav>
                                        <p:tav tm="100000">
                                          <p:val>
                                            <p:strVal val="#ppt_y"/>
                                          </p:val>
                                        </p:tav>
                                      </p:tavLst>
                                    </p:anim>
                                    <p:animEffect transition="in" filter="wipe(up)">
                                      <p:cBhvr>
                                        <p:cTn id="52" dur="250"/>
                                        <p:tgtEl>
                                          <p:spTgt spid="24"/>
                                        </p:tgtEl>
                                      </p:cBhvr>
                                    </p:animEffect>
                                  </p:childTnLst>
                                </p:cTn>
                              </p:par>
                            </p:childTnLst>
                          </p:cTn>
                        </p:par>
                        <p:par>
                          <p:cTn id="53" fill="hold">
                            <p:stCondLst>
                              <p:cond delay="2000"/>
                            </p:stCondLst>
                            <p:childTnLst>
                              <p:par>
                                <p:cTn id="54" presetID="2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down)">
                                      <p:cBhvr>
                                        <p:cTn id="56" dur="250"/>
                                        <p:tgtEl>
                                          <p:spTgt spid="13"/>
                                        </p:tgtEl>
                                      </p:cBhvr>
                                    </p:animEffect>
                                  </p:childTnLst>
                                </p:cTn>
                              </p:par>
                            </p:childTnLst>
                          </p:cTn>
                        </p:par>
                        <p:par>
                          <p:cTn id="57" fill="hold">
                            <p:stCondLst>
                              <p:cond delay="2500"/>
                            </p:stCondLst>
                            <p:childTnLst>
                              <p:par>
                                <p:cTn id="58" presetID="22" presetClass="entr" presetSubtype="4" fill="hold" nodeType="after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wipe(down)">
                                      <p:cBhvr>
                                        <p:cTn id="60" dur="250"/>
                                        <p:tgtEl>
                                          <p:spTgt spid="39"/>
                                        </p:tgtEl>
                                      </p:cBhvr>
                                    </p:animEffect>
                                  </p:childTnLst>
                                </p:cTn>
                              </p:par>
                            </p:childTnLst>
                          </p:cTn>
                        </p:par>
                        <p:par>
                          <p:cTn id="61" fill="hold">
                            <p:stCondLst>
                              <p:cond delay="300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250"/>
                                        <p:tgtEl>
                                          <p:spTgt spid="9"/>
                                        </p:tgtEl>
                                      </p:cBhvr>
                                    </p:animEffect>
                                  </p:childTnLst>
                                </p:cTn>
                              </p:par>
                            </p:childTnLst>
                          </p:cTn>
                        </p:par>
                        <p:par>
                          <p:cTn id="65" fill="hold">
                            <p:stCondLst>
                              <p:cond delay="3500"/>
                            </p:stCondLst>
                            <p:childTnLst>
                              <p:par>
                                <p:cTn id="66" presetID="22" presetClass="entr" presetSubtype="1"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wipe(up)">
                                      <p:cBhvr>
                                        <p:cTn id="68" dur="250"/>
                                        <p:tgtEl>
                                          <p:spTgt spid="38"/>
                                        </p:tgtEl>
                                      </p:cBhvr>
                                    </p:animEffect>
                                  </p:childTnLst>
                                </p:cTn>
                              </p:par>
                            </p:childTnLst>
                          </p:cTn>
                        </p:par>
                        <p:par>
                          <p:cTn id="69" fill="hold">
                            <p:stCondLst>
                              <p:cond delay="4000"/>
                            </p:stCondLst>
                            <p:childTnLst>
                              <p:par>
                                <p:cTn id="70" presetID="37" presetClass="entr" presetSubtype="0" fill="hold" grpId="0"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500"/>
                                        <p:tgtEl>
                                          <p:spTgt spid="10"/>
                                        </p:tgtEl>
                                      </p:cBhvr>
                                    </p:animEffect>
                                    <p:anim calcmode="lin" valueType="num">
                                      <p:cBhvr>
                                        <p:cTn id="73" dur="500" fill="hold"/>
                                        <p:tgtEl>
                                          <p:spTgt spid="10"/>
                                        </p:tgtEl>
                                        <p:attrNameLst>
                                          <p:attrName>ppt_x</p:attrName>
                                        </p:attrNameLst>
                                      </p:cBhvr>
                                      <p:tavLst>
                                        <p:tav tm="0">
                                          <p:val>
                                            <p:strVal val="#ppt_x"/>
                                          </p:val>
                                        </p:tav>
                                        <p:tav tm="100000">
                                          <p:val>
                                            <p:strVal val="#ppt_x"/>
                                          </p:val>
                                        </p:tav>
                                      </p:tavLst>
                                    </p:anim>
                                    <p:anim calcmode="lin" valueType="num">
                                      <p:cBhvr>
                                        <p:cTn id="74" dur="450" decel="100000" fill="hold"/>
                                        <p:tgtEl>
                                          <p:spTgt spid="10"/>
                                        </p:tgtEl>
                                        <p:attrNameLst>
                                          <p:attrName>ppt_y</p:attrName>
                                        </p:attrNameLst>
                                      </p:cBhvr>
                                      <p:tavLst>
                                        <p:tav tm="0">
                                          <p:val>
                                            <p:strVal val="#ppt_y+1"/>
                                          </p:val>
                                        </p:tav>
                                        <p:tav tm="100000">
                                          <p:val>
                                            <p:strVal val="#ppt_y-.03"/>
                                          </p:val>
                                        </p:tav>
                                      </p:tavLst>
                                    </p:anim>
                                    <p:anim calcmode="lin" valueType="num">
                                      <p:cBhvr>
                                        <p:cTn id="75" dur="50" accel="100000" fill="hold">
                                          <p:stCondLst>
                                            <p:cond delay="450"/>
                                          </p:stCondLst>
                                        </p:cTn>
                                        <p:tgtEl>
                                          <p:spTgt spid="10"/>
                                        </p:tgtEl>
                                        <p:attrNameLst>
                                          <p:attrName>ppt_y</p:attrName>
                                        </p:attrNameLst>
                                      </p:cBhvr>
                                      <p:tavLst>
                                        <p:tav tm="0">
                                          <p:val>
                                            <p:strVal val="#ppt_y-.03"/>
                                          </p:val>
                                        </p:tav>
                                        <p:tav tm="100000">
                                          <p:val>
                                            <p:strVal val="#ppt_y"/>
                                          </p:val>
                                        </p:tav>
                                      </p:tavLst>
                                    </p:anim>
                                  </p:childTnLst>
                                </p:cTn>
                              </p:par>
                              <p:par>
                                <p:cTn id="76" presetID="31" presetClass="entr" presetSubtype="0" fill="hold" grpId="1" nodeType="withEffect">
                                  <p:stCondLst>
                                    <p:cond delay="0"/>
                                  </p:stCondLst>
                                  <p:childTnLst>
                                    <p:set>
                                      <p:cBhvr>
                                        <p:cTn id="77" dur="1" fill="hold">
                                          <p:stCondLst>
                                            <p:cond delay="0"/>
                                          </p:stCondLst>
                                        </p:cTn>
                                        <p:tgtEl>
                                          <p:spTgt spid="10"/>
                                        </p:tgtEl>
                                        <p:attrNameLst>
                                          <p:attrName>style.visibility</p:attrName>
                                        </p:attrNameLst>
                                      </p:cBhvr>
                                      <p:to>
                                        <p:strVal val="visible"/>
                                      </p:to>
                                    </p:set>
                                    <p:anim calcmode="lin" valueType="num">
                                      <p:cBhvr>
                                        <p:cTn id="78" dur="500" fill="hold"/>
                                        <p:tgtEl>
                                          <p:spTgt spid="10"/>
                                        </p:tgtEl>
                                        <p:attrNameLst>
                                          <p:attrName>ppt_w</p:attrName>
                                        </p:attrNameLst>
                                      </p:cBhvr>
                                      <p:tavLst>
                                        <p:tav tm="0">
                                          <p:val>
                                            <p:fltVal val="0"/>
                                          </p:val>
                                        </p:tav>
                                        <p:tav tm="100000">
                                          <p:val>
                                            <p:strVal val="#ppt_w"/>
                                          </p:val>
                                        </p:tav>
                                      </p:tavLst>
                                    </p:anim>
                                    <p:anim calcmode="lin" valueType="num">
                                      <p:cBhvr>
                                        <p:cTn id="79" dur="500" fill="hold"/>
                                        <p:tgtEl>
                                          <p:spTgt spid="10"/>
                                        </p:tgtEl>
                                        <p:attrNameLst>
                                          <p:attrName>ppt_h</p:attrName>
                                        </p:attrNameLst>
                                      </p:cBhvr>
                                      <p:tavLst>
                                        <p:tav tm="0">
                                          <p:val>
                                            <p:fltVal val="0"/>
                                          </p:val>
                                        </p:tav>
                                        <p:tav tm="100000">
                                          <p:val>
                                            <p:strVal val="#ppt_h"/>
                                          </p:val>
                                        </p:tav>
                                      </p:tavLst>
                                    </p:anim>
                                    <p:anim calcmode="lin" valueType="num">
                                      <p:cBhvr>
                                        <p:cTn id="80" dur="500" fill="hold"/>
                                        <p:tgtEl>
                                          <p:spTgt spid="10"/>
                                        </p:tgtEl>
                                        <p:attrNameLst>
                                          <p:attrName>style.rotation</p:attrName>
                                        </p:attrNameLst>
                                      </p:cBhvr>
                                      <p:tavLst>
                                        <p:tav tm="0">
                                          <p:val>
                                            <p:fltVal val="90"/>
                                          </p:val>
                                        </p:tav>
                                        <p:tav tm="100000">
                                          <p:val>
                                            <p:fltVal val="0"/>
                                          </p:val>
                                        </p:tav>
                                      </p:tavLst>
                                    </p:anim>
                                    <p:animEffect transition="in" filter="fade">
                                      <p:cBhvr>
                                        <p:cTn id="81" dur="500"/>
                                        <p:tgtEl>
                                          <p:spTgt spid="10"/>
                                        </p:tgtEl>
                                      </p:cBhvr>
                                    </p:animEffect>
                                  </p:childTnLst>
                                </p:cTn>
                              </p:par>
                            </p:childTnLst>
                          </p:cTn>
                        </p:par>
                        <p:par>
                          <p:cTn id="82" fill="hold">
                            <p:stCondLst>
                              <p:cond delay="4500"/>
                            </p:stCondLst>
                            <p:childTnLst>
                              <p:par>
                                <p:cTn id="83" presetID="22" presetClass="entr" presetSubtype="1" fill="hold" nodeType="after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wipe(up)">
                                      <p:cBhvr>
                                        <p:cTn id="85" dur="250"/>
                                        <p:tgtEl>
                                          <p:spTgt spid="35"/>
                                        </p:tgtEl>
                                      </p:cBhvr>
                                    </p:animEffect>
                                  </p:childTnLst>
                                </p:cTn>
                              </p:par>
                            </p:childTnLst>
                          </p:cTn>
                        </p:par>
                        <p:par>
                          <p:cTn id="86" fill="hold">
                            <p:stCondLst>
                              <p:cond delay="5000"/>
                            </p:stCondLst>
                            <p:childTnLst>
                              <p:par>
                                <p:cTn id="87" presetID="22" presetClass="entr" presetSubtype="2"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wipe(right)">
                                      <p:cBhvr>
                                        <p:cTn id="89" dur="250"/>
                                        <p:tgtEl>
                                          <p:spTgt spid="37"/>
                                        </p:tgtEl>
                                      </p:cBhvr>
                                    </p:animEffect>
                                  </p:childTnLst>
                                </p:cTn>
                              </p:par>
                            </p:childTnLst>
                          </p:cTn>
                        </p:par>
                        <p:par>
                          <p:cTn id="90" fill="hold">
                            <p:stCondLst>
                              <p:cond delay="5500"/>
                            </p:stCondLst>
                            <p:childTnLst>
                              <p:par>
                                <p:cTn id="91" presetID="12" presetClass="entr" presetSubtype="2" fill="hold" grpId="0" nodeType="afterEffect">
                                  <p:stCondLst>
                                    <p:cond delay="0"/>
                                  </p:stCondLst>
                                  <p:childTnLst>
                                    <p:set>
                                      <p:cBhvr>
                                        <p:cTn id="92" dur="1" fill="hold">
                                          <p:stCondLst>
                                            <p:cond delay="0"/>
                                          </p:stCondLst>
                                        </p:cTn>
                                        <p:tgtEl>
                                          <p:spTgt spid="25"/>
                                        </p:tgtEl>
                                        <p:attrNameLst>
                                          <p:attrName>style.visibility</p:attrName>
                                        </p:attrNameLst>
                                      </p:cBhvr>
                                      <p:to>
                                        <p:strVal val="visible"/>
                                      </p:to>
                                    </p:set>
                                    <p:anim calcmode="lin" valueType="num">
                                      <p:cBhvr additive="base">
                                        <p:cTn id="93" dur="500"/>
                                        <p:tgtEl>
                                          <p:spTgt spid="25"/>
                                        </p:tgtEl>
                                        <p:attrNameLst>
                                          <p:attrName>ppt_x</p:attrName>
                                        </p:attrNameLst>
                                      </p:cBhvr>
                                      <p:tavLst>
                                        <p:tav tm="0">
                                          <p:val>
                                            <p:strVal val="#ppt_x+#ppt_w*1.125000"/>
                                          </p:val>
                                        </p:tav>
                                        <p:tav tm="100000">
                                          <p:val>
                                            <p:strVal val="#ppt_x"/>
                                          </p:val>
                                        </p:tav>
                                      </p:tavLst>
                                    </p:anim>
                                    <p:animEffect transition="in" filter="wipe(left)">
                                      <p:cBhvr>
                                        <p:cTn id="94" dur="500"/>
                                        <p:tgtEl>
                                          <p:spTgt spid="25"/>
                                        </p:tgtEl>
                                      </p:cBhvr>
                                    </p:animEffect>
                                  </p:childTnLst>
                                </p:cTn>
                              </p:par>
                              <p:par>
                                <p:cTn id="95" presetID="12" presetClass="entr" presetSubtype="8" fill="hold" grpId="0" nodeType="withEffect">
                                  <p:stCondLst>
                                    <p:cond delay="0"/>
                                  </p:stCondLst>
                                  <p:childTnLst>
                                    <p:set>
                                      <p:cBhvr>
                                        <p:cTn id="96" dur="1" fill="hold">
                                          <p:stCondLst>
                                            <p:cond delay="0"/>
                                          </p:stCondLst>
                                        </p:cTn>
                                        <p:tgtEl>
                                          <p:spTgt spid="15"/>
                                        </p:tgtEl>
                                        <p:attrNameLst>
                                          <p:attrName>style.visibility</p:attrName>
                                        </p:attrNameLst>
                                      </p:cBhvr>
                                      <p:to>
                                        <p:strVal val="visible"/>
                                      </p:to>
                                    </p:set>
                                    <p:anim calcmode="lin" valueType="num">
                                      <p:cBhvr additive="base">
                                        <p:cTn id="97" dur="500"/>
                                        <p:tgtEl>
                                          <p:spTgt spid="15"/>
                                        </p:tgtEl>
                                        <p:attrNameLst>
                                          <p:attrName>ppt_x</p:attrName>
                                        </p:attrNameLst>
                                      </p:cBhvr>
                                      <p:tavLst>
                                        <p:tav tm="0">
                                          <p:val>
                                            <p:strVal val="#ppt_x-#ppt_w*1.125000"/>
                                          </p:val>
                                        </p:tav>
                                        <p:tav tm="100000">
                                          <p:val>
                                            <p:strVal val="#ppt_x"/>
                                          </p:val>
                                        </p:tav>
                                      </p:tavLst>
                                    </p:anim>
                                    <p:animEffect transition="in" filter="wipe(right)">
                                      <p:cBhvr>
                                        <p:cTn id="9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1" grpId="0"/>
      <p:bldP spid="22" grpId="0"/>
      <p:bldP spid="26" grpId="0"/>
      <p:bldP spid="25" grpId="0"/>
      <p:bldP spid="10" grpId="0"/>
      <p:bldP spid="10" grpId="1"/>
      <p:bldP spid="15" grpId="0"/>
      <p:bldP spid="1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菱形 5"/>
          <p:cNvSpPr/>
          <p:nvPr/>
        </p:nvSpPr>
        <p:spPr>
          <a:xfrm>
            <a:off x="5729764" y="1491615"/>
            <a:ext cx="2788920" cy="2788920"/>
          </a:xfrm>
          <a:prstGeom prst="diamond">
            <a:avLst/>
          </a:prstGeom>
          <a:noFill/>
          <a:ln w="31750">
            <a:solidFill>
              <a:srgbClr val="87A7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 name="菱形 2"/>
          <p:cNvSpPr/>
          <p:nvPr/>
        </p:nvSpPr>
        <p:spPr>
          <a:xfrm>
            <a:off x="653653" y="1505942"/>
            <a:ext cx="2788920" cy="2788920"/>
          </a:xfrm>
          <a:prstGeom prst="diamond">
            <a:avLst/>
          </a:prstGeom>
          <a:noFill/>
          <a:ln w="31750">
            <a:solidFill>
              <a:srgbClr val="87A7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19" name="组合 18"/>
          <p:cNvGrpSpPr/>
          <p:nvPr/>
        </p:nvGrpSpPr>
        <p:grpSpPr>
          <a:xfrm>
            <a:off x="5961698" y="1482566"/>
            <a:ext cx="2796064" cy="2795585"/>
            <a:chOff x="5897880" y="2015016"/>
            <a:chExt cx="2796064" cy="2795585"/>
          </a:xfrm>
        </p:grpSpPr>
        <p:sp>
          <p:nvSpPr>
            <p:cNvPr id="32" name="菱形 31"/>
            <p:cNvSpPr/>
            <p:nvPr/>
          </p:nvSpPr>
          <p:spPr>
            <a:xfrm>
              <a:off x="5905024" y="2015016"/>
              <a:ext cx="2788920" cy="2788920"/>
            </a:xfrm>
            <a:prstGeom prst="diamond">
              <a:avLst/>
            </a:prstGeom>
            <a:solidFill>
              <a:schemeClr val="bg1"/>
            </a:solidFill>
            <a:ln w="127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 name="菱形 3"/>
            <p:cNvSpPr/>
            <p:nvPr/>
          </p:nvSpPr>
          <p:spPr>
            <a:xfrm>
              <a:off x="5897880" y="2021681"/>
              <a:ext cx="2788920" cy="2788920"/>
            </a:xfrm>
            <a:prstGeom prst="diamond">
              <a:avLst/>
            </a:prstGeom>
            <a:blipFill rotWithShape="1">
              <a:blip r:embed="rId3" cstate="screen"/>
              <a:stretch>
                <a:fillRect/>
              </a:stretch>
            </a:blipFill>
            <a:ln w="3175">
              <a:solidFill>
                <a:srgbClr val="87A7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grpSp>
      <p:grpSp>
        <p:nvGrpSpPr>
          <p:cNvPr id="13" name="组合 12"/>
          <p:cNvGrpSpPr/>
          <p:nvPr/>
        </p:nvGrpSpPr>
        <p:grpSpPr>
          <a:xfrm>
            <a:off x="3566160" y="1532098"/>
            <a:ext cx="2274094" cy="1276350"/>
            <a:chOff x="1648" y="7045"/>
            <a:chExt cx="4775" cy="2680"/>
          </a:xfrm>
        </p:grpSpPr>
        <p:sp>
          <p:nvSpPr>
            <p:cNvPr id="14" name="文本框 13"/>
            <p:cNvSpPr txBox="1"/>
            <p:nvPr/>
          </p:nvSpPr>
          <p:spPr>
            <a:xfrm>
              <a:off x="1648" y="7495"/>
              <a:ext cx="4775" cy="2230"/>
            </a:xfrm>
            <a:prstGeom prst="rect">
              <a:avLst/>
            </a:prstGeom>
            <a:noFill/>
          </p:spPr>
          <p:txBody>
            <a:bodyPr wrap="square" rtlCol="0">
              <a:spAutoFit/>
            </a:bodyPr>
            <a:lstStyle/>
            <a:p>
              <a:pPr algn="l">
                <a:lnSpc>
                  <a:spcPct val="120000"/>
                </a:lnSpc>
              </a:pPr>
              <a:r>
                <a:rPr lang="en-US" altLang="zh-CN" sz="1050" dirty="0">
                  <a:latin typeface="方正苏新诗柳楷简体" panose="02000000000000000000" charset="-122"/>
                  <a:ea typeface="创艺简行楷" pitchFamily="2" charset="-122"/>
                  <a:cs typeface="华文黑体" charset="-122"/>
                  <a:sym typeface="微软雅黑 Light" panose="020B0502040204020203" charset="-122"/>
                </a:rPr>
                <a:t>请输入适量文字在此处进行解释说明以便于读者合理理解上述标题的内容请输入适量文字</a:t>
              </a:r>
              <a:r>
                <a:rPr lang="zh-CN" altLang="en-US" sz="1050" dirty="0">
                  <a:latin typeface="方正苏新诗柳楷简体" panose="02000000000000000000" charset="-122"/>
                  <a:ea typeface="创艺简行楷" pitchFamily="2" charset="-122"/>
                  <a:cs typeface="华文黑体" charset="-122"/>
                  <a:sym typeface="微软雅黑 Light" panose="020B0502040204020203" charset="-122"/>
                </a:rPr>
                <a:t>。</a:t>
              </a:r>
              <a:r>
                <a:rPr lang="en-US" altLang="zh-CN" sz="1050" dirty="0">
                  <a:latin typeface="方正苏新诗柳楷简体" panose="02000000000000000000" charset="-122"/>
                  <a:ea typeface="创艺简行楷" pitchFamily="2" charset="-122"/>
                  <a:cs typeface="华文黑体" charset="-122"/>
                  <a:sym typeface="微软雅黑 Light" panose="020B0502040204020203" charset="-122"/>
                </a:rPr>
                <a:t>请输入适量文字在此处进行解释说明以便于读者合理理解上述标题的内容</a:t>
              </a:r>
              <a:endParaRPr lang="zh-CN" altLang="en-US" sz="1050" dirty="0">
                <a:latin typeface="方正苏新诗柳楷简体" panose="02000000000000000000" charset="-122"/>
                <a:ea typeface="创艺简行楷" pitchFamily="2" charset="-122"/>
                <a:cs typeface="华文黑体" charset="-122"/>
                <a:sym typeface="微软雅黑 Light" panose="020B0502040204020203" charset="-122"/>
              </a:endParaRPr>
            </a:p>
          </p:txBody>
        </p:sp>
        <p:sp>
          <p:nvSpPr>
            <p:cNvPr id="15" name="文本框 14"/>
            <p:cNvSpPr txBox="1"/>
            <p:nvPr/>
          </p:nvSpPr>
          <p:spPr>
            <a:xfrm>
              <a:off x="1648" y="7045"/>
              <a:ext cx="3397" cy="679"/>
            </a:xfrm>
            <a:prstGeom prst="rect">
              <a:avLst/>
            </a:prstGeom>
            <a:noFill/>
          </p:spPr>
          <p:txBody>
            <a:bodyPr wrap="square" rtlCol="0">
              <a:spAutoFit/>
            </a:bodyPr>
            <a:lstStyle/>
            <a:p>
              <a:pPr algn="l"/>
              <a:r>
                <a:rPr lang="zh-CN" altLang="en-US" sz="1500" dirty="0">
                  <a:solidFill>
                    <a:srgbClr val="87A79B"/>
                  </a:solidFill>
                  <a:latin typeface="方正苏新诗柳楷简体" panose="02000000000000000000" charset="-122"/>
                  <a:ea typeface="创艺简行楷" pitchFamily="2" charset="-122"/>
                  <a:sym typeface="+mn-ea"/>
                </a:rPr>
                <a:t>点击输入标题</a:t>
              </a:r>
            </a:p>
          </p:txBody>
        </p:sp>
      </p:grpSp>
      <p:sp>
        <p:nvSpPr>
          <p:cNvPr id="7" name="椭圆 6"/>
          <p:cNvSpPr/>
          <p:nvPr/>
        </p:nvSpPr>
        <p:spPr>
          <a:xfrm>
            <a:off x="2914650" y="1532096"/>
            <a:ext cx="571500" cy="571500"/>
          </a:xfrm>
          <a:prstGeom prst="ellipse">
            <a:avLst/>
          </a:prstGeom>
          <a:solidFill>
            <a:srgbClr val="87A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新蒂文征明简繁" panose="03000600000000000000" charset="-122"/>
                <a:ea typeface="创艺简行楷" pitchFamily="2" charset="-122"/>
              </a:rPr>
              <a:t>壹</a:t>
            </a:r>
          </a:p>
        </p:txBody>
      </p:sp>
      <p:grpSp>
        <p:nvGrpSpPr>
          <p:cNvPr id="11" name="组合 10"/>
          <p:cNvGrpSpPr/>
          <p:nvPr/>
        </p:nvGrpSpPr>
        <p:grpSpPr>
          <a:xfrm>
            <a:off x="3108960" y="3490438"/>
            <a:ext cx="2274094" cy="1295400"/>
            <a:chOff x="1648" y="7005"/>
            <a:chExt cx="4775" cy="2720"/>
          </a:xfrm>
        </p:grpSpPr>
        <p:sp>
          <p:nvSpPr>
            <p:cNvPr id="12" name="文本框 11"/>
            <p:cNvSpPr txBox="1"/>
            <p:nvPr/>
          </p:nvSpPr>
          <p:spPr>
            <a:xfrm>
              <a:off x="1648" y="7495"/>
              <a:ext cx="4775" cy="2230"/>
            </a:xfrm>
            <a:prstGeom prst="rect">
              <a:avLst/>
            </a:prstGeom>
            <a:noFill/>
          </p:spPr>
          <p:txBody>
            <a:bodyPr wrap="square" rtlCol="0">
              <a:spAutoFit/>
            </a:bodyPr>
            <a:lstStyle/>
            <a:p>
              <a:pPr algn="l">
                <a:lnSpc>
                  <a:spcPct val="120000"/>
                </a:lnSpc>
              </a:pPr>
              <a:r>
                <a:rPr lang="en-US" altLang="zh-CN" sz="1050" dirty="0">
                  <a:latin typeface="方正苏新诗柳楷简体" panose="02000000000000000000" charset="-122"/>
                  <a:ea typeface="创艺简行楷" pitchFamily="2" charset="-122"/>
                  <a:cs typeface="华文黑体" charset="-122"/>
                  <a:sym typeface="微软雅黑 Light" panose="020B0502040204020203" charset="-122"/>
                </a:rPr>
                <a:t>请输入适量文字在此处进行解释说明以便于读者合理理解上述标题的内容请输入适量文字</a:t>
              </a:r>
              <a:r>
                <a:rPr lang="zh-CN" altLang="en-US" sz="1050" dirty="0">
                  <a:latin typeface="方正苏新诗柳楷简体" panose="02000000000000000000" charset="-122"/>
                  <a:ea typeface="创艺简行楷" pitchFamily="2" charset="-122"/>
                  <a:cs typeface="华文黑体" charset="-122"/>
                  <a:sym typeface="微软雅黑 Light" panose="020B0502040204020203" charset="-122"/>
                </a:rPr>
                <a:t>。</a:t>
              </a:r>
              <a:r>
                <a:rPr lang="en-US" altLang="zh-CN" sz="1050" dirty="0">
                  <a:latin typeface="方正苏新诗柳楷简体" panose="02000000000000000000" charset="-122"/>
                  <a:ea typeface="创艺简行楷" pitchFamily="2" charset="-122"/>
                  <a:cs typeface="华文黑体" charset="-122"/>
                  <a:sym typeface="微软雅黑 Light" panose="020B0502040204020203" charset="-122"/>
                </a:rPr>
                <a:t>请输入适量文字在此处进行解释说明以便于读者合理理解上述标题的内容</a:t>
              </a:r>
              <a:endParaRPr lang="zh-CN" altLang="en-US" sz="1050" dirty="0">
                <a:latin typeface="方正苏新诗柳楷简体" panose="02000000000000000000" charset="-122"/>
                <a:ea typeface="创艺简行楷" pitchFamily="2" charset="-122"/>
                <a:cs typeface="华文黑体" charset="-122"/>
                <a:sym typeface="微软雅黑 Light" panose="020B0502040204020203" charset="-122"/>
              </a:endParaRPr>
            </a:p>
          </p:txBody>
        </p:sp>
        <p:sp>
          <p:nvSpPr>
            <p:cNvPr id="16" name="文本框 15"/>
            <p:cNvSpPr txBox="1"/>
            <p:nvPr/>
          </p:nvSpPr>
          <p:spPr>
            <a:xfrm>
              <a:off x="3026" y="7005"/>
              <a:ext cx="3397" cy="679"/>
            </a:xfrm>
            <a:prstGeom prst="rect">
              <a:avLst/>
            </a:prstGeom>
            <a:noFill/>
          </p:spPr>
          <p:txBody>
            <a:bodyPr wrap="square" rtlCol="0">
              <a:spAutoFit/>
            </a:bodyPr>
            <a:lstStyle/>
            <a:p>
              <a:pPr algn="r"/>
              <a:r>
                <a:rPr lang="zh-CN" altLang="en-US" sz="1500" dirty="0">
                  <a:solidFill>
                    <a:srgbClr val="87A79B"/>
                  </a:solidFill>
                  <a:latin typeface="方正苏新诗柳楷简体" panose="02000000000000000000" charset="-122"/>
                  <a:ea typeface="创艺简行楷" pitchFamily="2" charset="-122"/>
                  <a:sym typeface="+mn-ea"/>
                </a:rPr>
                <a:t>点击输入标题</a:t>
              </a:r>
            </a:p>
          </p:txBody>
        </p:sp>
      </p:grpSp>
      <p:sp>
        <p:nvSpPr>
          <p:cNvPr id="17" name="椭圆 16"/>
          <p:cNvSpPr/>
          <p:nvPr/>
        </p:nvSpPr>
        <p:spPr>
          <a:xfrm>
            <a:off x="5109210" y="2918936"/>
            <a:ext cx="571500" cy="571500"/>
          </a:xfrm>
          <a:prstGeom prst="ellipse">
            <a:avLst/>
          </a:prstGeom>
          <a:solidFill>
            <a:srgbClr val="87A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新蒂文征明简繁" panose="03000600000000000000" charset="-122"/>
                <a:ea typeface="创艺简行楷" pitchFamily="2" charset="-122"/>
              </a:rPr>
              <a:t>贰</a:t>
            </a:r>
          </a:p>
        </p:txBody>
      </p:sp>
      <p:grpSp>
        <p:nvGrpSpPr>
          <p:cNvPr id="20" name="组合 19"/>
          <p:cNvGrpSpPr/>
          <p:nvPr/>
        </p:nvGrpSpPr>
        <p:grpSpPr>
          <a:xfrm>
            <a:off x="2285562" y="0"/>
            <a:ext cx="4572877" cy="850989"/>
            <a:chOff x="2285562" y="0"/>
            <a:chExt cx="4572877" cy="850989"/>
          </a:xfrm>
        </p:grpSpPr>
        <p:grpSp>
          <p:nvGrpSpPr>
            <p:cNvPr id="21" name="组合 20"/>
            <p:cNvGrpSpPr/>
            <p:nvPr/>
          </p:nvGrpSpPr>
          <p:grpSpPr>
            <a:xfrm>
              <a:off x="3248305" y="192293"/>
              <a:ext cx="2783997" cy="617463"/>
              <a:chOff x="10408" y="2007"/>
              <a:chExt cx="4626" cy="1026"/>
            </a:xfrm>
          </p:grpSpPr>
          <p:sp>
            <p:nvSpPr>
              <p:cNvPr id="24" name="文本框 23"/>
              <p:cNvSpPr txBox="1"/>
              <p:nvPr/>
            </p:nvSpPr>
            <p:spPr>
              <a:xfrm>
                <a:off x="10408" y="2007"/>
                <a:ext cx="4398" cy="767"/>
              </a:xfrm>
              <a:prstGeom prst="rect">
                <a:avLst/>
              </a:prstGeom>
              <a:noFill/>
            </p:spPr>
            <p:txBody>
              <a:bodyPr wrap="none" rtlCol="0">
                <a:spAutoFit/>
              </a:bodyPr>
              <a:lstStyle/>
              <a:p>
                <a:pPr algn="ctr"/>
                <a:r>
                  <a:rPr lang="zh-CN" altLang="en-US" sz="2400" dirty="0">
                    <a:solidFill>
                      <a:srgbClr val="87A79B"/>
                    </a:solidFill>
                    <a:latin typeface="方正苏新诗柳楷简体" panose="02000000000000000000" charset="-122"/>
                    <a:ea typeface="创艺简行楷" pitchFamily="2" charset="-122"/>
                  </a:rPr>
                  <a:t>点击输入您的标题</a:t>
                </a:r>
              </a:p>
            </p:txBody>
          </p:sp>
          <p:sp>
            <p:nvSpPr>
              <p:cNvPr id="25" name="文本框 24"/>
              <p:cNvSpPr txBox="1"/>
              <p:nvPr/>
            </p:nvSpPr>
            <p:spPr>
              <a:xfrm>
                <a:off x="10408" y="2573"/>
                <a:ext cx="4626" cy="460"/>
              </a:xfrm>
              <a:prstGeom prst="rect">
                <a:avLst/>
              </a:prstGeom>
              <a:noFill/>
            </p:spPr>
            <p:txBody>
              <a:bodyPr wrap="square" rtlCol="0">
                <a:spAutoFit/>
              </a:bodyPr>
              <a:lstStyle/>
              <a:p>
                <a:pPr algn="dist"/>
                <a:r>
                  <a:rPr lang="zh-CN" altLang="en-US" sz="1200" spc="225" dirty="0">
                    <a:solidFill>
                      <a:schemeClr val="bg2">
                        <a:lumMod val="25000"/>
                      </a:schemeClr>
                    </a:solidFill>
                    <a:latin typeface="方正苏新诗柳楷简体" panose="02000000000000000000" charset="-122"/>
                    <a:ea typeface="创艺简行楷" pitchFamily="2" charset="-122"/>
                  </a:rPr>
                  <a:t>Click enter your title</a:t>
                </a:r>
              </a:p>
            </p:txBody>
          </p:sp>
        </p:grpSp>
        <p:pic>
          <p:nvPicPr>
            <p:cNvPr id="22" name="图片 21" descr="图片包含 室内, 鲜花, 白色&#10;&#10;已生成极高可信度的说明"/>
            <p:cNvPicPr>
              <a:picLocks noChangeAspect="1"/>
            </p:cNvPicPr>
            <p:nvPr/>
          </p:nvPicPr>
          <p:blipFill>
            <a:blip r:embed="rId4" cstate="screen"/>
            <a:stretch>
              <a:fillRect/>
            </a:stretch>
          </p:blipFill>
          <p:spPr>
            <a:xfrm flipV="1">
              <a:off x="2285562" y="0"/>
              <a:ext cx="1003067" cy="850989"/>
            </a:xfrm>
            <a:prstGeom prst="rect">
              <a:avLst/>
            </a:prstGeom>
          </p:spPr>
        </p:pic>
        <p:pic>
          <p:nvPicPr>
            <p:cNvPr id="23" name="图片 22" descr="图片包含 室内, 鲜花, 白色&#10;&#10;已生成极高可信度的说明"/>
            <p:cNvPicPr>
              <a:picLocks noChangeAspect="1"/>
            </p:cNvPicPr>
            <p:nvPr/>
          </p:nvPicPr>
          <p:blipFill>
            <a:blip r:embed="rId4" cstate="screen"/>
            <a:stretch>
              <a:fillRect/>
            </a:stretch>
          </p:blipFill>
          <p:spPr>
            <a:xfrm flipH="1" flipV="1">
              <a:off x="5855372" y="0"/>
              <a:ext cx="1003067" cy="850989"/>
            </a:xfrm>
            <a:prstGeom prst="rect">
              <a:avLst/>
            </a:prstGeom>
          </p:spPr>
        </p:pic>
      </p:grpSp>
      <p:grpSp>
        <p:nvGrpSpPr>
          <p:cNvPr id="18" name="组合 17"/>
          <p:cNvGrpSpPr/>
          <p:nvPr/>
        </p:nvGrpSpPr>
        <p:grpSpPr>
          <a:xfrm>
            <a:off x="348377" y="1460222"/>
            <a:ext cx="2797016" cy="2788920"/>
            <a:chOff x="471964" y="970121"/>
            <a:chExt cx="2797016" cy="2788920"/>
          </a:xfrm>
        </p:grpSpPr>
        <p:sp>
          <p:nvSpPr>
            <p:cNvPr id="31" name="菱形 30"/>
            <p:cNvSpPr/>
            <p:nvPr/>
          </p:nvSpPr>
          <p:spPr>
            <a:xfrm>
              <a:off x="480060" y="970121"/>
              <a:ext cx="2788920" cy="2788920"/>
            </a:xfrm>
            <a:prstGeom prst="diamond">
              <a:avLst/>
            </a:prstGeom>
            <a:solidFill>
              <a:schemeClr val="bg1"/>
            </a:solidFill>
            <a:ln w="127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 name="菱形 1"/>
            <p:cNvSpPr/>
            <p:nvPr/>
          </p:nvSpPr>
          <p:spPr>
            <a:xfrm>
              <a:off x="471964" y="970121"/>
              <a:ext cx="2788920" cy="2788920"/>
            </a:xfrm>
            <a:prstGeom prst="diamond">
              <a:avLst/>
            </a:prstGeom>
            <a:blipFill rotWithShape="1">
              <a:blip r:embed="rId5" cstate="screen"/>
              <a:stretch>
                <a:fillRect/>
              </a:stretch>
            </a:blipFill>
            <a:ln w="6350">
              <a:solidFill>
                <a:srgbClr val="87A7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000"/>
                                        <p:tgtEl>
                                          <p:spTgt spid="3"/>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1)">
                                      <p:cBhvr>
                                        <p:cTn id="10" dur="1000"/>
                                        <p:tgtEl>
                                          <p:spTgt spid="6"/>
                                        </p:tgtEl>
                                      </p:cBhvr>
                                    </p:animEffect>
                                  </p:childTnLst>
                                </p:cTn>
                              </p:par>
                            </p:childTnLst>
                          </p:cTn>
                        </p:par>
                        <p:par>
                          <p:cTn id="11" fill="hold">
                            <p:stCondLst>
                              <p:cond delay="1000"/>
                            </p:stCondLst>
                            <p:childTnLst>
                              <p:par>
                                <p:cTn id="12" presetID="49" presetClass="entr" presetSubtype="0" decel="100000"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 calcmode="lin" valueType="num">
                                      <p:cBhvr>
                                        <p:cTn id="16" dur="500" fill="hold"/>
                                        <p:tgtEl>
                                          <p:spTgt spid="18"/>
                                        </p:tgtEl>
                                        <p:attrNameLst>
                                          <p:attrName>style.rotation</p:attrName>
                                        </p:attrNameLst>
                                      </p:cBhvr>
                                      <p:tavLst>
                                        <p:tav tm="0">
                                          <p:val>
                                            <p:fltVal val="360"/>
                                          </p:val>
                                        </p:tav>
                                        <p:tav tm="100000">
                                          <p:val>
                                            <p:fltVal val="0"/>
                                          </p:val>
                                        </p:tav>
                                      </p:tavLst>
                                    </p:anim>
                                    <p:animEffect transition="in" filter="fade">
                                      <p:cBhvr>
                                        <p:cTn id="17" dur="500"/>
                                        <p:tgtEl>
                                          <p:spTgt spid="18"/>
                                        </p:tgtEl>
                                      </p:cBhvr>
                                    </p:animEffect>
                                  </p:childTnLst>
                                </p:cTn>
                              </p:par>
                              <p:par>
                                <p:cTn id="18" presetID="49" presetClass="entr" presetSubtype="0" decel="100000"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500" fill="hold"/>
                                        <p:tgtEl>
                                          <p:spTgt spid="19"/>
                                        </p:tgtEl>
                                        <p:attrNameLst>
                                          <p:attrName>ppt_w</p:attrName>
                                        </p:attrNameLst>
                                      </p:cBhvr>
                                      <p:tavLst>
                                        <p:tav tm="0">
                                          <p:val>
                                            <p:fltVal val="0"/>
                                          </p:val>
                                        </p:tav>
                                        <p:tav tm="100000">
                                          <p:val>
                                            <p:strVal val="#ppt_w"/>
                                          </p:val>
                                        </p:tav>
                                      </p:tavLst>
                                    </p:anim>
                                    <p:anim calcmode="lin" valueType="num">
                                      <p:cBhvr>
                                        <p:cTn id="21" dur="500" fill="hold"/>
                                        <p:tgtEl>
                                          <p:spTgt spid="19"/>
                                        </p:tgtEl>
                                        <p:attrNameLst>
                                          <p:attrName>ppt_h</p:attrName>
                                        </p:attrNameLst>
                                      </p:cBhvr>
                                      <p:tavLst>
                                        <p:tav tm="0">
                                          <p:val>
                                            <p:fltVal val="0"/>
                                          </p:val>
                                        </p:tav>
                                        <p:tav tm="100000">
                                          <p:val>
                                            <p:strVal val="#ppt_h"/>
                                          </p:val>
                                        </p:tav>
                                      </p:tavLst>
                                    </p:anim>
                                    <p:anim calcmode="lin" valueType="num">
                                      <p:cBhvr>
                                        <p:cTn id="22" dur="500" fill="hold"/>
                                        <p:tgtEl>
                                          <p:spTgt spid="19"/>
                                        </p:tgtEl>
                                        <p:attrNameLst>
                                          <p:attrName>style.rotation</p:attrName>
                                        </p:attrNameLst>
                                      </p:cBhvr>
                                      <p:tavLst>
                                        <p:tav tm="0">
                                          <p:val>
                                            <p:fltVal val="360"/>
                                          </p:val>
                                        </p:tav>
                                        <p:tav tm="100000">
                                          <p:val>
                                            <p:fltVal val="0"/>
                                          </p:val>
                                        </p:tav>
                                      </p:tavLst>
                                    </p:anim>
                                    <p:animEffect transition="in" filter="fade">
                                      <p:cBhvr>
                                        <p:cTn id="23" dur="500"/>
                                        <p:tgtEl>
                                          <p:spTgt spid="19"/>
                                        </p:tgtEl>
                                      </p:cBhvr>
                                    </p:animEffect>
                                  </p:childTnLst>
                                </p:cTn>
                              </p:par>
                            </p:childTnLst>
                          </p:cTn>
                        </p:par>
                        <p:par>
                          <p:cTn id="24" fill="hold">
                            <p:stCondLst>
                              <p:cond delay="1500"/>
                            </p:stCondLst>
                            <p:childTnLst>
                              <p:par>
                                <p:cTn id="25" presetID="12" presetClass="entr" presetSubtype="8"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p:tgtEl>
                                          <p:spTgt spid="7"/>
                                        </p:tgtEl>
                                        <p:attrNameLst>
                                          <p:attrName>ppt_x</p:attrName>
                                        </p:attrNameLst>
                                      </p:cBhvr>
                                      <p:tavLst>
                                        <p:tav tm="0">
                                          <p:val>
                                            <p:strVal val="#ppt_x-#ppt_w*1.125000"/>
                                          </p:val>
                                        </p:tav>
                                        <p:tav tm="100000">
                                          <p:val>
                                            <p:strVal val="#ppt_x"/>
                                          </p:val>
                                        </p:tav>
                                      </p:tavLst>
                                    </p:anim>
                                    <p:animEffect transition="in" filter="wipe(right)">
                                      <p:cBhvr>
                                        <p:cTn id="28" dur="500"/>
                                        <p:tgtEl>
                                          <p:spTgt spid="7"/>
                                        </p:tgtEl>
                                      </p:cBhvr>
                                    </p:animEffect>
                                  </p:childTnLst>
                                </p:cTn>
                              </p:par>
                              <p:par>
                                <p:cTn id="29" presetID="12" presetClass="entr" presetSubtype="2"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p:tgtEl>
                                          <p:spTgt spid="17"/>
                                        </p:tgtEl>
                                        <p:attrNameLst>
                                          <p:attrName>ppt_x</p:attrName>
                                        </p:attrNameLst>
                                      </p:cBhvr>
                                      <p:tavLst>
                                        <p:tav tm="0">
                                          <p:val>
                                            <p:strVal val="#ppt_x+#ppt_w*1.125000"/>
                                          </p:val>
                                        </p:tav>
                                        <p:tav tm="100000">
                                          <p:val>
                                            <p:strVal val="#ppt_x"/>
                                          </p:val>
                                        </p:tav>
                                      </p:tavLst>
                                    </p:anim>
                                    <p:animEffect transition="in" filter="wipe(left)">
                                      <p:cBhvr>
                                        <p:cTn id="32" dur="500"/>
                                        <p:tgtEl>
                                          <p:spTgt spid="17"/>
                                        </p:tgtEl>
                                      </p:cBhvr>
                                    </p:animEffect>
                                  </p:childTnLst>
                                </p:cTn>
                              </p:par>
                            </p:childTnLst>
                          </p:cTn>
                        </p:par>
                        <p:par>
                          <p:cTn id="33" fill="hold">
                            <p:stCondLst>
                              <p:cond delay="2000"/>
                            </p:stCondLst>
                            <p:childTnLst>
                              <p:par>
                                <p:cTn id="34" presetID="22" presetClass="entr" presetSubtype="8" fill="hold"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left)">
                                      <p:cBhvr>
                                        <p:cTn id="36" dur="500"/>
                                        <p:tgtEl>
                                          <p:spTgt spid="13"/>
                                        </p:tgtEl>
                                      </p:cBhvr>
                                    </p:animEffect>
                                  </p:childTnLst>
                                </p:cTn>
                              </p:par>
                              <p:par>
                                <p:cTn id="37" presetID="22" presetClass="entr" presetSubtype="2"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right)">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P spid="7"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4022885" y="1366838"/>
            <a:ext cx="1095375" cy="1369219"/>
            <a:chOff x="4022885" y="1366838"/>
            <a:chExt cx="1095375" cy="1369219"/>
          </a:xfrm>
        </p:grpSpPr>
        <p:sp>
          <p:nvSpPr>
            <p:cNvPr id="2" name="Freeform 19"/>
            <p:cNvSpPr/>
            <p:nvPr/>
          </p:nvSpPr>
          <p:spPr bwMode="auto">
            <a:xfrm>
              <a:off x="4022885" y="1366838"/>
              <a:ext cx="1095375" cy="1369219"/>
            </a:xfrm>
            <a:custGeom>
              <a:avLst/>
              <a:gdLst>
                <a:gd name="T0" fmla="*/ 477 w 613"/>
                <a:gd name="T1" fmla="*/ 171 h 767"/>
                <a:gd name="T2" fmla="*/ 519 w 613"/>
                <a:gd name="T3" fmla="*/ 212 h 767"/>
                <a:gd name="T4" fmla="*/ 519 w 613"/>
                <a:gd name="T5" fmla="*/ 555 h 767"/>
                <a:gd name="T6" fmla="*/ 477 w 613"/>
                <a:gd name="T7" fmla="*/ 596 h 767"/>
                <a:gd name="T8" fmla="*/ 306 w 613"/>
                <a:gd name="T9" fmla="*/ 767 h 767"/>
                <a:gd name="T10" fmla="*/ 135 w 613"/>
                <a:gd name="T11" fmla="*/ 596 h 767"/>
                <a:gd name="T12" fmla="*/ 94 w 613"/>
                <a:gd name="T13" fmla="*/ 555 h 767"/>
                <a:gd name="T14" fmla="*/ 94 w 613"/>
                <a:gd name="T15" fmla="*/ 212 h 767"/>
                <a:gd name="T16" fmla="*/ 135 w 613"/>
                <a:gd name="T17" fmla="*/ 171 h 767"/>
                <a:gd name="T18" fmla="*/ 306 w 613"/>
                <a:gd name="T19" fmla="*/ 0 h 767"/>
                <a:gd name="T20" fmla="*/ 477 w 613"/>
                <a:gd name="T21" fmla="*/ 171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3" h="767">
                  <a:moveTo>
                    <a:pt x="477" y="171"/>
                  </a:moveTo>
                  <a:cubicBezTo>
                    <a:pt x="519" y="212"/>
                    <a:pt x="519" y="212"/>
                    <a:pt x="519" y="212"/>
                  </a:cubicBezTo>
                  <a:cubicBezTo>
                    <a:pt x="613" y="307"/>
                    <a:pt x="613" y="461"/>
                    <a:pt x="519" y="555"/>
                  </a:cubicBezTo>
                  <a:cubicBezTo>
                    <a:pt x="477" y="596"/>
                    <a:pt x="477" y="596"/>
                    <a:pt x="477" y="596"/>
                  </a:cubicBezTo>
                  <a:cubicBezTo>
                    <a:pt x="306" y="767"/>
                    <a:pt x="306" y="767"/>
                    <a:pt x="306" y="767"/>
                  </a:cubicBezTo>
                  <a:cubicBezTo>
                    <a:pt x="135" y="596"/>
                    <a:pt x="135" y="596"/>
                    <a:pt x="135" y="596"/>
                  </a:cubicBezTo>
                  <a:cubicBezTo>
                    <a:pt x="94" y="555"/>
                    <a:pt x="94" y="555"/>
                    <a:pt x="94" y="555"/>
                  </a:cubicBezTo>
                  <a:cubicBezTo>
                    <a:pt x="0" y="461"/>
                    <a:pt x="0" y="307"/>
                    <a:pt x="94" y="212"/>
                  </a:cubicBezTo>
                  <a:cubicBezTo>
                    <a:pt x="135" y="171"/>
                    <a:pt x="135" y="171"/>
                    <a:pt x="135" y="171"/>
                  </a:cubicBezTo>
                  <a:cubicBezTo>
                    <a:pt x="306" y="0"/>
                    <a:pt x="306" y="0"/>
                    <a:pt x="306" y="0"/>
                  </a:cubicBezTo>
                  <a:lnTo>
                    <a:pt x="477" y="171"/>
                  </a:lnTo>
                  <a:close/>
                </a:path>
              </a:pathLst>
            </a:custGeom>
            <a:solidFill>
              <a:schemeClr val="bg1">
                <a:lumMod val="65000"/>
              </a:schemeClr>
            </a:solidFill>
            <a:ln>
              <a:noFill/>
            </a:ln>
          </p:spPr>
          <p:txBody>
            <a:bodyPr vert="horz" wrap="square" lIns="68580" tIns="34290" rIns="68580" bIns="34290" numCol="1" anchor="t" anchorCtr="0" compatLnSpc="1"/>
            <a:lstStyle/>
            <a:p>
              <a:endParaRPr lang="zh-CN" altLang="en-US" sz="1350" dirty="0">
                <a:solidFill>
                  <a:srgbClr val="14213F"/>
                </a:solidFill>
                <a:latin typeface="方正苏新诗柳楷简体" panose="02000000000000000000" charset="-122"/>
                <a:ea typeface="创艺简行楷" pitchFamily="2" charset="-122"/>
              </a:endParaRPr>
            </a:p>
          </p:txBody>
        </p:sp>
        <p:sp>
          <p:nvSpPr>
            <p:cNvPr id="22" name="TextBox 76"/>
            <p:cNvSpPr txBox="1"/>
            <p:nvPr/>
          </p:nvSpPr>
          <p:spPr>
            <a:xfrm>
              <a:off x="4156711" y="1739742"/>
              <a:ext cx="823912" cy="646271"/>
            </a:xfrm>
            <a:prstGeom prst="rect">
              <a:avLst/>
            </a:prstGeom>
            <a:noFill/>
          </p:spPr>
          <p:txBody>
            <a:bodyPr wrap="square" rtlCol="0">
              <a:spAutoFit/>
            </a:bodyPr>
            <a:lstStyle/>
            <a:p>
              <a:pPr algn="ctr"/>
              <a:r>
                <a:rPr lang="en-US" altLang="zh-CN" sz="3600" b="1" dirty="0">
                  <a:solidFill>
                    <a:schemeClr val="bg1"/>
                  </a:solidFill>
                  <a:latin typeface="方正苏新诗柳楷简体" panose="02000000000000000000" charset="-122"/>
                  <a:ea typeface="创艺简行楷" pitchFamily="2" charset="-122"/>
                </a:rPr>
                <a:t>A</a:t>
              </a:r>
            </a:p>
          </p:txBody>
        </p:sp>
      </p:grpSp>
      <p:grpSp>
        <p:nvGrpSpPr>
          <p:cNvPr id="36" name="组合 35"/>
          <p:cNvGrpSpPr/>
          <p:nvPr/>
        </p:nvGrpSpPr>
        <p:grpSpPr>
          <a:xfrm>
            <a:off x="4022885" y="2836069"/>
            <a:ext cx="1095375" cy="1369219"/>
            <a:chOff x="4022885" y="2836069"/>
            <a:chExt cx="1095375" cy="1369219"/>
          </a:xfrm>
        </p:grpSpPr>
        <p:sp>
          <p:nvSpPr>
            <p:cNvPr id="4" name="Freeform 19"/>
            <p:cNvSpPr/>
            <p:nvPr/>
          </p:nvSpPr>
          <p:spPr bwMode="auto">
            <a:xfrm>
              <a:off x="4022885" y="2836069"/>
              <a:ext cx="1095375" cy="1369219"/>
            </a:xfrm>
            <a:custGeom>
              <a:avLst/>
              <a:gdLst>
                <a:gd name="T0" fmla="*/ 477 w 613"/>
                <a:gd name="T1" fmla="*/ 171 h 767"/>
                <a:gd name="T2" fmla="*/ 519 w 613"/>
                <a:gd name="T3" fmla="*/ 212 h 767"/>
                <a:gd name="T4" fmla="*/ 519 w 613"/>
                <a:gd name="T5" fmla="*/ 555 h 767"/>
                <a:gd name="T6" fmla="*/ 477 w 613"/>
                <a:gd name="T7" fmla="*/ 596 h 767"/>
                <a:gd name="T8" fmla="*/ 306 w 613"/>
                <a:gd name="T9" fmla="*/ 767 h 767"/>
                <a:gd name="T10" fmla="*/ 135 w 613"/>
                <a:gd name="T11" fmla="*/ 596 h 767"/>
                <a:gd name="T12" fmla="*/ 94 w 613"/>
                <a:gd name="T13" fmla="*/ 555 h 767"/>
                <a:gd name="T14" fmla="*/ 94 w 613"/>
                <a:gd name="T15" fmla="*/ 212 h 767"/>
                <a:gd name="T16" fmla="*/ 135 w 613"/>
                <a:gd name="T17" fmla="*/ 171 h 767"/>
                <a:gd name="T18" fmla="*/ 306 w 613"/>
                <a:gd name="T19" fmla="*/ 0 h 767"/>
                <a:gd name="T20" fmla="*/ 477 w 613"/>
                <a:gd name="T21" fmla="*/ 171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3" h="767">
                  <a:moveTo>
                    <a:pt x="477" y="171"/>
                  </a:moveTo>
                  <a:cubicBezTo>
                    <a:pt x="519" y="212"/>
                    <a:pt x="519" y="212"/>
                    <a:pt x="519" y="212"/>
                  </a:cubicBezTo>
                  <a:cubicBezTo>
                    <a:pt x="613" y="307"/>
                    <a:pt x="613" y="461"/>
                    <a:pt x="519" y="555"/>
                  </a:cubicBezTo>
                  <a:cubicBezTo>
                    <a:pt x="477" y="596"/>
                    <a:pt x="477" y="596"/>
                    <a:pt x="477" y="596"/>
                  </a:cubicBezTo>
                  <a:cubicBezTo>
                    <a:pt x="306" y="767"/>
                    <a:pt x="306" y="767"/>
                    <a:pt x="306" y="767"/>
                  </a:cubicBezTo>
                  <a:cubicBezTo>
                    <a:pt x="135" y="596"/>
                    <a:pt x="135" y="596"/>
                    <a:pt x="135" y="596"/>
                  </a:cubicBezTo>
                  <a:cubicBezTo>
                    <a:pt x="94" y="555"/>
                    <a:pt x="94" y="555"/>
                    <a:pt x="94" y="555"/>
                  </a:cubicBezTo>
                  <a:cubicBezTo>
                    <a:pt x="0" y="461"/>
                    <a:pt x="0" y="307"/>
                    <a:pt x="94" y="212"/>
                  </a:cubicBezTo>
                  <a:cubicBezTo>
                    <a:pt x="135" y="171"/>
                    <a:pt x="135" y="171"/>
                    <a:pt x="135" y="171"/>
                  </a:cubicBezTo>
                  <a:cubicBezTo>
                    <a:pt x="306" y="0"/>
                    <a:pt x="306" y="0"/>
                    <a:pt x="306" y="0"/>
                  </a:cubicBezTo>
                  <a:lnTo>
                    <a:pt x="477" y="171"/>
                  </a:lnTo>
                  <a:close/>
                </a:path>
              </a:pathLst>
            </a:custGeom>
            <a:solidFill>
              <a:schemeClr val="bg1">
                <a:lumMod val="65000"/>
              </a:schemeClr>
            </a:solidFill>
            <a:ln>
              <a:noFill/>
            </a:ln>
          </p:spPr>
          <p:txBody>
            <a:bodyPr vert="horz" wrap="square" lIns="68580" tIns="34290" rIns="68580" bIns="34290" numCol="1" anchor="t" anchorCtr="0" compatLnSpc="1"/>
            <a:lstStyle/>
            <a:p>
              <a:endParaRPr lang="zh-CN" altLang="en-US" sz="1350" dirty="0">
                <a:solidFill>
                  <a:srgbClr val="14213F"/>
                </a:solidFill>
                <a:latin typeface="方正苏新诗柳楷简体" panose="02000000000000000000" charset="-122"/>
                <a:ea typeface="创艺简行楷" pitchFamily="2" charset="-122"/>
              </a:endParaRPr>
            </a:p>
          </p:txBody>
        </p:sp>
        <p:sp>
          <p:nvSpPr>
            <p:cNvPr id="23" name="TextBox 76"/>
            <p:cNvSpPr txBox="1"/>
            <p:nvPr/>
          </p:nvSpPr>
          <p:spPr>
            <a:xfrm>
              <a:off x="4156711" y="3208973"/>
              <a:ext cx="823912" cy="646271"/>
            </a:xfrm>
            <a:prstGeom prst="rect">
              <a:avLst/>
            </a:prstGeom>
            <a:noFill/>
          </p:spPr>
          <p:txBody>
            <a:bodyPr wrap="square" rtlCol="0">
              <a:spAutoFit/>
            </a:bodyPr>
            <a:lstStyle/>
            <a:p>
              <a:pPr algn="ctr"/>
              <a:r>
                <a:rPr lang="en-US" altLang="zh-CN" sz="3600" b="1" dirty="0">
                  <a:solidFill>
                    <a:schemeClr val="bg1"/>
                  </a:solidFill>
                  <a:latin typeface="方正苏新诗柳楷简体" panose="02000000000000000000" charset="-122"/>
                  <a:ea typeface="创艺简行楷" pitchFamily="2" charset="-122"/>
                </a:rPr>
                <a:t>D</a:t>
              </a:r>
            </a:p>
          </p:txBody>
        </p:sp>
      </p:grpSp>
      <p:grpSp>
        <p:nvGrpSpPr>
          <p:cNvPr id="37" name="组合 36"/>
          <p:cNvGrpSpPr/>
          <p:nvPr/>
        </p:nvGrpSpPr>
        <p:grpSpPr>
          <a:xfrm>
            <a:off x="4607243" y="2225041"/>
            <a:ext cx="1369219" cy="1096804"/>
            <a:chOff x="4607243" y="2225041"/>
            <a:chExt cx="1369219" cy="1096804"/>
          </a:xfrm>
        </p:grpSpPr>
        <p:sp>
          <p:nvSpPr>
            <p:cNvPr id="3" name="Freeform 25"/>
            <p:cNvSpPr/>
            <p:nvPr/>
          </p:nvSpPr>
          <p:spPr bwMode="auto">
            <a:xfrm>
              <a:off x="4607243" y="2225041"/>
              <a:ext cx="1369219" cy="1096804"/>
            </a:xfrm>
            <a:custGeom>
              <a:avLst/>
              <a:gdLst>
                <a:gd name="T0" fmla="*/ 596 w 767"/>
                <a:gd name="T1" fmla="*/ 135 h 614"/>
                <a:gd name="T2" fmla="*/ 554 w 767"/>
                <a:gd name="T3" fmla="*/ 94 h 614"/>
                <a:gd name="T4" fmla="*/ 212 w 767"/>
                <a:gd name="T5" fmla="*/ 95 h 614"/>
                <a:gd name="T6" fmla="*/ 171 w 767"/>
                <a:gd name="T7" fmla="*/ 137 h 614"/>
                <a:gd name="T8" fmla="*/ 0 w 767"/>
                <a:gd name="T9" fmla="*/ 308 h 614"/>
                <a:gd name="T10" fmla="*/ 172 w 767"/>
                <a:gd name="T11" fmla="*/ 479 h 614"/>
                <a:gd name="T12" fmla="*/ 213 w 767"/>
                <a:gd name="T13" fmla="*/ 520 h 614"/>
                <a:gd name="T14" fmla="*/ 555 w 767"/>
                <a:gd name="T15" fmla="*/ 519 h 614"/>
                <a:gd name="T16" fmla="*/ 597 w 767"/>
                <a:gd name="T17" fmla="*/ 478 h 614"/>
                <a:gd name="T18" fmla="*/ 767 w 767"/>
                <a:gd name="T19" fmla="*/ 306 h 614"/>
                <a:gd name="T20" fmla="*/ 596 w 767"/>
                <a:gd name="T21" fmla="*/ 135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7" h="614">
                  <a:moveTo>
                    <a:pt x="596" y="135"/>
                  </a:moveTo>
                  <a:cubicBezTo>
                    <a:pt x="554" y="94"/>
                    <a:pt x="554" y="94"/>
                    <a:pt x="554" y="94"/>
                  </a:cubicBezTo>
                  <a:cubicBezTo>
                    <a:pt x="460" y="0"/>
                    <a:pt x="306" y="1"/>
                    <a:pt x="212" y="95"/>
                  </a:cubicBezTo>
                  <a:cubicBezTo>
                    <a:pt x="171" y="137"/>
                    <a:pt x="171" y="137"/>
                    <a:pt x="171" y="137"/>
                  </a:cubicBezTo>
                  <a:cubicBezTo>
                    <a:pt x="0" y="308"/>
                    <a:pt x="0" y="308"/>
                    <a:pt x="0" y="308"/>
                  </a:cubicBezTo>
                  <a:cubicBezTo>
                    <a:pt x="172" y="479"/>
                    <a:pt x="172" y="479"/>
                    <a:pt x="172" y="479"/>
                  </a:cubicBezTo>
                  <a:cubicBezTo>
                    <a:pt x="213" y="520"/>
                    <a:pt x="213" y="520"/>
                    <a:pt x="213" y="520"/>
                  </a:cubicBezTo>
                  <a:cubicBezTo>
                    <a:pt x="307" y="614"/>
                    <a:pt x="461" y="613"/>
                    <a:pt x="555" y="519"/>
                  </a:cubicBezTo>
                  <a:cubicBezTo>
                    <a:pt x="597" y="478"/>
                    <a:pt x="597" y="478"/>
                    <a:pt x="597" y="478"/>
                  </a:cubicBezTo>
                  <a:cubicBezTo>
                    <a:pt x="767" y="306"/>
                    <a:pt x="767" y="306"/>
                    <a:pt x="767" y="306"/>
                  </a:cubicBezTo>
                  <a:lnTo>
                    <a:pt x="596" y="135"/>
                  </a:lnTo>
                  <a:close/>
                </a:path>
              </a:pathLst>
            </a:custGeom>
            <a:solidFill>
              <a:srgbClr val="87A79B"/>
            </a:solidFill>
            <a:ln>
              <a:noFill/>
            </a:ln>
          </p:spPr>
          <p:txBody>
            <a:bodyPr vert="horz" wrap="square" lIns="68580" tIns="34290" rIns="68580" bIns="34290" numCol="1" anchor="t" anchorCtr="0" compatLnSpc="1"/>
            <a:lstStyle/>
            <a:p>
              <a:endParaRPr lang="zh-CN" altLang="en-US" sz="1350" dirty="0">
                <a:solidFill>
                  <a:srgbClr val="14213F"/>
                </a:solidFill>
                <a:latin typeface="方正苏新诗柳楷简体" panose="02000000000000000000" charset="-122"/>
                <a:ea typeface="创艺简行楷" pitchFamily="2" charset="-122"/>
              </a:endParaRPr>
            </a:p>
          </p:txBody>
        </p:sp>
        <p:sp>
          <p:nvSpPr>
            <p:cNvPr id="24" name="TextBox 76"/>
            <p:cNvSpPr txBox="1"/>
            <p:nvPr/>
          </p:nvSpPr>
          <p:spPr>
            <a:xfrm>
              <a:off x="4880135" y="2461737"/>
              <a:ext cx="823912" cy="646271"/>
            </a:xfrm>
            <a:prstGeom prst="rect">
              <a:avLst/>
            </a:prstGeom>
            <a:noFill/>
          </p:spPr>
          <p:txBody>
            <a:bodyPr wrap="square" rtlCol="0">
              <a:spAutoFit/>
            </a:bodyPr>
            <a:lstStyle/>
            <a:p>
              <a:pPr algn="ctr"/>
              <a:r>
                <a:rPr lang="en-US" altLang="zh-CN" sz="3600" b="1" dirty="0">
                  <a:solidFill>
                    <a:schemeClr val="bg1"/>
                  </a:solidFill>
                  <a:latin typeface="方正苏新诗柳楷简体" panose="02000000000000000000" charset="-122"/>
                  <a:ea typeface="创艺简行楷" pitchFamily="2" charset="-122"/>
                </a:rPr>
                <a:t>C</a:t>
              </a:r>
            </a:p>
          </p:txBody>
        </p:sp>
      </p:grpSp>
      <p:grpSp>
        <p:nvGrpSpPr>
          <p:cNvPr id="38" name="组合 37"/>
          <p:cNvGrpSpPr/>
          <p:nvPr/>
        </p:nvGrpSpPr>
        <p:grpSpPr>
          <a:xfrm>
            <a:off x="3164206" y="2225041"/>
            <a:ext cx="1369219" cy="1096804"/>
            <a:chOff x="3164206" y="2225041"/>
            <a:chExt cx="1369219" cy="1096804"/>
          </a:xfrm>
        </p:grpSpPr>
        <p:sp>
          <p:nvSpPr>
            <p:cNvPr id="7" name="Freeform 13"/>
            <p:cNvSpPr/>
            <p:nvPr/>
          </p:nvSpPr>
          <p:spPr bwMode="auto">
            <a:xfrm>
              <a:off x="3164206" y="2225041"/>
              <a:ext cx="1369219" cy="1096804"/>
            </a:xfrm>
            <a:custGeom>
              <a:avLst/>
              <a:gdLst>
                <a:gd name="T0" fmla="*/ 171 w 767"/>
                <a:gd name="T1" fmla="*/ 135 h 614"/>
                <a:gd name="T2" fmla="*/ 213 w 767"/>
                <a:gd name="T3" fmla="*/ 94 h 614"/>
                <a:gd name="T4" fmla="*/ 555 w 767"/>
                <a:gd name="T5" fmla="*/ 95 h 614"/>
                <a:gd name="T6" fmla="*/ 596 w 767"/>
                <a:gd name="T7" fmla="*/ 137 h 614"/>
                <a:gd name="T8" fmla="*/ 767 w 767"/>
                <a:gd name="T9" fmla="*/ 308 h 614"/>
                <a:gd name="T10" fmla="*/ 595 w 767"/>
                <a:gd name="T11" fmla="*/ 479 h 614"/>
                <a:gd name="T12" fmla="*/ 554 w 767"/>
                <a:gd name="T13" fmla="*/ 520 h 614"/>
                <a:gd name="T14" fmla="*/ 211 w 767"/>
                <a:gd name="T15" fmla="*/ 519 h 614"/>
                <a:gd name="T16" fmla="*/ 170 w 767"/>
                <a:gd name="T17" fmla="*/ 478 h 614"/>
                <a:gd name="T18" fmla="*/ 0 w 767"/>
                <a:gd name="T19" fmla="*/ 306 h 614"/>
                <a:gd name="T20" fmla="*/ 171 w 767"/>
                <a:gd name="T21" fmla="*/ 135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7" h="614">
                  <a:moveTo>
                    <a:pt x="171" y="135"/>
                  </a:moveTo>
                  <a:cubicBezTo>
                    <a:pt x="213" y="94"/>
                    <a:pt x="213" y="94"/>
                    <a:pt x="213" y="94"/>
                  </a:cubicBezTo>
                  <a:cubicBezTo>
                    <a:pt x="307" y="0"/>
                    <a:pt x="461" y="1"/>
                    <a:pt x="555" y="95"/>
                  </a:cubicBezTo>
                  <a:cubicBezTo>
                    <a:pt x="596" y="137"/>
                    <a:pt x="596" y="137"/>
                    <a:pt x="596" y="137"/>
                  </a:cubicBezTo>
                  <a:cubicBezTo>
                    <a:pt x="767" y="308"/>
                    <a:pt x="767" y="308"/>
                    <a:pt x="767" y="308"/>
                  </a:cubicBezTo>
                  <a:cubicBezTo>
                    <a:pt x="595" y="479"/>
                    <a:pt x="595" y="479"/>
                    <a:pt x="595" y="479"/>
                  </a:cubicBezTo>
                  <a:cubicBezTo>
                    <a:pt x="554" y="520"/>
                    <a:pt x="554" y="520"/>
                    <a:pt x="554" y="520"/>
                  </a:cubicBezTo>
                  <a:cubicBezTo>
                    <a:pt x="459" y="614"/>
                    <a:pt x="305" y="613"/>
                    <a:pt x="211" y="519"/>
                  </a:cubicBezTo>
                  <a:cubicBezTo>
                    <a:pt x="170" y="478"/>
                    <a:pt x="170" y="478"/>
                    <a:pt x="170" y="478"/>
                  </a:cubicBezTo>
                  <a:cubicBezTo>
                    <a:pt x="0" y="306"/>
                    <a:pt x="0" y="306"/>
                    <a:pt x="0" y="306"/>
                  </a:cubicBezTo>
                  <a:lnTo>
                    <a:pt x="171" y="135"/>
                  </a:lnTo>
                  <a:close/>
                </a:path>
              </a:pathLst>
            </a:custGeom>
            <a:solidFill>
              <a:srgbClr val="87A79B"/>
            </a:solidFill>
            <a:ln>
              <a:noFill/>
            </a:ln>
          </p:spPr>
          <p:txBody>
            <a:bodyPr vert="horz" wrap="square" lIns="68580" tIns="34290" rIns="68580" bIns="34290" numCol="1" anchor="t" anchorCtr="0" compatLnSpc="1"/>
            <a:lstStyle/>
            <a:p>
              <a:endParaRPr lang="zh-CN" altLang="en-US" sz="1350" dirty="0">
                <a:solidFill>
                  <a:srgbClr val="14213F"/>
                </a:solidFill>
                <a:latin typeface="方正苏新诗柳楷简体" panose="02000000000000000000" charset="-122"/>
                <a:ea typeface="创艺简行楷" pitchFamily="2" charset="-122"/>
              </a:endParaRPr>
            </a:p>
          </p:txBody>
        </p:sp>
        <p:sp>
          <p:nvSpPr>
            <p:cNvPr id="25" name="TextBox 76"/>
            <p:cNvSpPr txBox="1"/>
            <p:nvPr/>
          </p:nvSpPr>
          <p:spPr>
            <a:xfrm>
              <a:off x="3434240" y="2461737"/>
              <a:ext cx="823912" cy="646271"/>
            </a:xfrm>
            <a:prstGeom prst="rect">
              <a:avLst/>
            </a:prstGeom>
            <a:noFill/>
          </p:spPr>
          <p:txBody>
            <a:bodyPr wrap="square" rtlCol="0">
              <a:spAutoFit/>
            </a:bodyPr>
            <a:lstStyle/>
            <a:p>
              <a:pPr algn="ctr"/>
              <a:r>
                <a:rPr lang="en-US" altLang="zh-CN" sz="3600" b="1" dirty="0">
                  <a:solidFill>
                    <a:schemeClr val="bg1"/>
                  </a:solidFill>
                  <a:latin typeface="方正苏新诗柳楷简体" panose="02000000000000000000" charset="-122"/>
                  <a:ea typeface="创艺简行楷" pitchFamily="2" charset="-122"/>
                </a:rPr>
                <a:t>B</a:t>
              </a:r>
            </a:p>
          </p:txBody>
        </p:sp>
      </p:grpSp>
      <p:grpSp>
        <p:nvGrpSpPr>
          <p:cNvPr id="13" name="组合 12"/>
          <p:cNvGrpSpPr/>
          <p:nvPr/>
        </p:nvGrpSpPr>
        <p:grpSpPr>
          <a:xfrm>
            <a:off x="1232059" y="1163955"/>
            <a:ext cx="2274094" cy="1332072"/>
            <a:chOff x="1891" y="2672"/>
            <a:chExt cx="4775" cy="2797"/>
          </a:xfrm>
        </p:grpSpPr>
        <p:sp>
          <p:nvSpPr>
            <p:cNvPr id="11" name="文本框 10"/>
            <p:cNvSpPr txBox="1"/>
            <p:nvPr/>
          </p:nvSpPr>
          <p:spPr>
            <a:xfrm>
              <a:off x="1891" y="3239"/>
              <a:ext cx="4775" cy="2230"/>
            </a:xfrm>
            <a:prstGeom prst="rect">
              <a:avLst/>
            </a:prstGeom>
            <a:noFill/>
          </p:spPr>
          <p:txBody>
            <a:bodyPr wrap="square" rtlCol="0">
              <a:spAutoFit/>
            </a:bodyPr>
            <a:lstStyle/>
            <a:p>
              <a:pPr algn="r">
                <a:lnSpc>
                  <a:spcPct val="120000"/>
                </a:lnSpc>
              </a:pPr>
              <a:r>
                <a:rPr lang="en-US" altLang="zh-CN" sz="1050" dirty="0">
                  <a:latin typeface="幼圆" panose="02010509060101010101" pitchFamily="49" charset="-122"/>
                  <a:ea typeface="幼圆" panose="02010509060101010101" pitchFamily="49" charset="-122"/>
                  <a:cs typeface="华文黑体" charset="-122"/>
                  <a:sym typeface="微软雅黑 Light" panose="020B0502040204020203" charset="-122"/>
                </a:rPr>
                <a:t>请输入适量文字在此处进行解释说明以便于读者合理理解上述标题的内容请输入适量文字</a:t>
              </a:r>
              <a:r>
                <a:rPr lang="zh-CN" altLang="en-US" sz="1050" dirty="0">
                  <a:latin typeface="幼圆" panose="02010509060101010101" pitchFamily="49" charset="-122"/>
                  <a:ea typeface="幼圆" panose="02010509060101010101" pitchFamily="49" charset="-122"/>
                  <a:cs typeface="华文黑体" charset="-122"/>
                  <a:sym typeface="微软雅黑 Light" panose="020B0502040204020203" charset="-122"/>
                </a:rPr>
                <a:t>。</a:t>
              </a:r>
              <a:r>
                <a:rPr lang="en-US" altLang="zh-CN" sz="1050" dirty="0">
                  <a:latin typeface="幼圆" panose="02010509060101010101" pitchFamily="49" charset="-122"/>
                  <a:ea typeface="幼圆" panose="02010509060101010101" pitchFamily="49" charset="-122"/>
                  <a:cs typeface="华文黑体" charset="-122"/>
                  <a:sym typeface="微软雅黑 Light" panose="020B0502040204020203" charset="-122"/>
                </a:rPr>
                <a:t>请输入适量文字在此处进行解释说明以便于读者合理理解上述标题的内容</a:t>
              </a:r>
              <a:endParaRPr lang="zh-CN" altLang="en-US" sz="1050" dirty="0">
                <a:latin typeface="幼圆" panose="02010509060101010101" pitchFamily="49" charset="-122"/>
                <a:ea typeface="幼圆" panose="02010509060101010101" pitchFamily="49" charset="-122"/>
                <a:cs typeface="华文黑体" charset="-122"/>
                <a:sym typeface="微软雅黑 Light" panose="020B0502040204020203" charset="-122"/>
              </a:endParaRPr>
            </a:p>
          </p:txBody>
        </p:sp>
        <p:sp>
          <p:nvSpPr>
            <p:cNvPr id="12" name="文本框 11"/>
            <p:cNvSpPr txBox="1"/>
            <p:nvPr/>
          </p:nvSpPr>
          <p:spPr>
            <a:xfrm>
              <a:off x="3865" y="2672"/>
              <a:ext cx="2677" cy="630"/>
            </a:xfrm>
            <a:prstGeom prst="rect">
              <a:avLst/>
            </a:prstGeom>
            <a:noFill/>
          </p:spPr>
          <p:txBody>
            <a:bodyPr wrap="square" rtlCol="0">
              <a:spAutoFit/>
            </a:bodyPr>
            <a:lstStyle/>
            <a:p>
              <a:pPr algn="r"/>
              <a:r>
                <a:rPr lang="zh-CN" altLang="en-US" sz="1350" dirty="0">
                  <a:solidFill>
                    <a:schemeClr val="tx1">
                      <a:lumMod val="50000"/>
                      <a:lumOff val="50000"/>
                    </a:schemeClr>
                  </a:solidFill>
                  <a:latin typeface="幼圆" panose="02010509060101010101" pitchFamily="49" charset="-122"/>
                  <a:ea typeface="幼圆" panose="02010509060101010101" pitchFamily="49" charset="-122"/>
                  <a:sym typeface="+mn-ea"/>
                </a:rPr>
                <a:t>点击输入标题</a:t>
              </a:r>
            </a:p>
          </p:txBody>
        </p:sp>
      </p:grpSp>
      <p:grpSp>
        <p:nvGrpSpPr>
          <p:cNvPr id="14" name="组合 13"/>
          <p:cNvGrpSpPr/>
          <p:nvPr/>
        </p:nvGrpSpPr>
        <p:grpSpPr>
          <a:xfrm>
            <a:off x="1350169" y="3208972"/>
            <a:ext cx="2274094" cy="1332072"/>
            <a:chOff x="1891" y="2672"/>
            <a:chExt cx="4775" cy="2797"/>
          </a:xfrm>
        </p:grpSpPr>
        <p:sp>
          <p:nvSpPr>
            <p:cNvPr id="15" name="文本框 14"/>
            <p:cNvSpPr txBox="1"/>
            <p:nvPr/>
          </p:nvSpPr>
          <p:spPr>
            <a:xfrm>
              <a:off x="1891" y="3239"/>
              <a:ext cx="4775" cy="2230"/>
            </a:xfrm>
            <a:prstGeom prst="rect">
              <a:avLst/>
            </a:prstGeom>
            <a:noFill/>
          </p:spPr>
          <p:txBody>
            <a:bodyPr wrap="square" rtlCol="0">
              <a:spAutoFit/>
            </a:bodyPr>
            <a:lstStyle/>
            <a:p>
              <a:pPr algn="r">
                <a:lnSpc>
                  <a:spcPct val="120000"/>
                </a:lnSpc>
              </a:pPr>
              <a:r>
                <a:rPr lang="en-US" altLang="zh-CN" sz="1050" dirty="0">
                  <a:latin typeface="幼圆" panose="02010509060101010101" pitchFamily="49" charset="-122"/>
                  <a:ea typeface="幼圆" panose="02010509060101010101" pitchFamily="49" charset="-122"/>
                  <a:cs typeface="华文黑体" charset="-122"/>
                  <a:sym typeface="微软雅黑 Light" panose="020B0502040204020203" charset="-122"/>
                </a:rPr>
                <a:t>请输入适量文字在此处进行解释说明以便于读者合理理解上述标题的内容请输入适量文字</a:t>
              </a:r>
              <a:r>
                <a:rPr lang="zh-CN" altLang="en-US" sz="1050" dirty="0">
                  <a:latin typeface="幼圆" panose="02010509060101010101" pitchFamily="49" charset="-122"/>
                  <a:ea typeface="幼圆" panose="02010509060101010101" pitchFamily="49" charset="-122"/>
                  <a:cs typeface="华文黑体" charset="-122"/>
                  <a:sym typeface="微软雅黑 Light" panose="020B0502040204020203" charset="-122"/>
                </a:rPr>
                <a:t>。</a:t>
              </a:r>
              <a:r>
                <a:rPr lang="en-US" altLang="zh-CN" sz="1050" dirty="0">
                  <a:latin typeface="幼圆" panose="02010509060101010101" pitchFamily="49" charset="-122"/>
                  <a:ea typeface="幼圆" panose="02010509060101010101" pitchFamily="49" charset="-122"/>
                  <a:cs typeface="华文黑体" charset="-122"/>
                  <a:sym typeface="微软雅黑 Light" panose="020B0502040204020203" charset="-122"/>
                </a:rPr>
                <a:t>请输入适量文字在此处进行解释说明以便于读者合理理解上述标题的内容</a:t>
              </a:r>
              <a:endParaRPr lang="zh-CN" altLang="en-US" sz="1050" dirty="0">
                <a:latin typeface="幼圆" panose="02010509060101010101" pitchFamily="49" charset="-122"/>
                <a:ea typeface="幼圆" panose="02010509060101010101" pitchFamily="49" charset="-122"/>
                <a:cs typeface="华文黑体" charset="-122"/>
                <a:sym typeface="微软雅黑 Light" panose="020B0502040204020203" charset="-122"/>
              </a:endParaRPr>
            </a:p>
          </p:txBody>
        </p:sp>
        <p:sp>
          <p:nvSpPr>
            <p:cNvPr id="16" name="文本框 15"/>
            <p:cNvSpPr txBox="1"/>
            <p:nvPr/>
          </p:nvSpPr>
          <p:spPr>
            <a:xfrm>
              <a:off x="3865" y="2672"/>
              <a:ext cx="2677" cy="630"/>
            </a:xfrm>
            <a:prstGeom prst="rect">
              <a:avLst/>
            </a:prstGeom>
            <a:noFill/>
          </p:spPr>
          <p:txBody>
            <a:bodyPr wrap="square" rtlCol="0">
              <a:spAutoFit/>
            </a:bodyPr>
            <a:lstStyle/>
            <a:p>
              <a:pPr algn="r"/>
              <a:r>
                <a:rPr lang="zh-CN" altLang="en-US" sz="1350" dirty="0">
                  <a:solidFill>
                    <a:srgbClr val="87A79B"/>
                  </a:solidFill>
                  <a:latin typeface="幼圆" panose="02010509060101010101" pitchFamily="49" charset="-122"/>
                  <a:ea typeface="幼圆" panose="02010509060101010101" pitchFamily="49" charset="-122"/>
                  <a:sym typeface="+mn-ea"/>
                </a:rPr>
                <a:t>点击输入标题</a:t>
              </a:r>
            </a:p>
          </p:txBody>
        </p:sp>
      </p:grpSp>
      <p:grpSp>
        <p:nvGrpSpPr>
          <p:cNvPr id="19" name="组合 18"/>
          <p:cNvGrpSpPr/>
          <p:nvPr/>
        </p:nvGrpSpPr>
        <p:grpSpPr>
          <a:xfrm>
            <a:off x="5939790" y="3183733"/>
            <a:ext cx="2274094" cy="1367790"/>
            <a:chOff x="12472" y="6685"/>
            <a:chExt cx="4775" cy="2872"/>
          </a:xfrm>
        </p:grpSpPr>
        <p:sp>
          <p:nvSpPr>
            <p:cNvPr id="17" name="文本框 16"/>
            <p:cNvSpPr txBox="1"/>
            <p:nvPr/>
          </p:nvSpPr>
          <p:spPr>
            <a:xfrm>
              <a:off x="12472" y="7327"/>
              <a:ext cx="4775" cy="2230"/>
            </a:xfrm>
            <a:prstGeom prst="rect">
              <a:avLst/>
            </a:prstGeom>
            <a:noFill/>
          </p:spPr>
          <p:txBody>
            <a:bodyPr wrap="square" rtlCol="0">
              <a:spAutoFit/>
            </a:bodyPr>
            <a:lstStyle/>
            <a:p>
              <a:pPr algn="l">
                <a:lnSpc>
                  <a:spcPct val="120000"/>
                </a:lnSpc>
              </a:pPr>
              <a:r>
                <a:rPr lang="en-US" altLang="zh-CN" sz="1050" dirty="0">
                  <a:latin typeface="幼圆" panose="02010509060101010101" pitchFamily="49" charset="-122"/>
                  <a:ea typeface="幼圆" panose="02010509060101010101" pitchFamily="49" charset="-122"/>
                  <a:cs typeface="华文黑体" charset="-122"/>
                  <a:sym typeface="微软雅黑 Light" panose="020B0502040204020203" charset="-122"/>
                </a:rPr>
                <a:t>请输入适量文字在此处进行解释说明以便于读者合理理解上述标题的内容请输入适量文字</a:t>
              </a:r>
              <a:r>
                <a:rPr lang="zh-CN" altLang="en-US" sz="1050" dirty="0">
                  <a:latin typeface="幼圆" panose="02010509060101010101" pitchFamily="49" charset="-122"/>
                  <a:ea typeface="幼圆" panose="02010509060101010101" pitchFamily="49" charset="-122"/>
                  <a:cs typeface="华文黑体" charset="-122"/>
                  <a:sym typeface="微软雅黑 Light" panose="020B0502040204020203" charset="-122"/>
                </a:rPr>
                <a:t>。</a:t>
              </a:r>
              <a:r>
                <a:rPr lang="en-US" altLang="zh-CN" sz="1050" dirty="0">
                  <a:latin typeface="幼圆" panose="02010509060101010101" pitchFamily="49" charset="-122"/>
                  <a:ea typeface="幼圆" panose="02010509060101010101" pitchFamily="49" charset="-122"/>
                  <a:cs typeface="华文黑体" charset="-122"/>
                  <a:sym typeface="微软雅黑 Light" panose="020B0502040204020203" charset="-122"/>
                </a:rPr>
                <a:t>请输入适量文字在此处进行解释说明以便于读者合理理解上述标题的内容</a:t>
              </a:r>
              <a:endParaRPr lang="zh-CN" altLang="en-US" sz="1050" dirty="0">
                <a:latin typeface="幼圆" panose="02010509060101010101" pitchFamily="49" charset="-122"/>
                <a:ea typeface="幼圆" panose="02010509060101010101" pitchFamily="49" charset="-122"/>
                <a:cs typeface="华文黑体" charset="-122"/>
                <a:sym typeface="微软雅黑 Light" panose="020B0502040204020203" charset="-122"/>
              </a:endParaRPr>
            </a:p>
          </p:txBody>
        </p:sp>
        <p:sp>
          <p:nvSpPr>
            <p:cNvPr id="18" name="文本框 17"/>
            <p:cNvSpPr txBox="1"/>
            <p:nvPr/>
          </p:nvSpPr>
          <p:spPr>
            <a:xfrm>
              <a:off x="12472" y="6685"/>
              <a:ext cx="2677" cy="630"/>
            </a:xfrm>
            <a:prstGeom prst="rect">
              <a:avLst/>
            </a:prstGeom>
            <a:noFill/>
          </p:spPr>
          <p:txBody>
            <a:bodyPr wrap="square" rtlCol="0">
              <a:spAutoFit/>
            </a:bodyPr>
            <a:lstStyle/>
            <a:p>
              <a:pPr algn="l"/>
              <a:r>
                <a:rPr lang="zh-CN" altLang="en-US" sz="1350" dirty="0">
                  <a:solidFill>
                    <a:schemeClr val="tx1">
                      <a:lumMod val="50000"/>
                      <a:lumOff val="50000"/>
                    </a:schemeClr>
                  </a:solidFill>
                  <a:latin typeface="幼圆" panose="02010509060101010101" pitchFamily="49" charset="-122"/>
                  <a:ea typeface="幼圆" panose="02010509060101010101" pitchFamily="49" charset="-122"/>
                  <a:sym typeface="+mn-ea"/>
                </a:rPr>
                <a:t>点击输入标题</a:t>
              </a:r>
            </a:p>
          </p:txBody>
        </p:sp>
      </p:grpSp>
      <p:grpSp>
        <p:nvGrpSpPr>
          <p:cNvPr id="20" name="组合 19"/>
          <p:cNvGrpSpPr/>
          <p:nvPr/>
        </p:nvGrpSpPr>
        <p:grpSpPr>
          <a:xfrm>
            <a:off x="5848350" y="1281114"/>
            <a:ext cx="2274094" cy="1367790"/>
            <a:chOff x="12472" y="6685"/>
            <a:chExt cx="4775" cy="2872"/>
          </a:xfrm>
        </p:grpSpPr>
        <p:sp>
          <p:nvSpPr>
            <p:cNvPr id="21" name="文本框 20"/>
            <p:cNvSpPr txBox="1"/>
            <p:nvPr/>
          </p:nvSpPr>
          <p:spPr>
            <a:xfrm>
              <a:off x="12472" y="7327"/>
              <a:ext cx="4775" cy="2230"/>
            </a:xfrm>
            <a:prstGeom prst="rect">
              <a:avLst/>
            </a:prstGeom>
            <a:noFill/>
          </p:spPr>
          <p:txBody>
            <a:bodyPr wrap="square" rtlCol="0">
              <a:spAutoFit/>
            </a:bodyPr>
            <a:lstStyle/>
            <a:p>
              <a:pPr algn="l">
                <a:lnSpc>
                  <a:spcPct val="120000"/>
                </a:lnSpc>
              </a:pPr>
              <a:r>
                <a:rPr lang="en-US" altLang="zh-CN" sz="1050" dirty="0">
                  <a:latin typeface="幼圆" panose="02010509060101010101" pitchFamily="49" charset="-122"/>
                  <a:ea typeface="幼圆" panose="02010509060101010101" pitchFamily="49" charset="-122"/>
                  <a:cs typeface="华文黑体" charset="-122"/>
                  <a:sym typeface="微软雅黑 Light" panose="020B0502040204020203" charset="-122"/>
                </a:rPr>
                <a:t>请输入适量文字在此处进行解释说明以便于读者合理理解上述标题的内容请输入适量文字</a:t>
              </a:r>
              <a:r>
                <a:rPr lang="zh-CN" altLang="en-US" sz="1050" dirty="0">
                  <a:latin typeface="幼圆" panose="02010509060101010101" pitchFamily="49" charset="-122"/>
                  <a:ea typeface="幼圆" panose="02010509060101010101" pitchFamily="49" charset="-122"/>
                  <a:cs typeface="华文黑体" charset="-122"/>
                  <a:sym typeface="微软雅黑 Light" panose="020B0502040204020203" charset="-122"/>
                </a:rPr>
                <a:t>。</a:t>
              </a:r>
              <a:r>
                <a:rPr lang="en-US" altLang="zh-CN" sz="1050" dirty="0">
                  <a:latin typeface="幼圆" panose="02010509060101010101" pitchFamily="49" charset="-122"/>
                  <a:ea typeface="幼圆" panose="02010509060101010101" pitchFamily="49" charset="-122"/>
                  <a:cs typeface="华文黑体" charset="-122"/>
                  <a:sym typeface="微软雅黑 Light" panose="020B0502040204020203" charset="-122"/>
                </a:rPr>
                <a:t>请输入适量文字在此处进行解释说明以便于读者合理理解上述标题的内容</a:t>
              </a:r>
              <a:endParaRPr lang="zh-CN" altLang="en-US" sz="1050" dirty="0">
                <a:latin typeface="幼圆" panose="02010509060101010101" pitchFamily="49" charset="-122"/>
                <a:ea typeface="幼圆" panose="02010509060101010101" pitchFamily="49" charset="-122"/>
                <a:cs typeface="华文黑体" charset="-122"/>
                <a:sym typeface="微软雅黑 Light" panose="020B0502040204020203" charset="-122"/>
              </a:endParaRPr>
            </a:p>
          </p:txBody>
        </p:sp>
        <p:sp>
          <p:nvSpPr>
            <p:cNvPr id="28" name="文本框 27"/>
            <p:cNvSpPr txBox="1"/>
            <p:nvPr/>
          </p:nvSpPr>
          <p:spPr>
            <a:xfrm>
              <a:off x="12472" y="6685"/>
              <a:ext cx="2677" cy="630"/>
            </a:xfrm>
            <a:prstGeom prst="rect">
              <a:avLst/>
            </a:prstGeom>
            <a:noFill/>
          </p:spPr>
          <p:txBody>
            <a:bodyPr wrap="square" rtlCol="0">
              <a:spAutoFit/>
            </a:bodyPr>
            <a:lstStyle/>
            <a:p>
              <a:pPr algn="l"/>
              <a:r>
                <a:rPr lang="zh-CN" altLang="en-US" sz="1350" dirty="0">
                  <a:solidFill>
                    <a:srgbClr val="87A79B"/>
                  </a:solidFill>
                  <a:latin typeface="幼圆" panose="02010509060101010101" pitchFamily="49" charset="-122"/>
                  <a:ea typeface="幼圆" panose="02010509060101010101" pitchFamily="49" charset="-122"/>
                  <a:sym typeface="+mn-ea"/>
                </a:rPr>
                <a:t>点击输入标题</a:t>
              </a:r>
            </a:p>
          </p:txBody>
        </p:sp>
      </p:grpSp>
      <p:grpSp>
        <p:nvGrpSpPr>
          <p:cNvPr id="29" name="组合 28"/>
          <p:cNvGrpSpPr/>
          <p:nvPr/>
        </p:nvGrpSpPr>
        <p:grpSpPr>
          <a:xfrm>
            <a:off x="2285562" y="0"/>
            <a:ext cx="4572877" cy="850989"/>
            <a:chOff x="2285562" y="0"/>
            <a:chExt cx="4572877" cy="850989"/>
          </a:xfrm>
        </p:grpSpPr>
        <p:grpSp>
          <p:nvGrpSpPr>
            <p:cNvPr id="30" name="组合 29"/>
            <p:cNvGrpSpPr/>
            <p:nvPr/>
          </p:nvGrpSpPr>
          <p:grpSpPr>
            <a:xfrm>
              <a:off x="3248305" y="192293"/>
              <a:ext cx="2783997" cy="617463"/>
              <a:chOff x="10408" y="2007"/>
              <a:chExt cx="4626" cy="1026"/>
            </a:xfrm>
          </p:grpSpPr>
          <p:sp>
            <p:nvSpPr>
              <p:cNvPr id="33" name="文本框 32"/>
              <p:cNvSpPr txBox="1"/>
              <p:nvPr/>
            </p:nvSpPr>
            <p:spPr>
              <a:xfrm>
                <a:off x="10408" y="2007"/>
                <a:ext cx="4398" cy="767"/>
              </a:xfrm>
              <a:prstGeom prst="rect">
                <a:avLst/>
              </a:prstGeom>
              <a:noFill/>
            </p:spPr>
            <p:txBody>
              <a:bodyPr wrap="none" rtlCol="0">
                <a:spAutoFit/>
              </a:bodyPr>
              <a:lstStyle/>
              <a:p>
                <a:pPr algn="ctr"/>
                <a:r>
                  <a:rPr lang="zh-CN" altLang="en-US" sz="2400" dirty="0">
                    <a:solidFill>
                      <a:srgbClr val="87A79B"/>
                    </a:solidFill>
                    <a:latin typeface="方正苏新诗柳楷简体" panose="02000000000000000000" charset="-122"/>
                    <a:ea typeface="创艺简行楷" pitchFamily="2" charset="-122"/>
                  </a:rPr>
                  <a:t>点击输入您的标题</a:t>
                </a:r>
              </a:p>
            </p:txBody>
          </p:sp>
          <p:sp>
            <p:nvSpPr>
              <p:cNvPr id="34" name="文本框 33"/>
              <p:cNvSpPr txBox="1"/>
              <p:nvPr/>
            </p:nvSpPr>
            <p:spPr>
              <a:xfrm>
                <a:off x="10408" y="2573"/>
                <a:ext cx="4626" cy="460"/>
              </a:xfrm>
              <a:prstGeom prst="rect">
                <a:avLst/>
              </a:prstGeom>
              <a:noFill/>
            </p:spPr>
            <p:txBody>
              <a:bodyPr wrap="square" rtlCol="0">
                <a:spAutoFit/>
              </a:bodyPr>
              <a:lstStyle/>
              <a:p>
                <a:pPr algn="dist"/>
                <a:r>
                  <a:rPr lang="zh-CN" altLang="en-US" sz="1200" spc="225" dirty="0">
                    <a:solidFill>
                      <a:schemeClr val="bg2">
                        <a:lumMod val="25000"/>
                      </a:schemeClr>
                    </a:solidFill>
                    <a:latin typeface="方正苏新诗柳楷简体" panose="02000000000000000000" charset="-122"/>
                    <a:ea typeface="创艺简行楷" pitchFamily="2" charset="-122"/>
                  </a:rPr>
                  <a:t>Click enter your title</a:t>
                </a:r>
              </a:p>
            </p:txBody>
          </p:sp>
        </p:grpSp>
        <p:pic>
          <p:nvPicPr>
            <p:cNvPr id="31" name="图片 30" descr="图片包含 室内, 鲜花, 白色&#10;&#10;已生成极高可信度的说明"/>
            <p:cNvPicPr>
              <a:picLocks noChangeAspect="1"/>
            </p:cNvPicPr>
            <p:nvPr/>
          </p:nvPicPr>
          <p:blipFill>
            <a:blip r:embed="rId3" cstate="screen"/>
            <a:stretch>
              <a:fillRect/>
            </a:stretch>
          </p:blipFill>
          <p:spPr>
            <a:xfrm flipV="1">
              <a:off x="2285562" y="0"/>
              <a:ext cx="1003067" cy="850989"/>
            </a:xfrm>
            <a:prstGeom prst="rect">
              <a:avLst/>
            </a:prstGeom>
          </p:spPr>
        </p:pic>
        <p:pic>
          <p:nvPicPr>
            <p:cNvPr id="32" name="图片 31" descr="图片包含 室内, 鲜花, 白色&#10;&#10;已生成极高可信度的说明"/>
            <p:cNvPicPr>
              <a:picLocks noChangeAspect="1"/>
            </p:cNvPicPr>
            <p:nvPr/>
          </p:nvPicPr>
          <p:blipFill>
            <a:blip r:embed="rId3" cstate="screen"/>
            <a:stretch>
              <a:fillRect/>
            </a:stretch>
          </p:blipFill>
          <p:spPr>
            <a:xfrm flipH="1" flipV="1">
              <a:off x="5855372" y="0"/>
              <a:ext cx="1003067" cy="850989"/>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advTm="1500">
        <p:random/>
      </p:transition>
    </mc:Choice>
    <mc:Fallback xmlns="">
      <p:transition spd="slow" advTm="15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500"/>
                                        <p:tgtEl>
                                          <p:spTgt spid="38"/>
                                        </p:tgtEl>
                                      </p:cBhvr>
                                    </p:animEffect>
                                  </p:childTnLst>
                                </p:cTn>
                              </p:par>
                              <p:par>
                                <p:cTn id="8" presetID="22" presetClass="entr" presetSubtype="8"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par>
                                <p:cTn id="11" presetID="22" presetClass="entr" presetSubtype="4"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wipe(down)">
                                      <p:cBhvr>
                                        <p:cTn id="13" dur="500"/>
                                        <p:tgtEl>
                                          <p:spTgt spid="35"/>
                                        </p:tgtEl>
                                      </p:cBhvr>
                                    </p:animEffect>
                                  </p:childTnLst>
                                </p:cTn>
                              </p:par>
                              <p:par>
                                <p:cTn id="14" presetID="22" presetClass="entr" presetSubtype="1" fill="hold"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500"/>
                            </p:stCondLst>
                            <p:childTnLst>
                              <p:par>
                                <p:cTn id="18" presetID="2" presetClass="entr" presetSubtype="9"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0-#ppt_w/2"/>
                                          </p:val>
                                        </p:tav>
                                        <p:tav tm="100000">
                                          <p:val>
                                            <p:strVal val="#ppt_x"/>
                                          </p:val>
                                        </p:tav>
                                      </p:tavLst>
                                    </p:anim>
                                    <p:anim calcmode="lin" valueType="num">
                                      <p:cBhvr additive="base">
                                        <p:cTn id="21" dur="500" fill="hold"/>
                                        <p:tgtEl>
                                          <p:spTgt spid="13"/>
                                        </p:tgtEl>
                                        <p:attrNameLst>
                                          <p:attrName>ppt_y</p:attrName>
                                        </p:attrNameLst>
                                      </p:cBhvr>
                                      <p:tavLst>
                                        <p:tav tm="0">
                                          <p:val>
                                            <p:strVal val="0-#ppt_h/2"/>
                                          </p:val>
                                        </p:tav>
                                        <p:tav tm="100000">
                                          <p:val>
                                            <p:strVal val="#ppt_y"/>
                                          </p:val>
                                        </p:tav>
                                      </p:tavLst>
                                    </p:anim>
                                  </p:childTnLst>
                                </p:cTn>
                              </p:par>
                              <p:par>
                                <p:cTn id="22" presetID="2" presetClass="entr" presetSubtype="3"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1+#ppt_w/2"/>
                                          </p:val>
                                        </p:tav>
                                        <p:tav tm="100000">
                                          <p:val>
                                            <p:strVal val="#ppt_x"/>
                                          </p:val>
                                        </p:tav>
                                      </p:tavLst>
                                    </p:anim>
                                    <p:anim calcmode="lin" valueType="num">
                                      <p:cBhvr additive="base">
                                        <p:cTn id="25" dur="500" fill="hold"/>
                                        <p:tgtEl>
                                          <p:spTgt spid="20"/>
                                        </p:tgtEl>
                                        <p:attrNameLst>
                                          <p:attrName>ppt_y</p:attrName>
                                        </p:attrNameLst>
                                      </p:cBhvr>
                                      <p:tavLst>
                                        <p:tav tm="0">
                                          <p:val>
                                            <p:strVal val="0-#ppt_h/2"/>
                                          </p:val>
                                        </p:tav>
                                        <p:tav tm="100000">
                                          <p:val>
                                            <p:strVal val="#ppt_y"/>
                                          </p:val>
                                        </p:tav>
                                      </p:tavLst>
                                    </p:anim>
                                  </p:childTnLst>
                                </p:cTn>
                              </p:par>
                              <p:par>
                                <p:cTn id="26" presetID="2" presetClass="entr" presetSubtype="6"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1+#ppt_w/2"/>
                                          </p:val>
                                        </p:tav>
                                        <p:tav tm="100000">
                                          <p:val>
                                            <p:strVal val="#ppt_x"/>
                                          </p:val>
                                        </p:tav>
                                      </p:tavLst>
                                    </p:anim>
                                    <p:anim calcmode="lin" valueType="num">
                                      <p:cBhvr additive="base">
                                        <p:cTn id="29" dur="500" fill="hold"/>
                                        <p:tgtEl>
                                          <p:spTgt spid="19"/>
                                        </p:tgtEl>
                                        <p:attrNameLst>
                                          <p:attrName>ppt_y</p:attrName>
                                        </p:attrNameLst>
                                      </p:cBhvr>
                                      <p:tavLst>
                                        <p:tav tm="0">
                                          <p:val>
                                            <p:strVal val="1+#ppt_h/2"/>
                                          </p:val>
                                        </p:tav>
                                        <p:tav tm="100000">
                                          <p:val>
                                            <p:strVal val="#ppt_y"/>
                                          </p:val>
                                        </p:tav>
                                      </p:tavLst>
                                    </p:anim>
                                  </p:childTnLst>
                                </p:cTn>
                              </p:par>
                              <p:par>
                                <p:cTn id="30" presetID="2" presetClass="entr" presetSubtype="12"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0-#ppt_w/2"/>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圆角 5"/>
          <p:cNvSpPr/>
          <p:nvPr/>
        </p:nvSpPr>
        <p:spPr>
          <a:xfrm>
            <a:off x="753147" y="1546418"/>
            <a:ext cx="237132" cy="212598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矩形: 圆角 6"/>
          <p:cNvSpPr/>
          <p:nvPr/>
        </p:nvSpPr>
        <p:spPr>
          <a:xfrm>
            <a:off x="1242809" y="1546418"/>
            <a:ext cx="237132" cy="212598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 name="矩形: 圆角 7"/>
          <p:cNvSpPr/>
          <p:nvPr/>
        </p:nvSpPr>
        <p:spPr>
          <a:xfrm>
            <a:off x="1732470" y="1546418"/>
            <a:ext cx="237132" cy="212598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矩形: 圆角 8"/>
          <p:cNvSpPr/>
          <p:nvPr/>
        </p:nvSpPr>
        <p:spPr>
          <a:xfrm>
            <a:off x="2222132" y="1546418"/>
            <a:ext cx="237132" cy="212598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矩形: 圆角 9"/>
          <p:cNvSpPr/>
          <p:nvPr/>
        </p:nvSpPr>
        <p:spPr>
          <a:xfrm>
            <a:off x="2711793" y="1546418"/>
            <a:ext cx="237132" cy="212598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 name="矩形: 圆角 10"/>
          <p:cNvSpPr/>
          <p:nvPr/>
        </p:nvSpPr>
        <p:spPr>
          <a:xfrm rot="10800000">
            <a:off x="753147" y="2725994"/>
            <a:ext cx="237132" cy="946404"/>
          </a:xfrm>
          <a:prstGeom prst="roundRect">
            <a:avLst>
              <a:gd name="adj" fmla="val 50000"/>
            </a:avLst>
          </a:prstGeom>
          <a:solidFill>
            <a:srgbClr val="87A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 name="矩形: 圆角 11"/>
          <p:cNvSpPr/>
          <p:nvPr/>
        </p:nvSpPr>
        <p:spPr>
          <a:xfrm rot="10800000">
            <a:off x="1242809" y="2988503"/>
            <a:ext cx="237132" cy="683895"/>
          </a:xfrm>
          <a:prstGeom prst="roundRect">
            <a:avLst>
              <a:gd name="adj" fmla="val 50000"/>
            </a:avLst>
          </a:prstGeom>
          <a:solidFill>
            <a:srgbClr val="87A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5" name="矩形: 圆角 12"/>
          <p:cNvSpPr/>
          <p:nvPr/>
        </p:nvSpPr>
        <p:spPr>
          <a:xfrm rot="10800000">
            <a:off x="1732470" y="2319848"/>
            <a:ext cx="237132" cy="1352550"/>
          </a:xfrm>
          <a:prstGeom prst="roundRect">
            <a:avLst>
              <a:gd name="adj" fmla="val 50000"/>
            </a:avLst>
          </a:prstGeom>
          <a:solidFill>
            <a:srgbClr val="87A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 name="矩形: 圆角 13"/>
          <p:cNvSpPr/>
          <p:nvPr/>
        </p:nvSpPr>
        <p:spPr>
          <a:xfrm rot="10800000">
            <a:off x="2222132" y="2428433"/>
            <a:ext cx="237132" cy="1243965"/>
          </a:xfrm>
          <a:prstGeom prst="roundRect">
            <a:avLst>
              <a:gd name="adj" fmla="val 50000"/>
            </a:avLst>
          </a:prstGeom>
          <a:solidFill>
            <a:srgbClr val="87A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 name="矩形: 圆角 14"/>
          <p:cNvSpPr/>
          <p:nvPr/>
        </p:nvSpPr>
        <p:spPr>
          <a:xfrm rot="10800000">
            <a:off x="2711793" y="2570546"/>
            <a:ext cx="237132" cy="1101852"/>
          </a:xfrm>
          <a:prstGeom prst="roundRect">
            <a:avLst>
              <a:gd name="adj" fmla="val 50000"/>
            </a:avLst>
          </a:prstGeom>
          <a:solidFill>
            <a:srgbClr val="87A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矩形: 圆角 15"/>
          <p:cNvSpPr/>
          <p:nvPr/>
        </p:nvSpPr>
        <p:spPr>
          <a:xfrm>
            <a:off x="3201455" y="1546418"/>
            <a:ext cx="237132" cy="212598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 name="矩形: 圆角 16"/>
          <p:cNvSpPr/>
          <p:nvPr/>
        </p:nvSpPr>
        <p:spPr>
          <a:xfrm rot="10800000">
            <a:off x="3201455" y="2428433"/>
            <a:ext cx="237132" cy="1243965"/>
          </a:xfrm>
          <a:prstGeom prst="roundRect">
            <a:avLst>
              <a:gd name="adj" fmla="val 50000"/>
            </a:avLst>
          </a:prstGeom>
          <a:solidFill>
            <a:srgbClr val="87A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矩形: 圆角 17"/>
          <p:cNvSpPr/>
          <p:nvPr/>
        </p:nvSpPr>
        <p:spPr>
          <a:xfrm>
            <a:off x="3691116" y="1546418"/>
            <a:ext cx="237132" cy="212598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 name="矩形: 圆角 18"/>
          <p:cNvSpPr/>
          <p:nvPr/>
        </p:nvSpPr>
        <p:spPr>
          <a:xfrm rot="10800000">
            <a:off x="3691116" y="2319848"/>
            <a:ext cx="237132" cy="1352550"/>
          </a:xfrm>
          <a:prstGeom prst="roundRect">
            <a:avLst>
              <a:gd name="adj" fmla="val 50000"/>
            </a:avLst>
          </a:prstGeom>
          <a:solidFill>
            <a:srgbClr val="87A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 name="矩形: 圆角 19"/>
          <p:cNvSpPr/>
          <p:nvPr/>
        </p:nvSpPr>
        <p:spPr>
          <a:xfrm>
            <a:off x="4180778" y="1546418"/>
            <a:ext cx="237132" cy="212598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3" name="矩形: 圆角 20"/>
          <p:cNvSpPr/>
          <p:nvPr/>
        </p:nvSpPr>
        <p:spPr>
          <a:xfrm rot="10800000">
            <a:off x="4180778" y="2188403"/>
            <a:ext cx="237132" cy="1483995"/>
          </a:xfrm>
          <a:prstGeom prst="roundRect">
            <a:avLst>
              <a:gd name="adj" fmla="val 50000"/>
            </a:avLst>
          </a:prstGeom>
          <a:solidFill>
            <a:srgbClr val="87A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4" name="矩形: 圆角 21"/>
          <p:cNvSpPr/>
          <p:nvPr/>
        </p:nvSpPr>
        <p:spPr>
          <a:xfrm>
            <a:off x="4670439" y="1546418"/>
            <a:ext cx="237132" cy="212598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5" name="矩形: 圆角 22"/>
          <p:cNvSpPr/>
          <p:nvPr/>
        </p:nvSpPr>
        <p:spPr>
          <a:xfrm rot="10800000">
            <a:off x="4670439" y="2026478"/>
            <a:ext cx="237132" cy="1645920"/>
          </a:xfrm>
          <a:prstGeom prst="roundRect">
            <a:avLst>
              <a:gd name="adj" fmla="val 50000"/>
            </a:avLst>
          </a:prstGeom>
          <a:solidFill>
            <a:srgbClr val="87A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28" name="直接连接符 27"/>
          <p:cNvCxnSpPr/>
          <p:nvPr/>
        </p:nvCxnSpPr>
        <p:spPr>
          <a:xfrm>
            <a:off x="459356" y="3843467"/>
            <a:ext cx="4742004" cy="0"/>
          </a:xfrm>
          <a:prstGeom prst="line">
            <a:avLst/>
          </a:prstGeom>
          <a:ln>
            <a:solidFill>
              <a:schemeClr val="tx1">
                <a:lumMod val="75000"/>
                <a:lumOff val="25000"/>
              </a:schemeClr>
            </a:solidFill>
            <a:prstDash val="dashDot"/>
            <a:headEnd type="oval"/>
            <a:tailEnd type="oval"/>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a:off x="833707" y="3805462"/>
            <a:ext cx="76010" cy="76010"/>
          </a:xfrm>
          <a:prstGeom prst="ellipse">
            <a:avLst/>
          </a:prstGeom>
          <a:solidFill>
            <a:srgbClr val="87A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0" name="椭圆 29"/>
          <p:cNvSpPr/>
          <p:nvPr/>
        </p:nvSpPr>
        <p:spPr>
          <a:xfrm>
            <a:off x="1323370" y="3805462"/>
            <a:ext cx="76010" cy="76010"/>
          </a:xfrm>
          <a:prstGeom prst="ellipse">
            <a:avLst/>
          </a:prstGeom>
          <a:solidFill>
            <a:srgbClr val="87A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1" name="椭圆 30"/>
          <p:cNvSpPr/>
          <p:nvPr/>
        </p:nvSpPr>
        <p:spPr>
          <a:xfrm>
            <a:off x="1813032" y="3805462"/>
            <a:ext cx="76010" cy="76010"/>
          </a:xfrm>
          <a:prstGeom prst="ellipse">
            <a:avLst/>
          </a:prstGeom>
          <a:solidFill>
            <a:srgbClr val="87A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2" name="椭圆 31"/>
          <p:cNvSpPr/>
          <p:nvPr/>
        </p:nvSpPr>
        <p:spPr>
          <a:xfrm>
            <a:off x="2302694" y="3805462"/>
            <a:ext cx="76010" cy="76010"/>
          </a:xfrm>
          <a:prstGeom prst="ellipse">
            <a:avLst/>
          </a:prstGeom>
          <a:solidFill>
            <a:srgbClr val="87A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椭圆 32"/>
          <p:cNvSpPr/>
          <p:nvPr/>
        </p:nvSpPr>
        <p:spPr>
          <a:xfrm>
            <a:off x="2792356" y="3805462"/>
            <a:ext cx="76010" cy="76010"/>
          </a:xfrm>
          <a:prstGeom prst="ellipse">
            <a:avLst/>
          </a:prstGeom>
          <a:solidFill>
            <a:srgbClr val="87A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椭圆 33"/>
          <p:cNvSpPr/>
          <p:nvPr/>
        </p:nvSpPr>
        <p:spPr>
          <a:xfrm>
            <a:off x="3282019" y="3805462"/>
            <a:ext cx="76010" cy="76010"/>
          </a:xfrm>
          <a:prstGeom prst="ellipse">
            <a:avLst/>
          </a:prstGeom>
          <a:solidFill>
            <a:srgbClr val="87A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椭圆 34"/>
          <p:cNvSpPr/>
          <p:nvPr/>
        </p:nvSpPr>
        <p:spPr>
          <a:xfrm>
            <a:off x="3773947" y="3805462"/>
            <a:ext cx="76010" cy="76010"/>
          </a:xfrm>
          <a:prstGeom prst="ellipse">
            <a:avLst/>
          </a:prstGeom>
          <a:solidFill>
            <a:srgbClr val="87A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6" name="椭圆 35"/>
          <p:cNvSpPr/>
          <p:nvPr/>
        </p:nvSpPr>
        <p:spPr>
          <a:xfrm>
            <a:off x="4750999" y="3805462"/>
            <a:ext cx="76010" cy="76010"/>
          </a:xfrm>
          <a:prstGeom prst="ellipse">
            <a:avLst/>
          </a:prstGeom>
          <a:solidFill>
            <a:srgbClr val="87A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7" name="椭圆 36"/>
          <p:cNvSpPr/>
          <p:nvPr/>
        </p:nvSpPr>
        <p:spPr>
          <a:xfrm>
            <a:off x="4265876" y="3805462"/>
            <a:ext cx="76010" cy="76010"/>
          </a:xfrm>
          <a:prstGeom prst="ellipse">
            <a:avLst/>
          </a:prstGeom>
          <a:solidFill>
            <a:srgbClr val="87A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8" name="文本框 40"/>
          <p:cNvSpPr txBox="1"/>
          <p:nvPr/>
        </p:nvSpPr>
        <p:spPr>
          <a:xfrm>
            <a:off x="653092" y="4014537"/>
            <a:ext cx="437240" cy="219291"/>
          </a:xfrm>
          <a:prstGeom prst="rect">
            <a:avLst/>
          </a:prstGeom>
          <a:noFill/>
          <a:ln w="9525">
            <a:noFill/>
          </a:ln>
        </p:spPr>
        <p:txBody>
          <a:bodyPr wrap="square">
            <a:spAutoFit/>
          </a:bodyPr>
          <a:lstStyle/>
          <a:p>
            <a:pPr algn="ctr" defTabSz="685800" fontAlgn="base">
              <a:spcBef>
                <a:spcPct val="0"/>
              </a:spcBef>
              <a:spcAft>
                <a:spcPct val="0"/>
              </a:spcAft>
              <a:defRPr/>
            </a:pPr>
            <a:r>
              <a:rPr lang="en-US" altLang="zh-CN" sz="825" noProof="1">
                <a:solidFill>
                  <a:schemeClr val="tx1">
                    <a:lumMod val="75000"/>
                    <a:lumOff val="25000"/>
                  </a:schemeClr>
                </a:solidFill>
                <a:latin typeface="方正苏新诗柳楷简体" panose="02000000000000000000" charset="-122"/>
                <a:ea typeface="创艺简行楷" pitchFamily="2" charset="-122"/>
                <a:cs typeface="+mn-ea"/>
                <a:sym typeface="Arial" panose="020B0604020202020204" pitchFamily="34" charset="0"/>
              </a:rPr>
              <a:t>2010</a:t>
            </a:r>
          </a:p>
        </p:txBody>
      </p:sp>
      <p:sp>
        <p:nvSpPr>
          <p:cNvPr id="39" name="文本框 40"/>
          <p:cNvSpPr txBox="1"/>
          <p:nvPr/>
        </p:nvSpPr>
        <p:spPr>
          <a:xfrm>
            <a:off x="1142755" y="4014537"/>
            <a:ext cx="437240" cy="219291"/>
          </a:xfrm>
          <a:prstGeom prst="rect">
            <a:avLst/>
          </a:prstGeom>
          <a:noFill/>
          <a:ln w="9525">
            <a:noFill/>
          </a:ln>
        </p:spPr>
        <p:txBody>
          <a:bodyPr wrap="square">
            <a:spAutoFit/>
          </a:bodyPr>
          <a:lstStyle/>
          <a:p>
            <a:pPr algn="ctr" defTabSz="685800" fontAlgn="base">
              <a:spcBef>
                <a:spcPct val="0"/>
              </a:spcBef>
              <a:spcAft>
                <a:spcPct val="0"/>
              </a:spcAft>
              <a:defRPr/>
            </a:pPr>
            <a:r>
              <a:rPr lang="en-US" altLang="zh-CN" sz="825" noProof="1">
                <a:solidFill>
                  <a:schemeClr val="tx1">
                    <a:lumMod val="75000"/>
                    <a:lumOff val="25000"/>
                  </a:schemeClr>
                </a:solidFill>
                <a:latin typeface="方正苏新诗柳楷简体" panose="02000000000000000000" charset="-122"/>
                <a:ea typeface="创艺简行楷" pitchFamily="2" charset="-122"/>
                <a:cs typeface="+mn-ea"/>
                <a:sym typeface="Arial" panose="020B0604020202020204" pitchFamily="34" charset="0"/>
              </a:rPr>
              <a:t>2011</a:t>
            </a:r>
          </a:p>
        </p:txBody>
      </p:sp>
      <p:sp>
        <p:nvSpPr>
          <p:cNvPr id="40" name="文本框 40"/>
          <p:cNvSpPr txBox="1"/>
          <p:nvPr/>
        </p:nvSpPr>
        <p:spPr>
          <a:xfrm>
            <a:off x="1632415" y="4014537"/>
            <a:ext cx="437240" cy="219291"/>
          </a:xfrm>
          <a:prstGeom prst="rect">
            <a:avLst/>
          </a:prstGeom>
          <a:noFill/>
          <a:ln w="9525">
            <a:noFill/>
          </a:ln>
        </p:spPr>
        <p:txBody>
          <a:bodyPr wrap="square">
            <a:spAutoFit/>
          </a:bodyPr>
          <a:lstStyle/>
          <a:p>
            <a:pPr algn="ctr" defTabSz="685800" fontAlgn="base">
              <a:spcBef>
                <a:spcPct val="0"/>
              </a:spcBef>
              <a:spcAft>
                <a:spcPct val="0"/>
              </a:spcAft>
              <a:defRPr/>
            </a:pPr>
            <a:r>
              <a:rPr lang="en-US" altLang="zh-CN" sz="825" noProof="1">
                <a:solidFill>
                  <a:schemeClr val="tx1">
                    <a:lumMod val="75000"/>
                    <a:lumOff val="25000"/>
                  </a:schemeClr>
                </a:solidFill>
                <a:latin typeface="方正苏新诗柳楷简体" panose="02000000000000000000" charset="-122"/>
                <a:ea typeface="创艺简行楷" pitchFamily="2" charset="-122"/>
                <a:cs typeface="+mn-ea"/>
                <a:sym typeface="Arial" panose="020B0604020202020204" pitchFamily="34" charset="0"/>
              </a:rPr>
              <a:t>2012</a:t>
            </a:r>
          </a:p>
        </p:txBody>
      </p:sp>
      <p:sp>
        <p:nvSpPr>
          <p:cNvPr id="41" name="文本框 40"/>
          <p:cNvSpPr txBox="1"/>
          <p:nvPr/>
        </p:nvSpPr>
        <p:spPr>
          <a:xfrm>
            <a:off x="2122076" y="4014537"/>
            <a:ext cx="437240" cy="219291"/>
          </a:xfrm>
          <a:prstGeom prst="rect">
            <a:avLst/>
          </a:prstGeom>
          <a:noFill/>
          <a:ln w="9525">
            <a:noFill/>
          </a:ln>
        </p:spPr>
        <p:txBody>
          <a:bodyPr wrap="square">
            <a:spAutoFit/>
          </a:bodyPr>
          <a:lstStyle/>
          <a:p>
            <a:pPr algn="ctr" defTabSz="685800" fontAlgn="base">
              <a:spcBef>
                <a:spcPct val="0"/>
              </a:spcBef>
              <a:spcAft>
                <a:spcPct val="0"/>
              </a:spcAft>
              <a:defRPr/>
            </a:pPr>
            <a:r>
              <a:rPr lang="en-US" altLang="zh-CN" sz="825" noProof="1">
                <a:solidFill>
                  <a:schemeClr val="tx1">
                    <a:lumMod val="75000"/>
                    <a:lumOff val="25000"/>
                  </a:schemeClr>
                </a:solidFill>
                <a:latin typeface="方正苏新诗柳楷简体" panose="02000000000000000000" charset="-122"/>
                <a:ea typeface="创艺简行楷" pitchFamily="2" charset="-122"/>
                <a:cs typeface="+mn-ea"/>
                <a:sym typeface="Arial" panose="020B0604020202020204" pitchFamily="34" charset="0"/>
              </a:rPr>
              <a:t>2013</a:t>
            </a:r>
          </a:p>
        </p:txBody>
      </p:sp>
      <p:sp>
        <p:nvSpPr>
          <p:cNvPr id="42" name="文本框 40"/>
          <p:cNvSpPr txBox="1"/>
          <p:nvPr/>
        </p:nvSpPr>
        <p:spPr>
          <a:xfrm>
            <a:off x="2611738" y="4014537"/>
            <a:ext cx="437240" cy="219291"/>
          </a:xfrm>
          <a:prstGeom prst="rect">
            <a:avLst/>
          </a:prstGeom>
          <a:noFill/>
          <a:ln w="9525">
            <a:noFill/>
          </a:ln>
        </p:spPr>
        <p:txBody>
          <a:bodyPr wrap="square">
            <a:spAutoFit/>
          </a:bodyPr>
          <a:lstStyle/>
          <a:p>
            <a:pPr algn="ctr" defTabSz="685800" fontAlgn="base">
              <a:spcBef>
                <a:spcPct val="0"/>
              </a:spcBef>
              <a:spcAft>
                <a:spcPct val="0"/>
              </a:spcAft>
              <a:defRPr/>
            </a:pPr>
            <a:r>
              <a:rPr lang="en-US" altLang="zh-CN" sz="825" noProof="1">
                <a:solidFill>
                  <a:schemeClr val="tx1">
                    <a:lumMod val="75000"/>
                    <a:lumOff val="25000"/>
                  </a:schemeClr>
                </a:solidFill>
                <a:latin typeface="方正苏新诗柳楷简体" panose="02000000000000000000" charset="-122"/>
                <a:ea typeface="创艺简行楷" pitchFamily="2" charset="-122"/>
                <a:cs typeface="+mn-ea"/>
                <a:sym typeface="Arial" panose="020B0604020202020204" pitchFamily="34" charset="0"/>
              </a:rPr>
              <a:t>2014</a:t>
            </a:r>
          </a:p>
        </p:txBody>
      </p:sp>
      <p:sp>
        <p:nvSpPr>
          <p:cNvPr id="43" name="文本框 40"/>
          <p:cNvSpPr txBox="1"/>
          <p:nvPr/>
        </p:nvSpPr>
        <p:spPr>
          <a:xfrm>
            <a:off x="3101400" y="4014537"/>
            <a:ext cx="437240" cy="219291"/>
          </a:xfrm>
          <a:prstGeom prst="rect">
            <a:avLst/>
          </a:prstGeom>
          <a:noFill/>
          <a:ln w="9525">
            <a:noFill/>
          </a:ln>
        </p:spPr>
        <p:txBody>
          <a:bodyPr wrap="square">
            <a:spAutoFit/>
          </a:bodyPr>
          <a:lstStyle/>
          <a:p>
            <a:pPr algn="ctr" defTabSz="685800" fontAlgn="base">
              <a:spcBef>
                <a:spcPct val="0"/>
              </a:spcBef>
              <a:spcAft>
                <a:spcPct val="0"/>
              </a:spcAft>
              <a:defRPr/>
            </a:pPr>
            <a:r>
              <a:rPr lang="en-US" altLang="zh-CN" sz="825" noProof="1">
                <a:solidFill>
                  <a:schemeClr val="tx1">
                    <a:lumMod val="75000"/>
                    <a:lumOff val="25000"/>
                  </a:schemeClr>
                </a:solidFill>
                <a:latin typeface="方正苏新诗柳楷简体" panose="02000000000000000000" charset="-122"/>
                <a:ea typeface="创艺简行楷" pitchFamily="2" charset="-122"/>
                <a:cs typeface="+mn-ea"/>
                <a:sym typeface="Arial" panose="020B0604020202020204" pitchFamily="34" charset="0"/>
              </a:rPr>
              <a:t>2015</a:t>
            </a:r>
          </a:p>
        </p:txBody>
      </p:sp>
      <p:sp>
        <p:nvSpPr>
          <p:cNvPr id="44" name="文本框 40"/>
          <p:cNvSpPr txBox="1"/>
          <p:nvPr/>
        </p:nvSpPr>
        <p:spPr>
          <a:xfrm>
            <a:off x="3591061" y="4014537"/>
            <a:ext cx="437240" cy="219291"/>
          </a:xfrm>
          <a:prstGeom prst="rect">
            <a:avLst/>
          </a:prstGeom>
          <a:noFill/>
          <a:ln w="9525">
            <a:noFill/>
          </a:ln>
        </p:spPr>
        <p:txBody>
          <a:bodyPr wrap="square">
            <a:spAutoFit/>
          </a:bodyPr>
          <a:lstStyle/>
          <a:p>
            <a:pPr algn="ctr" defTabSz="685800" fontAlgn="base">
              <a:spcBef>
                <a:spcPct val="0"/>
              </a:spcBef>
              <a:spcAft>
                <a:spcPct val="0"/>
              </a:spcAft>
              <a:defRPr/>
            </a:pPr>
            <a:r>
              <a:rPr lang="en-US" altLang="zh-CN" sz="825" noProof="1">
                <a:solidFill>
                  <a:schemeClr val="tx1">
                    <a:lumMod val="75000"/>
                    <a:lumOff val="25000"/>
                  </a:schemeClr>
                </a:solidFill>
                <a:latin typeface="方正苏新诗柳楷简体" panose="02000000000000000000" charset="-122"/>
                <a:ea typeface="创艺简行楷" pitchFamily="2" charset="-122"/>
                <a:cs typeface="+mn-ea"/>
                <a:sym typeface="Arial" panose="020B0604020202020204" pitchFamily="34" charset="0"/>
              </a:rPr>
              <a:t>2016</a:t>
            </a:r>
          </a:p>
        </p:txBody>
      </p:sp>
      <p:sp>
        <p:nvSpPr>
          <p:cNvPr id="45" name="文本框 44"/>
          <p:cNvSpPr txBox="1"/>
          <p:nvPr/>
        </p:nvSpPr>
        <p:spPr>
          <a:xfrm>
            <a:off x="4080723" y="4014537"/>
            <a:ext cx="437240" cy="219291"/>
          </a:xfrm>
          <a:prstGeom prst="rect">
            <a:avLst/>
          </a:prstGeom>
          <a:noFill/>
          <a:ln w="9525">
            <a:noFill/>
          </a:ln>
        </p:spPr>
        <p:txBody>
          <a:bodyPr wrap="square">
            <a:spAutoFit/>
          </a:bodyPr>
          <a:lstStyle/>
          <a:p>
            <a:pPr algn="ctr" defTabSz="685800" fontAlgn="base">
              <a:spcBef>
                <a:spcPct val="0"/>
              </a:spcBef>
              <a:spcAft>
                <a:spcPct val="0"/>
              </a:spcAft>
              <a:defRPr/>
            </a:pPr>
            <a:r>
              <a:rPr lang="en-US" altLang="zh-CN" sz="825" noProof="1">
                <a:solidFill>
                  <a:schemeClr val="tx1">
                    <a:lumMod val="75000"/>
                    <a:lumOff val="25000"/>
                  </a:schemeClr>
                </a:solidFill>
                <a:latin typeface="方正苏新诗柳楷简体" panose="02000000000000000000" charset="-122"/>
                <a:ea typeface="创艺简行楷" pitchFamily="2" charset="-122"/>
                <a:cs typeface="+mn-ea"/>
                <a:sym typeface="Arial" panose="020B0604020202020204" pitchFamily="34" charset="0"/>
              </a:rPr>
              <a:t>2017</a:t>
            </a:r>
          </a:p>
        </p:txBody>
      </p:sp>
      <p:sp>
        <p:nvSpPr>
          <p:cNvPr id="46" name="文本框 40"/>
          <p:cNvSpPr txBox="1"/>
          <p:nvPr/>
        </p:nvSpPr>
        <p:spPr>
          <a:xfrm>
            <a:off x="4570384" y="4014537"/>
            <a:ext cx="437240" cy="219291"/>
          </a:xfrm>
          <a:prstGeom prst="rect">
            <a:avLst/>
          </a:prstGeom>
          <a:noFill/>
          <a:ln w="9525">
            <a:noFill/>
          </a:ln>
        </p:spPr>
        <p:txBody>
          <a:bodyPr wrap="square">
            <a:spAutoFit/>
          </a:bodyPr>
          <a:lstStyle/>
          <a:p>
            <a:pPr algn="ctr" defTabSz="685800" fontAlgn="base">
              <a:spcBef>
                <a:spcPct val="0"/>
              </a:spcBef>
              <a:spcAft>
                <a:spcPct val="0"/>
              </a:spcAft>
              <a:defRPr/>
            </a:pPr>
            <a:r>
              <a:rPr lang="en-US" altLang="zh-CN" sz="825" noProof="1" smtClean="0">
                <a:solidFill>
                  <a:schemeClr val="tx1">
                    <a:lumMod val="75000"/>
                    <a:lumOff val="25000"/>
                  </a:schemeClr>
                </a:solidFill>
                <a:latin typeface="方正苏新诗柳楷简体" panose="02000000000000000000" charset="-122"/>
                <a:ea typeface="创艺简行楷" pitchFamily="2" charset="-122"/>
                <a:cs typeface="+mn-ea"/>
                <a:sym typeface="Arial" panose="020B0604020202020204" pitchFamily="34" charset="0"/>
              </a:rPr>
              <a:t>2020</a:t>
            </a:r>
            <a:endParaRPr lang="en-US" altLang="zh-CN" sz="825" noProof="1">
              <a:solidFill>
                <a:schemeClr val="tx1">
                  <a:lumMod val="75000"/>
                  <a:lumOff val="25000"/>
                </a:schemeClr>
              </a:solidFill>
              <a:latin typeface="方正苏新诗柳楷简体" panose="02000000000000000000" charset="-122"/>
              <a:ea typeface="创艺简行楷" pitchFamily="2" charset="-122"/>
              <a:cs typeface="+mn-ea"/>
              <a:sym typeface="Arial" panose="020B0604020202020204" pitchFamily="34" charset="0"/>
            </a:endParaRPr>
          </a:p>
        </p:txBody>
      </p:sp>
      <p:sp>
        <p:nvSpPr>
          <p:cNvPr id="47" name="文本框 40"/>
          <p:cNvSpPr txBox="1"/>
          <p:nvPr/>
        </p:nvSpPr>
        <p:spPr>
          <a:xfrm>
            <a:off x="696145" y="3448264"/>
            <a:ext cx="351134" cy="184666"/>
          </a:xfrm>
          <a:prstGeom prst="rect">
            <a:avLst/>
          </a:prstGeom>
          <a:noFill/>
          <a:ln w="9525">
            <a:noFill/>
          </a:ln>
        </p:spPr>
        <p:txBody>
          <a:bodyPr wrap="square">
            <a:spAutoFit/>
          </a:bodyPr>
          <a:lstStyle/>
          <a:p>
            <a:pPr algn="ctr" defTabSz="685800" fontAlgn="base">
              <a:spcBef>
                <a:spcPct val="0"/>
              </a:spcBef>
              <a:spcAft>
                <a:spcPct val="0"/>
              </a:spcAft>
              <a:defRPr/>
            </a:pPr>
            <a:r>
              <a:rPr lang="en-US" altLang="zh-CN" sz="600" noProof="1">
                <a:solidFill>
                  <a:schemeClr val="bg1"/>
                </a:solidFill>
                <a:latin typeface="方正苏新诗柳楷简体" panose="02000000000000000000" charset="-122"/>
                <a:ea typeface="创艺简行楷" pitchFamily="2" charset="-122"/>
                <a:cs typeface="+mn-ea"/>
                <a:sym typeface="Arial" panose="020B0604020202020204" pitchFamily="34" charset="0"/>
              </a:rPr>
              <a:t>34</a:t>
            </a:r>
          </a:p>
        </p:txBody>
      </p:sp>
      <p:sp>
        <p:nvSpPr>
          <p:cNvPr id="48" name="文本框 40"/>
          <p:cNvSpPr txBox="1"/>
          <p:nvPr/>
        </p:nvSpPr>
        <p:spPr>
          <a:xfrm>
            <a:off x="1185807" y="3448264"/>
            <a:ext cx="351134" cy="184666"/>
          </a:xfrm>
          <a:prstGeom prst="rect">
            <a:avLst/>
          </a:prstGeom>
          <a:noFill/>
          <a:ln w="9525">
            <a:noFill/>
          </a:ln>
        </p:spPr>
        <p:txBody>
          <a:bodyPr wrap="square">
            <a:spAutoFit/>
          </a:bodyPr>
          <a:lstStyle/>
          <a:p>
            <a:pPr algn="ctr" defTabSz="685800" fontAlgn="base">
              <a:spcBef>
                <a:spcPct val="0"/>
              </a:spcBef>
              <a:spcAft>
                <a:spcPct val="0"/>
              </a:spcAft>
              <a:defRPr/>
            </a:pPr>
            <a:r>
              <a:rPr lang="en-US" altLang="zh-CN" sz="600" noProof="1">
                <a:solidFill>
                  <a:schemeClr val="bg1"/>
                </a:solidFill>
                <a:latin typeface="方正苏新诗柳楷简体" panose="02000000000000000000" charset="-122"/>
                <a:ea typeface="创艺简行楷" pitchFamily="2" charset="-122"/>
                <a:cs typeface="+mn-ea"/>
                <a:sym typeface="Arial" panose="020B0604020202020204" pitchFamily="34" charset="0"/>
              </a:rPr>
              <a:t>26</a:t>
            </a:r>
          </a:p>
        </p:txBody>
      </p:sp>
      <p:sp>
        <p:nvSpPr>
          <p:cNvPr id="49" name="文本框 40"/>
          <p:cNvSpPr txBox="1"/>
          <p:nvPr/>
        </p:nvSpPr>
        <p:spPr>
          <a:xfrm>
            <a:off x="1673239" y="3448264"/>
            <a:ext cx="351134" cy="184666"/>
          </a:xfrm>
          <a:prstGeom prst="rect">
            <a:avLst/>
          </a:prstGeom>
          <a:noFill/>
          <a:ln w="9525">
            <a:noFill/>
          </a:ln>
        </p:spPr>
        <p:txBody>
          <a:bodyPr wrap="square">
            <a:spAutoFit/>
          </a:bodyPr>
          <a:lstStyle/>
          <a:p>
            <a:pPr algn="ctr" defTabSz="685800" fontAlgn="base">
              <a:spcBef>
                <a:spcPct val="0"/>
              </a:spcBef>
              <a:spcAft>
                <a:spcPct val="0"/>
              </a:spcAft>
              <a:defRPr/>
            </a:pPr>
            <a:r>
              <a:rPr lang="en-US" altLang="zh-CN" sz="600" noProof="1">
                <a:solidFill>
                  <a:schemeClr val="bg1"/>
                </a:solidFill>
                <a:latin typeface="方正苏新诗柳楷简体" panose="02000000000000000000" charset="-122"/>
                <a:ea typeface="创艺简行楷" pitchFamily="2" charset="-122"/>
                <a:cs typeface="+mn-ea"/>
                <a:sym typeface="Arial" panose="020B0604020202020204" pitchFamily="34" charset="0"/>
              </a:rPr>
              <a:t>54</a:t>
            </a:r>
          </a:p>
        </p:txBody>
      </p:sp>
      <p:sp>
        <p:nvSpPr>
          <p:cNvPr id="50" name="文本框 40"/>
          <p:cNvSpPr txBox="1"/>
          <p:nvPr/>
        </p:nvSpPr>
        <p:spPr>
          <a:xfrm>
            <a:off x="2160670" y="3448264"/>
            <a:ext cx="351134" cy="184666"/>
          </a:xfrm>
          <a:prstGeom prst="rect">
            <a:avLst/>
          </a:prstGeom>
          <a:noFill/>
          <a:ln w="9525">
            <a:noFill/>
          </a:ln>
        </p:spPr>
        <p:txBody>
          <a:bodyPr wrap="square">
            <a:spAutoFit/>
          </a:bodyPr>
          <a:lstStyle/>
          <a:p>
            <a:pPr algn="ctr" defTabSz="685800" fontAlgn="base">
              <a:spcBef>
                <a:spcPct val="0"/>
              </a:spcBef>
              <a:spcAft>
                <a:spcPct val="0"/>
              </a:spcAft>
              <a:defRPr/>
            </a:pPr>
            <a:r>
              <a:rPr lang="en-US" altLang="zh-CN" sz="600" noProof="1">
                <a:solidFill>
                  <a:schemeClr val="bg1"/>
                </a:solidFill>
                <a:latin typeface="方正苏新诗柳楷简体" panose="02000000000000000000" charset="-122"/>
                <a:ea typeface="创艺简行楷" pitchFamily="2" charset="-122"/>
                <a:cs typeface="+mn-ea"/>
                <a:sym typeface="Arial" panose="020B0604020202020204" pitchFamily="34" charset="0"/>
              </a:rPr>
              <a:t>52</a:t>
            </a:r>
          </a:p>
        </p:txBody>
      </p:sp>
      <p:sp>
        <p:nvSpPr>
          <p:cNvPr id="51" name="文本框 40"/>
          <p:cNvSpPr txBox="1"/>
          <p:nvPr/>
        </p:nvSpPr>
        <p:spPr>
          <a:xfrm>
            <a:off x="2648102" y="3448264"/>
            <a:ext cx="351134" cy="184666"/>
          </a:xfrm>
          <a:prstGeom prst="rect">
            <a:avLst/>
          </a:prstGeom>
          <a:noFill/>
          <a:ln w="9525">
            <a:noFill/>
          </a:ln>
        </p:spPr>
        <p:txBody>
          <a:bodyPr wrap="square">
            <a:spAutoFit/>
          </a:bodyPr>
          <a:lstStyle/>
          <a:p>
            <a:pPr algn="ctr" defTabSz="685800" fontAlgn="base">
              <a:spcBef>
                <a:spcPct val="0"/>
              </a:spcBef>
              <a:spcAft>
                <a:spcPct val="0"/>
              </a:spcAft>
              <a:defRPr/>
            </a:pPr>
            <a:r>
              <a:rPr lang="en-US" altLang="zh-CN" sz="600" noProof="1">
                <a:solidFill>
                  <a:schemeClr val="bg1"/>
                </a:solidFill>
                <a:latin typeface="方正苏新诗柳楷简体" panose="02000000000000000000" charset="-122"/>
                <a:ea typeface="创艺简行楷" pitchFamily="2" charset="-122"/>
                <a:cs typeface="+mn-ea"/>
                <a:sym typeface="Arial" panose="020B0604020202020204" pitchFamily="34" charset="0"/>
              </a:rPr>
              <a:t>50</a:t>
            </a:r>
          </a:p>
        </p:txBody>
      </p:sp>
      <p:sp>
        <p:nvSpPr>
          <p:cNvPr id="52" name="文本框 40"/>
          <p:cNvSpPr txBox="1"/>
          <p:nvPr/>
        </p:nvSpPr>
        <p:spPr>
          <a:xfrm>
            <a:off x="3140027" y="3448264"/>
            <a:ext cx="351134" cy="184666"/>
          </a:xfrm>
          <a:prstGeom prst="rect">
            <a:avLst/>
          </a:prstGeom>
          <a:noFill/>
          <a:ln w="9525">
            <a:noFill/>
          </a:ln>
        </p:spPr>
        <p:txBody>
          <a:bodyPr wrap="square">
            <a:spAutoFit/>
          </a:bodyPr>
          <a:lstStyle/>
          <a:p>
            <a:pPr algn="ctr" defTabSz="685800" fontAlgn="base">
              <a:spcBef>
                <a:spcPct val="0"/>
              </a:spcBef>
              <a:spcAft>
                <a:spcPct val="0"/>
              </a:spcAft>
              <a:defRPr/>
            </a:pPr>
            <a:r>
              <a:rPr lang="en-US" altLang="zh-CN" sz="600" noProof="1">
                <a:solidFill>
                  <a:schemeClr val="bg1"/>
                </a:solidFill>
                <a:latin typeface="方正苏新诗柳楷简体" panose="02000000000000000000" charset="-122"/>
                <a:ea typeface="创艺简行楷" pitchFamily="2" charset="-122"/>
                <a:cs typeface="+mn-ea"/>
                <a:sym typeface="Arial" panose="020B0604020202020204" pitchFamily="34" charset="0"/>
              </a:rPr>
              <a:t>52</a:t>
            </a:r>
          </a:p>
        </p:txBody>
      </p:sp>
      <p:sp>
        <p:nvSpPr>
          <p:cNvPr id="53" name="文本框 40"/>
          <p:cNvSpPr txBox="1"/>
          <p:nvPr/>
        </p:nvSpPr>
        <p:spPr>
          <a:xfrm>
            <a:off x="3634114" y="3448264"/>
            <a:ext cx="351134" cy="184666"/>
          </a:xfrm>
          <a:prstGeom prst="rect">
            <a:avLst/>
          </a:prstGeom>
          <a:noFill/>
          <a:ln w="9525">
            <a:noFill/>
          </a:ln>
        </p:spPr>
        <p:txBody>
          <a:bodyPr wrap="square">
            <a:spAutoFit/>
          </a:bodyPr>
          <a:lstStyle/>
          <a:p>
            <a:pPr algn="ctr" defTabSz="685800" fontAlgn="base">
              <a:spcBef>
                <a:spcPct val="0"/>
              </a:spcBef>
              <a:spcAft>
                <a:spcPct val="0"/>
              </a:spcAft>
              <a:defRPr/>
            </a:pPr>
            <a:r>
              <a:rPr lang="en-US" altLang="zh-CN" sz="600" noProof="1">
                <a:solidFill>
                  <a:schemeClr val="bg1"/>
                </a:solidFill>
                <a:latin typeface="方正苏新诗柳楷简体" panose="02000000000000000000" charset="-122"/>
                <a:ea typeface="创艺简行楷" pitchFamily="2" charset="-122"/>
                <a:cs typeface="+mn-ea"/>
                <a:sym typeface="Arial" panose="020B0604020202020204" pitchFamily="34" charset="0"/>
              </a:rPr>
              <a:t>54</a:t>
            </a:r>
          </a:p>
        </p:txBody>
      </p:sp>
      <p:sp>
        <p:nvSpPr>
          <p:cNvPr id="54" name="文本框 40"/>
          <p:cNvSpPr txBox="1"/>
          <p:nvPr/>
        </p:nvSpPr>
        <p:spPr>
          <a:xfrm>
            <a:off x="4123776" y="3448264"/>
            <a:ext cx="351134" cy="184666"/>
          </a:xfrm>
          <a:prstGeom prst="rect">
            <a:avLst/>
          </a:prstGeom>
          <a:noFill/>
          <a:ln w="9525">
            <a:noFill/>
          </a:ln>
        </p:spPr>
        <p:txBody>
          <a:bodyPr wrap="square">
            <a:spAutoFit/>
          </a:bodyPr>
          <a:lstStyle/>
          <a:p>
            <a:pPr algn="ctr" defTabSz="685800" fontAlgn="base">
              <a:spcBef>
                <a:spcPct val="0"/>
              </a:spcBef>
              <a:spcAft>
                <a:spcPct val="0"/>
              </a:spcAft>
              <a:defRPr/>
            </a:pPr>
            <a:r>
              <a:rPr lang="en-US" altLang="zh-CN" sz="600" noProof="1">
                <a:solidFill>
                  <a:schemeClr val="bg1"/>
                </a:solidFill>
                <a:latin typeface="方正苏新诗柳楷简体" panose="02000000000000000000" charset="-122"/>
                <a:ea typeface="创艺简行楷" pitchFamily="2" charset="-122"/>
                <a:cs typeface="+mn-ea"/>
                <a:sym typeface="Arial" panose="020B0604020202020204" pitchFamily="34" charset="0"/>
              </a:rPr>
              <a:t>65</a:t>
            </a:r>
          </a:p>
        </p:txBody>
      </p:sp>
      <p:sp>
        <p:nvSpPr>
          <p:cNvPr id="55" name="文本框 40"/>
          <p:cNvSpPr txBox="1"/>
          <p:nvPr/>
        </p:nvSpPr>
        <p:spPr>
          <a:xfrm>
            <a:off x="4613437" y="3448264"/>
            <a:ext cx="351134" cy="184666"/>
          </a:xfrm>
          <a:prstGeom prst="rect">
            <a:avLst/>
          </a:prstGeom>
          <a:noFill/>
          <a:ln w="9525">
            <a:noFill/>
          </a:ln>
        </p:spPr>
        <p:txBody>
          <a:bodyPr wrap="square">
            <a:spAutoFit/>
          </a:bodyPr>
          <a:lstStyle/>
          <a:p>
            <a:pPr algn="ctr" defTabSz="685800" fontAlgn="base">
              <a:spcBef>
                <a:spcPct val="0"/>
              </a:spcBef>
              <a:spcAft>
                <a:spcPct val="0"/>
              </a:spcAft>
              <a:defRPr/>
            </a:pPr>
            <a:r>
              <a:rPr lang="en-US" altLang="zh-CN" sz="600" noProof="1">
                <a:solidFill>
                  <a:schemeClr val="bg1"/>
                </a:solidFill>
                <a:latin typeface="方正苏新诗柳楷简体" panose="02000000000000000000" charset="-122"/>
                <a:ea typeface="创艺简行楷" pitchFamily="2" charset="-122"/>
                <a:cs typeface="+mn-ea"/>
                <a:sym typeface="Arial" panose="020B0604020202020204" pitchFamily="34" charset="0"/>
              </a:rPr>
              <a:t>80</a:t>
            </a:r>
          </a:p>
        </p:txBody>
      </p:sp>
      <p:grpSp>
        <p:nvGrpSpPr>
          <p:cNvPr id="2" name="组合 1"/>
          <p:cNvGrpSpPr/>
          <p:nvPr/>
        </p:nvGrpSpPr>
        <p:grpSpPr>
          <a:xfrm>
            <a:off x="5658177" y="1543893"/>
            <a:ext cx="499416" cy="499416"/>
            <a:chOff x="5658177" y="1543893"/>
            <a:chExt cx="499416" cy="499416"/>
          </a:xfrm>
        </p:grpSpPr>
        <p:sp>
          <p:nvSpPr>
            <p:cNvPr id="56" name="椭圆 55"/>
            <p:cNvSpPr/>
            <p:nvPr/>
          </p:nvSpPr>
          <p:spPr>
            <a:xfrm>
              <a:off x="5658177" y="1543893"/>
              <a:ext cx="499416" cy="499416"/>
            </a:xfrm>
            <a:prstGeom prst="ellipse">
              <a:avLst/>
            </a:prstGeom>
            <a:noFill/>
            <a:ln w="12700">
              <a:solidFill>
                <a:srgbClr val="87A7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0" name="Freeform 139"/>
            <p:cNvSpPr>
              <a:spLocks noEditPoints="1"/>
            </p:cNvSpPr>
            <p:nvPr/>
          </p:nvSpPr>
          <p:spPr>
            <a:xfrm>
              <a:off x="5802973" y="1689659"/>
              <a:ext cx="209825" cy="207884"/>
            </a:xfrm>
            <a:custGeom>
              <a:avLst/>
              <a:gdLst/>
              <a:ahLst/>
              <a:cxnLst>
                <a:cxn ang="0">
                  <a:pos x="73686" y="24653"/>
                </a:cxn>
                <a:cxn ang="0">
                  <a:pos x="96493" y="24653"/>
                </a:cxn>
                <a:cxn ang="0">
                  <a:pos x="84212" y="0"/>
                </a:cxn>
                <a:cxn ang="0">
                  <a:pos x="73686" y="24653"/>
                </a:cxn>
                <a:cxn ang="0">
                  <a:pos x="85967" y="31697"/>
                </a:cxn>
                <a:cxn ang="0">
                  <a:pos x="138600" y="84527"/>
                </a:cxn>
                <a:cxn ang="0">
                  <a:pos x="85967" y="139117"/>
                </a:cxn>
                <a:cxn ang="0">
                  <a:pos x="31579" y="84527"/>
                </a:cxn>
                <a:cxn ang="0">
                  <a:pos x="85967" y="31697"/>
                </a:cxn>
                <a:cxn ang="0">
                  <a:pos x="105265" y="26414"/>
                </a:cxn>
                <a:cxn ang="0">
                  <a:pos x="124564" y="38741"/>
                </a:cxn>
                <a:cxn ang="0">
                  <a:pos x="128073" y="10565"/>
                </a:cxn>
                <a:cxn ang="0">
                  <a:pos x="105265" y="26414"/>
                </a:cxn>
                <a:cxn ang="0">
                  <a:pos x="131582" y="44024"/>
                </a:cxn>
                <a:cxn ang="0">
                  <a:pos x="142109" y="63395"/>
                </a:cxn>
                <a:cxn ang="0">
                  <a:pos x="159653" y="42263"/>
                </a:cxn>
                <a:cxn ang="0">
                  <a:pos x="131582" y="44024"/>
                </a:cxn>
                <a:cxn ang="0">
                  <a:pos x="145617" y="73961"/>
                </a:cxn>
                <a:cxn ang="0">
                  <a:pos x="145617" y="95092"/>
                </a:cxn>
                <a:cxn ang="0">
                  <a:pos x="170180" y="84527"/>
                </a:cxn>
                <a:cxn ang="0">
                  <a:pos x="145617" y="73961"/>
                </a:cxn>
                <a:cxn ang="0">
                  <a:pos x="143863" y="105658"/>
                </a:cxn>
                <a:cxn ang="0">
                  <a:pos x="131582" y="125029"/>
                </a:cxn>
                <a:cxn ang="0">
                  <a:pos x="159653" y="126790"/>
                </a:cxn>
                <a:cxn ang="0">
                  <a:pos x="143863" y="105658"/>
                </a:cxn>
                <a:cxn ang="0">
                  <a:pos x="126319" y="132073"/>
                </a:cxn>
                <a:cxn ang="0">
                  <a:pos x="107020" y="142639"/>
                </a:cxn>
                <a:cxn ang="0">
                  <a:pos x="128073" y="158488"/>
                </a:cxn>
                <a:cxn ang="0">
                  <a:pos x="126319" y="132073"/>
                </a:cxn>
                <a:cxn ang="0">
                  <a:pos x="96493" y="146161"/>
                </a:cxn>
                <a:cxn ang="0">
                  <a:pos x="75440" y="146161"/>
                </a:cxn>
                <a:cxn ang="0">
                  <a:pos x="85967" y="170815"/>
                </a:cxn>
                <a:cxn ang="0">
                  <a:pos x="96493" y="146161"/>
                </a:cxn>
                <a:cxn ang="0">
                  <a:pos x="64914" y="142639"/>
                </a:cxn>
                <a:cxn ang="0">
                  <a:pos x="45615" y="132073"/>
                </a:cxn>
                <a:cxn ang="0">
                  <a:pos x="43860" y="160249"/>
                </a:cxn>
                <a:cxn ang="0">
                  <a:pos x="64914" y="142639"/>
                </a:cxn>
                <a:cxn ang="0">
                  <a:pos x="38597" y="125029"/>
                </a:cxn>
                <a:cxn ang="0">
                  <a:pos x="28070" y="105658"/>
                </a:cxn>
                <a:cxn ang="0">
                  <a:pos x="12281" y="128551"/>
                </a:cxn>
                <a:cxn ang="0">
                  <a:pos x="38597" y="125029"/>
                </a:cxn>
                <a:cxn ang="0">
                  <a:pos x="24562" y="96853"/>
                </a:cxn>
                <a:cxn ang="0">
                  <a:pos x="24562" y="73961"/>
                </a:cxn>
                <a:cxn ang="0">
                  <a:pos x="0" y="86287"/>
                </a:cxn>
                <a:cxn ang="0">
                  <a:pos x="24562" y="96853"/>
                </a:cxn>
                <a:cxn ang="0">
                  <a:pos x="26316" y="65156"/>
                </a:cxn>
                <a:cxn ang="0">
                  <a:pos x="38597" y="45785"/>
                </a:cxn>
                <a:cxn ang="0">
                  <a:pos x="10526" y="42263"/>
                </a:cxn>
                <a:cxn ang="0">
                  <a:pos x="26316" y="65156"/>
                </a:cxn>
                <a:cxn ang="0">
                  <a:pos x="45615" y="38741"/>
                </a:cxn>
                <a:cxn ang="0">
                  <a:pos x="64914" y="28175"/>
                </a:cxn>
                <a:cxn ang="0">
                  <a:pos x="42106" y="10565"/>
                </a:cxn>
                <a:cxn ang="0">
                  <a:pos x="45615" y="38741"/>
                </a:cxn>
              </a:cxnLst>
              <a:rect l="0" t="0" r="0" b="0"/>
              <a:pathLst>
                <a:path w="97" h="97">
                  <a:moveTo>
                    <a:pt x="42" y="14"/>
                  </a:moveTo>
                  <a:cubicBezTo>
                    <a:pt x="55" y="14"/>
                    <a:pt x="55" y="14"/>
                    <a:pt x="55" y="14"/>
                  </a:cubicBezTo>
                  <a:cubicBezTo>
                    <a:pt x="48" y="0"/>
                    <a:pt x="48" y="0"/>
                    <a:pt x="48" y="0"/>
                  </a:cubicBezTo>
                  <a:cubicBezTo>
                    <a:pt x="42" y="14"/>
                    <a:pt x="42" y="14"/>
                    <a:pt x="42" y="14"/>
                  </a:cubicBezTo>
                  <a:close/>
                  <a:moveTo>
                    <a:pt x="49" y="18"/>
                  </a:moveTo>
                  <a:cubicBezTo>
                    <a:pt x="65" y="18"/>
                    <a:pt x="79" y="31"/>
                    <a:pt x="79" y="48"/>
                  </a:cubicBezTo>
                  <a:cubicBezTo>
                    <a:pt x="79" y="65"/>
                    <a:pt x="65" y="79"/>
                    <a:pt x="49" y="79"/>
                  </a:cubicBezTo>
                  <a:cubicBezTo>
                    <a:pt x="32" y="79"/>
                    <a:pt x="18" y="65"/>
                    <a:pt x="18" y="48"/>
                  </a:cubicBezTo>
                  <a:cubicBezTo>
                    <a:pt x="18" y="31"/>
                    <a:pt x="32" y="18"/>
                    <a:pt x="49" y="18"/>
                  </a:cubicBezTo>
                  <a:close/>
                  <a:moveTo>
                    <a:pt x="60" y="15"/>
                  </a:moveTo>
                  <a:cubicBezTo>
                    <a:pt x="71" y="22"/>
                    <a:pt x="71" y="22"/>
                    <a:pt x="71" y="22"/>
                  </a:cubicBezTo>
                  <a:cubicBezTo>
                    <a:pt x="73" y="6"/>
                    <a:pt x="73" y="6"/>
                    <a:pt x="73" y="6"/>
                  </a:cubicBezTo>
                  <a:cubicBezTo>
                    <a:pt x="60" y="15"/>
                    <a:pt x="60" y="15"/>
                    <a:pt x="60" y="15"/>
                  </a:cubicBezTo>
                  <a:close/>
                  <a:moveTo>
                    <a:pt x="75" y="25"/>
                  </a:moveTo>
                  <a:cubicBezTo>
                    <a:pt x="81" y="36"/>
                    <a:pt x="81" y="36"/>
                    <a:pt x="81" y="36"/>
                  </a:cubicBezTo>
                  <a:cubicBezTo>
                    <a:pt x="91" y="24"/>
                    <a:pt x="91" y="24"/>
                    <a:pt x="91" y="24"/>
                  </a:cubicBezTo>
                  <a:cubicBezTo>
                    <a:pt x="75" y="25"/>
                    <a:pt x="75" y="25"/>
                    <a:pt x="75" y="25"/>
                  </a:cubicBezTo>
                  <a:close/>
                  <a:moveTo>
                    <a:pt x="83" y="42"/>
                  </a:moveTo>
                  <a:cubicBezTo>
                    <a:pt x="83" y="54"/>
                    <a:pt x="83" y="54"/>
                    <a:pt x="83" y="54"/>
                  </a:cubicBezTo>
                  <a:cubicBezTo>
                    <a:pt x="97" y="48"/>
                    <a:pt x="97" y="48"/>
                    <a:pt x="97" y="48"/>
                  </a:cubicBezTo>
                  <a:cubicBezTo>
                    <a:pt x="83" y="42"/>
                    <a:pt x="83" y="42"/>
                    <a:pt x="83" y="42"/>
                  </a:cubicBezTo>
                  <a:close/>
                  <a:moveTo>
                    <a:pt x="82" y="60"/>
                  </a:moveTo>
                  <a:cubicBezTo>
                    <a:pt x="75" y="71"/>
                    <a:pt x="75" y="71"/>
                    <a:pt x="75" y="71"/>
                  </a:cubicBezTo>
                  <a:cubicBezTo>
                    <a:pt x="91" y="72"/>
                    <a:pt x="91" y="72"/>
                    <a:pt x="91" y="72"/>
                  </a:cubicBezTo>
                  <a:cubicBezTo>
                    <a:pt x="82" y="60"/>
                    <a:pt x="82" y="60"/>
                    <a:pt x="82" y="60"/>
                  </a:cubicBezTo>
                  <a:close/>
                  <a:moveTo>
                    <a:pt x="72" y="75"/>
                  </a:moveTo>
                  <a:cubicBezTo>
                    <a:pt x="61" y="81"/>
                    <a:pt x="61" y="81"/>
                    <a:pt x="61" y="81"/>
                  </a:cubicBezTo>
                  <a:cubicBezTo>
                    <a:pt x="73" y="90"/>
                    <a:pt x="73" y="90"/>
                    <a:pt x="73" y="90"/>
                  </a:cubicBezTo>
                  <a:cubicBezTo>
                    <a:pt x="72" y="75"/>
                    <a:pt x="72" y="75"/>
                    <a:pt x="72" y="75"/>
                  </a:cubicBezTo>
                  <a:close/>
                  <a:moveTo>
                    <a:pt x="55" y="83"/>
                  </a:moveTo>
                  <a:cubicBezTo>
                    <a:pt x="43" y="83"/>
                    <a:pt x="43" y="83"/>
                    <a:pt x="43" y="83"/>
                  </a:cubicBezTo>
                  <a:cubicBezTo>
                    <a:pt x="49" y="97"/>
                    <a:pt x="49" y="97"/>
                    <a:pt x="49" y="97"/>
                  </a:cubicBezTo>
                  <a:cubicBezTo>
                    <a:pt x="55" y="83"/>
                    <a:pt x="55" y="83"/>
                    <a:pt x="55" y="83"/>
                  </a:cubicBezTo>
                  <a:close/>
                  <a:moveTo>
                    <a:pt x="37" y="81"/>
                  </a:moveTo>
                  <a:cubicBezTo>
                    <a:pt x="26" y="75"/>
                    <a:pt x="26" y="75"/>
                    <a:pt x="26" y="75"/>
                  </a:cubicBezTo>
                  <a:cubicBezTo>
                    <a:pt x="25" y="91"/>
                    <a:pt x="25" y="91"/>
                    <a:pt x="25" y="91"/>
                  </a:cubicBezTo>
                  <a:cubicBezTo>
                    <a:pt x="37" y="81"/>
                    <a:pt x="37" y="81"/>
                    <a:pt x="37" y="81"/>
                  </a:cubicBezTo>
                  <a:close/>
                  <a:moveTo>
                    <a:pt x="22" y="71"/>
                  </a:moveTo>
                  <a:cubicBezTo>
                    <a:pt x="16" y="60"/>
                    <a:pt x="16" y="60"/>
                    <a:pt x="16" y="60"/>
                  </a:cubicBezTo>
                  <a:cubicBezTo>
                    <a:pt x="7" y="73"/>
                    <a:pt x="7" y="73"/>
                    <a:pt x="7" y="73"/>
                  </a:cubicBezTo>
                  <a:cubicBezTo>
                    <a:pt x="22" y="71"/>
                    <a:pt x="22" y="71"/>
                    <a:pt x="22" y="71"/>
                  </a:cubicBezTo>
                  <a:close/>
                  <a:moveTo>
                    <a:pt x="14" y="55"/>
                  </a:moveTo>
                  <a:cubicBezTo>
                    <a:pt x="14" y="42"/>
                    <a:pt x="14" y="42"/>
                    <a:pt x="14" y="42"/>
                  </a:cubicBezTo>
                  <a:cubicBezTo>
                    <a:pt x="0" y="49"/>
                    <a:pt x="0" y="49"/>
                    <a:pt x="0" y="49"/>
                  </a:cubicBezTo>
                  <a:cubicBezTo>
                    <a:pt x="14" y="55"/>
                    <a:pt x="14" y="55"/>
                    <a:pt x="14" y="55"/>
                  </a:cubicBezTo>
                  <a:close/>
                  <a:moveTo>
                    <a:pt x="15" y="37"/>
                  </a:moveTo>
                  <a:cubicBezTo>
                    <a:pt x="22" y="26"/>
                    <a:pt x="22" y="26"/>
                    <a:pt x="22" y="26"/>
                  </a:cubicBezTo>
                  <a:cubicBezTo>
                    <a:pt x="6" y="24"/>
                    <a:pt x="6" y="24"/>
                    <a:pt x="6" y="24"/>
                  </a:cubicBezTo>
                  <a:cubicBezTo>
                    <a:pt x="15" y="37"/>
                    <a:pt x="15" y="37"/>
                    <a:pt x="15" y="37"/>
                  </a:cubicBezTo>
                  <a:close/>
                  <a:moveTo>
                    <a:pt x="26" y="22"/>
                  </a:moveTo>
                  <a:cubicBezTo>
                    <a:pt x="37" y="16"/>
                    <a:pt x="37" y="16"/>
                    <a:pt x="37" y="16"/>
                  </a:cubicBezTo>
                  <a:cubicBezTo>
                    <a:pt x="24" y="6"/>
                    <a:pt x="24" y="6"/>
                    <a:pt x="24" y="6"/>
                  </a:cubicBezTo>
                  <a:lnTo>
                    <a:pt x="26" y="22"/>
                  </a:lnTo>
                  <a:close/>
                </a:path>
              </a:pathLst>
            </a:custGeom>
            <a:solidFill>
              <a:srgbClr val="87A79B"/>
            </a:solidFill>
            <a:ln w="9525">
              <a:noFill/>
            </a:ln>
          </p:spPr>
          <p:txBody>
            <a:bodyPr/>
            <a:lstStyle/>
            <a:p>
              <a:pPr defTabSz="685800">
                <a:defRPr/>
              </a:pPr>
              <a:endParaRPr lang="zh-CN" altLang="en-US" kern="0">
                <a:solidFill>
                  <a:sysClr val="windowText" lastClr="000000"/>
                </a:solidFill>
                <a:latin typeface="Calibri" panose="020F0502020204030204"/>
                <a:ea typeface="宋体" panose="02010600030101010101" pitchFamily="2" charset="-122"/>
              </a:endParaRPr>
            </a:p>
          </p:txBody>
        </p:sp>
      </p:grpSp>
      <p:grpSp>
        <p:nvGrpSpPr>
          <p:cNvPr id="73" name="组合 72"/>
          <p:cNvGrpSpPr/>
          <p:nvPr/>
        </p:nvGrpSpPr>
        <p:grpSpPr>
          <a:xfrm>
            <a:off x="7189172" y="1543893"/>
            <a:ext cx="499416" cy="499416"/>
            <a:chOff x="7189172" y="1543893"/>
            <a:chExt cx="499416" cy="499416"/>
          </a:xfrm>
        </p:grpSpPr>
        <p:sp>
          <p:nvSpPr>
            <p:cNvPr id="58" name="椭圆 57"/>
            <p:cNvSpPr/>
            <p:nvPr/>
          </p:nvSpPr>
          <p:spPr>
            <a:xfrm>
              <a:off x="7189172" y="1543893"/>
              <a:ext cx="499416" cy="499416"/>
            </a:xfrm>
            <a:prstGeom prst="ellipse">
              <a:avLst/>
            </a:prstGeom>
            <a:noFill/>
            <a:ln w="12700">
              <a:solidFill>
                <a:srgbClr val="87A7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1" name="Freeform 144"/>
            <p:cNvSpPr>
              <a:spLocks noEditPoints="1"/>
            </p:cNvSpPr>
            <p:nvPr/>
          </p:nvSpPr>
          <p:spPr>
            <a:xfrm>
              <a:off x="7374221" y="1691602"/>
              <a:ext cx="126285" cy="203999"/>
            </a:xfrm>
            <a:custGeom>
              <a:avLst/>
              <a:gdLst/>
              <a:ahLst/>
              <a:cxnLst>
                <a:cxn ang="0">
                  <a:pos x="33127" y="10507"/>
                </a:cxn>
                <a:cxn ang="0">
                  <a:pos x="69742" y="0"/>
                </a:cxn>
                <a:cxn ang="0">
                  <a:pos x="78460" y="10507"/>
                </a:cxn>
                <a:cxn ang="0">
                  <a:pos x="102870" y="33274"/>
                </a:cxn>
                <a:cxn ang="0">
                  <a:pos x="95895" y="159364"/>
                </a:cxn>
                <a:cxn ang="0">
                  <a:pos x="78460" y="166370"/>
                </a:cxn>
                <a:cxn ang="0">
                  <a:pos x="6974" y="159364"/>
                </a:cxn>
                <a:cxn ang="0">
                  <a:pos x="0" y="33274"/>
                </a:cxn>
                <a:cxn ang="0">
                  <a:pos x="6974" y="17512"/>
                </a:cxn>
                <a:cxn ang="0">
                  <a:pos x="24409" y="10507"/>
                </a:cxn>
                <a:cxn ang="0">
                  <a:pos x="33127" y="49035"/>
                </a:cxn>
                <a:cxn ang="0">
                  <a:pos x="47076" y="63045"/>
                </a:cxn>
                <a:cxn ang="0">
                  <a:pos x="54050" y="49035"/>
                </a:cxn>
                <a:cxn ang="0">
                  <a:pos x="67998" y="40279"/>
                </a:cxn>
                <a:cxn ang="0">
                  <a:pos x="54050" y="26268"/>
                </a:cxn>
                <a:cxn ang="0">
                  <a:pos x="47076" y="40279"/>
                </a:cxn>
                <a:cxn ang="0">
                  <a:pos x="22666" y="66548"/>
                </a:cxn>
                <a:cxn ang="0">
                  <a:pos x="78460" y="77055"/>
                </a:cxn>
                <a:cxn ang="0">
                  <a:pos x="22666" y="66548"/>
                </a:cxn>
                <a:cxn ang="0">
                  <a:pos x="22666" y="92816"/>
                </a:cxn>
                <a:cxn ang="0">
                  <a:pos x="78460" y="80558"/>
                </a:cxn>
                <a:cxn ang="0">
                  <a:pos x="22666" y="96319"/>
                </a:cxn>
                <a:cxn ang="0">
                  <a:pos x="78460" y="108578"/>
                </a:cxn>
                <a:cxn ang="0">
                  <a:pos x="22666" y="96319"/>
                </a:cxn>
                <a:cxn ang="0">
                  <a:pos x="22666" y="124339"/>
                </a:cxn>
                <a:cxn ang="0">
                  <a:pos x="78460" y="113832"/>
                </a:cxn>
                <a:cxn ang="0">
                  <a:pos x="22666" y="129593"/>
                </a:cxn>
                <a:cxn ang="0">
                  <a:pos x="78460" y="140101"/>
                </a:cxn>
                <a:cxn ang="0">
                  <a:pos x="22666" y="129593"/>
                </a:cxn>
                <a:cxn ang="0">
                  <a:pos x="24409" y="24517"/>
                </a:cxn>
                <a:cxn ang="0">
                  <a:pos x="17435" y="26268"/>
                </a:cxn>
                <a:cxn ang="0">
                  <a:pos x="13948" y="141852"/>
                </a:cxn>
                <a:cxn ang="0">
                  <a:pos x="24409" y="152359"/>
                </a:cxn>
                <a:cxn ang="0">
                  <a:pos x="85434" y="148857"/>
                </a:cxn>
                <a:cxn ang="0">
                  <a:pos x="88921" y="33274"/>
                </a:cxn>
                <a:cxn ang="0">
                  <a:pos x="78460" y="24517"/>
                </a:cxn>
              </a:cxnLst>
              <a:rect l="0" t="0" r="0" b="0"/>
              <a:pathLst>
                <a:path w="59" h="95">
                  <a:moveTo>
                    <a:pt x="14" y="6"/>
                  </a:moveTo>
                  <a:cubicBezTo>
                    <a:pt x="19" y="6"/>
                    <a:pt x="19" y="6"/>
                    <a:pt x="19" y="6"/>
                  </a:cubicBezTo>
                  <a:cubicBezTo>
                    <a:pt x="19" y="0"/>
                    <a:pt x="19" y="0"/>
                    <a:pt x="19" y="0"/>
                  </a:cubicBezTo>
                  <a:cubicBezTo>
                    <a:pt x="40" y="0"/>
                    <a:pt x="40" y="0"/>
                    <a:pt x="40" y="0"/>
                  </a:cubicBezTo>
                  <a:cubicBezTo>
                    <a:pt x="40" y="6"/>
                    <a:pt x="40" y="6"/>
                    <a:pt x="40" y="6"/>
                  </a:cubicBezTo>
                  <a:cubicBezTo>
                    <a:pt x="45" y="6"/>
                    <a:pt x="45" y="6"/>
                    <a:pt x="45" y="6"/>
                  </a:cubicBezTo>
                  <a:cubicBezTo>
                    <a:pt x="49" y="6"/>
                    <a:pt x="52" y="7"/>
                    <a:pt x="55" y="10"/>
                  </a:cubicBezTo>
                  <a:cubicBezTo>
                    <a:pt x="57" y="12"/>
                    <a:pt x="59" y="15"/>
                    <a:pt x="59" y="19"/>
                  </a:cubicBezTo>
                  <a:cubicBezTo>
                    <a:pt x="59" y="81"/>
                    <a:pt x="59" y="81"/>
                    <a:pt x="59" y="81"/>
                  </a:cubicBezTo>
                  <a:cubicBezTo>
                    <a:pt x="59" y="85"/>
                    <a:pt x="57" y="88"/>
                    <a:pt x="55" y="91"/>
                  </a:cubicBezTo>
                  <a:cubicBezTo>
                    <a:pt x="55" y="91"/>
                    <a:pt x="55" y="91"/>
                    <a:pt x="55" y="91"/>
                  </a:cubicBezTo>
                  <a:cubicBezTo>
                    <a:pt x="52" y="93"/>
                    <a:pt x="49" y="95"/>
                    <a:pt x="45" y="95"/>
                  </a:cubicBezTo>
                  <a:cubicBezTo>
                    <a:pt x="14" y="95"/>
                    <a:pt x="14" y="95"/>
                    <a:pt x="14" y="95"/>
                  </a:cubicBezTo>
                  <a:cubicBezTo>
                    <a:pt x="10" y="95"/>
                    <a:pt x="7" y="93"/>
                    <a:pt x="4" y="91"/>
                  </a:cubicBezTo>
                  <a:cubicBezTo>
                    <a:pt x="2" y="88"/>
                    <a:pt x="0" y="85"/>
                    <a:pt x="0" y="81"/>
                  </a:cubicBezTo>
                  <a:cubicBezTo>
                    <a:pt x="0" y="19"/>
                    <a:pt x="0" y="19"/>
                    <a:pt x="0" y="19"/>
                  </a:cubicBezTo>
                  <a:cubicBezTo>
                    <a:pt x="0" y="15"/>
                    <a:pt x="2" y="12"/>
                    <a:pt x="4" y="10"/>
                  </a:cubicBezTo>
                  <a:cubicBezTo>
                    <a:pt x="4" y="10"/>
                    <a:pt x="4" y="10"/>
                    <a:pt x="4" y="10"/>
                  </a:cubicBezTo>
                  <a:cubicBezTo>
                    <a:pt x="4" y="10"/>
                    <a:pt x="4" y="10"/>
                    <a:pt x="4" y="10"/>
                  </a:cubicBezTo>
                  <a:cubicBezTo>
                    <a:pt x="7" y="7"/>
                    <a:pt x="10" y="6"/>
                    <a:pt x="14" y="6"/>
                  </a:cubicBezTo>
                  <a:close/>
                  <a:moveTo>
                    <a:pt x="19" y="23"/>
                  </a:moveTo>
                  <a:cubicBezTo>
                    <a:pt x="19" y="28"/>
                    <a:pt x="19" y="28"/>
                    <a:pt x="19" y="28"/>
                  </a:cubicBezTo>
                  <a:cubicBezTo>
                    <a:pt x="27" y="28"/>
                    <a:pt x="27" y="28"/>
                    <a:pt x="27" y="28"/>
                  </a:cubicBezTo>
                  <a:cubicBezTo>
                    <a:pt x="27" y="36"/>
                    <a:pt x="27" y="36"/>
                    <a:pt x="27" y="36"/>
                  </a:cubicBezTo>
                  <a:cubicBezTo>
                    <a:pt x="31" y="36"/>
                    <a:pt x="31" y="36"/>
                    <a:pt x="31" y="36"/>
                  </a:cubicBezTo>
                  <a:cubicBezTo>
                    <a:pt x="31" y="28"/>
                    <a:pt x="31" y="28"/>
                    <a:pt x="31" y="28"/>
                  </a:cubicBezTo>
                  <a:cubicBezTo>
                    <a:pt x="39" y="28"/>
                    <a:pt x="39" y="28"/>
                    <a:pt x="39" y="28"/>
                  </a:cubicBezTo>
                  <a:cubicBezTo>
                    <a:pt x="39" y="23"/>
                    <a:pt x="39" y="23"/>
                    <a:pt x="39" y="23"/>
                  </a:cubicBezTo>
                  <a:cubicBezTo>
                    <a:pt x="31" y="23"/>
                    <a:pt x="31" y="23"/>
                    <a:pt x="31" y="23"/>
                  </a:cubicBezTo>
                  <a:cubicBezTo>
                    <a:pt x="31" y="15"/>
                    <a:pt x="31" y="15"/>
                    <a:pt x="31" y="15"/>
                  </a:cubicBezTo>
                  <a:cubicBezTo>
                    <a:pt x="27" y="15"/>
                    <a:pt x="27" y="15"/>
                    <a:pt x="27" y="15"/>
                  </a:cubicBezTo>
                  <a:cubicBezTo>
                    <a:pt x="27" y="23"/>
                    <a:pt x="27" y="23"/>
                    <a:pt x="27" y="23"/>
                  </a:cubicBezTo>
                  <a:cubicBezTo>
                    <a:pt x="19" y="23"/>
                    <a:pt x="19" y="23"/>
                    <a:pt x="19" y="23"/>
                  </a:cubicBezTo>
                  <a:close/>
                  <a:moveTo>
                    <a:pt x="13" y="38"/>
                  </a:moveTo>
                  <a:cubicBezTo>
                    <a:pt x="13" y="44"/>
                    <a:pt x="13" y="44"/>
                    <a:pt x="13" y="44"/>
                  </a:cubicBezTo>
                  <a:cubicBezTo>
                    <a:pt x="45" y="44"/>
                    <a:pt x="45" y="44"/>
                    <a:pt x="45" y="44"/>
                  </a:cubicBezTo>
                  <a:cubicBezTo>
                    <a:pt x="45" y="38"/>
                    <a:pt x="45" y="38"/>
                    <a:pt x="45" y="38"/>
                  </a:cubicBezTo>
                  <a:cubicBezTo>
                    <a:pt x="13" y="38"/>
                    <a:pt x="13" y="38"/>
                    <a:pt x="13" y="38"/>
                  </a:cubicBezTo>
                  <a:close/>
                  <a:moveTo>
                    <a:pt x="13" y="46"/>
                  </a:moveTo>
                  <a:cubicBezTo>
                    <a:pt x="13" y="53"/>
                    <a:pt x="13" y="53"/>
                    <a:pt x="13" y="53"/>
                  </a:cubicBezTo>
                  <a:cubicBezTo>
                    <a:pt x="45" y="53"/>
                    <a:pt x="45" y="53"/>
                    <a:pt x="45" y="53"/>
                  </a:cubicBezTo>
                  <a:cubicBezTo>
                    <a:pt x="45" y="46"/>
                    <a:pt x="45" y="46"/>
                    <a:pt x="45" y="46"/>
                  </a:cubicBezTo>
                  <a:cubicBezTo>
                    <a:pt x="13" y="46"/>
                    <a:pt x="13" y="46"/>
                    <a:pt x="13" y="46"/>
                  </a:cubicBezTo>
                  <a:close/>
                  <a:moveTo>
                    <a:pt x="13" y="55"/>
                  </a:moveTo>
                  <a:cubicBezTo>
                    <a:pt x="13" y="62"/>
                    <a:pt x="13" y="62"/>
                    <a:pt x="13" y="62"/>
                  </a:cubicBezTo>
                  <a:cubicBezTo>
                    <a:pt x="45" y="62"/>
                    <a:pt x="45" y="62"/>
                    <a:pt x="45" y="62"/>
                  </a:cubicBezTo>
                  <a:cubicBezTo>
                    <a:pt x="45" y="55"/>
                    <a:pt x="45" y="55"/>
                    <a:pt x="45" y="55"/>
                  </a:cubicBezTo>
                  <a:cubicBezTo>
                    <a:pt x="13" y="55"/>
                    <a:pt x="13" y="55"/>
                    <a:pt x="13" y="55"/>
                  </a:cubicBezTo>
                  <a:close/>
                  <a:moveTo>
                    <a:pt x="13" y="65"/>
                  </a:moveTo>
                  <a:cubicBezTo>
                    <a:pt x="13" y="71"/>
                    <a:pt x="13" y="71"/>
                    <a:pt x="13" y="71"/>
                  </a:cubicBezTo>
                  <a:cubicBezTo>
                    <a:pt x="45" y="71"/>
                    <a:pt x="45" y="71"/>
                    <a:pt x="45" y="71"/>
                  </a:cubicBezTo>
                  <a:cubicBezTo>
                    <a:pt x="45" y="65"/>
                    <a:pt x="45" y="65"/>
                    <a:pt x="45" y="65"/>
                  </a:cubicBezTo>
                  <a:cubicBezTo>
                    <a:pt x="13" y="65"/>
                    <a:pt x="13" y="65"/>
                    <a:pt x="13" y="65"/>
                  </a:cubicBezTo>
                  <a:close/>
                  <a:moveTo>
                    <a:pt x="13" y="74"/>
                  </a:moveTo>
                  <a:cubicBezTo>
                    <a:pt x="13" y="80"/>
                    <a:pt x="13" y="80"/>
                    <a:pt x="13" y="80"/>
                  </a:cubicBezTo>
                  <a:cubicBezTo>
                    <a:pt x="45" y="80"/>
                    <a:pt x="45" y="80"/>
                    <a:pt x="45" y="80"/>
                  </a:cubicBezTo>
                  <a:cubicBezTo>
                    <a:pt x="45" y="74"/>
                    <a:pt x="45" y="74"/>
                    <a:pt x="45" y="74"/>
                  </a:cubicBezTo>
                  <a:cubicBezTo>
                    <a:pt x="13" y="74"/>
                    <a:pt x="13" y="74"/>
                    <a:pt x="13" y="74"/>
                  </a:cubicBezTo>
                  <a:close/>
                  <a:moveTo>
                    <a:pt x="45" y="14"/>
                  </a:moveTo>
                  <a:cubicBezTo>
                    <a:pt x="14" y="14"/>
                    <a:pt x="14" y="14"/>
                    <a:pt x="14" y="14"/>
                  </a:cubicBezTo>
                  <a:cubicBezTo>
                    <a:pt x="12" y="14"/>
                    <a:pt x="11" y="14"/>
                    <a:pt x="10" y="15"/>
                  </a:cubicBezTo>
                  <a:cubicBezTo>
                    <a:pt x="10" y="15"/>
                    <a:pt x="10" y="15"/>
                    <a:pt x="10" y="15"/>
                  </a:cubicBezTo>
                  <a:cubicBezTo>
                    <a:pt x="9" y="16"/>
                    <a:pt x="8" y="18"/>
                    <a:pt x="8" y="19"/>
                  </a:cubicBezTo>
                  <a:cubicBezTo>
                    <a:pt x="8" y="81"/>
                    <a:pt x="8" y="81"/>
                    <a:pt x="8" y="81"/>
                  </a:cubicBezTo>
                  <a:cubicBezTo>
                    <a:pt x="8" y="83"/>
                    <a:pt x="9" y="84"/>
                    <a:pt x="10" y="85"/>
                  </a:cubicBezTo>
                  <a:cubicBezTo>
                    <a:pt x="11" y="86"/>
                    <a:pt x="12" y="87"/>
                    <a:pt x="14" y="87"/>
                  </a:cubicBezTo>
                  <a:cubicBezTo>
                    <a:pt x="45" y="87"/>
                    <a:pt x="45" y="87"/>
                    <a:pt x="45" y="87"/>
                  </a:cubicBezTo>
                  <a:cubicBezTo>
                    <a:pt x="47" y="87"/>
                    <a:pt x="48" y="86"/>
                    <a:pt x="49" y="85"/>
                  </a:cubicBezTo>
                  <a:cubicBezTo>
                    <a:pt x="50" y="84"/>
                    <a:pt x="51" y="83"/>
                    <a:pt x="51" y="81"/>
                  </a:cubicBezTo>
                  <a:cubicBezTo>
                    <a:pt x="51" y="19"/>
                    <a:pt x="51" y="19"/>
                    <a:pt x="51" y="19"/>
                  </a:cubicBezTo>
                  <a:cubicBezTo>
                    <a:pt x="51" y="18"/>
                    <a:pt x="50" y="16"/>
                    <a:pt x="49" y="15"/>
                  </a:cubicBezTo>
                  <a:cubicBezTo>
                    <a:pt x="48" y="14"/>
                    <a:pt x="47" y="14"/>
                    <a:pt x="45" y="14"/>
                  </a:cubicBezTo>
                  <a:close/>
                </a:path>
              </a:pathLst>
            </a:custGeom>
            <a:solidFill>
              <a:srgbClr val="87A79B"/>
            </a:solidFill>
            <a:ln w="9525">
              <a:noFill/>
            </a:ln>
          </p:spPr>
          <p:txBody>
            <a:bodyPr/>
            <a:lstStyle/>
            <a:p>
              <a:pPr defTabSz="685800">
                <a:defRPr/>
              </a:pPr>
              <a:endParaRPr lang="zh-CN" altLang="en-US" kern="0">
                <a:solidFill>
                  <a:sysClr val="windowText" lastClr="000000"/>
                </a:solidFill>
                <a:latin typeface="Calibri" panose="020F0502020204030204"/>
                <a:ea typeface="宋体" panose="02010600030101010101" pitchFamily="2" charset="-122"/>
              </a:endParaRPr>
            </a:p>
          </p:txBody>
        </p:sp>
      </p:grpSp>
      <p:grpSp>
        <p:nvGrpSpPr>
          <p:cNvPr id="74" name="组合 73"/>
          <p:cNvGrpSpPr/>
          <p:nvPr/>
        </p:nvGrpSpPr>
        <p:grpSpPr>
          <a:xfrm>
            <a:off x="6423674" y="1543893"/>
            <a:ext cx="499416" cy="499416"/>
            <a:chOff x="6423674" y="1543893"/>
            <a:chExt cx="499416" cy="499416"/>
          </a:xfrm>
        </p:grpSpPr>
        <p:sp>
          <p:nvSpPr>
            <p:cNvPr id="57" name="椭圆 56"/>
            <p:cNvSpPr/>
            <p:nvPr/>
          </p:nvSpPr>
          <p:spPr>
            <a:xfrm>
              <a:off x="6423674" y="1543893"/>
              <a:ext cx="499416" cy="499416"/>
            </a:xfrm>
            <a:prstGeom prst="ellipse">
              <a:avLst/>
            </a:prstGeom>
            <a:noFill/>
            <a:ln w="12700">
              <a:solidFill>
                <a:srgbClr val="87A7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2" name="Freeform 145"/>
            <p:cNvSpPr>
              <a:spLocks noEditPoints="1"/>
            </p:cNvSpPr>
            <p:nvPr/>
          </p:nvSpPr>
          <p:spPr>
            <a:xfrm>
              <a:off x="6567497" y="1686745"/>
              <a:ext cx="211770" cy="213713"/>
            </a:xfrm>
            <a:custGeom>
              <a:avLst/>
              <a:gdLst/>
              <a:ahLst/>
              <a:cxnLst>
                <a:cxn ang="0">
                  <a:pos x="75785" y="134055"/>
                </a:cxn>
                <a:cxn ang="0">
                  <a:pos x="70497" y="123472"/>
                </a:cxn>
                <a:cxn ang="0">
                  <a:pos x="65210" y="130527"/>
                </a:cxn>
                <a:cxn ang="0">
                  <a:pos x="61685" y="134055"/>
                </a:cxn>
                <a:cxn ang="0">
                  <a:pos x="56398" y="132291"/>
                </a:cxn>
                <a:cxn ang="0">
                  <a:pos x="3524" y="79375"/>
                </a:cxn>
                <a:cxn ang="0">
                  <a:pos x="12337" y="17638"/>
                </a:cxn>
                <a:cxn ang="0">
                  <a:pos x="70497" y="45861"/>
                </a:cxn>
                <a:cxn ang="0">
                  <a:pos x="125133" y="0"/>
                </a:cxn>
                <a:cxn ang="0">
                  <a:pos x="84597" y="139347"/>
                </a:cxn>
                <a:cxn ang="0">
                  <a:pos x="61685" y="174625"/>
                </a:cxn>
                <a:cxn ang="0">
                  <a:pos x="51111" y="167569"/>
                </a:cxn>
                <a:cxn ang="0">
                  <a:pos x="75785" y="134055"/>
                </a:cxn>
                <a:cxn ang="0">
                  <a:pos x="82835" y="100541"/>
                </a:cxn>
                <a:cxn ang="0">
                  <a:pos x="88122" y="111125"/>
                </a:cxn>
                <a:cxn ang="0">
                  <a:pos x="114559" y="31750"/>
                </a:cxn>
                <a:cxn ang="0">
                  <a:pos x="82835" y="56444"/>
                </a:cxn>
                <a:cxn ang="0">
                  <a:pos x="81072" y="59972"/>
                </a:cxn>
                <a:cxn ang="0">
                  <a:pos x="82835" y="100541"/>
                </a:cxn>
                <a:cxn ang="0">
                  <a:pos x="49348" y="111125"/>
                </a:cxn>
                <a:cxn ang="0">
                  <a:pos x="28199" y="42333"/>
                </a:cxn>
                <a:cxn ang="0">
                  <a:pos x="28199" y="42333"/>
                </a:cxn>
                <a:cxn ang="0">
                  <a:pos x="58160" y="107597"/>
                </a:cxn>
                <a:cxn ang="0">
                  <a:pos x="22911" y="37041"/>
                </a:cxn>
                <a:cxn ang="0">
                  <a:pos x="17624" y="77611"/>
                </a:cxn>
                <a:cxn ang="0">
                  <a:pos x="49348" y="111125"/>
                </a:cxn>
                <a:cxn ang="0">
                  <a:pos x="96934" y="112888"/>
                </a:cxn>
                <a:cxn ang="0">
                  <a:pos x="119846" y="31750"/>
                </a:cxn>
                <a:cxn ang="0">
                  <a:pos x="96934" y="112888"/>
                </a:cxn>
              </a:cxnLst>
              <a:rect l="0" t="0" r="0" b="0"/>
              <a:pathLst>
                <a:path w="98" h="99">
                  <a:moveTo>
                    <a:pt x="43" y="76"/>
                  </a:moveTo>
                  <a:cubicBezTo>
                    <a:pt x="42" y="75"/>
                    <a:pt x="41" y="73"/>
                    <a:pt x="40" y="70"/>
                  </a:cubicBezTo>
                  <a:cubicBezTo>
                    <a:pt x="39" y="71"/>
                    <a:pt x="38" y="73"/>
                    <a:pt x="37" y="74"/>
                  </a:cubicBezTo>
                  <a:cubicBezTo>
                    <a:pt x="35" y="76"/>
                    <a:pt x="35" y="76"/>
                    <a:pt x="35" y="76"/>
                  </a:cubicBezTo>
                  <a:cubicBezTo>
                    <a:pt x="32" y="75"/>
                    <a:pt x="32" y="75"/>
                    <a:pt x="32" y="75"/>
                  </a:cubicBezTo>
                  <a:cubicBezTo>
                    <a:pt x="25" y="72"/>
                    <a:pt x="4" y="62"/>
                    <a:pt x="2" y="45"/>
                  </a:cubicBezTo>
                  <a:cubicBezTo>
                    <a:pt x="0" y="28"/>
                    <a:pt x="10" y="19"/>
                    <a:pt x="7" y="10"/>
                  </a:cubicBezTo>
                  <a:cubicBezTo>
                    <a:pt x="21" y="13"/>
                    <a:pt x="33" y="19"/>
                    <a:pt x="40" y="26"/>
                  </a:cubicBezTo>
                  <a:cubicBezTo>
                    <a:pt x="52" y="11"/>
                    <a:pt x="67" y="11"/>
                    <a:pt x="71" y="0"/>
                  </a:cubicBezTo>
                  <a:cubicBezTo>
                    <a:pt x="98" y="38"/>
                    <a:pt x="94" y="74"/>
                    <a:pt x="48" y="79"/>
                  </a:cubicBezTo>
                  <a:cubicBezTo>
                    <a:pt x="44" y="86"/>
                    <a:pt x="40" y="93"/>
                    <a:pt x="35" y="99"/>
                  </a:cubicBezTo>
                  <a:cubicBezTo>
                    <a:pt x="29" y="95"/>
                    <a:pt x="29" y="95"/>
                    <a:pt x="29" y="95"/>
                  </a:cubicBezTo>
                  <a:cubicBezTo>
                    <a:pt x="34" y="89"/>
                    <a:pt x="39" y="83"/>
                    <a:pt x="43" y="76"/>
                  </a:cubicBezTo>
                  <a:close/>
                  <a:moveTo>
                    <a:pt x="47" y="57"/>
                  </a:moveTo>
                  <a:cubicBezTo>
                    <a:pt x="48" y="60"/>
                    <a:pt x="49" y="62"/>
                    <a:pt x="50" y="63"/>
                  </a:cubicBezTo>
                  <a:cubicBezTo>
                    <a:pt x="56" y="49"/>
                    <a:pt x="61" y="33"/>
                    <a:pt x="65" y="18"/>
                  </a:cubicBezTo>
                  <a:cubicBezTo>
                    <a:pt x="61" y="22"/>
                    <a:pt x="53" y="24"/>
                    <a:pt x="47" y="32"/>
                  </a:cubicBezTo>
                  <a:cubicBezTo>
                    <a:pt x="47" y="33"/>
                    <a:pt x="46" y="33"/>
                    <a:pt x="46" y="34"/>
                  </a:cubicBezTo>
                  <a:cubicBezTo>
                    <a:pt x="50" y="41"/>
                    <a:pt x="50" y="49"/>
                    <a:pt x="47" y="57"/>
                  </a:cubicBezTo>
                  <a:close/>
                  <a:moveTo>
                    <a:pt x="28" y="63"/>
                  </a:moveTo>
                  <a:cubicBezTo>
                    <a:pt x="25" y="49"/>
                    <a:pt x="22" y="36"/>
                    <a:pt x="16" y="24"/>
                  </a:cubicBezTo>
                  <a:cubicBezTo>
                    <a:pt x="16" y="24"/>
                    <a:pt x="16" y="24"/>
                    <a:pt x="16" y="24"/>
                  </a:cubicBezTo>
                  <a:cubicBezTo>
                    <a:pt x="22" y="33"/>
                    <a:pt x="29" y="46"/>
                    <a:pt x="33" y="61"/>
                  </a:cubicBezTo>
                  <a:cubicBezTo>
                    <a:pt x="47" y="44"/>
                    <a:pt x="38" y="27"/>
                    <a:pt x="13" y="21"/>
                  </a:cubicBezTo>
                  <a:cubicBezTo>
                    <a:pt x="15" y="27"/>
                    <a:pt x="9" y="33"/>
                    <a:pt x="10" y="44"/>
                  </a:cubicBezTo>
                  <a:cubicBezTo>
                    <a:pt x="11" y="56"/>
                    <a:pt x="24" y="61"/>
                    <a:pt x="28" y="63"/>
                  </a:cubicBezTo>
                  <a:close/>
                  <a:moveTo>
                    <a:pt x="55" y="64"/>
                  </a:moveTo>
                  <a:cubicBezTo>
                    <a:pt x="80" y="60"/>
                    <a:pt x="83" y="40"/>
                    <a:pt x="68" y="18"/>
                  </a:cubicBezTo>
                  <a:cubicBezTo>
                    <a:pt x="67" y="31"/>
                    <a:pt x="62" y="48"/>
                    <a:pt x="55" y="64"/>
                  </a:cubicBezTo>
                  <a:close/>
                </a:path>
              </a:pathLst>
            </a:custGeom>
            <a:solidFill>
              <a:srgbClr val="87A79B"/>
            </a:solidFill>
            <a:ln w="9525">
              <a:noFill/>
            </a:ln>
          </p:spPr>
          <p:txBody>
            <a:bodyPr/>
            <a:lstStyle/>
            <a:p>
              <a:pPr defTabSz="685800">
                <a:defRPr/>
              </a:pPr>
              <a:endParaRPr lang="zh-CN" altLang="en-US" kern="0">
                <a:solidFill>
                  <a:sysClr val="windowText" lastClr="000000"/>
                </a:solidFill>
                <a:latin typeface="Calibri" panose="020F0502020204030204"/>
                <a:ea typeface="宋体" panose="02010600030101010101" pitchFamily="2" charset="-122"/>
              </a:endParaRPr>
            </a:p>
          </p:txBody>
        </p:sp>
      </p:grpSp>
      <p:grpSp>
        <p:nvGrpSpPr>
          <p:cNvPr id="3" name="组合 2"/>
          <p:cNvGrpSpPr/>
          <p:nvPr/>
        </p:nvGrpSpPr>
        <p:grpSpPr>
          <a:xfrm>
            <a:off x="7954669" y="1543893"/>
            <a:ext cx="499416" cy="499416"/>
            <a:chOff x="7954669" y="1543893"/>
            <a:chExt cx="499416" cy="499416"/>
          </a:xfrm>
        </p:grpSpPr>
        <p:sp>
          <p:nvSpPr>
            <p:cNvPr id="59" name="椭圆 58"/>
            <p:cNvSpPr/>
            <p:nvPr/>
          </p:nvSpPr>
          <p:spPr>
            <a:xfrm>
              <a:off x="7954669" y="1543893"/>
              <a:ext cx="499416" cy="499416"/>
            </a:xfrm>
            <a:prstGeom prst="ellipse">
              <a:avLst/>
            </a:prstGeom>
            <a:noFill/>
            <a:ln w="12700">
              <a:solidFill>
                <a:srgbClr val="87A7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3" name="Freeform 203"/>
            <p:cNvSpPr>
              <a:spLocks noEditPoints="1"/>
            </p:cNvSpPr>
            <p:nvPr/>
          </p:nvSpPr>
          <p:spPr>
            <a:xfrm>
              <a:off x="8115977" y="1708116"/>
              <a:ext cx="176799" cy="170970"/>
            </a:xfrm>
            <a:custGeom>
              <a:avLst/>
              <a:gdLst/>
              <a:ahLst/>
              <a:cxnLst>
                <a:cxn ang="0">
                  <a:pos x="129509" y="10525"/>
                </a:cxn>
                <a:cxn ang="0">
                  <a:pos x="117258" y="47363"/>
                </a:cxn>
                <a:cxn ang="0">
                  <a:pos x="113757" y="52625"/>
                </a:cxn>
                <a:cxn ang="0">
                  <a:pos x="131259" y="124547"/>
                </a:cxn>
                <a:cxn ang="0">
                  <a:pos x="115508" y="140335"/>
                </a:cxn>
                <a:cxn ang="0">
                  <a:pos x="77005" y="87709"/>
                </a:cxn>
                <a:cxn ang="0">
                  <a:pos x="63004" y="99988"/>
                </a:cxn>
                <a:cxn ang="0">
                  <a:pos x="68254" y="122793"/>
                </a:cxn>
                <a:cxn ang="0">
                  <a:pos x="59504" y="131564"/>
                </a:cxn>
                <a:cxn ang="0">
                  <a:pos x="45503" y="107005"/>
                </a:cxn>
                <a:cxn ang="0">
                  <a:pos x="36752" y="117530"/>
                </a:cxn>
                <a:cxn ang="0">
                  <a:pos x="28001" y="108759"/>
                </a:cxn>
                <a:cxn ang="0">
                  <a:pos x="36752" y="99988"/>
                </a:cxn>
                <a:cxn ang="0">
                  <a:pos x="12250" y="87709"/>
                </a:cxn>
                <a:cxn ang="0">
                  <a:pos x="21001" y="77184"/>
                </a:cxn>
                <a:cxn ang="0">
                  <a:pos x="43753" y="82446"/>
                </a:cxn>
                <a:cxn ang="0">
                  <a:pos x="56003" y="68413"/>
                </a:cxn>
                <a:cxn ang="0">
                  <a:pos x="0" y="31575"/>
                </a:cxn>
                <a:cxn ang="0">
                  <a:pos x="15751" y="14033"/>
                </a:cxn>
                <a:cxn ang="0">
                  <a:pos x="89256" y="28067"/>
                </a:cxn>
                <a:cxn ang="0">
                  <a:pos x="92756" y="22804"/>
                </a:cxn>
                <a:cxn ang="0">
                  <a:pos x="129509" y="10525"/>
                </a:cxn>
                <a:cxn ang="0">
                  <a:pos x="143510" y="87709"/>
                </a:cxn>
                <a:cxn ang="0">
                  <a:pos x="129509" y="73675"/>
                </a:cxn>
                <a:cxn ang="0">
                  <a:pos x="126008" y="77184"/>
                </a:cxn>
                <a:cxn ang="0">
                  <a:pos x="133009" y="99988"/>
                </a:cxn>
                <a:cxn ang="0">
                  <a:pos x="143510" y="87709"/>
                </a:cxn>
                <a:cxn ang="0">
                  <a:pos x="50753" y="0"/>
                </a:cxn>
                <a:cxn ang="0">
                  <a:pos x="40252" y="12279"/>
                </a:cxn>
                <a:cxn ang="0">
                  <a:pos x="63004" y="17541"/>
                </a:cxn>
                <a:cxn ang="0">
                  <a:pos x="64754" y="14033"/>
                </a:cxn>
                <a:cxn ang="0">
                  <a:pos x="50753" y="0"/>
                </a:cxn>
              </a:cxnLst>
              <a:rect l="0" t="0" r="0" b="0"/>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rgbClr val="87A79B"/>
            </a:solidFill>
            <a:ln w="9525">
              <a:noFill/>
            </a:ln>
          </p:spPr>
          <p:txBody>
            <a:bodyPr/>
            <a:lstStyle/>
            <a:p>
              <a:pPr defTabSz="685800">
                <a:defRPr/>
              </a:pPr>
              <a:endParaRPr lang="zh-CN" altLang="en-US" kern="0">
                <a:solidFill>
                  <a:sysClr val="windowText" lastClr="000000"/>
                </a:solidFill>
                <a:latin typeface="Calibri" panose="020F0502020204030204"/>
                <a:ea typeface="宋体" panose="02010600030101010101" pitchFamily="2" charset="-122"/>
              </a:endParaRPr>
            </a:p>
          </p:txBody>
        </p:sp>
      </p:grpSp>
      <p:grpSp>
        <p:nvGrpSpPr>
          <p:cNvPr id="64" name="组合 63"/>
          <p:cNvGrpSpPr/>
          <p:nvPr/>
        </p:nvGrpSpPr>
        <p:grpSpPr>
          <a:xfrm>
            <a:off x="5762625" y="2182655"/>
            <a:ext cx="2765108" cy="2143125"/>
            <a:chOff x="12472" y="6685"/>
            <a:chExt cx="5806" cy="4500"/>
          </a:xfrm>
        </p:grpSpPr>
        <p:sp>
          <p:nvSpPr>
            <p:cNvPr id="65" name="文本框 64"/>
            <p:cNvSpPr txBox="1"/>
            <p:nvPr/>
          </p:nvSpPr>
          <p:spPr>
            <a:xfrm>
              <a:off x="12472" y="7327"/>
              <a:ext cx="5806" cy="3858"/>
            </a:xfrm>
            <a:prstGeom prst="rect">
              <a:avLst/>
            </a:prstGeom>
            <a:noFill/>
          </p:spPr>
          <p:txBody>
            <a:bodyPr wrap="square" rtlCol="0">
              <a:spAutoFit/>
            </a:bodyPr>
            <a:lstStyle/>
            <a:p>
              <a:pPr algn="l">
                <a:lnSpc>
                  <a:spcPct val="120000"/>
                </a:lnSpc>
              </a:pPr>
              <a:r>
                <a:rPr lang="en-US" altLang="zh-CN" sz="1050" dirty="0">
                  <a:latin typeface="幼圆" panose="02010509060101010101" pitchFamily="49" charset="-122"/>
                  <a:ea typeface="幼圆" panose="02010509060101010101" pitchFamily="49" charset="-122"/>
                  <a:cs typeface="华文黑体" charset="-122"/>
                  <a:sym typeface="微软雅黑 Light" panose="020B0502040204020203" charset="-122"/>
                </a:rPr>
                <a:t>请输入适量文字在此处进行解释说明以便于读者合理理解上述标题的内容请输入适量文字</a:t>
              </a:r>
              <a:r>
                <a:rPr lang="zh-CN" altLang="en-US" sz="1050" dirty="0">
                  <a:latin typeface="幼圆" panose="02010509060101010101" pitchFamily="49" charset="-122"/>
                  <a:ea typeface="幼圆" panose="02010509060101010101" pitchFamily="49" charset="-122"/>
                  <a:cs typeface="华文黑体" charset="-122"/>
                  <a:sym typeface="微软雅黑 Light" panose="020B0502040204020203" charset="-122"/>
                </a:rPr>
                <a:t>。</a:t>
              </a:r>
              <a:r>
                <a:rPr lang="en-US" altLang="zh-CN" sz="1050" dirty="0">
                  <a:latin typeface="幼圆" panose="02010509060101010101" pitchFamily="49" charset="-122"/>
                  <a:ea typeface="幼圆" panose="02010509060101010101" pitchFamily="49" charset="-122"/>
                  <a:cs typeface="华文黑体" charset="-122"/>
                  <a:sym typeface="微软雅黑 Light" panose="020B0502040204020203" charset="-122"/>
                </a:rPr>
                <a:t>请输入适量文字在此处进行解释说明以便于读者合理理解上述标题的内容.请输入适量文字在此处进行解释说明以便于读者合理理解上述标题的内容请输入适量文字</a:t>
              </a:r>
              <a:r>
                <a:rPr lang="zh-CN" altLang="en-US" sz="1050" dirty="0">
                  <a:latin typeface="幼圆" panose="02010509060101010101" pitchFamily="49" charset="-122"/>
                  <a:ea typeface="幼圆" panose="02010509060101010101" pitchFamily="49" charset="-122"/>
                  <a:cs typeface="华文黑体" charset="-122"/>
                  <a:sym typeface="微软雅黑 Light" panose="020B0502040204020203" charset="-122"/>
                </a:rPr>
                <a:t>。</a:t>
              </a:r>
              <a:r>
                <a:rPr lang="en-US" altLang="zh-CN" sz="1050" dirty="0">
                  <a:latin typeface="幼圆" panose="02010509060101010101" pitchFamily="49" charset="-122"/>
                  <a:ea typeface="幼圆" panose="02010509060101010101" pitchFamily="49" charset="-122"/>
                  <a:cs typeface="华文黑体" charset="-122"/>
                  <a:sym typeface="微软雅黑 Light" panose="020B0502040204020203" charset="-122"/>
                </a:rPr>
                <a:t>请输入适量文字在此处进行解释说明以便于读者合理理解上述标题的内容.</a:t>
              </a:r>
              <a:endParaRPr lang="zh-CN" altLang="en-US" sz="1050" dirty="0">
                <a:latin typeface="幼圆" panose="02010509060101010101" pitchFamily="49" charset="-122"/>
                <a:ea typeface="幼圆" panose="02010509060101010101" pitchFamily="49" charset="-122"/>
                <a:cs typeface="华文黑体" charset="-122"/>
                <a:sym typeface="微软雅黑 Light" panose="020B0502040204020203" charset="-122"/>
              </a:endParaRPr>
            </a:p>
            <a:p>
              <a:pPr algn="l">
                <a:lnSpc>
                  <a:spcPct val="120000"/>
                </a:lnSpc>
              </a:pPr>
              <a:endParaRPr lang="zh-CN" altLang="en-US" sz="1050" dirty="0">
                <a:latin typeface="幼圆" panose="02010509060101010101" pitchFamily="49" charset="-122"/>
                <a:ea typeface="幼圆" panose="02010509060101010101" pitchFamily="49" charset="-122"/>
                <a:cs typeface="华文黑体" charset="-122"/>
                <a:sym typeface="微软雅黑 Light" panose="020B0502040204020203" charset="-122"/>
              </a:endParaRPr>
            </a:p>
          </p:txBody>
        </p:sp>
        <p:sp>
          <p:nvSpPr>
            <p:cNvPr id="66" name="文本框 65"/>
            <p:cNvSpPr txBox="1"/>
            <p:nvPr/>
          </p:nvSpPr>
          <p:spPr>
            <a:xfrm>
              <a:off x="12472" y="6685"/>
              <a:ext cx="2677" cy="630"/>
            </a:xfrm>
            <a:prstGeom prst="rect">
              <a:avLst/>
            </a:prstGeom>
            <a:noFill/>
          </p:spPr>
          <p:txBody>
            <a:bodyPr wrap="square" rtlCol="0">
              <a:spAutoFit/>
            </a:bodyPr>
            <a:lstStyle/>
            <a:p>
              <a:pPr algn="l"/>
              <a:r>
                <a:rPr lang="zh-CN" altLang="en-US" sz="1350" dirty="0">
                  <a:solidFill>
                    <a:srgbClr val="87A79B"/>
                  </a:solidFill>
                  <a:latin typeface="幼圆" panose="02010509060101010101" pitchFamily="49" charset="-122"/>
                  <a:ea typeface="幼圆" panose="02010509060101010101" pitchFamily="49" charset="-122"/>
                  <a:sym typeface="+mn-ea"/>
                </a:rPr>
                <a:t>点击输入标题</a:t>
              </a:r>
            </a:p>
          </p:txBody>
        </p:sp>
      </p:grpSp>
      <p:grpSp>
        <p:nvGrpSpPr>
          <p:cNvPr id="67" name="组合 66"/>
          <p:cNvGrpSpPr/>
          <p:nvPr/>
        </p:nvGrpSpPr>
        <p:grpSpPr>
          <a:xfrm>
            <a:off x="2285562" y="0"/>
            <a:ext cx="4572877" cy="850989"/>
            <a:chOff x="2285562" y="0"/>
            <a:chExt cx="4572877" cy="850989"/>
          </a:xfrm>
        </p:grpSpPr>
        <p:grpSp>
          <p:nvGrpSpPr>
            <p:cNvPr id="68" name="组合 67"/>
            <p:cNvGrpSpPr/>
            <p:nvPr/>
          </p:nvGrpSpPr>
          <p:grpSpPr>
            <a:xfrm>
              <a:off x="3248305" y="192293"/>
              <a:ext cx="2783997" cy="617463"/>
              <a:chOff x="10408" y="2007"/>
              <a:chExt cx="4626" cy="1026"/>
            </a:xfrm>
          </p:grpSpPr>
          <p:sp>
            <p:nvSpPr>
              <p:cNvPr id="71" name="文本框 70"/>
              <p:cNvSpPr txBox="1"/>
              <p:nvPr/>
            </p:nvSpPr>
            <p:spPr>
              <a:xfrm>
                <a:off x="10408" y="2007"/>
                <a:ext cx="4398" cy="767"/>
              </a:xfrm>
              <a:prstGeom prst="rect">
                <a:avLst/>
              </a:prstGeom>
              <a:noFill/>
            </p:spPr>
            <p:txBody>
              <a:bodyPr wrap="none" rtlCol="0">
                <a:spAutoFit/>
              </a:bodyPr>
              <a:lstStyle/>
              <a:p>
                <a:pPr algn="ctr"/>
                <a:r>
                  <a:rPr lang="zh-CN" altLang="en-US" sz="2400" dirty="0">
                    <a:solidFill>
                      <a:srgbClr val="87A79B"/>
                    </a:solidFill>
                    <a:latin typeface="方正苏新诗柳楷简体" panose="02000000000000000000" charset="-122"/>
                    <a:ea typeface="创艺简行楷" pitchFamily="2" charset="-122"/>
                  </a:rPr>
                  <a:t>点击输入您的标题</a:t>
                </a:r>
              </a:p>
            </p:txBody>
          </p:sp>
          <p:sp>
            <p:nvSpPr>
              <p:cNvPr id="72" name="文本框 71"/>
              <p:cNvSpPr txBox="1"/>
              <p:nvPr/>
            </p:nvSpPr>
            <p:spPr>
              <a:xfrm>
                <a:off x="10408" y="2573"/>
                <a:ext cx="4626" cy="460"/>
              </a:xfrm>
              <a:prstGeom prst="rect">
                <a:avLst/>
              </a:prstGeom>
              <a:noFill/>
            </p:spPr>
            <p:txBody>
              <a:bodyPr wrap="square" rtlCol="0">
                <a:spAutoFit/>
              </a:bodyPr>
              <a:lstStyle/>
              <a:p>
                <a:pPr algn="dist"/>
                <a:r>
                  <a:rPr lang="zh-CN" altLang="en-US" sz="1200" spc="225" dirty="0">
                    <a:solidFill>
                      <a:schemeClr val="bg2">
                        <a:lumMod val="25000"/>
                      </a:schemeClr>
                    </a:solidFill>
                    <a:latin typeface="方正苏新诗柳楷简体" panose="02000000000000000000" charset="-122"/>
                    <a:ea typeface="创艺简行楷" pitchFamily="2" charset="-122"/>
                  </a:rPr>
                  <a:t>Click enter your title</a:t>
                </a:r>
              </a:p>
            </p:txBody>
          </p:sp>
        </p:grpSp>
        <p:pic>
          <p:nvPicPr>
            <p:cNvPr id="69" name="图片 68" descr="图片包含 室内, 鲜花, 白色&#10;&#10;已生成极高可信度的说明"/>
            <p:cNvPicPr>
              <a:picLocks noChangeAspect="1"/>
            </p:cNvPicPr>
            <p:nvPr/>
          </p:nvPicPr>
          <p:blipFill>
            <a:blip r:embed="rId3" cstate="screen"/>
            <a:stretch>
              <a:fillRect/>
            </a:stretch>
          </p:blipFill>
          <p:spPr>
            <a:xfrm flipV="1">
              <a:off x="2285562" y="0"/>
              <a:ext cx="1003067" cy="850989"/>
            </a:xfrm>
            <a:prstGeom prst="rect">
              <a:avLst/>
            </a:prstGeom>
          </p:spPr>
        </p:pic>
        <p:pic>
          <p:nvPicPr>
            <p:cNvPr id="70" name="图片 69" descr="图片包含 室内, 鲜花, 白色&#10;&#10;已生成极高可信度的说明"/>
            <p:cNvPicPr>
              <a:picLocks noChangeAspect="1"/>
            </p:cNvPicPr>
            <p:nvPr/>
          </p:nvPicPr>
          <p:blipFill>
            <a:blip r:embed="rId3" cstate="screen"/>
            <a:stretch>
              <a:fillRect/>
            </a:stretch>
          </p:blipFill>
          <p:spPr>
            <a:xfrm flipH="1" flipV="1">
              <a:off x="5855372" y="0"/>
              <a:ext cx="1003067" cy="850989"/>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advTm="4500">
        <p:random/>
      </p:transition>
    </mc:Choice>
    <mc:Fallback xmlns="">
      <p:transition spd="slow" advTm="45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ppt_x"/>
                                          </p:val>
                                        </p:tav>
                                        <p:tav tm="100000">
                                          <p:val>
                                            <p:strVal val="#ppt_x"/>
                                          </p:val>
                                        </p:tav>
                                      </p:tavLst>
                                    </p:anim>
                                    <p:anim calcmode="lin" valueType="num">
                                      <p:cBhvr additive="base">
                                        <p:cTn id="16" dur="500" fill="hold"/>
                                        <p:tgtEl>
                                          <p:spTgt spid="2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ppt_x"/>
                                          </p:val>
                                        </p:tav>
                                        <p:tav tm="100000">
                                          <p:val>
                                            <p:strVal val="#ppt_x"/>
                                          </p:val>
                                        </p:tav>
                                      </p:tavLst>
                                    </p:anim>
                                    <p:anim calcmode="lin" valueType="num">
                                      <p:cBhvr additive="base">
                                        <p:cTn id="36" dur="500" fill="hold"/>
                                        <p:tgtEl>
                                          <p:spTgt spid="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49" presetClass="entr" presetSubtype="0" decel="100000" fill="hold"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 calcmode="lin" valueType="num">
                                      <p:cBhvr>
                                        <p:cTn id="46" dur="500" fill="hold"/>
                                        <p:tgtEl>
                                          <p:spTgt spid="28"/>
                                        </p:tgtEl>
                                        <p:attrNameLst>
                                          <p:attrName>style.rotation</p:attrName>
                                        </p:attrNameLst>
                                      </p:cBhvr>
                                      <p:tavLst>
                                        <p:tav tm="0">
                                          <p:val>
                                            <p:fltVal val="360"/>
                                          </p:val>
                                        </p:tav>
                                        <p:tav tm="100000">
                                          <p:val>
                                            <p:fltVal val="0"/>
                                          </p:val>
                                        </p:tav>
                                      </p:tavLst>
                                    </p:anim>
                                    <p:animEffect transition="in" filter="fade">
                                      <p:cBhvr>
                                        <p:cTn id="47" dur="500"/>
                                        <p:tgtEl>
                                          <p:spTgt spid="28"/>
                                        </p:tgtEl>
                                      </p:cBhvr>
                                    </p:animEffect>
                                  </p:childTnLst>
                                </p:cTn>
                              </p:par>
                            </p:childTnLst>
                          </p:cTn>
                        </p:par>
                        <p:par>
                          <p:cTn id="48" fill="hold">
                            <p:stCondLst>
                              <p:cond delay="1000"/>
                            </p:stCondLst>
                            <p:childTnLst>
                              <p:par>
                                <p:cTn id="49" presetID="22" presetClass="entr" presetSubtype="4"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down)">
                                      <p:cBhvr>
                                        <p:cTn id="51" dur="500"/>
                                        <p:tgtEl>
                                          <p:spTgt spid="25"/>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ipe(down)">
                                      <p:cBhvr>
                                        <p:cTn id="54" dur="500"/>
                                        <p:tgtEl>
                                          <p:spTgt spid="23"/>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down)">
                                      <p:cBhvr>
                                        <p:cTn id="57" dur="500"/>
                                        <p:tgtEl>
                                          <p:spTgt spid="21"/>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wipe(down)">
                                      <p:cBhvr>
                                        <p:cTn id="60" dur="500"/>
                                        <p:tgtEl>
                                          <p:spTgt spid="19"/>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wipe(down)">
                                      <p:cBhvr>
                                        <p:cTn id="63" dur="500"/>
                                        <p:tgtEl>
                                          <p:spTgt spid="17"/>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wipe(down)">
                                      <p:cBhvr>
                                        <p:cTn id="72" dur="500"/>
                                        <p:tgtEl>
                                          <p:spTgt spid="14"/>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wipe(down)">
                                      <p:cBhvr>
                                        <p:cTn id="75" dur="500"/>
                                        <p:tgtEl>
                                          <p:spTgt spid="13"/>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29"/>
                                        </p:tgtEl>
                                        <p:attrNameLst>
                                          <p:attrName>style.visibility</p:attrName>
                                        </p:attrNameLst>
                                      </p:cBhvr>
                                      <p:to>
                                        <p:strVal val="visible"/>
                                      </p:to>
                                    </p:set>
                                    <p:anim calcmode="lin" valueType="num">
                                      <p:cBhvr>
                                        <p:cTn id="78" dur="500" fill="hold"/>
                                        <p:tgtEl>
                                          <p:spTgt spid="29"/>
                                        </p:tgtEl>
                                        <p:attrNameLst>
                                          <p:attrName>ppt_w</p:attrName>
                                        </p:attrNameLst>
                                      </p:cBhvr>
                                      <p:tavLst>
                                        <p:tav tm="0">
                                          <p:val>
                                            <p:fltVal val="0"/>
                                          </p:val>
                                        </p:tav>
                                        <p:tav tm="100000">
                                          <p:val>
                                            <p:strVal val="#ppt_w"/>
                                          </p:val>
                                        </p:tav>
                                      </p:tavLst>
                                    </p:anim>
                                    <p:anim calcmode="lin" valueType="num">
                                      <p:cBhvr>
                                        <p:cTn id="79" dur="500" fill="hold"/>
                                        <p:tgtEl>
                                          <p:spTgt spid="29"/>
                                        </p:tgtEl>
                                        <p:attrNameLst>
                                          <p:attrName>ppt_h</p:attrName>
                                        </p:attrNameLst>
                                      </p:cBhvr>
                                      <p:tavLst>
                                        <p:tav tm="0">
                                          <p:val>
                                            <p:fltVal val="0"/>
                                          </p:val>
                                        </p:tav>
                                        <p:tav tm="100000">
                                          <p:val>
                                            <p:strVal val="#ppt_h"/>
                                          </p:val>
                                        </p:tav>
                                      </p:tavLst>
                                    </p:anim>
                                    <p:animEffect transition="in" filter="fade">
                                      <p:cBhvr>
                                        <p:cTn id="80" dur="500"/>
                                        <p:tgtEl>
                                          <p:spTgt spid="29"/>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p:cTn id="83" dur="500" fill="hold"/>
                                        <p:tgtEl>
                                          <p:spTgt spid="30"/>
                                        </p:tgtEl>
                                        <p:attrNameLst>
                                          <p:attrName>ppt_w</p:attrName>
                                        </p:attrNameLst>
                                      </p:cBhvr>
                                      <p:tavLst>
                                        <p:tav tm="0">
                                          <p:val>
                                            <p:fltVal val="0"/>
                                          </p:val>
                                        </p:tav>
                                        <p:tav tm="100000">
                                          <p:val>
                                            <p:strVal val="#ppt_w"/>
                                          </p:val>
                                        </p:tav>
                                      </p:tavLst>
                                    </p:anim>
                                    <p:anim calcmode="lin" valueType="num">
                                      <p:cBhvr>
                                        <p:cTn id="84" dur="500" fill="hold"/>
                                        <p:tgtEl>
                                          <p:spTgt spid="30"/>
                                        </p:tgtEl>
                                        <p:attrNameLst>
                                          <p:attrName>ppt_h</p:attrName>
                                        </p:attrNameLst>
                                      </p:cBhvr>
                                      <p:tavLst>
                                        <p:tav tm="0">
                                          <p:val>
                                            <p:fltVal val="0"/>
                                          </p:val>
                                        </p:tav>
                                        <p:tav tm="100000">
                                          <p:val>
                                            <p:strVal val="#ppt_h"/>
                                          </p:val>
                                        </p:tav>
                                      </p:tavLst>
                                    </p:anim>
                                    <p:animEffect transition="in" filter="fade">
                                      <p:cBhvr>
                                        <p:cTn id="85" dur="500"/>
                                        <p:tgtEl>
                                          <p:spTgt spid="30"/>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31"/>
                                        </p:tgtEl>
                                        <p:attrNameLst>
                                          <p:attrName>style.visibility</p:attrName>
                                        </p:attrNameLst>
                                      </p:cBhvr>
                                      <p:to>
                                        <p:strVal val="visible"/>
                                      </p:to>
                                    </p:set>
                                    <p:anim calcmode="lin" valueType="num">
                                      <p:cBhvr>
                                        <p:cTn id="88" dur="500" fill="hold"/>
                                        <p:tgtEl>
                                          <p:spTgt spid="31"/>
                                        </p:tgtEl>
                                        <p:attrNameLst>
                                          <p:attrName>ppt_w</p:attrName>
                                        </p:attrNameLst>
                                      </p:cBhvr>
                                      <p:tavLst>
                                        <p:tav tm="0">
                                          <p:val>
                                            <p:fltVal val="0"/>
                                          </p:val>
                                        </p:tav>
                                        <p:tav tm="100000">
                                          <p:val>
                                            <p:strVal val="#ppt_w"/>
                                          </p:val>
                                        </p:tav>
                                      </p:tavLst>
                                    </p:anim>
                                    <p:anim calcmode="lin" valueType="num">
                                      <p:cBhvr>
                                        <p:cTn id="89" dur="500" fill="hold"/>
                                        <p:tgtEl>
                                          <p:spTgt spid="31"/>
                                        </p:tgtEl>
                                        <p:attrNameLst>
                                          <p:attrName>ppt_h</p:attrName>
                                        </p:attrNameLst>
                                      </p:cBhvr>
                                      <p:tavLst>
                                        <p:tav tm="0">
                                          <p:val>
                                            <p:fltVal val="0"/>
                                          </p:val>
                                        </p:tav>
                                        <p:tav tm="100000">
                                          <p:val>
                                            <p:strVal val="#ppt_h"/>
                                          </p:val>
                                        </p:tav>
                                      </p:tavLst>
                                    </p:anim>
                                    <p:animEffect transition="in" filter="fade">
                                      <p:cBhvr>
                                        <p:cTn id="90" dur="500"/>
                                        <p:tgtEl>
                                          <p:spTgt spid="31"/>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32"/>
                                        </p:tgtEl>
                                        <p:attrNameLst>
                                          <p:attrName>style.visibility</p:attrName>
                                        </p:attrNameLst>
                                      </p:cBhvr>
                                      <p:to>
                                        <p:strVal val="visible"/>
                                      </p:to>
                                    </p:set>
                                    <p:anim calcmode="lin" valueType="num">
                                      <p:cBhvr>
                                        <p:cTn id="93" dur="500" fill="hold"/>
                                        <p:tgtEl>
                                          <p:spTgt spid="32"/>
                                        </p:tgtEl>
                                        <p:attrNameLst>
                                          <p:attrName>ppt_w</p:attrName>
                                        </p:attrNameLst>
                                      </p:cBhvr>
                                      <p:tavLst>
                                        <p:tav tm="0">
                                          <p:val>
                                            <p:fltVal val="0"/>
                                          </p:val>
                                        </p:tav>
                                        <p:tav tm="100000">
                                          <p:val>
                                            <p:strVal val="#ppt_w"/>
                                          </p:val>
                                        </p:tav>
                                      </p:tavLst>
                                    </p:anim>
                                    <p:anim calcmode="lin" valueType="num">
                                      <p:cBhvr>
                                        <p:cTn id="94" dur="500" fill="hold"/>
                                        <p:tgtEl>
                                          <p:spTgt spid="32"/>
                                        </p:tgtEl>
                                        <p:attrNameLst>
                                          <p:attrName>ppt_h</p:attrName>
                                        </p:attrNameLst>
                                      </p:cBhvr>
                                      <p:tavLst>
                                        <p:tav tm="0">
                                          <p:val>
                                            <p:fltVal val="0"/>
                                          </p:val>
                                        </p:tav>
                                        <p:tav tm="100000">
                                          <p:val>
                                            <p:strVal val="#ppt_h"/>
                                          </p:val>
                                        </p:tav>
                                      </p:tavLst>
                                    </p:anim>
                                    <p:animEffect transition="in" filter="fade">
                                      <p:cBhvr>
                                        <p:cTn id="95" dur="500"/>
                                        <p:tgtEl>
                                          <p:spTgt spid="3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33"/>
                                        </p:tgtEl>
                                        <p:attrNameLst>
                                          <p:attrName>style.visibility</p:attrName>
                                        </p:attrNameLst>
                                      </p:cBhvr>
                                      <p:to>
                                        <p:strVal val="visible"/>
                                      </p:to>
                                    </p:set>
                                    <p:anim calcmode="lin" valueType="num">
                                      <p:cBhvr>
                                        <p:cTn id="98" dur="500" fill="hold"/>
                                        <p:tgtEl>
                                          <p:spTgt spid="33"/>
                                        </p:tgtEl>
                                        <p:attrNameLst>
                                          <p:attrName>ppt_w</p:attrName>
                                        </p:attrNameLst>
                                      </p:cBhvr>
                                      <p:tavLst>
                                        <p:tav tm="0">
                                          <p:val>
                                            <p:fltVal val="0"/>
                                          </p:val>
                                        </p:tav>
                                        <p:tav tm="100000">
                                          <p:val>
                                            <p:strVal val="#ppt_w"/>
                                          </p:val>
                                        </p:tav>
                                      </p:tavLst>
                                    </p:anim>
                                    <p:anim calcmode="lin" valueType="num">
                                      <p:cBhvr>
                                        <p:cTn id="99" dur="500" fill="hold"/>
                                        <p:tgtEl>
                                          <p:spTgt spid="33"/>
                                        </p:tgtEl>
                                        <p:attrNameLst>
                                          <p:attrName>ppt_h</p:attrName>
                                        </p:attrNameLst>
                                      </p:cBhvr>
                                      <p:tavLst>
                                        <p:tav tm="0">
                                          <p:val>
                                            <p:fltVal val="0"/>
                                          </p:val>
                                        </p:tav>
                                        <p:tav tm="100000">
                                          <p:val>
                                            <p:strVal val="#ppt_h"/>
                                          </p:val>
                                        </p:tav>
                                      </p:tavLst>
                                    </p:anim>
                                    <p:animEffect transition="in" filter="fade">
                                      <p:cBhvr>
                                        <p:cTn id="100" dur="500"/>
                                        <p:tgtEl>
                                          <p:spTgt spid="33"/>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34"/>
                                        </p:tgtEl>
                                        <p:attrNameLst>
                                          <p:attrName>style.visibility</p:attrName>
                                        </p:attrNameLst>
                                      </p:cBhvr>
                                      <p:to>
                                        <p:strVal val="visible"/>
                                      </p:to>
                                    </p:set>
                                    <p:anim calcmode="lin" valueType="num">
                                      <p:cBhvr>
                                        <p:cTn id="103" dur="500" fill="hold"/>
                                        <p:tgtEl>
                                          <p:spTgt spid="34"/>
                                        </p:tgtEl>
                                        <p:attrNameLst>
                                          <p:attrName>ppt_w</p:attrName>
                                        </p:attrNameLst>
                                      </p:cBhvr>
                                      <p:tavLst>
                                        <p:tav tm="0">
                                          <p:val>
                                            <p:fltVal val="0"/>
                                          </p:val>
                                        </p:tav>
                                        <p:tav tm="100000">
                                          <p:val>
                                            <p:strVal val="#ppt_w"/>
                                          </p:val>
                                        </p:tav>
                                      </p:tavLst>
                                    </p:anim>
                                    <p:anim calcmode="lin" valueType="num">
                                      <p:cBhvr>
                                        <p:cTn id="104" dur="500" fill="hold"/>
                                        <p:tgtEl>
                                          <p:spTgt spid="34"/>
                                        </p:tgtEl>
                                        <p:attrNameLst>
                                          <p:attrName>ppt_h</p:attrName>
                                        </p:attrNameLst>
                                      </p:cBhvr>
                                      <p:tavLst>
                                        <p:tav tm="0">
                                          <p:val>
                                            <p:fltVal val="0"/>
                                          </p:val>
                                        </p:tav>
                                        <p:tav tm="100000">
                                          <p:val>
                                            <p:strVal val="#ppt_h"/>
                                          </p:val>
                                        </p:tav>
                                      </p:tavLst>
                                    </p:anim>
                                    <p:animEffect transition="in" filter="fade">
                                      <p:cBhvr>
                                        <p:cTn id="105" dur="500"/>
                                        <p:tgtEl>
                                          <p:spTgt spid="34"/>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36"/>
                                        </p:tgtEl>
                                        <p:attrNameLst>
                                          <p:attrName>style.visibility</p:attrName>
                                        </p:attrNameLst>
                                      </p:cBhvr>
                                      <p:to>
                                        <p:strVal val="visible"/>
                                      </p:to>
                                    </p:set>
                                    <p:anim calcmode="lin" valueType="num">
                                      <p:cBhvr>
                                        <p:cTn id="113" dur="500" fill="hold"/>
                                        <p:tgtEl>
                                          <p:spTgt spid="36"/>
                                        </p:tgtEl>
                                        <p:attrNameLst>
                                          <p:attrName>ppt_w</p:attrName>
                                        </p:attrNameLst>
                                      </p:cBhvr>
                                      <p:tavLst>
                                        <p:tav tm="0">
                                          <p:val>
                                            <p:fltVal val="0"/>
                                          </p:val>
                                        </p:tav>
                                        <p:tav tm="100000">
                                          <p:val>
                                            <p:strVal val="#ppt_w"/>
                                          </p:val>
                                        </p:tav>
                                      </p:tavLst>
                                    </p:anim>
                                    <p:anim calcmode="lin" valueType="num">
                                      <p:cBhvr>
                                        <p:cTn id="114" dur="500" fill="hold"/>
                                        <p:tgtEl>
                                          <p:spTgt spid="36"/>
                                        </p:tgtEl>
                                        <p:attrNameLst>
                                          <p:attrName>ppt_h</p:attrName>
                                        </p:attrNameLst>
                                      </p:cBhvr>
                                      <p:tavLst>
                                        <p:tav tm="0">
                                          <p:val>
                                            <p:fltVal val="0"/>
                                          </p:val>
                                        </p:tav>
                                        <p:tav tm="100000">
                                          <p:val>
                                            <p:strVal val="#ppt_h"/>
                                          </p:val>
                                        </p:tav>
                                      </p:tavLst>
                                    </p:anim>
                                    <p:animEffect transition="in" filter="fade">
                                      <p:cBhvr>
                                        <p:cTn id="115" dur="500"/>
                                        <p:tgtEl>
                                          <p:spTgt spid="3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childTnLst>
                                </p:cTn>
                              </p:par>
                            </p:childTnLst>
                          </p:cTn>
                        </p:par>
                        <p:par>
                          <p:cTn id="121" fill="hold">
                            <p:stCondLst>
                              <p:cond delay="1500"/>
                            </p:stCondLst>
                            <p:childTnLst>
                              <p:par>
                                <p:cTn id="122" presetID="53" presetClass="entr" presetSubtype="16" fill="hold" grpId="0" nodeType="afterEffect">
                                  <p:stCondLst>
                                    <p:cond delay="0"/>
                                  </p:stCondLst>
                                  <p:childTnLst>
                                    <p:set>
                                      <p:cBhvr>
                                        <p:cTn id="123" dur="1" fill="hold">
                                          <p:stCondLst>
                                            <p:cond delay="0"/>
                                          </p:stCondLst>
                                        </p:cTn>
                                        <p:tgtEl>
                                          <p:spTgt spid="47"/>
                                        </p:tgtEl>
                                        <p:attrNameLst>
                                          <p:attrName>style.visibility</p:attrName>
                                        </p:attrNameLst>
                                      </p:cBhvr>
                                      <p:to>
                                        <p:strVal val="visible"/>
                                      </p:to>
                                    </p:set>
                                    <p:anim calcmode="lin" valueType="num">
                                      <p:cBhvr>
                                        <p:cTn id="124" dur="500" fill="hold"/>
                                        <p:tgtEl>
                                          <p:spTgt spid="47"/>
                                        </p:tgtEl>
                                        <p:attrNameLst>
                                          <p:attrName>ppt_w</p:attrName>
                                        </p:attrNameLst>
                                      </p:cBhvr>
                                      <p:tavLst>
                                        <p:tav tm="0">
                                          <p:val>
                                            <p:fltVal val="0"/>
                                          </p:val>
                                        </p:tav>
                                        <p:tav tm="100000">
                                          <p:val>
                                            <p:strVal val="#ppt_w"/>
                                          </p:val>
                                        </p:tav>
                                      </p:tavLst>
                                    </p:anim>
                                    <p:anim calcmode="lin" valueType="num">
                                      <p:cBhvr>
                                        <p:cTn id="125" dur="500" fill="hold"/>
                                        <p:tgtEl>
                                          <p:spTgt spid="47"/>
                                        </p:tgtEl>
                                        <p:attrNameLst>
                                          <p:attrName>ppt_h</p:attrName>
                                        </p:attrNameLst>
                                      </p:cBhvr>
                                      <p:tavLst>
                                        <p:tav tm="0">
                                          <p:val>
                                            <p:fltVal val="0"/>
                                          </p:val>
                                        </p:tav>
                                        <p:tav tm="100000">
                                          <p:val>
                                            <p:strVal val="#ppt_h"/>
                                          </p:val>
                                        </p:tav>
                                      </p:tavLst>
                                    </p:anim>
                                    <p:animEffect transition="in" filter="fade">
                                      <p:cBhvr>
                                        <p:cTn id="126" dur="500"/>
                                        <p:tgtEl>
                                          <p:spTgt spid="47"/>
                                        </p:tgtEl>
                                      </p:cBhvr>
                                    </p:animEffect>
                                  </p:childTnLst>
                                </p:cTn>
                              </p:par>
                              <p:par>
                                <p:cTn id="127" presetID="53" presetClass="entr" presetSubtype="16" fill="hold" grpId="0" nodeType="withEffect">
                                  <p:stCondLst>
                                    <p:cond delay="0"/>
                                  </p:stCondLst>
                                  <p:childTnLst>
                                    <p:set>
                                      <p:cBhvr>
                                        <p:cTn id="128" dur="1" fill="hold">
                                          <p:stCondLst>
                                            <p:cond delay="0"/>
                                          </p:stCondLst>
                                        </p:cTn>
                                        <p:tgtEl>
                                          <p:spTgt spid="48"/>
                                        </p:tgtEl>
                                        <p:attrNameLst>
                                          <p:attrName>style.visibility</p:attrName>
                                        </p:attrNameLst>
                                      </p:cBhvr>
                                      <p:to>
                                        <p:strVal val="visible"/>
                                      </p:to>
                                    </p:set>
                                    <p:anim calcmode="lin" valueType="num">
                                      <p:cBhvr>
                                        <p:cTn id="129" dur="500" fill="hold"/>
                                        <p:tgtEl>
                                          <p:spTgt spid="48"/>
                                        </p:tgtEl>
                                        <p:attrNameLst>
                                          <p:attrName>ppt_w</p:attrName>
                                        </p:attrNameLst>
                                      </p:cBhvr>
                                      <p:tavLst>
                                        <p:tav tm="0">
                                          <p:val>
                                            <p:fltVal val="0"/>
                                          </p:val>
                                        </p:tav>
                                        <p:tav tm="100000">
                                          <p:val>
                                            <p:strVal val="#ppt_w"/>
                                          </p:val>
                                        </p:tav>
                                      </p:tavLst>
                                    </p:anim>
                                    <p:anim calcmode="lin" valueType="num">
                                      <p:cBhvr>
                                        <p:cTn id="130" dur="500" fill="hold"/>
                                        <p:tgtEl>
                                          <p:spTgt spid="48"/>
                                        </p:tgtEl>
                                        <p:attrNameLst>
                                          <p:attrName>ppt_h</p:attrName>
                                        </p:attrNameLst>
                                      </p:cBhvr>
                                      <p:tavLst>
                                        <p:tav tm="0">
                                          <p:val>
                                            <p:fltVal val="0"/>
                                          </p:val>
                                        </p:tav>
                                        <p:tav tm="100000">
                                          <p:val>
                                            <p:strVal val="#ppt_h"/>
                                          </p:val>
                                        </p:tav>
                                      </p:tavLst>
                                    </p:anim>
                                    <p:animEffect transition="in" filter="fade">
                                      <p:cBhvr>
                                        <p:cTn id="131" dur="500"/>
                                        <p:tgtEl>
                                          <p:spTgt spid="48"/>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49"/>
                                        </p:tgtEl>
                                        <p:attrNameLst>
                                          <p:attrName>style.visibility</p:attrName>
                                        </p:attrNameLst>
                                      </p:cBhvr>
                                      <p:to>
                                        <p:strVal val="visible"/>
                                      </p:to>
                                    </p:set>
                                    <p:anim calcmode="lin" valueType="num">
                                      <p:cBhvr>
                                        <p:cTn id="134" dur="500" fill="hold"/>
                                        <p:tgtEl>
                                          <p:spTgt spid="49"/>
                                        </p:tgtEl>
                                        <p:attrNameLst>
                                          <p:attrName>ppt_w</p:attrName>
                                        </p:attrNameLst>
                                      </p:cBhvr>
                                      <p:tavLst>
                                        <p:tav tm="0">
                                          <p:val>
                                            <p:fltVal val="0"/>
                                          </p:val>
                                        </p:tav>
                                        <p:tav tm="100000">
                                          <p:val>
                                            <p:strVal val="#ppt_w"/>
                                          </p:val>
                                        </p:tav>
                                      </p:tavLst>
                                    </p:anim>
                                    <p:anim calcmode="lin" valueType="num">
                                      <p:cBhvr>
                                        <p:cTn id="135" dur="500" fill="hold"/>
                                        <p:tgtEl>
                                          <p:spTgt spid="49"/>
                                        </p:tgtEl>
                                        <p:attrNameLst>
                                          <p:attrName>ppt_h</p:attrName>
                                        </p:attrNameLst>
                                      </p:cBhvr>
                                      <p:tavLst>
                                        <p:tav tm="0">
                                          <p:val>
                                            <p:fltVal val="0"/>
                                          </p:val>
                                        </p:tav>
                                        <p:tav tm="100000">
                                          <p:val>
                                            <p:strVal val="#ppt_h"/>
                                          </p:val>
                                        </p:tav>
                                      </p:tavLst>
                                    </p:anim>
                                    <p:animEffect transition="in" filter="fade">
                                      <p:cBhvr>
                                        <p:cTn id="136" dur="500"/>
                                        <p:tgtEl>
                                          <p:spTgt spid="49"/>
                                        </p:tgtEl>
                                      </p:cBhvr>
                                    </p:animEffect>
                                  </p:childTnLst>
                                </p:cTn>
                              </p:par>
                              <p:par>
                                <p:cTn id="137" presetID="53" presetClass="entr" presetSubtype="16" fill="hold" grpId="0" nodeType="withEffect">
                                  <p:stCondLst>
                                    <p:cond delay="0"/>
                                  </p:stCondLst>
                                  <p:childTnLst>
                                    <p:set>
                                      <p:cBhvr>
                                        <p:cTn id="138" dur="1" fill="hold">
                                          <p:stCondLst>
                                            <p:cond delay="0"/>
                                          </p:stCondLst>
                                        </p:cTn>
                                        <p:tgtEl>
                                          <p:spTgt spid="50"/>
                                        </p:tgtEl>
                                        <p:attrNameLst>
                                          <p:attrName>style.visibility</p:attrName>
                                        </p:attrNameLst>
                                      </p:cBhvr>
                                      <p:to>
                                        <p:strVal val="visible"/>
                                      </p:to>
                                    </p:set>
                                    <p:anim calcmode="lin" valueType="num">
                                      <p:cBhvr>
                                        <p:cTn id="139" dur="500" fill="hold"/>
                                        <p:tgtEl>
                                          <p:spTgt spid="50"/>
                                        </p:tgtEl>
                                        <p:attrNameLst>
                                          <p:attrName>ppt_w</p:attrName>
                                        </p:attrNameLst>
                                      </p:cBhvr>
                                      <p:tavLst>
                                        <p:tav tm="0">
                                          <p:val>
                                            <p:fltVal val="0"/>
                                          </p:val>
                                        </p:tav>
                                        <p:tav tm="100000">
                                          <p:val>
                                            <p:strVal val="#ppt_w"/>
                                          </p:val>
                                        </p:tav>
                                      </p:tavLst>
                                    </p:anim>
                                    <p:anim calcmode="lin" valueType="num">
                                      <p:cBhvr>
                                        <p:cTn id="140" dur="500" fill="hold"/>
                                        <p:tgtEl>
                                          <p:spTgt spid="50"/>
                                        </p:tgtEl>
                                        <p:attrNameLst>
                                          <p:attrName>ppt_h</p:attrName>
                                        </p:attrNameLst>
                                      </p:cBhvr>
                                      <p:tavLst>
                                        <p:tav tm="0">
                                          <p:val>
                                            <p:fltVal val="0"/>
                                          </p:val>
                                        </p:tav>
                                        <p:tav tm="100000">
                                          <p:val>
                                            <p:strVal val="#ppt_h"/>
                                          </p:val>
                                        </p:tav>
                                      </p:tavLst>
                                    </p:anim>
                                    <p:animEffect transition="in" filter="fade">
                                      <p:cBhvr>
                                        <p:cTn id="141" dur="500"/>
                                        <p:tgtEl>
                                          <p:spTgt spid="50"/>
                                        </p:tgtEl>
                                      </p:cBhvr>
                                    </p:animEffect>
                                  </p:childTnLst>
                                </p:cTn>
                              </p:par>
                              <p:par>
                                <p:cTn id="142" presetID="53" presetClass="entr" presetSubtype="16" fill="hold" grpId="0" nodeType="withEffect">
                                  <p:stCondLst>
                                    <p:cond delay="0"/>
                                  </p:stCondLst>
                                  <p:childTnLst>
                                    <p:set>
                                      <p:cBhvr>
                                        <p:cTn id="143" dur="1" fill="hold">
                                          <p:stCondLst>
                                            <p:cond delay="0"/>
                                          </p:stCondLst>
                                        </p:cTn>
                                        <p:tgtEl>
                                          <p:spTgt spid="51"/>
                                        </p:tgtEl>
                                        <p:attrNameLst>
                                          <p:attrName>style.visibility</p:attrName>
                                        </p:attrNameLst>
                                      </p:cBhvr>
                                      <p:to>
                                        <p:strVal val="visible"/>
                                      </p:to>
                                    </p:set>
                                    <p:anim calcmode="lin" valueType="num">
                                      <p:cBhvr>
                                        <p:cTn id="144" dur="500" fill="hold"/>
                                        <p:tgtEl>
                                          <p:spTgt spid="51"/>
                                        </p:tgtEl>
                                        <p:attrNameLst>
                                          <p:attrName>ppt_w</p:attrName>
                                        </p:attrNameLst>
                                      </p:cBhvr>
                                      <p:tavLst>
                                        <p:tav tm="0">
                                          <p:val>
                                            <p:fltVal val="0"/>
                                          </p:val>
                                        </p:tav>
                                        <p:tav tm="100000">
                                          <p:val>
                                            <p:strVal val="#ppt_w"/>
                                          </p:val>
                                        </p:tav>
                                      </p:tavLst>
                                    </p:anim>
                                    <p:anim calcmode="lin" valueType="num">
                                      <p:cBhvr>
                                        <p:cTn id="145" dur="500" fill="hold"/>
                                        <p:tgtEl>
                                          <p:spTgt spid="51"/>
                                        </p:tgtEl>
                                        <p:attrNameLst>
                                          <p:attrName>ppt_h</p:attrName>
                                        </p:attrNameLst>
                                      </p:cBhvr>
                                      <p:tavLst>
                                        <p:tav tm="0">
                                          <p:val>
                                            <p:fltVal val="0"/>
                                          </p:val>
                                        </p:tav>
                                        <p:tav tm="100000">
                                          <p:val>
                                            <p:strVal val="#ppt_h"/>
                                          </p:val>
                                        </p:tav>
                                      </p:tavLst>
                                    </p:anim>
                                    <p:animEffect transition="in" filter="fade">
                                      <p:cBhvr>
                                        <p:cTn id="146" dur="500"/>
                                        <p:tgtEl>
                                          <p:spTgt spid="51"/>
                                        </p:tgtEl>
                                      </p:cBhvr>
                                    </p:animEffect>
                                  </p:childTnLst>
                                </p:cTn>
                              </p:par>
                              <p:par>
                                <p:cTn id="147" presetID="53" presetClass="entr" presetSubtype="16" fill="hold" grpId="0" nodeType="withEffect">
                                  <p:stCondLst>
                                    <p:cond delay="0"/>
                                  </p:stCondLst>
                                  <p:childTnLst>
                                    <p:set>
                                      <p:cBhvr>
                                        <p:cTn id="148" dur="1" fill="hold">
                                          <p:stCondLst>
                                            <p:cond delay="0"/>
                                          </p:stCondLst>
                                        </p:cTn>
                                        <p:tgtEl>
                                          <p:spTgt spid="52"/>
                                        </p:tgtEl>
                                        <p:attrNameLst>
                                          <p:attrName>style.visibility</p:attrName>
                                        </p:attrNameLst>
                                      </p:cBhvr>
                                      <p:to>
                                        <p:strVal val="visible"/>
                                      </p:to>
                                    </p:set>
                                    <p:anim calcmode="lin" valueType="num">
                                      <p:cBhvr>
                                        <p:cTn id="149" dur="500" fill="hold"/>
                                        <p:tgtEl>
                                          <p:spTgt spid="52"/>
                                        </p:tgtEl>
                                        <p:attrNameLst>
                                          <p:attrName>ppt_w</p:attrName>
                                        </p:attrNameLst>
                                      </p:cBhvr>
                                      <p:tavLst>
                                        <p:tav tm="0">
                                          <p:val>
                                            <p:fltVal val="0"/>
                                          </p:val>
                                        </p:tav>
                                        <p:tav tm="100000">
                                          <p:val>
                                            <p:strVal val="#ppt_w"/>
                                          </p:val>
                                        </p:tav>
                                      </p:tavLst>
                                    </p:anim>
                                    <p:anim calcmode="lin" valueType="num">
                                      <p:cBhvr>
                                        <p:cTn id="150" dur="500" fill="hold"/>
                                        <p:tgtEl>
                                          <p:spTgt spid="52"/>
                                        </p:tgtEl>
                                        <p:attrNameLst>
                                          <p:attrName>ppt_h</p:attrName>
                                        </p:attrNameLst>
                                      </p:cBhvr>
                                      <p:tavLst>
                                        <p:tav tm="0">
                                          <p:val>
                                            <p:fltVal val="0"/>
                                          </p:val>
                                        </p:tav>
                                        <p:tav tm="100000">
                                          <p:val>
                                            <p:strVal val="#ppt_h"/>
                                          </p:val>
                                        </p:tav>
                                      </p:tavLst>
                                    </p:anim>
                                    <p:animEffect transition="in" filter="fade">
                                      <p:cBhvr>
                                        <p:cTn id="151" dur="500"/>
                                        <p:tgtEl>
                                          <p:spTgt spid="52"/>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53"/>
                                        </p:tgtEl>
                                        <p:attrNameLst>
                                          <p:attrName>style.visibility</p:attrName>
                                        </p:attrNameLst>
                                      </p:cBhvr>
                                      <p:to>
                                        <p:strVal val="visible"/>
                                      </p:to>
                                    </p:set>
                                    <p:anim calcmode="lin" valueType="num">
                                      <p:cBhvr>
                                        <p:cTn id="154" dur="500" fill="hold"/>
                                        <p:tgtEl>
                                          <p:spTgt spid="53"/>
                                        </p:tgtEl>
                                        <p:attrNameLst>
                                          <p:attrName>ppt_w</p:attrName>
                                        </p:attrNameLst>
                                      </p:cBhvr>
                                      <p:tavLst>
                                        <p:tav tm="0">
                                          <p:val>
                                            <p:fltVal val="0"/>
                                          </p:val>
                                        </p:tav>
                                        <p:tav tm="100000">
                                          <p:val>
                                            <p:strVal val="#ppt_w"/>
                                          </p:val>
                                        </p:tav>
                                      </p:tavLst>
                                    </p:anim>
                                    <p:anim calcmode="lin" valueType="num">
                                      <p:cBhvr>
                                        <p:cTn id="155" dur="500" fill="hold"/>
                                        <p:tgtEl>
                                          <p:spTgt spid="53"/>
                                        </p:tgtEl>
                                        <p:attrNameLst>
                                          <p:attrName>ppt_h</p:attrName>
                                        </p:attrNameLst>
                                      </p:cBhvr>
                                      <p:tavLst>
                                        <p:tav tm="0">
                                          <p:val>
                                            <p:fltVal val="0"/>
                                          </p:val>
                                        </p:tav>
                                        <p:tav tm="100000">
                                          <p:val>
                                            <p:strVal val="#ppt_h"/>
                                          </p:val>
                                        </p:tav>
                                      </p:tavLst>
                                    </p:anim>
                                    <p:animEffect transition="in" filter="fade">
                                      <p:cBhvr>
                                        <p:cTn id="156" dur="500"/>
                                        <p:tgtEl>
                                          <p:spTgt spid="53"/>
                                        </p:tgtEl>
                                      </p:cBhvr>
                                    </p:animEffect>
                                  </p:childTnLst>
                                </p:cTn>
                              </p:par>
                              <p:par>
                                <p:cTn id="157" presetID="53" presetClass="entr" presetSubtype="16" fill="hold" grpId="0" nodeType="withEffect">
                                  <p:stCondLst>
                                    <p:cond delay="0"/>
                                  </p:stCondLst>
                                  <p:childTnLst>
                                    <p:set>
                                      <p:cBhvr>
                                        <p:cTn id="158" dur="1" fill="hold">
                                          <p:stCondLst>
                                            <p:cond delay="0"/>
                                          </p:stCondLst>
                                        </p:cTn>
                                        <p:tgtEl>
                                          <p:spTgt spid="54"/>
                                        </p:tgtEl>
                                        <p:attrNameLst>
                                          <p:attrName>style.visibility</p:attrName>
                                        </p:attrNameLst>
                                      </p:cBhvr>
                                      <p:to>
                                        <p:strVal val="visible"/>
                                      </p:to>
                                    </p:set>
                                    <p:anim calcmode="lin" valueType="num">
                                      <p:cBhvr>
                                        <p:cTn id="159" dur="500" fill="hold"/>
                                        <p:tgtEl>
                                          <p:spTgt spid="54"/>
                                        </p:tgtEl>
                                        <p:attrNameLst>
                                          <p:attrName>ppt_w</p:attrName>
                                        </p:attrNameLst>
                                      </p:cBhvr>
                                      <p:tavLst>
                                        <p:tav tm="0">
                                          <p:val>
                                            <p:fltVal val="0"/>
                                          </p:val>
                                        </p:tav>
                                        <p:tav tm="100000">
                                          <p:val>
                                            <p:strVal val="#ppt_w"/>
                                          </p:val>
                                        </p:tav>
                                      </p:tavLst>
                                    </p:anim>
                                    <p:anim calcmode="lin" valueType="num">
                                      <p:cBhvr>
                                        <p:cTn id="160" dur="500" fill="hold"/>
                                        <p:tgtEl>
                                          <p:spTgt spid="54"/>
                                        </p:tgtEl>
                                        <p:attrNameLst>
                                          <p:attrName>ppt_h</p:attrName>
                                        </p:attrNameLst>
                                      </p:cBhvr>
                                      <p:tavLst>
                                        <p:tav tm="0">
                                          <p:val>
                                            <p:fltVal val="0"/>
                                          </p:val>
                                        </p:tav>
                                        <p:tav tm="100000">
                                          <p:val>
                                            <p:strVal val="#ppt_h"/>
                                          </p:val>
                                        </p:tav>
                                      </p:tavLst>
                                    </p:anim>
                                    <p:animEffect transition="in" filter="fade">
                                      <p:cBhvr>
                                        <p:cTn id="161" dur="500"/>
                                        <p:tgtEl>
                                          <p:spTgt spid="54"/>
                                        </p:tgtEl>
                                      </p:cBhvr>
                                    </p:animEffect>
                                  </p:childTnLst>
                                </p:cTn>
                              </p:par>
                              <p:par>
                                <p:cTn id="162" presetID="53" presetClass="entr" presetSubtype="16" fill="hold" grpId="0" nodeType="withEffect">
                                  <p:stCondLst>
                                    <p:cond delay="0"/>
                                  </p:stCondLst>
                                  <p:childTnLst>
                                    <p:set>
                                      <p:cBhvr>
                                        <p:cTn id="163" dur="1" fill="hold">
                                          <p:stCondLst>
                                            <p:cond delay="0"/>
                                          </p:stCondLst>
                                        </p:cTn>
                                        <p:tgtEl>
                                          <p:spTgt spid="55"/>
                                        </p:tgtEl>
                                        <p:attrNameLst>
                                          <p:attrName>style.visibility</p:attrName>
                                        </p:attrNameLst>
                                      </p:cBhvr>
                                      <p:to>
                                        <p:strVal val="visible"/>
                                      </p:to>
                                    </p:set>
                                    <p:anim calcmode="lin" valueType="num">
                                      <p:cBhvr>
                                        <p:cTn id="164" dur="500" fill="hold"/>
                                        <p:tgtEl>
                                          <p:spTgt spid="55"/>
                                        </p:tgtEl>
                                        <p:attrNameLst>
                                          <p:attrName>ppt_w</p:attrName>
                                        </p:attrNameLst>
                                      </p:cBhvr>
                                      <p:tavLst>
                                        <p:tav tm="0">
                                          <p:val>
                                            <p:fltVal val="0"/>
                                          </p:val>
                                        </p:tav>
                                        <p:tav tm="100000">
                                          <p:val>
                                            <p:strVal val="#ppt_w"/>
                                          </p:val>
                                        </p:tav>
                                      </p:tavLst>
                                    </p:anim>
                                    <p:anim calcmode="lin" valueType="num">
                                      <p:cBhvr>
                                        <p:cTn id="165" dur="500" fill="hold"/>
                                        <p:tgtEl>
                                          <p:spTgt spid="55"/>
                                        </p:tgtEl>
                                        <p:attrNameLst>
                                          <p:attrName>ppt_h</p:attrName>
                                        </p:attrNameLst>
                                      </p:cBhvr>
                                      <p:tavLst>
                                        <p:tav tm="0">
                                          <p:val>
                                            <p:fltVal val="0"/>
                                          </p:val>
                                        </p:tav>
                                        <p:tav tm="100000">
                                          <p:val>
                                            <p:strVal val="#ppt_h"/>
                                          </p:val>
                                        </p:tav>
                                      </p:tavLst>
                                    </p:anim>
                                    <p:animEffect transition="in" filter="fade">
                                      <p:cBhvr>
                                        <p:cTn id="166" dur="500"/>
                                        <p:tgtEl>
                                          <p:spTgt spid="55"/>
                                        </p:tgtEl>
                                      </p:cBhvr>
                                    </p:animEffect>
                                  </p:childTnLst>
                                </p:cTn>
                              </p:par>
                              <p:par>
                                <p:cTn id="167" presetID="53" presetClass="entr" presetSubtype="16" fill="hold" grpId="0" nodeType="withEffect">
                                  <p:stCondLst>
                                    <p:cond delay="0"/>
                                  </p:stCondLst>
                                  <p:childTnLst>
                                    <p:set>
                                      <p:cBhvr>
                                        <p:cTn id="168" dur="1" fill="hold">
                                          <p:stCondLst>
                                            <p:cond delay="0"/>
                                          </p:stCondLst>
                                        </p:cTn>
                                        <p:tgtEl>
                                          <p:spTgt spid="38"/>
                                        </p:tgtEl>
                                        <p:attrNameLst>
                                          <p:attrName>style.visibility</p:attrName>
                                        </p:attrNameLst>
                                      </p:cBhvr>
                                      <p:to>
                                        <p:strVal val="visible"/>
                                      </p:to>
                                    </p:set>
                                    <p:anim calcmode="lin" valueType="num">
                                      <p:cBhvr>
                                        <p:cTn id="169" dur="500" fill="hold"/>
                                        <p:tgtEl>
                                          <p:spTgt spid="38"/>
                                        </p:tgtEl>
                                        <p:attrNameLst>
                                          <p:attrName>ppt_w</p:attrName>
                                        </p:attrNameLst>
                                      </p:cBhvr>
                                      <p:tavLst>
                                        <p:tav tm="0">
                                          <p:val>
                                            <p:fltVal val="0"/>
                                          </p:val>
                                        </p:tav>
                                        <p:tav tm="100000">
                                          <p:val>
                                            <p:strVal val="#ppt_w"/>
                                          </p:val>
                                        </p:tav>
                                      </p:tavLst>
                                    </p:anim>
                                    <p:anim calcmode="lin" valueType="num">
                                      <p:cBhvr>
                                        <p:cTn id="170" dur="500" fill="hold"/>
                                        <p:tgtEl>
                                          <p:spTgt spid="38"/>
                                        </p:tgtEl>
                                        <p:attrNameLst>
                                          <p:attrName>ppt_h</p:attrName>
                                        </p:attrNameLst>
                                      </p:cBhvr>
                                      <p:tavLst>
                                        <p:tav tm="0">
                                          <p:val>
                                            <p:fltVal val="0"/>
                                          </p:val>
                                        </p:tav>
                                        <p:tav tm="100000">
                                          <p:val>
                                            <p:strVal val="#ppt_h"/>
                                          </p:val>
                                        </p:tav>
                                      </p:tavLst>
                                    </p:anim>
                                    <p:animEffect transition="in" filter="fade">
                                      <p:cBhvr>
                                        <p:cTn id="171" dur="500"/>
                                        <p:tgtEl>
                                          <p:spTgt spid="38"/>
                                        </p:tgtEl>
                                      </p:cBhvr>
                                    </p:animEffect>
                                  </p:childTnLst>
                                </p:cTn>
                              </p:par>
                              <p:par>
                                <p:cTn id="172" presetID="53" presetClass="entr" presetSubtype="16" fill="hold" grpId="0" nodeType="withEffect">
                                  <p:stCondLst>
                                    <p:cond delay="0"/>
                                  </p:stCondLst>
                                  <p:childTnLst>
                                    <p:set>
                                      <p:cBhvr>
                                        <p:cTn id="173" dur="1" fill="hold">
                                          <p:stCondLst>
                                            <p:cond delay="0"/>
                                          </p:stCondLst>
                                        </p:cTn>
                                        <p:tgtEl>
                                          <p:spTgt spid="39"/>
                                        </p:tgtEl>
                                        <p:attrNameLst>
                                          <p:attrName>style.visibility</p:attrName>
                                        </p:attrNameLst>
                                      </p:cBhvr>
                                      <p:to>
                                        <p:strVal val="visible"/>
                                      </p:to>
                                    </p:set>
                                    <p:anim calcmode="lin" valueType="num">
                                      <p:cBhvr>
                                        <p:cTn id="174" dur="500" fill="hold"/>
                                        <p:tgtEl>
                                          <p:spTgt spid="39"/>
                                        </p:tgtEl>
                                        <p:attrNameLst>
                                          <p:attrName>ppt_w</p:attrName>
                                        </p:attrNameLst>
                                      </p:cBhvr>
                                      <p:tavLst>
                                        <p:tav tm="0">
                                          <p:val>
                                            <p:fltVal val="0"/>
                                          </p:val>
                                        </p:tav>
                                        <p:tav tm="100000">
                                          <p:val>
                                            <p:strVal val="#ppt_w"/>
                                          </p:val>
                                        </p:tav>
                                      </p:tavLst>
                                    </p:anim>
                                    <p:anim calcmode="lin" valueType="num">
                                      <p:cBhvr>
                                        <p:cTn id="175" dur="500" fill="hold"/>
                                        <p:tgtEl>
                                          <p:spTgt spid="39"/>
                                        </p:tgtEl>
                                        <p:attrNameLst>
                                          <p:attrName>ppt_h</p:attrName>
                                        </p:attrNameLst>
                                      </p:cBhvr>
                                      <p:tavLst>
                                        <p:tav tm="0">
                                          <p:val>
                                            <p:fltVal val="0"/>
                                          </p:val>
                                        </p:tav>
                                        <p:tav tm="100000">
                                          <p:val>
                                            <p:strVal val="#ppt_h"/>
                                          </p:val>
                                        </p:tav>
                                      </p:tavLst>
                                    </p:anim>
                                    <p:animEffect transition="in" filter="fade">
                                      <p:cBhvr>
                                        <p:cTn id="176" dur="500"/>
                                        <p:tgtEl>
                                          <p:spTgt spid="39"/>
                                        </p:tgtEl>
                                      </p:cBhvr>
                                    </p:animEffect>
                                  </p:childTnLst>
                                </p:cTn>
                              </p:par>
                              <p:par>
                                <p:cTn id="177" presetID="53" presetClass="entr" presetSubtype="16" fill="hold" grpId="0" nodeType="withEffect">
                                  <p:stCondLst>
                                    <p:cond delay="0"/>
                                  </p:stCondLst>
                                  <p:childTnLst>
                                    <p:set>
                                      <p:cBhvr>
                                        <p:cTn id="178" dur="1" fill="hold">
                                          <p:stCondLst>
                                            <p:cond delay="0"/>
                                          </p:stCondLst>
                                        </p:cTn>
                                        <p:tgtEl>
                                          <p:spTgt spid="40"/>
                                        </p:tgtEl>
                                        <p:attrNameLst>
                                          <p:attrName>style.visibility</p:attrName>
                                        </p:attrNameLst>
                                      </p:cBhvr>
                                      <p:to>
                                        <p:strVal val="visible"/>
                                      </p:to>
                                    </p:set>
                                    <p:anim calcmode="lin" valueType="num">
                                      <p:cBhvr>
                                        <p:cTn id="179" dur="500" fill="hold"/>
                                        <p:tgtEl>
                                          <p:spTgt spid="40"/>
                                        </p:tgtEl>
                                        <p:attrNameLst>
                                          <p:attrName>ppt_w</p:attrName>
                                        </p:attrNameLst>
                                      </p:cBhvr>
                                      <p:tavLst>
                                        <p:tav tm="0">
                                          <p:val>
                                            <p:fltVal val="0"/>
                                          </p:val>
                                        </p:tav>
                                        <p:tav tm="100000">
                                          <p:val>
                                            <p:strVal val="#ppt_w"/>
                                          </p:val>
                                        </p:tav>
                                      </p:tavLst>
                                    </p:anim>
                                    <p:anim calcmode="lin" valueType="num">
                                      <p:cBhvr>
                                        <p:cTn id="180" dur="500" fill="hold"/>
                                        <p:tgtEl>
                                          <p:spTgt spid="40"/>
                                        </p:tgtEl>
                                        <p:attrNameLst>
                                          <p:attrName>ppt_h</p:attrName>
                                        </p:attrNameLst>
                                      </p:cBhvr>
                                      <p:tavLst>
                                        <p:tav tm="0">
                                          <p:val>
                                            <p:fltVal val="0"/>
                                          </p:val>
                                        </p:tav>
                                        <p:tav tm="100000">
                                          <p:val>
                                            <p:strVal val="#ppt_h"/>
                                          </p:val>
                                        </p:tav>
                                      </p:tavLst>
                                    </p:anim>
                                    <p:animEffect transition="in" filter="fade">
                                      <p:cBhvr>
                                        <p:cTn id="181" dur="500"/>
                                        <p:tgtEl>
                                          <p:spTgt spid="40"/>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42"/>
                                        </p:tgtEl>
                                        <p:attrNameLst>
                                          <p:attrName>style.visibility</p:attrName>
                                        </p:attrNameLst>
                                      </p:cBhvr>
                                      <p:to>
                                        <p:strVal val="visible"/>
                                      </p:to>
                                    </p:set>
                                    <p:anim calcmode="lin" valueType="num">
                                      <p:cBhvr>
                                        <p:cTn id="189" dur="500" fill="hold"/>
                                        <p:tgtEl>
                                          <p:spTgt spid="42"/>
                                        </p:tgtEl>
                                        <p:attrNameLst>
                                          <p:attrName>ppt_w</p:attrName>
                                        </p:attrNameLst>
                                      </p:cBhvr>
                                      <p:tavLst>
                                        <p:tav tm="0">
                                          <p:val>
                                            <p:fltVal val="0"/>
                                          </p:val>
                                        </p:tav>
                                        <p:tav tm="100000">
                                          <p:val>
                                            <p:strVal val="#ppt_w"/>
                                          </p:val>
                                        </p:tav>
                                      </p:tavLst>
                                    </p:anim>
                                    <p:anim calcmode="lin" valueType="num">
                                      <p:cBhvr>
                                        <p:cTn id="190" dur="500" fill="hold"/>
                                        <p:tgtEl>
                                          <p:spTgt spid="42"/>
                                        </p:tgtEl>
                                        <p:attrNameLst>
                                          <p:attrName>ppt_h</p:attrName>
                                        </p:attrNameLst>
                                      </p:cBhvr>
                                      <p:tavLst>
                                        <p:tav tm="0">
                                          <p:val>
                                            <p:fltVal val="0"/>
                                          </p:val>
                                        </p:tav>
                                        <p:tav tm="100000">
                                          <p:val>
                                            <p:strVal val="#ppt_h"/>
                                          </p:val>
                                        </p:tav>
                                      </p:tavLst>
                                    </p:anim>
                                    <p:animEffect transition="in" filter="fade">
                                      <p:cBhvr>
                                        <p:cTn id="191" dur="500"/>
                                        <p:tgtEl>
                                          <p:spTgt spid="42"/>
                                        </p:tgtEl>
                                      </p:cBhvr>
                                    </p:animEffect>
                                  </p:childTnLst>
                                </p:cTn>
                              </p:par>
                              <p:par>
                                <p:cTn id="192" presetID="53" presetClass="entr" presetSubtype="16" fill="hold" grpId="0" nodeType="withEffect">
                                  <p:stCondLst>
                                    <p:cond delay="0"/>
                                  </p:stCondLst>
                                  <p:childTnLst>
                                    <p:set>
                                      <p:cBhvr>
                                        <p:cTn id="193" dur="1" fill="hold">
                                          <p:stCondLst>
                                            <p:cond delay="0"/>
                                          </p:stCondLst>
                                        </p:cTn>
                                        <p:tgtEl>
                                          <p:spTgt spid="43"/>
                                        </p:tgtEl>
                                        <p:attrNameLst>
                                          <p:attrName>style.visibility</p:attrName>
                                        </p:attrNameLst>
                                      </p:cBhvr>
                                      <p:to>
                                        <p:strVal val="visible"/>
                                      </p:to>
                                    </p:set>
                                    <p:anim calcmode="lin" valueType="num">
                                      <p:cBhvr>
                                        <p:cTn id="194" dur="500" fill="hold"/>
                                        <p:tgtEl>
                                          <p:spTgt spid="43"/>
                                        </p:tgtEl>
                                        <p:attrNameLst>
                                          <p:attrName>ppt_w</p:attrName>
                                        </p:attrNameLst>
                                      </p:cBhvr>
                                      <p:tavLst>
                                        <p:tav tm="0">
                                          <p:val>
                                            <p:fltVal val="0"/>
                                          </p:val>
                                        </p:tav>
                                        <p:tav tm="100000">
                                          <p:val>
                                            <p:strVal val="#ppt_w"/>
                                          </p:val>
                                        </p:tav>
                                      </p:tavLst>
                                    </p:anim>
                                    <p:anim calcmode="lin" valueType="num">
                                      <p:cBhvr>
                                        <p:cTn id="195" dur="500" fill="hold"/>
                                        <p:tgtEl>
                                          <p:spTgt spid="43"/>
                                        </p:tgtEl>
                                        <p:attrNameLst>
                                          <p:attrName>ppt_h</p:attrName>
                                        </p:attrNameLst>
                                      </p:cBhvr>
                                      <p:tavLst>
                                        <p:tav tm="0">
                                          <p:val>
                                            <p:fltVal val="0"/>
                                          </p:val>
                                        </p:tav>
                                        <p:tav tm="100000">
                                          <p:val>
                                            <p:strVal val="#ppt_h"/>
                                          </p:val>
                                        </p:tav>
                                      </p:tavLst>
                                    </p:anim>
                                    <p:animEffect transition="in" filter="fade">
                                      <p:cBhvr>
                                        <p:cTn id="196" dur="500"/>
                                        <p:tgtEl>
                                          <p:spTgt spid="43"/>
                                        </p:tgtEl>
                                      </p:cBhvr>
                                    </p:animEffect>
                                  </p:childTnLst>
                                </p:cTn>
                              </p:par>
                              <p:par>
                                <p:cTn id="197" presetID="53" presetClass="entr" presetSubtype="16" fill="hold" grpId="0" nodeType="withEffect">
                                  <p:stCondLst>
                                    <p:cond delay="0"/>
                                  </p:stCondLst>
                                  <p:childTnLst>
                                    <p:set>
                                      <p:cBhvr>
                                        <p:cTn id="198" dur="1" fill="hold">
                                          <p:stCondLst>
                                            <p:cond delay="0"/>
                                          </p:stCondLst>
                                        </p:cTn>
                                        <p:tgtEl>
                                          <p:spTgt spid="44"/>
                                        </p:tgtEl>
                                        <p:attrNameLst>
                                          <p:attrName>style.visibility</p:attrName>
                                        </p:attrNameLst>
                                      </p:cBhvr>
                                      <p:to>
                                        <p:strVal val="visible"/>
                                      </p:to>
                                    </p:set>
                                    <p:anim calcmode="lin" valueType="num">
                                      <p:cBhvr>
                                        <p:cTn id="199" dur="500" fill="hold"/>
                                        <p:tgtEl>
                                          <p:spTgt spid="44"/>
                                        </p:tgtEl>
                                        <p:attrNameLst>
                                          <p:attrName>ppt_w</p:attrName>
                                        </p:attrNameLst>
                                      </p:cBhvr>
                                      <p:tavLst>
                                        <p:tav tm="0">
                                          <p:val>
                                            <p:fltVal val="0"/>
                                          </p:val>
                                        </p:tav>
                                        <p:tav tm="100000">
                                          <p:val>
                                            <p:strVal val="#ppt_w"/>
                                          </p:val>
                                        </p:tav>
                                      </p:tavLst>
                                    </p:anim>
                                    <p:anim calcmode="lin" valueType="num">
                                      <p:cBhvr>
                                        <p:cTn id="200" dur="500" fill="hold"/>
                                        <p:tgtEl>
                                          <p:spTgt spid="44"/>
                                        </p:tgtEl>
                                        <p:attrNameLst>
                                          <p:attrName>ppt_h</p:attrName>
                                        </p:attrNameLst>
                                      </p:cBhvr>
                                      <p:tavLst>
                                        <p:tav tm="0">
                                          <p:val>
                                            <p:fltVal val="0"/>
                                          </p:val>
                                        </p:tav>
                                        <p:tav tm="100000">
                                          <p:val>
                                            <p:strVal val="#ppt_h"/>
                                          </p:val>
                                        </p:tav>
                                      </p:tavLst>
                                    </p:anim>
                                    <p:animEffect transition="in" filter="fade">
                                      <p:cBhvr>
                                        <p:cTn id="201" dur="500"/>
                                        <p:tgtEl>
                                          <p:spTgt spid="44"/>
                                        </p:tgtEl>
                                      </p:cBhvr>
                                    </p:animEffect>
                                  </p:childTnLst>
                                </p:cTn>
                              </p:par>
                              <p:par>
                                <p:cTn id="202" presetID="53" presetClass="entr" presetSubtype="16" fill="hold" grpId="0" nodeType="withEffect">
                                  <p:stCondLst>
                                    <p:cond delay="0"/>
                                  </p:stCondLst>
                                  <p:childTnLst>
                                    <p:set>
                                      <p:cBhvr>
                                        <p:cTn id="203" dur="1" fill="hold">
                                          <p:stCondLst>
                                            <p:cond delay="0"/>
                                          </p:stCondLst>
                                        </p:cTn>
                                        <p:tgtEl>
                                          <p:spTgt spid="45"/>
                                        </p:tgtEl>
                                        <p:attrNameLst>
                                          <p:attrName>style.visibility</p:attrName>
                                        </p:attrNameLst>
                                      </p:cBhvr>
                                      <p:to>
                                        <p:strVal val="visible"/>
                                      </p:to>
                                    </p:set>
                                    <p:anim calcmode="lin" valueType="num">
                                      <p:cBhvr>
                                        <p:cTn id="204" dur="500" fill="hold"/>
                                        <p:tgtEl>
                                          <p:spTgt spid="45"/>
                                        </p:tgtEl>
                                        <p:attrNameLst>
                                          <p:attrName>ppt_w</p:attrName>
                                        </p:attrNameLst>
                                      </p:cBhvr>
                                      <p:tavLst>
                                        <p:tav tm="0">
                                          <p:val>
                                            <p:fltVal val="0"/>
                                          </p:val>
                                        </p:tav>
                                        <p:tav tm="100000">
                                          <p:val>
                                            <p:strVal val="#ppt_w"/>
                                          </p:val>
                                        </p:tav>
                                      </p:tavLst>
                                    </p:anim>
                                    <p:anim calcmode="lin" valueType="num">
                                      <p:cBhvr>
                                        <p:cTn id="205" dur="500" fill="hold"/>
                                        <p:tgtEl>
                                          <p:spTgt spid="45"/>
                                        </p:tgtEl>
                                        <p:attrNameLst>
                                          <p:attrName>ppt_h</p:attrName>
                                        </p:attrNameLst>
                                      </p:cBhvr>
                                      <p:tavLst>
                                        <p:tav tm="0">
                                          <p:val>
                                            <p:fltVal val="0"/>
                                          </p:val>
                                        </p:tav>
                                        <p:tav tm="100000">
                                          <p:val>
                                            <p:strVal val="#ppt_h"/>
                                          </p:val>
                                        </p:tav>
                                      </p:tavLst>
                                    </p:anim>
                                    <p:animEffect transition="in" filter="fade">
                                      <p:cBhvr>
                                        <p:cTn id="206" dur="500"/>
                                        <p:tgtEl>
                                          <p:spTgt spid="45"/>
                                        </p:tgtEl>
                                      </p:cBhvr>
                                    </p:animEffect>
                                  </p:childTnLst>
                                </p:cTn>
                              </p:par>
                              <p:par>
                                <p:cTn id="207" presetID="53" presetClass="entr" presetSubtype="16" fill="hold" grpId="0" nodeType="withEffect">
                                  <p:stCondLst>
                                    <p:cond delay="0"/>
                                  </p:stCondLst>
                                  <p:childTnLst>
                                    <p:set>
                                      <p:cBhvr>
                                        <p:cTn id="208" dur="1" fill="hold">
                                          <p:stCondLst>
                                            <p:cond delay="0"/>
                                          </p:stCondLst>
                                        </p:cTn>
                                        <p:tgtEl>
                                          <p:spTgt spid="46"/>
                                        </p:tgtEl>
                                        <p:attrNameLst>
                                          <p:attrName>style.visibility</p:attrName>
                                        </p:attrNameLst>
                                      </p:cBhvr>
                                      <p:to>
                                        <p:strVal val="visible"/>
                                      </p:to>
                                    </p:set>
                                    <p:anim calcmode="lin" valueType="num">
                                      <p:cBhvr>
                                        <p:cTn id="209" dur="500" fill="hold"/>
                                        <p:tgtEl>
                                          <p:spTgt spid="46"/>
                                        </p:tgtEl>
                                        <p:attrNameLst>
                                          <p:attrName>ppt_w</p:attrName>
                                        </p:attrNameLst>
                                      </p:cBhvr>
                                      <p:tavLst>
                                        <p:tav tm="0">
                                          <p:val>
                                            <p:fltVal val="0"/>
                                          </p:val>
                                        </p:tav>
                                        <p:tav tm="100000">
                                          <p:val>
                                            <p:strVal val="#ppt_w"/>
                                          </p:val>
                                        </p:tav>
                                      </p:tavLst>
                                    </p:anim>
                                    <p:anim calcmode="lin" valueType="num">
                                      <p:cBhvr>
                                        <p:cTn id="210" dur="500" fill="hold"/>
                                        <p:tgtEl>
                                          <p:spTgt spid="46"/>
                                        </p:tgtEl>
                                        <p:attrNameLst>
                                          <p:attrName>ppt_h</p:attrName>
                                        </p:attrNameLst>
                                      </p:cBhvr>
                                      <p:tavLst>
                                        <p:tav tm="0">
                                          <p:val>
                                            <p:fltVal val="0"/>
                                          </p:val>
                                        </p:tav>
                                        <p:tav tm="100000">
                                          <p:val>
                                            <p:strVal val="#ppt_h"/>
                                          </p:val>
                                        </p:tav>
                                      </p:tavLst>
                                    </p:anim>
                                    <p:animEffect transition="in" filter="fade">
                                      <p:cBhvr>
                                        <p:cTn id="211" dur="500"/>
                                        <p:tgtEl>
                                          <p:spTgt spid="46"/>
                                        </p:tgtEl>
                                      </p:cBhvr>
                                    </p:animEffect>
                                  </p:childTnLst>
                                </p:cTn>
                              </p:par>
                            </p:childTnLst>
                          </p:cTn>
                        </p:par>
                        <p:par>
                          <p:cTn id="212" fill="hold">
                            <p:stCondLst>
                              <p:cond delay="2000"/>
                            </p:stCondLst>
                            <p:childTnLst>
                              <p:par>
                                <p:cTn id="213" presetID="37" presetClass="entr" presetSubtype="0" fill="hold" nodeType="afterEffect">
                                  <p:stCondLst>
                                    <p:cond delay="0"/>
                                  </p:stCondLst>
                                  <p:childTnLst>
                                    <p:set>
                                      <p:cBhvr>
                                        <p:cTn id="214" dur="1" fill="hold">
                                          <p:stCondLst>
                                            <p:cond delay="0"/>
                                          </p:stCondLst>
                                        </p:cTn>
                                        <p:tgtEl>
                                          <p:spTgt spid="2"/>
                                        </p:tgtEl>
                                        <p:attrNameLst>
                                          <p:attrName>style.visibility</p:attrName>
                                        </p:attrNameLst>
                                      </p:cBhvr>
                                      <p:to>
                                        <p:strVal val="visible"/>
                                      </p:to>
                                    </p:set>
                                    <p:animEffect transition="in" filter="fade">
                                      <p:cBhvr>
                                        <p:cTn id="215" dur="1000"/>
                                        <p:tgtEl>
                                          <p:spTgt spid="2"/>
                                        </p:tgtEl>
                                      </p:cBhvr>
                                    </p:animEffect>
                                    <p:anim calcmode="lin" valueType="num">
                                      <p:cBhvr>
                                        <p:cTn id="216" dur="1000" fill="hold"/>
                                        <p:tgtEl>
                                          <p:spTgt spid="2"/>
                                        </p:tgtEl>
                                        <p:attrNameLst>
                                          <p:attrName>ppt_x</p:attrName>
                                        </p:attrNameLst>
                                      </p:cBhvr>
                                      <p:tavLst>
                                        <p:tav tm="0">
                                          <p:val>
                                            <p:strVal val="#ppt_x"/>
                                          </p:val>
                                        </p:tav>
                                        <p:tav tm="100000">
                                          <p:val>
                                            <p:strVal val="#ppt_x"/>
                                          </p:val>
                                        </p:tav>
                                      </p:tavLst>
                                    </p:anim>
                                    <p:anim calcmode="lin" valueType="num">
                                      <p:cBhvr>
                                        <p:cTn id="217" dur="900" decel="100000" fill="hold"/>
                                        <p:tgtEl>
                                          <p:spTgt spid="2"/>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219" presetID="37" presetClass="entr" presetSubtype="0" fill="hold" nodeType="withEffect">
                                  <p:stCondLst>
                                    <p:cond delay="0"/>
                                  </p:stCondLst>
                                  <p:childTnLst>
                                    <p:set>
                                      <p:cBhvr>
                                        <p:cTn id="220" dur="1" fill="hold">
                                          <p:stCondLst>
                                            <p:cond delay="0"/>
                                          </p:stCondLst>
                                        </p:cTn>
                                        <p:tgtEl>
                                          <p:spTgt spid="74"/>
                                        </p:tgtEl>
                                        <p:attrNameLst>
                                          <p:attrName>style.visibility</p:attrName>
                                        </p:attrNameLst>
                                      </p:cBhvr>
                                      <p:to>
                                        <p:strVal val="visible"/>
                                      </p:to>
                                    </p:set>
                                    <p:animEffect transition="in" filter="fade">
                                      <p:cBhvr>
                                        <p:cTn id="221" dur="1000"/>
                                        <p:tgtEl>
                                          <p:spTgt spid="74"/>
                                        </p:tgtEl>
                                      </p:cBhvr>
                                    </p:animEffect>
                                    <p:anim calcmode="lin" valueType="num">
                                      <p:cBhvr>
                                        <p:cTn id="222" dur="1000" fill="hold"/>
                                        <p:tgtEl>
                                          <p:spTgt spid="74"/>
                                        </p:tgtEl>
                                        <p:attrNameLst>
                                          <p:attrName>ppt_x</p:attrName>
                                        </p:attrNameLst>
                                      </p:cBhvr>
                                      <p:tavLst>
                                        <p:tav tm="0">
                                          <p:val>
                                            <p:strVal val="#ppt_x"/>
                                          </p:val>
                                        </p:tav>
                                        <p:tav tm="100000">
                                          <p:val>
                                            <p:strVal val="#ppt_x"/>
                                          </p:val>
                                        </p:tav>
                                      </p:tavLst>
                                    </p:anim>
                                    <p:anim calcmode="lin" valueType="num">
                                      <p:cBhvr>
                                        <p:cTn id="223" dur="900" decel="100000" fill="hold"/>
                                        <p:tgtEl>
                                          <p:spTgt spid="74"/>
                                        </p:tgtEl>
                                        <p:attrNameLst>
                                          <p:attrName>ppt_y</p:attrName>
                                        </p:attrNameLst>
                                      </p:cBhvr>
                                      <p:tavLst>
                                        <p:tav tm="0">
                                          <p:val>
                                            <p:strVal val="#ppt_y+1"/>
                                          </p:val>
                                        </p:tav>
                                        <p:tav tm="100000">
                                          <p:val>
                                            <p:strVal val="#ppt_y-.03"/>
                                          </p:val>
                                        </p:tav>
                                      </p:tavLst>
                                    </p:anim>
                                    <p:anim calcmode="lin" valueType="num">
                                      <p:cBhvr>
                                        <p:cTn id="224"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par>
                                <p:cTn id="225" presetID="37" presetClass="entr" presetSubtype="0" fill="hold" nodeType="withEffect">
                                  <p:stCondLst>
                                    <p:cond delay="0"/>
                                  </p:stCondLst>
                                  <p:childTnLst>
                                    <p:set>
                                      <p:cBhvr>
                                        <p:cTn id="226" dur="1" fill="hold">
                                          <p:stCondLst>
                                            <p:cond delay="0"/>
                                          </p:stCondLst>
                                        </p:cTn>
                                        <p:tgtEl>
                                          <p:spTgt spid="73"/>
                                        </p:tgtEl>
                                        <p:attrNameLst>
                                          <p:attrName>style.visibility</p:attrName>
                                        </p:attrNameLst>
                                      </p:cBhvr>
                                      <p:to>
                                        <p:strVal val="visible"/>
                                      </p:to>
                                    </p:set>
                                    <p:animEffect transition="in" filter="fade">
                                      <p:cBhvr>
                                        <p:cTn id="227" dur="1000"/>
                                        <p:tgtEl>
                                          <p:spTgt spid="73"/>
                                        </p:tgtEl>
                                      </p:cBhvr>
                                    </p:animEffect>
                                    <p:anim calcmode="lin" valueType="num">
                                      <p:cBhvr>
                                        <p:cTn id="228" dur="1000" fill="hold"/>
                                        <p:tgtEl>
                                          <p:spTgt spid="73"/>
                                        </p:tgtEl>
                                        <p:attrNameLst>
                                          <p:attrName>ppt_x</p:attrName>
                                        </p:attrNameLst>
                                      </p:cBhvr>
                                      <p:tavLst>
                                        <p:tav tm="0">
                                          <p:val>
                                            <p:strVal val="#ppt_x"/>
                                          </p:val>
                                        </p:tav>
                                        <p:tav tm="100000">
                                          <p:val>
                                            <p:strVal val="#ppt_x"/>
                                          </p:val>
                                        </p:tav>
                                      </p:tavLst>
                                    </p:anim>
                                    <p:anim calcmode="lin" valueType="num">
                                      <p:cBhvr>
                                        <p:cTn id="229" dur="900" decel="100000" fill="hold"/>
                                        <p:tgtEl>
                                          <p:spTgt spid="73"/>
                                        </p:tgtEl>
                                        <p:attrNameLst>
                                          <p:attrName>ppt_y</p:attrName>
                                        </p:attrNameLst>
                                      </p:cBhvr>
                                      <p:tavLst>
                                        <p:tav tm="0">
                                          <p:val>
                                            <p:strVal val="#ppt_y+1"/>
                                          </p:val>
                                        </p:tav>
                                        <p:tav tm="100000">
                                          <p:val>
                                            <p:strVal val="#ppt_y-.03"/>
                                          </p:val>
                                        </p:tav>
                                      </p:tavLst>
                                    </p:anim>
                                    <p:anim calcmode="lin" valueType="num">
                                      <p:cBhvr>
                                        <p:cTn id="230"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par>
                                <p:cTn id="231" presetID="37" presetClass="entr" presetSubtype="0" fill="hold" nodeType="withEffect">
                                  <p:stCondLst>
                                    <p:cond delay="0"/>
                                  </p:stCondLst>
                                  <p:childTnLst>
                                    <p:set>
                                      <p:cBhvr>
                                        <p:cTn id="232" dur="1" fill="hold">
                                          <p:stCondLst>
                                            <p:cond delay="0"/>
                                          </p:stCondLst>
                                        </p:cTn>
                                        <p:tgtEl>
                                          <p:spTgt spid="3"/>
                                        </p:tgtEl>
                                        <p:attrNameLst>
                                          <p:attrName>style.visibility</p:attrName>
                                        </p:attrNameLst>
                                      </p:cBhvr>
                                      <p:to>
                                        <p:strVal val="visible"/>
                                      </p:to>
                                    </p:set>
                                    <p:animEffect transition="in" filter="fade">
                                      <p:cBhvr>
                                        <p:cTn id="233" dur="1000"/>
                                        <p:tgtEl>
                                          <p:spTgt spid="3"/>
                                        </p:tgtEl>
                                      </p:cBhvr>
                                    </p:animEffect>
                                    <p:anim calcmode="lin" valueType="num">
                                      <p:cBhvr>
                                        <p:cTn id="234" dur="1000" fill="hold"/>
                                        <p:tgtEl>
                                          <p:spTgt spid="3"/>
                                        </p:tgtEl>
                                        <p:attrNameLst>
                                          <p:attrName>ppt_x</p:attrName>
                                        </p:attrNameLst>
                                      </p:cBhvr>
                                      <p:tavLst>
                                        <p:tav tm="0">
                                          <p:val>
                                            <p:strVal val="#ppt_x"/>
                                          </p:val>
                                        </p:tav>
                                        <p:tav tm="100000">
                                          <p:val>
                                            <p:strVal val="#ppt_x"/>
                                          </p:val>
                                        </p:tav>
                                      </p:tavLst>
                                    </p:anim>
                                    <p:anim calcmode="lin" valueType="num">
                                      <p:cBhvr>
                                        <p:cTn id="235" dur="900" decel="100000" fill="hold"/>
                                        <p:tgtEl>
                                          <p:spTgt spid="3"/>
                                        </p:tgtEl>
                                        <p:attrNameLst>
                                          <p:attrName>ppt_y</p:attrName>
                                        </p:attrNameLst>
                                      </p:cBhvr>
                                      <p:tavLst>
                                        <p:tav tm="0">
                                          <p:val>
                                            <p:strVal val="#ppt_y+1"/>
                                          </p:val>
                                        </p:tav>
                                        <p:tav tm="100000">
                                          <p:val>
                                            <p:strVal val="#ppt_y-.03"/>
                                          </p:val>
                                        </p:tav>
                                      </p:tavLst>
                                    </p:anim>
                                    <p:anim calcmode="lin" valueType="num">
                                      <p:cBhvr>
                                        <p:cTn id="236"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237" fill="hold">
                            <p:stCondLst>
                              <p:cond delay="3000"/>
                            </p:stCondLst>
                            <p:childTnLst>
                              <p:par>
                                <p:cTn id="238" presetID="47" presetClass="entr" presetSubtype="0" fill="hold" nodeType="afterEffect">
                                  <p:stCondLst>
                                    <p:cond delay="0"/>
                                  </p:stCondLst>
                                  <p:childTnLst>
                                    <p:set>
                                      <p:cBhvr>
                                        <p:cTn id="239" dur="1" fill="hold">
                                          <p:stCondLst>
                                            <p:cond delay="0"/>
                                          </p:stCondLst>
                                        </p:cTn>
                                        <p:tgtEl>
                                          <p:spTgt spid="64"/>
                                        </p:tgtEl>
                                        <p:attrNameLst>
                                          <p:attrName>style.visibility</p:attrName>
                                        </p:attrNameLst>
                                      </p:cBhvr>
                                      <p:to>
                                        <p:strVal val="visible"/>
                                      </p:to>
                                    </p:set>
                                    <p:animEffect transition="in" filter="fade">
                                      <p:cBhvr>
                                        <p:cTn id="240" dur="1000"/>
                                        <p:tgtEl>
                                          <p:spTgt spid="64"/>
                                        </p:tgtEl>
                                      </p:cBhvr>
                                    </p:animEffect>
                                    <p:anim calcmode="lin" valueType="num">
                                      <p:cBhvr>
                                        <p:cTn id="241" dur="1000" fill="hold"/>
                                        <p:tgtEl>
                                          <p:spTgt spid="64"/>
                                        </p:tgtEl>
                                        <p:attrNameLst>
                                          <p:attrName>ppt_x</p:attrName>
                                        </p:attrNameLst>
                                      </p:cBhvr>
                                      <p:tavLst>
                                        <p:tav tm="0">
                                          <p:val>
                                            <p:strVal val="#ppt_x"/>
                                          </p:val>
                                        </p:tav>
                                        <p:tav tm="100000">
                                          <p:val>
                                            <p:strVal val="#ppt_x"/>
                                          </p:val>
                                        </p:tav>
                                      </p:tavLst>
                                    </p:anim>
                                    <p:anim calcmode="lin" valueType="num">
                                      <p:cBhvr>
                                        <p:cTn id="24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4"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组合 55"/>
          <p:cNvGrpSpPr/>
          <p:nvPr/>
        </p:nvGrpSpPr>
        <p:grpSpPr>
          <a:xfrm>
            <a:off x="2285562" y="0"/>
            <a:ext cx="4572877" cy="850989"/>
            <a:chOff x="2285562" y="0"/>
            <a:chExt cx="4572877" cy="850989"/>
          </a:xfrm>
        </p:grpSpPr>
        <p:grpSp>
          <p:nvGrpSpPr>
            <p:cNvPr id="57" name="组合 56"/>
            <p:cNvGrpSpPr/>
            <p:nvPr/>
          </p:nvGrpSpPr>
          <p:grpSpPr>
            <a:xfrm>
              <a:off x="3248305" y="192293"/>
              <a:ext cx="2783997" cy="617463"/>
              <a:chOff x="10408" y="2007"/>
              <a:chExt cx="4626" cy="1026"/>
            </a:xfrm>
          </p:grpSpPr>
          <p:sp>
            <p:nvSpPr>
              <p:cNvPr id="60" name="文本框 59"/>
              <p:cNvSpPr txBox="1"/>
              <p:nvPr/>
            </p:nvSpPr>
            <p:spPr>
              <a:xfrm>
                <a:off x="10408" y="2007"/>
                <a:ext cx="4398" cy="767"/>
              </a:xfrm>
              <a:prstGeom prst="rect">
                <a:avLst/>
              </a:prstGeom>
              <a:noFill/>
            </p:spPr>
            <p:txBody>
              <a:bodyPr wrap="none" rtlCol="0">
                <a:spAutoFit/>
              </a:bodyPr>
              <a:lstStyle/>
              <a:p>
                <a:pPr algn="ctr"/>
                <a:r>
                  <a:rPr lang="zh-CN" altLang="en-US" sz="2400" dirty="0">
                    <a:solidFill>
                      <a:srgbClr val="87A79B"/>
                    </a:solidFill>
                    <a:latin typeface="方正苏新诗柳楷简体" panose="02000000000000000000" charset="-122"/>
                    <a:ea typeface="创艺简行楷" pitchFamily="2" charset="-122"/>
                  </a:rPr>
                  <a:t>点击输入您的标题</a:t>
                </a:r>
              </a:p>
            </p:txBody>
          </p:sp>
          <p:sp>
            <p:nvSpPr>
              <p:cNvPr id="61" name="文本框 60"/>
              <p:cNvSpPr txBox="1"/>
              <p:nvPr/>
            </p:nvSpPr>
            <p:spPr>
              <a:xfrm>
                <a:off x="10408" y="2573"/>
                <a:ext cx="4626" cy="460"/>
              </a:xfrm>
              <a:prstGeom prst="rect">
                <a:avLst/>
              </a:prstGeom>
              <a:noFill/>
            </p:spPr>
            <p:txBody>
              <a:bodyPr wrap="square" rtlCol="0">
                <a:spAutoFit/>
              </a:bodyPr>
              <a:lstStyle/>
              <a:p>
                <a:pPr algn="dist"/>
                <a:r>
                  <a:rPr lang="zh-CN" altLang="en-US" sz="1200" spc="225" dirty="0">
                    <a:solidFill>
                      <a:schemeClr val="bg2">
                        <a:lumMod val="25000"/>
                      </a:schemeClr>
                    </a:solidFill>
                    <a:latin typeface="方正苏新诗柳楷简体" panose="02000000000000000000" charset="-122"/>
                    <a:ea typeface="创艺简行楷" pitchFamily="2" charset="-122"/>
                  </a:rPr>
                  <a:t>Click enter your title</a:t>
                </a:r>
              </a:p>
            </p:txBody>
          </p:sp>
        </p:grpSp>
        <p:pic>
          <p:nvPicPr>
            <p:cNvPr id="58" name="图片 57" descr="图片包含 室内, 鲜花, 白色&#10;&#10;已生成极高可信度的说明"/>
            <p:cNvPicPr>
              <a:picLocks noChangeAspect="1"/>
            </p:cNvPicPr>
            <p:nvPr/>
          </p:nvPicPr>
          <p:blipFill>
            <a:blip r:embed="rId3" cstate="screen"/>
            <a:stretch>
              <a:fillRect/>
            </a:stretch>
          </p:blipFill>
          <p:spPr>
            <a:xfrm flipV="1">
              <a:off x="2285562" y="0"/>
              <a:ext cx="1003067" cy="850989"/>
            </a:xfrm>
            <a:prstGeom prst="rect">
              <a:avLst/>
            </a:prstGeom>
          </p:spPr>
        </p:pic>
        <p:pic>
          <p:nvPicPr>
            <p:cNvPr id="59" name="图片 58" descr="图片包含 室内, 鲜花, 白色&#10;&#10;已生成极高可信度的说明"/>
            <p:cNvPicPr>
              <a:picLocks noChangeAspect="1"/>
            </p:cNvPicPr>
            <p:nvPr/>
          </p:nvPicPr>
          <p:blipFill>
            <a:blip r:embed="rId3" cstate="screen"/>
            <a:stretch>
              <a:fillRect/>
            </a:stretch>
          </p:blipFill>
          <p:spPr>
            <a:xfrm flipH="1" flipV="1">
              <a:off x="5855372" y="0"/>
              <a:ext cx="1003067" cy="850989"/>
            </a:xfrm>
            <a:prstGeom prst="rect">
              <a:avLst/>
            </a:prstGeom>
          </p:spPr>
        </p:pic>
      </p:grpSp>
      <p:sp>
        <p:nvSpPr>
          <p:cNvPr id="63" name="ValueShape"/>
          <p:cNvSpPr/>
          <p:nvPr/>
        </p:nvSpPr>
        <p:spPr bwMode="auto">
          <a:xfrm>
            <a:off x="5674220" y="1342677"/>
            <a:ext cx="1794303" cy="3167544"/>
          </a:xfrm>
          <a:custGeom>
            <a:avLst/>
            <a:gdLst>
              <a:gd name="connsiteX0" fmla="*/ 664005 w 1331809"/>
              <a:gd name="connsiteY0" fmla="*/ 915988 h 2351088"/>
              <a:gd name="connsiteX1" fmla="*/ 1030219 w 1331809"/>
              <a:gd name="connsiteY1" fmla="*/ 1367988 h 2351088"/>
              <a:gd name="connsiteX2" fmla="*/ 1249192 w 1331809"/>
              <a:gd name="connsiteY2" fmla="*/ 2268222 h 2351088"/>
              <a:gd name="connsiteX3" fmla="*/ 1237866 w 1331809"/>
              <a:gd name="connsiteY3" fmla="*/ 2324722 h 2351088"/>
              <a:gd name="connsiteX4" fmla="*/ 1185010 w 1331809"/>
              <a:gd name="connsiteY4" fmla="*/ 2351088 h 2351088"/>
              <a:gd name="connsiteX5" fmla="*/ 818796 w 1331809"/>
              <a:gd name="connsiteY5" fmla="*/ 2351088 h 2351088"/>
              <a:gd name="connsiteX6" fmla="*/ 818796 w 1331809"/>
              <a:gd name="connsiteY6" fmla="*/ 2094955 h 2351088"/>
              <a:gd name="connsiteX7" fmla="*/ 664005 w 1331809"/>
              <a:gd name="connsiteY7" fmla="*/ 1936755 h 2351088"/>
              <a:gd name="connsiteX8" fmla="*/ 505438 w 1331809"/>
              <a:gd name="connsiteY8" fmla="*/ 2094955 h 2351088"/>
              <a:gd name="connsiteX9" fmla="*/ 505438 w 1331809"/>
              <a:gd name="connsiteY9" fmla="*/ 2351088 h 2351088"/>
              <a:gd name="connsiteX10" fmla="*/ 142999 w 1331809"/>
              <a:gd name="connsiteY10" fmla="*/ 2351088 h 2351088"/>
              <a:gd name="connsiteX11" fmla="*/ 90143 w 1331809"/>
              <a:gd name="connsiteY11" fmla="*/ 2324722 h 2351088"/>
              <a:gd name="connsiteX12" fmla="*/ 78817 w 1331809"/>
              <a:gd name="connsiteY12" fmla="*/ 2268222 h 2351088"/>
              <a:gd name="connsiteX13" fmla="*/ 297791 w 1331809"/>
              <a:gd name="connsiteY13" fmla="*/ 1367988 h 2351088"/>
              <a:gd name="connsiteX14" fmla="*/ 664005 w 1331809"/>
              <a:gd name="connsiteY14" fmla="*/ 915988 h 2351088"/>
              <a:gd name="connsiteX15" fmla="*/ 819465 w 1331809"/>
              <a:gd name="connsiteY15" fmla="*/ 720725 h 2351088"/>
              <a:gd name="connsiteX16" fmla="*/ 1292107 w 1331809"/>
              <a:gd name="connsiteY16" fmla="*/ 1097387 h 2351088"/>
              <a:gd name="connsiteX17" fmla="*/ 1292107 w 1331809"/>
              <a:gd name="connsiteY17" fmla="*/ 1285717 h 2351088"/>
              <a:gd name="connsiteX18" fmla="*/ 1197579 w 1331809"/>
              <a:gd name="connsiteY18" fmla="*/ 1327150 h 2351088"/>
              <a:gd name="connsiteX19" fmla="*/ 1099269 w 1331809"/>
              <a:gd name="connsiteY19" fmla="*/ 1285717 h 2351088"/>
              <a:gd name="connsiteX20" fmla="*/ 721155 w 1331809"/>
              <a:gd name="connsiteY20" fmla="*/ 818657 h 2351088"/>
              <a:gd name="connsiteX21" fmla="*/ 819465 w 1331809"/>
              <a:gd name="connsiteY21" fmla="*/ 720725 h 2351088"/>
              <a:gd name="connsiteX22" fmla="*/ 508701 w 1331809"/>
              <a:gd name="connsiteY22" fmla="*/ 720725 h 2351088"/>
              <a:gd name="connsiteX23" fmla="*/ 606855 w 1331809"/>
              <a:gd name="connsiteY23" fmla="*/ 818657 h 2351088"/>
              <a:gd name="connsiteX24" fmla="*/ 229340 w 1331809"/>
              <a:gd name="connsiteY24" fmla="*/ 1285717 h 2351088"/>
              <a:gd name="connsiteX25" fmla="*/ 134961 w 1331809"/>
              <a:gd name="connsiteY25" fmla="*/ 1327150 h 2351088"/>
              <a:gd name="connsiteX26" fmla="*/ 36807 w 1331809"/>
              <a:gd name="connsiteY26" fmla="*/ 1285717 h 2351088"/>
              <a:gd name="connsiteX27" fmla="*/ 36807 w 1331809"/>
              <a:gd name="connsiteY27" fmla="*/ 1097387 h 2351088"/>
              <a:gd name="connsiteX28" fmla="*/ 508701 w 1331809"/>
              <a:gd name="connsiteY28" fmla="*/ 720725 h 2351088"/>
              <a:gd name="connsiteX29" fmla="*/ 663709 w 1331809"/>
              <a:gd name="connsiteY29" fmla="*/ 550863 h 2351088"/>
              <a:gd name="connsiteX30" fmla="*/ 776717 w 1331809"/>
              <a:gd name="connsiteY30" fmla="*/ 663872 h 2351088"/>
              <a:gd name="connsiteX31" fmla="*/ 663709 w 1331809"/>
              <a:gd name="connsiteY31" fmla="*/ 773113 h 2351088"/>
              <a:gd name="connsiteX32" fmla="*/ 554467 w 1331809"/>
              <a:gd name="connsiteY32" fmla="*/ 663872 h 2351088"/>
              <a:gd name="connsiteX33" fmla="*/ 663709 w 1331809"/>
              <a:gd name="connsiteY33" fmla="*/ 550863 h 2351088"/>
              <a:gd name="connsiteX34" fmla="*/ 1197579 w 1331809"/>
              <a:gd name="connsiteY34" fmla="*/ 0 h 2351088"/>
              <a:gd name="connsiteX35" fmla="*/ 1292107 w 1331809"/>
              <a:gd name="connsiteY35" fmla="*/ 37666 h 2351088"/>
              <a:gd name="connsiteX36" fmla="*/ 1292107 w 1331809"/>
              <a:gd name="connsiteY36" fmla="*/ 225997 h 2351088"/>
              <a:gd name="connsiteX37" fmla="*/ 819465 w 1331809"/>
              <a:gd name="connsiteY37" fmla="*/ 606425 h 2351088"/>
              <a:gd name="connsiteX38" fmla="*/ 721155 w 1331809"/>
              <a:gd name="connsiteY38" fmla="*/ 508493 h 2351088"/>
              <a:gd name="connsiteX39" fmla="*/ 1099269 w 1331809"/>
              <a:gd name="connsiteY39" fmla="*/ 37666 h 2351088"/>
              <a:gd name="connsiteX40" fmla="*/ 1197579 w 1331809"/>
              <a:gd name="connsiteY40" fmla="*/ 0 h 2351088"/>
              <a:gd name="connsiteX41" fmla="*/ 134961 w 1331809"/>
              <a:gd name="connsiteY41" fmla="*/ 0 h 2351088"/>
              <a:gd name="connsiteX42" fmla="*/ 229340 w 1331809"/>
              <a:gd name="connsiteY42" fmla="*/ 37666 h 2351088"/>
              <a:gd name="connsiteX43" fmla="*/ 606855 w 1331809"/>
              <a:gd name="connsiteY43" fmla="*/ 508493 h 2351088"/>
              <a:gd name="connsiteX44" fmla="*/ 508701 w 1331809"/>
              <a:gd name="connsiteY44" fmla="*/ 606425 h 2351088"/>
              <a:gd name="connsiteX45" fmla="*/ 36807 w 1331809"/>
              <a:gd name="connsiteY45" fmla="*/ 225997 h 2351088"/>
              <a:gd name="connsiteX46" fmla="*/ 36807 w 1331809"/>
              <a:gd name="connsiteY46" fmla="*/ 37666 h 2351088"/>
              <a:gd name="connsiteX47" fmla="*/ 134961 w 1331809"/>
              <a:gd name="connsiteY47" fmla="*/ 0 h 2351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331809" h="2351088">
                <a:moveTo>
                  <a:pt x="664005" y="915988"/>
                </a:moveTo>
                <a:cubicBezTo>
                  <a:pt x="664005" y="915988"/>
                  <a:pt x="664005" y="915988"/>
                  <a:pt x="1030219" y="1367988"/>
                </a:cubicBezTo>
                <a:lnTo>
                  <a:pt x="1249192" y="2268222"/>
                </a:lnTo>
                <a:cubicBezTo>
                  <a:pt x="1252967" y="2287055"/>
                  <a:pt x="1249192" y="2309655"/>
                  <a:pt x="1237866" y="2324722"/>
                </a:cubicBezTo>
                <a:cubicBezTo>
                  <a:pt x="1226539" y="2343555"/>
                  <a:pt x="1203887" y="2351088"/>
                  <a:pt x="1185010" y="2351088"/>
                </a:cubicBezTo>
                <a:cubicBezTo>
                  <a:pt x="1185010" y="2351088"/>
                  <a:pt x="1185010" y="2351088"/>
                  <a:pt x="818796" y="2351088"/>
                </a:cubicBezTo>
                <a:cubicBezTo>
                  <a:pt x="818796" y="2351088"/>
                  <a:pt x="818796" y="2351088"/>
                  <a:pt x="818796" y="2094955"/>
                </a:cubicBezTo>
                <a:cubicBezTo>
                  <a:pt x="818796" y="2008322"/>
                  <a:pt x="750839" y="1936755"/>
                  <a:pt x="664005" y="1936755"/>
                </a:cubicBezTo>
                <a:cubicBezTo>
                  <a:pt x="577170" y="1936755"/>
                  <a:pt x="505438" y="2008322"/>
                  <a:pt x="505438" y="2094955"/>
                </a:cubicBezTo>
                <a:cubicBezTo>
                  <a:pt x="505438" y="2094955"/>
                  <a:pt x="505438" y="2094955"/>
                  <a:pt x="505438" y="2351088"/>
                </a:cubicBezTo>
                <a:cubicBezTo>
                  <a:pt x="505438" y="2351088"/>
                  <a:pt x="505438" y="2351088"/>
                  <a:pt x="142999" y="2351088"/>
                </a:cubicBezTo>
                <a:cubicBezTo>
                  <a:pt x="124122" y="2351088"/>
                  <a:pt x="105245" y="2343555"/>
                  <a:pt x="90143" y="2324722"/>
                </a:cubicBezTo>
                <a:cubicBezTo>
                  <a:pt x="78817" y="2309655"/>
                  <a:pt x="75042" y="2287055"/>
                  <a:pt x="78817" y="2268222"/>
                </a:cubicBezTo>
                <a:cubicBezTo>
                  <a:pt x="78817" y="2268222"/>
                  <a:pt x="78817" y="2268222"/>
                  <a:pt x="297791" y="1367988"/>
                </a:cubicBezTo>
                <a:cubicBezTo>
                  <a:pt x="297791" y="1367988"/>
                  <a:pt x="297791" y="1367988"/>
                  <a:pt x="664005" y="915988"/>
                </a:cubicBezTo>
                <a:close/>
                <a:moveTo>
                  <a:pt x="819465" y="720725"/>
                </a:moveTo>
                <a:lnTo>
                  <a:pt x="1292107" y="1097387"/>
                </a:lnTo>
                <a:cubicBezTo>
                  <a:pt x="1345043" y="1150119"/>
                  <a:pt x="1345043" y="1236751"/>
                  <a:pt x="1292107" y="1285717"/>
                </a:cubicBezTo>
                <a:cubicBezTo>
                  <a:pt x="1265639" y="1312084"/>
                  <a:pt x="1231609" y="1327150"/>
                  <a:pt x="1197579" y="1327150"/>
                </a:cubicBezTo>
                <a:cubicBezTo>
                  <a:pt x="1163548" y="1327150"/>
                  <a:pt x="1125737" y="1312084"/>
                  <a:pt x="1099269" y="1285717"/>
                </a:cubicBezTo>
                <a:cubicBezTo>
                  <a:pt x="1099269" y="1285717"/>
                  <a:pt x="1099269" y="1285717"/>
                  <a:pt x="721155" y="818657"/>
                </a:cubicBezTo>
                <a:cubicBezTo>
                  <a:pt x="766529" y="799824"/>
                  <a:pt x="804340" y="765925"/>
                  <a:pt x="819465" y="720725"/>
                </a:cubicBezTo>
                <a:close/>
                <a:moveTo>
                  <a:pt x="508701" y="720725"/>
                </a:moveTo>
                <a:cubicBezTo>
                  <a:pt x="527577" y="765925"/>
                  <a:pt x="561553" y="799824"/>
                  <a:pt x="606855" y="818657"/>
                </a:cubicBezTo>
                <a:cubicBezTo>
                  <a:pt x="606855" y="818657"/>
                  <a:pt x="606855" y="818657"/>
                  <a:pt x="229340" y="1285717"/>
                </a:cubicBezTo>
                <a:cubicBezTo>
                  <a:pt x="202914" y="1312084"/>
                  <a:pt x="168937" y="1327150"/>
                  <a:pt x="134961" y="1327150"/>
                </a:cubicBezTo>
                <a:cubicBezTo>
                  <a:pt x="97209" y="1327150"/>
                  <a:pt x="63233" y="1312084"/>
                  <a:pt x="36807" y="1285717"/>
                </a:cubicBezTo>
                <a:cubicBezTo>
                  <a:pt x="-12270" y="1236751"/>
                  <a:pt x="-12270" y="1150119"/>
                  <a:pt x="36807" y="1097387"/>
                </a:cubicBezTo>
                <a:cubicBezTo>
                  <a:pt x="36807" y="1097387"/>
                  <a:pt x="36807" y="1097387"/>
                  <a:pt x="508701" y="720725"/>
                </a:cubicBezTo>
                <a:close/>
                <a:moveTo>
                  <a:pt x="663709" y="550863"/>
                </a:moveTo>
                <a:cubicBezTo>
                  <a:pt x="723980" y="550863"/>
                  <a:pt x="776717" y="603600"/>
                  <a:pt x="776717" y="663872"/>
                </a:cubicBezTo>
                <a:cubicBezTo>
                  <a:pt x="776717" y="724143"/>
                  <a:pt x="723980" y="773113"/>
                  <a:pt x="663709" y="773113"/>
                </a:cubicBezTo>
                <a:cubicBezTo>
                  <a:pt x="603437" y="773113"/>
                  <a:pt x="554467" y="724143"/>
                  <a:pt x="554467" y="663872"/>
                </a:cubicBezTo>
                <a:cubicBezTo>
                  <a:pt x="554467" y="603600"/>
                  <a:pt x="603437" y="550863"/>
                  <a:pt x="663709" y="550863"/>
                </a:cubicBezTo>
                <a:close/>
                <a:moveTo>
                  <a:pt x="1197579" y="0"/>
                </a:moveTo>
                <a:cubicBezTo>
                  <a:pt x="1231609" y="0"/>
                  <a:pt x="1265639" y="11300"/>
                  <a:pt x="1292107" y="37666"/>
                </a:cubicBezTo>
                <a:cubicBezTo>
                  <a:pt x="1345043" y="90399"/>
                  <a:pt x="1345043" y="173264"/>
                  <a:pt x="1292107" y="225997"/>
                </a:cubicBezTo>
                <a:cubicBezTo>
                  <a:pt x="1292107" y="225997"/>
                  <a:pt x="1292107" y="225997"/>
                  <a:pt x="819465" y="606425"/>
                </a:cubicBezTo>
                <a:cubicBezTo>
                  <a:pt x="804340" y="561226"/>
                  <a:pt x="766529" y="523559"/>
                  <a:pt x="721155" y="508493"/>
                </a:cubicBezTo>
                <a:cubicBezTo>
                  <a:pt x="721155" y="508493"/>
                  <a:pt x="721155" y="508493"/>
                  <a:pt x="1099269" y="37666"/>
                </a:cubicBezTo>
                <a:cubicBezTo>
                  <a:pt x="1125737" y="11300"/>
                  <a:pt x="1163548" y="0"/>
                  <a:pt x="1197579" y="0"/>
                </a:cubicBezTo>
                <a:close/>
                <a:moveTo>
                  <a:pt x="134961" y="0"/>
                </a:moveTo>
                <a:cubicBezTo>
                  <a:pt x="168937" y="0"/>
                  <a:pt x="202914" y="11300"/>
                  <a:pt x="229340" y="37666"/>
                </a:cubicBezTo>
                <a:cubicBezTo>
                  <a:pt x="229340" y="37666"/>
                  <a:pt x="229340" y="37666"/>
                  <a:pt x="606855" y="508493"/>
                </a:cubicBezTo>
                <a:cubicBezTo>
                  <a:pt x="561553" y="523559"/>
                  <a:pt x="527577" y="561226"/>
                  <a:pt x="508701" y="606425"/>
                </a:cubicBezTo>
                <a:lnTo>
                  <a:pt x="36807" y="225997"/>
                </a:lnTo>
                <a:cubicBezTo>
                  <a:pt x="-12270" y="177031"/>
                  <a:pt x="-12270" y="90399"/>
                  <a:pt x="36807" y="37666"/>
                </a:cubicBezTo>
                <a:cubicBezTo>
                  <a:pt x="63233" y="11300"/>
                  <a:pt x="97209" y="0"/>
                  <a:pt x="134961" y="0"/>
                </a:cubicBezTo>
                <a:close/>
              </a:path>
            </a:pathLst>
          </a:custGeom>
          <a:gradFill flip="none" rotWithShape="1">
            <a:gsLst>
              <a:gs pos="0">
                <a:srgbClr val="74B19C"/>
              </a:gs>
              <a:gs pos="100000">
                <a:schemeClr val="lt1">
                  <a:lumMod val="95000"/>
                </a:schemeClr>
              </a:gs>
              <a:gs pos="75000">
                <a:srgbClr val="74B19C"/>
              </a:gs>
              <a:gs pos="75100">
                <a:schemeClr val="lt1">
                  <a:lumMod val="95000"/>
                </a:schemeClr>
              </a:gs>
            </a:gsLst>
            <a:lin ang="16200000" scaled="1"/>
            <a:tileRect/>
          </a:gradFill>
          <a:ln>
            <a:noFill/>
          </a:ln>
        </p:spPr>
        <p:txBody>
          <a:bodyPr vert="horz" wrap="square" lIns="91440" tIns="45720" rIns="91440" bIns="45720" numCol="1" anchor="t" anchorCtr="0" compatLnSpc="1">
            <a:noAutofit/>
          </a:bodyPr>
          <a:lstStyle/>
          <a:p>
            <a:endParaRPr lang="zh-CN" altLang="en-US" dirty="0"/>
          </a:p>
        </p:txBody>
      </p:sp>
      <p:sp>
        <p:nvSpPr>
          <p:cNvPr id="64" name="CustomText1"/>
          <p:cNvSpPr/>
          <p:nvPr/>
        </p:nvSpPr>
        <p:spPr>
          <a:xfrm>
            <a:off x="3081192" y="2499017"/>
            <a:ext cx="2593028" cy="378331"/>
          </a:xfrm>
          <a:prstGeom prst="rect">
            <a:avLst/>
          </a:prstGeom>
          <a:noFill/>
        </p:spPr>
        <p:txBody>
          <a:bodyPr wrap="none" lIns="0" tIns="0" rIns="0" bIns="0">
            <a:normAutofit/>
          </a:bodyPr>
          <a:lstStyle/>
          <a:p>
            <a:r>
              <a:rPr lang="en-US" altLang="zh-CN" sz="2000" dirty="0">
                <a:solidFill>
                  <a:srgbClr val="87A79B"/>
                </a:solidFill>
                <a:latin typeface="Arial" panose="020B0604020202020204" pitchFamily="34" charset="0"/>
              </a:rPr>
              <a:t>Supporting text here</a:t>
            </a:r>
          </a:p>
        </p:txBody>
      </p:sp>
      <p:cxnSp>
        <p:nvCxnSpPr>
          <p:cNvPr id="65" name="LineShape"/>
          <p:cNvCxnSpPr/>
          <p:nvPr/>
        </p:nvCxnSpPr>
        <p:spPr>
          <a:xfrm flipH="1">
            <a:off x="1812082" y="1856285"/>
            <a:ext cx="3862138" cy="0"/>
          </a:xfrm>
          <a:prstGeom prst="straightConnector1">
            <a:avLst/>
          </a:prstGeom>
          <a:noFill/>
          <a:ln w="12700" cap="flat" cmpd="sng">
            <a:solidFill>
              <a:schemeClr val="tx1">
                <a:lumMod val="50000"/>
                <a:lumOff val="50000"/>
              </a:schemeClr>
            </a:solidFill>
            <a:prstDash val="solid"/>
            <a:miter/>
            <a:headEnd type="none" w="med" len="med"/>
            <a:tailEnd type="none" w="med" len="med"/>
          </a:ln>
        </p:spPr>
      </p:cxnSp>
      <p:sp>
        <p:nvSpPr>
          <p:cNvPr id="66" name="CustomText1"/>
          <p:cNvSpPr/>
          <p:nvPr/>
        </p:nvSpPr>
        <p:spPr>
          <a:xfrm>
            <a:off x="3095517" y="2161121"/>
            <a:ext cx="2615491" cy="378331"/>
          </a:xfrm>
          <a:prstGeom prst="rect">
            <a:avLst/>
          </a:prstGeom>
          <a:noFill/>
        </p:spPr>
        <p:txBody>
          <a:bodyPr wrap="none" lIns="0" tIns="0" rIns="0" bIns="0">
            <a:normAutofit fontScale="92500" lnSpcReduction="10000"/>
          </a:bodyPr>
          <a:lstStyle/>
          <a:p>
            <a:r>
              <a:rPr lang="en-US" altLang="zh-CN" sz="2800" b="1" dirty="0">
                <a:solidFill>
                  <a:srgbClr val="87A79B"/>
                </a:solidFill>
                <a:latin typeface="Arial" panose="020B0604020202020204" pitchFamily="34" charset="0"/>
              </a:rPr>
              <a:t>TEXT HERE</a:t>
            </a:r>
          </a:p>
        </p:txBody>
      </p:sp>
      <p:sp>
        <p:nvSpPr>
          <p:cNvPr id="67" name="ValueText"/>
          <p:cNvSpPr/>
          <p:nvPr/>
        </p:nvSpPr>
        <p:spPr>
          <a:xfrm>
            <a:off x="1893906" y="2071304"/>
            <a:ext cx="1068243" cy="778748"/>
          </a:xfrm>
          <a:prstGeom prst="rect">
            <a:avLst/>
          </a:prstGeom>
          <a:noFill/>
          <a:ln>
            <a:noFill/>
          </a:ln>
        </p:spPr>
        <p:txBody>
          <a:bodyPr wrap="none" lIns="182824" tIns="91400" rIns="0" bIns="91400" anchor="ctr" anchorCtr="0">
            <a:prstTxWarp prst="textPlain">
              <a:avLst/>
            </a:prstTxWarp>
            <a:normAutofit/>
          </a:bodyPr>
          <a:lstStyle/>
          <a:p>
            <a:pPr>
              <a:buSzPct val="25000"/>
            </a:pPr>
            <a:r>
              <a:rPr lang="de-DE" sz="3200" dirty="0">
                <a:solidFill>
                  <a:srgbClr val="87A79B"/>
                </a:solidFill>
                <a:latin typeface="Impact" panose="020B0806030902050204" pitchFamily="34" charset="0"/>
              </a:rPr>
              <a:t>75%</a:t>
            </a:r>
          </a:p>
        </p:txBody>
      </p:sp>
      <p:sp>
        <p:nvSpPr>
          <p:cNvPr id="68" name="IconShape"/>
          <p:cNvSpPr/>
          <p:nvPr/>
        </p:nvSpPr>
        <p:spPr bwMode="auto">
          <a:xfrm>
            <a:off x="1893906" y="3189136"/>
            <a:ext cx="583495" cy="582938"/>
          </a:xfrm>
          <a:custGeom>
            <a:avLst/>
            <a:gdLst>
              <a:gd name="connsiteX0" fmla="*/ 77299 w 1286072"/>
              <a:gd name="connsiteY0" fmla="*/ 0 h 1284843"/>
              <a:gd name="connsiteX1" fmla="*/ 643160 w 1286072"/>
              <a:gd name="connsiteY1" fmla="*/ 0 h 1284843"/>
              <a:gd name="connsiteX2" fmla="*/ 697841 w 1286072"/>
              <a:gd name="connsiteY2" fmla="*/ 22352 h 1284843"/>
              <a:gd name="connsiteX3" fmla="*/ 850474 w 1286072"/>
              <a:gd name="connsiteY3" fmla="*/ 175423 h 1284843"/>
              <a:gd name="connsiteX4" fmla="*/ 925641 w 1286072"/>
              <a:gd name="connsiteY4" fmla="*/ 250806 h 1284843"/>
              <a:gd name="connsiteX5" fmla="*/ 929151 w 1286072"/>
              <a:gd name="connsiteY5" fmla="*/ 247295 h 1284843"/>
              <a:gd name="connsiteX6" fmla="*/ 1154074 w 1286072"/>
              <a:gd name="connsiteY6" fmla="*/ 22355 h 1284843"/>
              <a:gd name="connsiteX7" fmla="*/ 1193398 w 1286072"/>
              <a:gd name="connsiteY7" fmla="*/ 1657 h 1284843"/>
              <a:gd name="connsiteX8" fmla="*/ 1193649 w 1286072"/>
              <a:gd name="connsiteY8" fmla="*/ 1680 h 1284843"/>
              <a:gd name="connsiteX9" fmla="*/ 1193695 w 1286072"/>
              <a:gd name="connsiteY9" fmla="*/ 1656 h 1284843"/>
              <a:gd name="connsiteX10" fmla="*/ 1238019 w 1286072"/>
              <a:gd name="connsiteY10" fmla="*/ 5795 h 1284843"/>
              <a:gd name="connsiteX11" fmla="*/ 1286072 w 1286072"/>
              <a:gd name="connsiteY11" fmla="*/ 76991 h 1284843"/>
              <a:gd name="connsiteX12" fmla="*/ 1286072 w 1286072"/>
              <a:gd name="connsiteY12" fmla="*/ 642422 h 1284843"/>
              <a:gd name="connsiteX13" fmla="*/ 1262874 w 1286072"/>
              <a:gd name="connsiteY13" fmla="*/ 697061 h 1284843"/>
              <a:gd name="connsiteX14" fmla="*/ 1035038 w 1286072"/>
              <a:gd name="connsiteY14" fmla="*/ 924723 h 1284843"/>
              <a:gd name="connsiteX15" fmla="*/ 1262874 w 1286072"/>
              <a:gd name="connsiteY15" fmla="*/ 1153213 h 1284843"/>
              <a:gd name="connsiteX16" fmla="*/ 1280272 w 1286072"/>
              <a:gd name="connsiteY16" fmla="*/ 1236827 h 1284843"/>
              <a:gd name="connsiteX17" fmla="*/ 1209022 w 1286072"/>
              <a:gd name="connsiteY17" fmla="*/ 1284843 h 1284843"/>
              <a:gd name="connsiteX18" fmla="*/ 720211 w 1286072"/>
              <a:gd name="connsiteY18" fmla="*/ 1284843 h 1284843"/>
              <a:gd name="connsiteX19" fmla="*/ 643160 w 1286072"/>
              <a:gd name="connsiteY19" fmla="*/ 1284843 h 1284843"/>
              <a:gd name="connsiteX20" fmla="*/ 588480 w 1286072"/>
              <a:gd name="connsiteY20" fmla="*/ 1261663 h 1284843"/>
              <a:gd name="connsiteX21" fmla="*/ 566110 w 1286072"/>
              <a:gd name="connsiteY21" fmla="*/ 1239311 h 1284843"/>
              <a:gd name="connsiteX22" fmla="*/ 360644 w 1286072"/>
              <a:gd name="connsiteY22" fmla="*/ 1034001 h 1284843"/>
              <a:gd name="connsiteX23" fmla="*/ 131980 w 1286072"/>
              <a:gd name="connsiteY23" fmla="*/ 1261663 h 1284843"/>
              <a:gd name="connsiteX24" fmla="*/ 77299 w 1286072"/>
              <a:gd name="connsiteY24" fmla="*/ 1284843 h 1284843"/>
              <a:gd name="connsiteX25" fmla="*/ 77184 w 1286072"/>
              <a:gd name="connsiteY25" fmla="*/ 1284820 h 1284843"/>
              <a:gd name="connsiteX26" fmla="*/ 77071 w 1286072"/>
              <a:gd name="connsiteY26" fmla="*/ 1284843 h 1284843"/>
              <a:gd name="connsiteX27" fmla="*/ 48066 w 1286072"/>
              <a:gd name="connsiteY27" fmla="*/ 1279050 h 1284843"/>
              <a:gd name="connsiteX28" fmla="*/ 0 w 1286072"/>
              <a:gd name="connsiteY28" fmla="*/ 1207874 h 1284843"/>
              <a:gd name="connsiteX29" fmla="*/ 0 w 1286072"/>
              <a:gd name="connsiteY29" fmla="*/ 642603 h 1284843"/>
              <a:gd name="connsiteX30" fmla="*/ 23204 w 1286072"/>
              <a:gd name="connsiteY30" fmla="*/ 587980 h 1284843"/>
              <a:gd name="connsiteX31" fmla="*/ 78844 w 1286072"/>
              <a:gd name="connsiteY31" fmla="*/ 532414 h 1284843"/>
              <a:gd name="connsiteX32" fmla="*/ 104955 w 1286072"/>
              <a:gd name="connsiteY32" fmla="*/ 506337 h 1284843"/>
              <a:gd name="connsiteX33" fmla="*/ 119565 w 1286072"/>
              <a:gd name="connsiteY33" fmla="*/ 491738 h 1284843"/>
              <a:gd name="connsiteX34" fmla="*/ 251283 w 1286072"/>
              <a:gd name="connsiteY34" fmla="*/ 360120 h 1284843"/>
              <a:gd name="connsiteX35" fmla="*/ 23447 w 1286072"/>
              <a:gd name="connsiteY35" fmla="*/ 131630 h 1284843"/>
              <a:gd name="connsiteX36" fmla="*/ 6049 w 1286072"/>
              <a:gd name="connsiteY36" fmla="*/ 48016 h 1284843"/>
              <a:gd name="connsiteX37" fmla="*/ 77299 w 1286072"/>
              <a:gd name="connsiteY37" fmla="*/ 0 h 1284843"/>
              <a:gd name="connsiteX38" fmla="*/ 643161 w 1286072"/>
              <a:gd name="connsiteY38" fmla="*/ 488754 h 1284843"/>
              <a:gd name="connsiteX39" fmla="*/ 600062 w 1286072"/>
              <a:gd name="connsiteY39" fmla="*/ 494544 h 1284843"/>
              <a:gd name="connsiteX40" fmla="*/ 543703 w 1286072"/>
              <a:gd name="connsiteY40" fmla="*/ 524322 h 1284843"/>
              <a:gd name="connsiteX41" fmla="*/ 498117 w 1286072"/>
              <a:gd name="connsiteY41" fmla="*/ 588841 h 1284843"/>
              <a:gd name="connsiteX42" fmla="*/ 498117 w 1286072"/>
              <a:gd name="connsiteY42" fmla="*/ 589668 h 1284843"/>
              <a:gd name="connsiteX43" fmla="*/ 495631 w 1286072"/>
              <a:gd name="connsiteY43" fmla="*/ 596286 h 1284843"/>
              <a:gd name="connsiteX44" fmla="*/ 495631 w 1286072"/>
              <a:gd name="connsiteY44" fmla="*/ 597113 h 1284843"/>
              <a:gd name="connsiteX45" fmla="*/ 494802 w 1286072"/>
              <a:gd name="connsiteY45" fmla="*/ 599594 h 1284843"/>
              <a:gd name="connsiteX46" fmla="*/ 493973 w 1286072"/>
              <a:gd name="connsiteY46" fmla="*/ 602903 h 1284843"/>
              <a:gd name="connsiteX47" fmla="*/ 493973 w 1286072"/>
              <a:gd name="connsiteY47" fmla="*/ 603730 h 1284843"/>
              <a:gd name="connsiteX48" fmla="*/ 493144 w 1286072"/>
              <a:gd name="connsiteY48" fmla="*/ 606212 h 1284843"/>
              <a:gd name="connsiteX49" fmla="*/ 489829 w 1286072"/>
              <a:gd name="connsiteY49" fmla="*/ 625237 h 1284843"/>
              <a:gd name="connsiteX50" fmla="*/ 489000 w 1286072"/>
              <a:gd name="connsiteY50" fmla="*/ 642607 h 1284843"/>
              <a:gd name="connsiteX51" fmla="*/ 489829 w 1286072"/>
              <a:gd name="connsiteY51" fmla="*/ 659978 h 1284843"/>
              <a:gd name="connsiteX52" fmla="*/ 494802 w 1286072"/>
              <a:gd name="connsiteY52" fmla="*/ 685620 h 1284843"/>
              <a:gd name="connsiteX53" fmla="*/ 533757 w 1286072"/>
              <a:gd name="connsiteY53" fmla="*/ 751793 h 1284843"/>
              <a:gd name="connsiteX54" fmla="*/ 541216 w 1286072"/>
              <a:gd name="connsiteY54" fmla="*/ 758410 h 1284843"/>
              <a:gd name="connsiteX55" fmla="*/ 600062 w 1286072"/>
              <a:gd name="connsiteY55" fmla="*/ 790670 h 1284843"/>
              <a:gd name="connsiteX56" fmla="*/ 619954 w 1286072"/>
              <a:gd name="connsiteY56" fmla="*/ 794806 h 1284843"/>
              <a:gd name="connsiteX57" fmla="*/ 643161 w 1286072"/>
              <a:gd name="connsiteY57" fmla="*/ 796460 h 1284843"/>
              <a:gd name="connsiteX58" fmla="*/ 665539 w 1286072"/>
              <a:gd name="connsiteY58" fmla="*/ 794806 h 1284843"/>
              <a:gd name="connsiteX59" fmla="*/ 666368 w 1286072"/>
              <a:gd name="connsiteY59" fmla="*/ 794806 h 1284843"/>
              <a:gd name="connsiteX60" fmla="*/ 686260 w 1286072"/>
              <a:gd name="connsiteY60" fmla="*/ 790670 h 1284843"/>
              <a:gd name="connsiteX61" fmla="*/ 726044 w 1286072"/>
              <a:gd name="connsiteY61" fmla="*/ 772472 h 1284843"/>
              <a:gd name="connsiteX62" fmla="*/ 735161 w 1286072"/>
              <a:gd name="connsiteY62" fmla="*/ 765855 h 1284843"/>
              <a:gd name="connsiteX63" fmla="*/ 752566 w 1286072"/>
              <a:gd name="connsiteY63" fmla="*/ 751793 h 1284843"/>
              <a:gd name="connsiteX64" fmla="*/ 791520 w 1286072"/>
              <a:gd name="connsiteY64" fmla="*/ 685620 h 1284843"/>
              <a:gd name="connsiteX65" fmla="*/ 796493 w 1286072"/>
              <a:gd name="connsiteY65" fmla="*/ 659978 h 1284843"/>
              <a:gd name="connsiteX66" fmla="*/ 797322 w 1286072"/>
              <a:gd name="connsiteY66" fmla="*/ 642607 h 1284843"/>
              <a:gd name="connsiteX67" fmla="*/ 795665 w 1286072"/>
              <a:gd name="connsiteY67" fmla="*/ 619446 h 1284843"/>
              <a:gd name="connsiteX68" fmla="*/ 791520 w 1286072"/>
              <a:gd name="connsiteY68" fmla="*/ 599594 h 1284843"/>
              <a:gd name="connsiteX69" fmla="*/ 769142 w 1286072"/>
              <a:gd name="connsiteY69" fmla="*/ 553273 h 1284843"/>
              <a:gd name="connsiteX70" fmla="*/ 752566 w 1286072"/>
              <a:gd name="connsiteY70" fmla="*/ 533421 h 1284843"/>
              <a:gd name="connsiteX71" fmla="*/ 741791 w 1286072"/>
              <a:gd name="connsiteY71" fmla="*/ 523495 h 1284843"/>
              <a:gd name="connsiteX72" fmla="*/ 740962 w 1286072"/>
              <a:gd name="connsiteY72" fmla="*/ 523495 h 1284843"/>
              <a:gd name="connsiteX73" fmla="*/ 740133 w 1286072"/>
              <a:gd name="connsiteY73" fmla="*/ 523495 h 1284843"/>
              <a:gd name="connsiteX74" fmla="*/ 686260 w 1286072"/>
              <a:gd name="connsiteY74" fmla="*/ 494544 h 1284843"/>
              <a:gd name="connsiteX75" fmla="*/ 651449 w 1286072"/>
              <a:gd name="connsiteY75" fmla="*/ 488754 h 1284843"/>
              <a:gd name="connsiteX76" fmla="*/ 643161 w 1286072"/>
              <a:gd name="connsiteY76" fmla="*/ 488754 h 128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286072" h="1284843">
                <a:moveTo>
                  <a:pt x="77299" y="0"/>
                </a:moveTo>
                <a:cubicBezTo>
                  <a:pt x="77299" y="0"/>
                  <a:pt x="77299" y="0"/>
                  <a:pt x="643160" y="0"/>
                </a:cubicBezTo>
                <a:cubicBezTo>
                  <a:pt x="663873" y="0"/>
                  <a:pt x="682928" y="8279"/>
                  <a:pt x="697841" y="22352"/>
                </a:cubicBezTo>
                <a:cubicBezTo>
                  <a:pt x="697841" y="22352"/>
                  <a:pt x="697841" y="22352"/>
                  <a:pt x="850474" y="175423"/>
                </a:cubicBezTo>
                <a:lnTo>
                  <a:pt x="925641" y="250806"/>
                </a:lnTo>
                <a:lnTo>
                  <a:pt x="929151" y="247295"/>
                </a:lnTo>
                <a:cubicBezTo>
                  <a:pt x="939862" y="236583"/>
                  <a:pt x="982704" y="193738"/>
                  <a:pt x="1154074" y="22355"/>
                </a:cubicBezTo>
                <a:cubicBezTo>
                  <a:pt x="1164836" y="11592"/>
                  <a:pt x="1178703" y="4554"/>
                  <a:pt x="1193398" y="1657"/>
                </a:cubicBezTo>
                <a:lnTo>
                  <a:pt x="1193649" y="1680"/>
                </a:lnTo>
                <a:lnTo>
                  <a:pt x="1193695" y="1656"/>
                </a:lnTo>
                <a:cubicBezTo>
                  <a:pt x="1208400" y="-1242"/>
                  <a:pt x="1223935" y="0"/>
                  <a:pt x="1238019" y="5795"/>
                </a:cubicBezTo>
                <a:cubicBezTo>
                  <a:pt x="1267016" y="18213"/>
                  <a:pt x="1286072" y="46360"/>
                  <a:pt x="1286072" y="76991"/>
                </a:cubicBezTo>
                <a:cubicBezTo>
                  <a:pt x="1286072" y="76991"/>
                  <a:pt x="1286072" y="76991"/>
                  <a:pt x="1286072" y="642422"/>
                </a:cubicBezTo>
                <a:cubicBezTo>
                  <a:pt x="1286072" y="663118"/>
                  <a:pt x="1277787" y="682159"/>
                  <a:pt x="1262874" y="697061"/>
                </a:cubicBezTo>
                <a:cubicBezTo>
                  <a:pt x="1262874" y="697061"/>
                  <a:pt x="1262874" y="697061"/>
                  <a:pt x="1035038" y="924723"/>
                </a:cubicBezTo>
                <a:cubicBezTo>
                  <a:pt x="1035038" y="924723"/>
                  <a:pt x="1035038" y="924723"/>
                  <a:pt x="1262874" y="1153213"/>
                </a:cubicBezTo>
                <a:cubicBezTo>
                  <a:pt x="1285243" y="1174737"/>
                  <a:pt x="1291871" y="1207852"/>
                  <a:pt x="1280272" y="1236827"/>
                </a:cubicBezTo>
                <a:cubicBezTo>
                  <a:pt x="1267845" y="1265802"/>
                  <a:pt x="1239676" y="1284843"/>
                  <a:pt x="1209022" y="1284843"/>
                </a:cubicBezTo>
                <a:cubicBezTo>
                  <a:pt x="1209022" y="1284843"/>
                  <a:pt x="1209022" y="1284843"/>
                  <a:pt x="720211" y="1284843"/>
                </a:cubicBezTo>
                <a:cubicBezTo>
                  <a:pt x="720211" y="1284843"/>
                  <a:pt x="720211" y="1284843"/>
                  <a:pt x="643160" y="1284843"/>
                </a:cubicBezTo>
                <a:cubicBezTo>
                  <a:pt x="622448" y="1284843"/>
                  <a:pt x="603393" y="1276565"/>
                  <a:pt x="588480" y="1261663"/>
                </a:cubicBezTo>
                <a:cubicBezTo>
                  <a:pt x="588480" y="1261663"/>
                  <a:pt x="588480" y="1261663"/>
                  <a:pt x="566110" y="1239311"/>
                </a:cubicBezTo>
                <a:cubicBezTo>
                  <a:pt x="566110" y="1239311"/>
                  <a:pt x="566110" y="1239311"/>
                  <a:pt x="360644" y="1034001"/>
                </a:cubicBezTo>
                <a:cubicBezTo>
                  <a:pt x="360644" y="1034001"/>
                  <a:pt x="360644" y="1034001"/>
                  <a:pt x="131980" y="1261663"/>
                </a:cubicBezTo>
                <a:cubicBezTo>
                  <a:pt x="117067" y="1276565"/>
                  <a:pt x="98011" y="1284843"/>
                  <a:pt x="77299" y="1284843"/>
                </a:cubicBezTo>
                <a:lnTo>
                  <a:pt x="77184" y="1284820"/>
                </a:lnTo>
                <a:lnTo>
                  <a:pt x="77071" y="1284843"/>
                </a:lnTo>
                <a:cubicBezTo>
                  <a:pt x="67126" y="1284843"/>
                  <a:pt x="57182" y="1282360"/>
                  <a:pt x="48066" y="1279050"/>
                </a:cubicBezTo>
                <a:cubicBezTo>
                  <a:pt x="19060" y="1266635"/>
                  <a:pt x="0" y="1238496"/>
                  <a:pt x="0" y="1207874"/>
                </a:cubicBezTo>
                <a:cubicBezTo>
                  <a:pt x="0" y="1207874"/>
                  <a:pt x="0" y="1207874"/>
                  <a:pt x="0" y="642603"/>
                </a:cubicBezTo>
                <a:cubicBezTo>
                  <a:pt x="0" y="621912"/>
                  <a:pt x="8287" y="602877"/>
                  <a:pt x="23204" y="587980"/>
                </a:cubicBezTo>
                <a:cubicBezTo>
                  <a:pt x="23204" y="587980"/>
                  <a:pt x="23204" y="587980"/>
                  <a:pt x="78844" y="532414"/>
                </a:cubicBezTo>
                <a:lnTo>
                  <a:pt x="104955" y="506337"/>
                </a:lnTo>
                <a:lnTo>
                  <a:pt x="119565" y="491738"/>
                </a:lnTo>
                <a:cubicBezTo>
                  <a:pt x="151605" y="459723"/>
                  <a:pt x="194324" y="417036"/>
                  <a:pt x="251283" y="360120"/>
                </a:cubicBezTo>
                <a:cubicBezTo>
                  <a:pt x="251283" y="360120"/>
                  <a:pt x="251283" y="360120"/>
                  <a:pt x="23447" y="131630"/>
                </a:cubicBezTo>
                <a:cubicBezTo>
                  <a:pt x="1078" y="110106"/>
                  <a:pt x="-5550" y="76164"/>
                  <a:pt x="6049" y="48016"/>
                </a:cubicBezTo>
                <a:cubicBezTo>
                  <a:pt x="18476" y="19041"/>
                  <a:pt x="46645" y="0"/>
                  <a:pt x="77299" y="0"/>
                </a:cubicBezTo>
                <a:close/>
                <a:moveTo>
                  <a:pt x="643161" y="488754"/>
                </a:moveTo>
                <a:cubicBezTo>
                  <a:pt x="628242" y="488754"/>
                  <a:pt x="614152" y="490408"/>
                  <a:pt x="600062" y="494544"/>
                </a:cubicBezTo>
                <a:cubicBezTo>
                  <a:pt x="579342" y="500334"/>
                  <a:pt x="560279" y="511088"/>
                  <a:pt x="543703" y="524322"/>
                </a:cubicBezTo>
                <a:cubicBezTo>
                  <a:pt x="523811" y="541693"/>
                  <a:pt x="508063" y="564026"/>
                  <a:pt x="498117" y="588841"/>
                </a:cubicBezTo>
                <a:cubicBezTo>
                  <a:pt x="498117" y="589668"/>
                  <a:pt x="498117" y="589668"/>
                  <a:pt x="498117" y="589668"/>
                </a:cubicBezTo>
                <a:cubicBezTo>
                  <a:pt x="497288" y="592150"/>
                  <a:pt x="496460" y="593804"/>
                  <a:pt x="495631" y="596286"/>
                </a:cubicBezTo>
                <a:cubicBezTo>
                  <a:pt x="495631" y="596286"/>
                  <a:pt x="495631" y="596286"/>
                  <a:pt x="495631" y="597113"/>
                </a:cubicBezTo>
                <a:cubicBezTo>
                  <a:pt x="495631" y="597940"/>
                  <a:pt x="494802" y="598767"/>
                  <a:pt x="494802" y="599594"/>
                </a:cubicBezTo>
                <a:cubicBezTo>
                  <a:pt x="494802" y="601249"/>
                  <a:pt x="493973" y="602076"/>
                  <a:pt x="493973" y="602903"/>
                </a:cubicBezTo>
                <a:cubicBezTo>
                  <a:pt x="493973" y="602903"/>
                  <a:pt x="493973" y="603730"/>
                  <a:pt x="493973" y="603730"/>
                </a:cubicBezTo>
                <a:cubicBezTo>
                  <a:pt x="493144" y="604557"/>
                  <a:pt x="493144" y="605385"/>
                  <a:pt x="493144" y="606212"/>
                </a:cubicBezTo>
                <a:cubicBezTo>
                  <a:pt x="491487" y="612002"/>
                  <a:pt x="490658" y="618619"/>
                  <a:pt x="489829" y="625237"/>
                </a:cubicBezTo>
                <a:cubicBezTo>
                  <a:pt x="489000" y="631027"/>
                  <a:pt x="489000" y="636817"/>
                  <a:pt x="489000" y="642607"/>
                </a:cubicBezTo>
                <a:cubicBezTo>
                  <a:pt x="489000" y="648397"/>
                  <a:pt x="489000" y="654187"/>
                  <a:pt x="489829" y="659978"/>
                </a:cubicBezTo>
                <a:cubicBezTo>
                  <a:pt x="490658" y="669076"/>
                  <a:pt x="492316" y="677348"/>
                  <a:pt x="494802" y="685620"/>
                </a:cubicBezTo>
                <a:cubicBezTo>
                  <a:pt x="502261" y="710435"/>
                  <a:pt x="515523" y="733595"/>
                  <a:pt x="533757" y="751793"/>
                </a:cubicBezTo>
                <a:cubicBezTo>
                  <a:pt x="536243" y="753447"/>
                  <a:pt x="538730" y="755929"/>
                  <a:pt x="541216" y="758410"/>
                </a:cubicBezTo>
                <a:cubicBezTo>
                  <a:pt x="557793" y="773299"/>
                  <a:pt x="578513" y="784053"/>
                  <a:pt x="600062" y="790670"/>
                </a:cubicBezTo>
                <a:cubicBezTo>
                  <a:pt x="606693" y="792324"/>
                  <a:pt x="613324" y="793979"/>
                  <a:pt x="619954" y="794806"/>
                </a:cubicBezTo>
                <a:cubicBezTo>
                  <a:pt x="627414" y="795633"/>
                  <a:pt x="634873" y="796460"/>
                  <a:pt x="643161" y="796460"/>
                </a:cubicBezTo>
                <a:cubicBezTo>
                  <a:pt x="650621" y="796460"/>
                  <a:pt x="658080" y="795633"/>
                  <a:pt x="665539" y="794806"/>
                </a:cubicBezTo>
                <a:cubicBezTo>
                  <a:pt x="665539" y="794806"/>
                  <a:pt x="666368" y="794806"/>
                  <a:pt x="666368" y="794806"/>
                </a:cubicBezTo>
                <a:cubicBezTo>
                  <a:pt x="672999" y="793979"/>
                  <a:pt x="679629" y="792324"/>
                  <a:pt x="686260" y="790670"/>
                </a:cubicBezTo>
                <a:cubicBezTo>
                  <a:pt x="700350" y="786534"/>
                  <a:pt x="713611" y="779917"/>
                  <a:pt x="726044" y="772472"/>
                </a:cubicBezTo>
                <a:cubicBezTo>
                  <a:pt x="729359" y="769991"/>
                  <a:pt x="732674" y="768336"/>
                  <a:pt x="735161" y="765855"/>
                </a:cubicBezTo>
                <a:cubicBezTo>
                  <a:pt x="741791" y="761719"/>
                  <a:pt x="746764" y="756756"/>
                  <a:pt x="752566" y="751793"/>
                </a:cubicBezTo>
                <a:cubicBezTo>
                  <a:pt x="770800" y="733595"/>
                  <a:pt x="784061" y="710435"/>
                  <a:pt x="791520" y="685620"/>
                </a:cubicBezTo>
                <a:cubicBezTo>
                  <a:pt x="794007" y="677348"/>
                  <a:pt x="795665" y="669076"/>
                  <a:pt x="796493" y="659978"/>
                </a:cubicBezTo>
                <a:cubicBezTo>
                  <a:pt x="797322" y="654187"/>
                  <a:pt x="797322" y="648397"/>
                  <a:pt x="797322" y="642607"/>
                </a:cubicBezTo>
                <a:cubicBezTo>
                  <a:pt x="797322" y="634335"/>
                  <a:pt x="796493" y="626891"/>
                  <a:pt x="795665" y="619446"/>
                </a:cubicBezTo>
                <a:cubicBezTo>
                  <a:pt x="794836" y="612829"/>
                  <a:pt x="793178" y="606212"/>
                  <a:pt x="791520" y="599594"/>
                </a:cubicBezTo>
                <a:cubicBezTo>
                  <a:pt x="786548" y="583051"/>
                  <a:pt x="779088" y="567335"/>
                  <a:pt x="769142" y="553273"/>
                </a:cubicBezTo>
                <a:cubicBezTo>
                  <a:pt x="764169" y="546656"/>
                  <a:pt x="758368" y="540038"/>
                  <a:pt x="752566" y="533421"/>
                </a:cubicBezTo>
                <a:cubicBezTo>
                  <a:pt x="748422" y="530112"/>
                  <a:pt x="745106" y="526804"/>
                  <a:pt x="741791" y="523495"/>
                </a:cubicBezTo>
                <a:cubicBezTo>
                  <a:pt x="740962" y="523495"/>
                  <a:pt x="740962" y="523495"/>
                  <a:pt x="740962" y="523495"/>
                </a:cubicBezTo>
                <a:cubicBezTo>
                  <a:pt x="740962" y="523495"/>
                  <a:pt x="740962" y="523495"/>
                  <a:pt x="740133" y="523495"/>
                </a:cubicBezTo>
                <a:cubicBezTo>
                  <a:pt x="724386" y="510260"/>
                  <a:pt x="706152" y="500334"/>
                  <a:pt x="686260" y="494544"/>
                </a:cubicBezTo>
                <a:cubicBezTo>
                  <a:pt x="674657" y="491236"/>
                  <a:pt x="663053" y="489581"/>
                  <a:pt x="651449" y="488754"/>
                </a:cubicBezTo>
                <a:cubicBezTo>
                  <a:pt x="648134" y="488754"/>
                  <a:pt x="645648" y="488754"/>
                  <a:pt x="643161" y="488754"/>
                </a:cubicBezTo>
                <a:close/>
              </a:path>
            </a:pathLst>
          </a:custGeom>
          <a:solidFill>
            <a:srgbClr val="74B19C"/>
          </a:solidFill>
          <a:ln>
            <a:noFill/>
          </a:ln>
        </p:spPr>
        <p:txBody>
          <a:bodyPr vert="horz" wrap="square" lIns="91440" tIns="45720" rIns="91440" bIns="45720" numCol="1" anchor="t" anchorCtr="0" compatLnSpc="1">
            <a:noAutofit/>
          </a:bodyPr>
          <a:lstStyle/>
          <a:p>
            <a:endParaRPr lang="zh-CN" altLang="en-US"/>
          </a:p>
        </p:txBody>
      </p:sp>
      <p:sp>
        <p:nvSpPr>
          <p:cNvPr id="69" name="IconShape"/>
          <p:cNvSpPr/>
          <p:nvPr/>
        </p:nvSpPr>
        <p:spPr bwMode="auto">
          <a:xfrm>
            <a:off x="2649610" y="3189136"/>
            <a:ext cx="583495" cy="582938"/>
          </a:xfrm>
          <a:custGeom>
            <a:avLst/>
            <a:gdLst>
              <a:gd name="connsiteX0" fmla="*/ 77299 w 1286072"/>
              <a:gd name="connsiteY0" fmla="*/ 0 h 1284843"/>
              <a:gd name="connsiteX1" fmla="*/ 643160 w 1286072"/>
              <a:gd name="connsiteY1" fmla="*/ 0 h 1284843"/>
              <a:gd name="connsiteX2" fmla="*/ 697841 w 1286072"/>
              <a:gd name="connsiteY2" fmla="*/ 22352 h 1284843"/>
              <a:gd name="connsiteX3" fmla="*/ 850474 w 1286072"/>
              <a:gd name="connsiteY3" fmla="*/ 175423 h 1284843"/>
              <a:gd name="connsiteX4" fmla="*/ 925641 w 1286072"/>
              <a:gd name="connsiteY4" fmla="*/ 250806 h 1284843"/>
              <a:gd name="connsiteX5" fmla="*/ 929151 w 1286072"/>
              <a:gd name="connsiteY5" fmla="*/ 247295 h 1284843"/>
              <a:gd name="connsiteX6" fmla="*/ 1154074 w 1286072"/>
              <a:gd name="connsiteY6" fmla="*/ 22355 h 1284843"/>
              <a:gd name="connsiteX7" fmla="*/ 1193398 w 1286072"/>
              <a:gd name="connsiteY7" fmla="*/ 1657 h 1284843"/>
              <a:gd name="connsiteX8" fmla="*/ 1193649 w 1286072"/>
              <a:gd name="connsiteY8" fmla="*/ 1680 h 1284843"/>
              <a:gd name="connsiteX9" fmla="*/ 1193695 w 1286072"/>
              <a:gd name="connsiteY9" fmla="*/ 1656 h 1284843"/>
              <a:gd name="connsiteX10" fmla="*/ 1238019 w 1286072"/>
              <a:gd name="connsiteY10" fmla="*/ 5795 h 1284843"/>
              <a:gd name="connsiteX11" fmla="*/ 1286072 w 1286072"/>
              <a:gd name="connsiteY11" fmla="*/ 76991 h 1284843"/>
              <a:gd name="connsiteX12" fmla="*/ 1286072 w 1286072"/>
              <a:gd name="connsiteY12" fmla="*/ 642422 h 1284843"/>
              <a:gd name="connsiteX13" fmla="*/ 1262874 w 1286072"/>
              <a:gd name="connsiteY13" fmla="*/ 697061 h 1284843"/>
              <a:gd name="connsiteX14" fmla="*/ 1035038 w 1286072"/>
              <a:gd name="connsiteY14" fmla="*/ 924723 h 1284843"/>
              <a:gd name="connsiteX15" fmla="*/ 1262874 w 1286072"/>
              <a:gd name="connsiteY15" fmla="*/ 1153213 h 1284843"/>
              <a:gd name="connsiteX16" fmla="*/ 1280272 w 1286072"/>
              <a:gd name="connsiteY16" fmla="*/ 1236827 h 1284843"/>
              <a:gd name="connsiteX17" fmla="*/ 1209022 w 1286072"/>
              <a:gd name="connsiteY17" fmla="*/ 1284843 h 1284843"/>
              <a:gd name="connsiteX18" fmla="*/ 720211 w 1286072"/>
              <a:gd name="connsiteY18" fmla="*/ 1284843 h 1284843"/>
              <a:gd name="connsiteX19" fmla="*/ 643160 w 1286072"/>
              <a:gd name="connsiteY19" fmla="*/ 1284843 h 1284843"/>
              <a:gd name="connsiteX20" fmla="*/ 588480 w 1286072"/>
              <a:gd name="connsiteY20" fmla="*/ 1261663 h 1284843"/>
              <a:gd name="connsiteX21" fmla="*/ 566110 w 1286072"/>
              <a:gd name="connsiteY21" fmla="*/ 1239311 h 1284843"/>
              <a:gd name="connsiteX22" fmla="*/ 360644 w 1286072"/>
              <a:gd name="connsiteY22" fmla="*/ 1034001 h 1284843"/>
              <a:gd name="connsiteX23" fmla="*/ 131980 w 1286072"/>
              <a:gd name="connsiteY23" fmla="*/ 1261663 h 1284843"/>
              <a:gd name="connsiteX24" fmla="*/ 77299 w 1286072"/>
              <a:gd name="connsiteY24" fmla="*/ 1284843 h 1284843"/>
              <a:gd name="connsiteX25" fmla="*/ 77184 w 1286072"/>
              <a:gd name="connsiteY25" fmla="*/ 1284820 h 1284843"/>
              <a:gd name="connsiteX26" fmla="*/ 77071 w 1286072"/>
              <a:gd name="connsiteY26" fmla="*/ 1284843 h 1284843"/>
              <a:gd name="connsiteX27" fmla="*/ 48066 w 1286072"/>
              <a:gd name="connsiteY27" fmla="*/ 1279050 h 1284843"/>
              <a:gd name="connsiteX28" fmla="*/ 0 w 1286072"/>
              <a:gd name="connsiteY28" fmla="*/ 1207874 h 1284843"/>
              <a:gd name="connsiteX29" fmla="*/ 0 w 1286072"/>
              <a:gd name="connsiteY29" fmla="*/ 642603 h 1284843"/>
              <a:gd name="connsiteX30" fmla="*/ 23204 w 1286072"/>
              <a:gd name="connsiteY30" fmla="*/ 587980 h 1284843"/>
              <a:gd name="connsiteX31" fmla="*/ 78844 w 1286072"/>
              <a:gd name="connsiteY31" fmla="*/ 532414 h 1284843"/>
              <a:gd name="connsiteX32" fmla="*/ 104955 w 1286072"/>
              <a:gd name="connsiteY32" fmla="*/ 506337 h 1284843"/>
              <a:gd name="connsiteX33" fmla="*/ 119565 w 1286072"/>
              <a:gd name="connsiteY33" fmla="*/ 491738 h 1284843"/>
              <a:gd name="connsiteX34" fmla="*/ 251283 w 1286072"/>
              <a:gd name="connsiteY34" fmla="*/ 360120 h 1284843"/>
              <a:gd name="connsiteX35" fmla="*/ 23447 w 1286072"/>
              <a:gd name="connsiteY35" fmla="*/ 131630 h 1284843"/>
              <a:gd name="connsiteX36" fmla="*/ 6049 w 1286072"/>
              <a:gd name="connsiteY36" fmla="*/ 48016 h 1284843"/>
              <a:gd name="connsiteX37" fmla="*/ 77299 w 1286072"/>
              <a:gd name="connsiteY37" fmla="*/ 0 h 1284843"/>
              <a:gd name="connsiteX38" fmla="*/ 643161 w 1286072"/>
              <a:gd name="connsiteY38" fmla="*/ 488754 h 1284843"/>
              <a:gd name="connsiteX39" fmla="*/ 600062 w 1286072"/>
              <a:gd name="connsiteY39" fmla="*/ 494544 h 1284843"/>
              <a:gd name="connsiteX40" fmla="*/ 543703 w 1286072"/>
              <a:gd name="connsiteY40" fmla="*/ 524322 h 1284843"/>
              <a:gd name="connsiteX41" fmla="*/ 498117 w 1286072"/>
              <a:gd name="connsiteY41" fmla="*/ 588841 h 1284843"/>
              <a:gd name="connsiteX42" fmla="*/ 498117 w 1286072"/>
              <a:gd name="connsiteY42" fmla="*/ 589668 h 1284843"/>
              <a:gd name="connsiteX43" fmla="*/ 495631 w 1286072"/>
              <a:gd name="connsiteY43" fmla="*/ 596286 h 1284843"/>
              <a:gd name="connsiteX44" fmla="*/ 495631 w 1286072"/>
              <a:gd name="connsiteY44" fmla="*/ 597113 h 1284843"/>
              <a:gd name="connsiteX45" fmla="*/ 494802 w 1286072"/>
              <a:gd name="connsiteY45" fmla="*/ 599594 h 1284843"/>
              <a:gd name="connsiteX46" fmla="*/ 493973 w 1286072"/>
              <a:gd name="connsiteY46" fmla="*/ 602903 h 1284843"/>
              <a:gd name="connsiteX47" fmla="*/ 493973 w 1286072"/>
              <a:gd name="connsiteY47" fmla="*/ 603730 h 1284843"/>
              <a:gd name="connsiteX48" fmla="*/ 493144 w 1286072"/>
              <a:gd name="connsiteY48" fmla="*/ 606212 h 1284843"/>
              <a:gd name="connsiteX49" fmla="*/ 489829 w 1286072"/>
              <a:gd name="connsiteY49" fmla="*/ 625237 h 1284843"/>
              <a:gd name="connsiteX50" fmla="*/ 489000 w 1286072"/>
              <a:gd name="connsiteY50" fmla="*/ 642607 h 1284843"/>
              <a:gd name="connsiteX51" fmla="*/ 489829 w 1286072"/>
              <a:gd name="connsiteY51" fmla="*/ 659978 h 1284843"/>
              <a:gd name="connsiteX52" fmla="*/ 494802 w 1286072"/>
              <a:gd name="connsiteY52" fmla="*/ 685620 h 1284843"/>
              <a:gd name="connsiteX53" fmla="*/ 533757 w 1286072"/>
              <a:gd name="connsiteY53" fmla="*/ 751793 h 1284843"/>
              <a:gd name="connsiteX54" fmla="*/ 541216 w 1286072"/>
              <a:gd name="connsiteY54" fmla="*/ 758410 h 1284843"/>
              <a:gd name="connsiteX55" fmla="*/ 600062 w 1286072"/>
              <a:gd name="connsiteY55" fmla="*/ 790670 h 1284843"/>
              <a:gd name="connsiteX56" fmla="*/ 619954 w 1286072"/>
              <a:gd name="connsiteY56" fmla="*/ 794806 h 1284843"/>
              <a:gd name="connsiteX57" fmla="*/ 643161 w 1286072"/>
              <a:gd name="connsiteY57" fmla="*/ 796460 h 1284843"/>
              <a:gd name="connsiteX58" fmla="*/ 665539 w 1286072"/>
              <a:gd name="connsiteY58" fmla="*/ 794806 h 1284843"/>
              <a:gd name="connsiteX59" fmla="*/ 666368 w 1286072"/>
              <a:gd name="connsiteY59" fmla="*/ 794806 h 1284843"/>
              <a:gd name="connsiteX60" fmla="*/ 686260 w 1286072"/>
              <a:gd name="connsiteY60" fmla="*/ 790670 h 1284843"/>
              <a:gd name="connsiteX61" fmla="*/ 726044 w 1286072"/>
              <a:gd name="connsiteY61" fmla="*/ 772472 h 1284843"/>
              <a:gd name="connsiteX62" fmla="*/ 735161 w 1286072"/>
              <a:gd name="connsiteY62" fmla="*/ 765855 h 1284843"/>
              <a:gd name="connsiteX63" fmla="*/ 752566 w 1286072"/>
              <a:gd name="connsiteY63" fmla="*/ 751793 h 1284843"/>
              <a:gd name="connsiteX64" fmla="*/ 791520 w 1286072"/>
              <a:gd name="connsiteY64" fmla="*/ 685620 h 1284843"/>
              <a:gd name="connsiteX65" fmla="*/ 796493 w 1286072"/>
              <a:gd name="connsiteY65" fmla="*/ 659978 h 1284843"/>
              <a:gd name="connsiteX66" fmla="*/ 797322 w 1286072"/>
              <a:gd name="connsiteY66" fmla="*/ 642607 h 1284843"/>
              <a:gd name="connsiteX67" fmla="*/ 795665 w 1286072"/>
              <a:gd name="connsiteY67" fmla="*/ 619446 h 1284843"/>
              <a:gd name="connsiteX68" fmla="*/ 791520 w 1286072"/>
              <a:gd name="connsiteY68" fmla="*/ 599594 h 1284843"/>
              <a:gd name="connsiteX69" fmla="*/ 769142 w 1286072"/>
              <a:gd name="connsiteY69" fmla="*/ 553273 h 1284843"/>
              <a:gd name="connsiteX70" fmla="*/ 752566 w 1286072"/>
              <a:gd name="connsiteY70" fmla="*/ 533421 h 1284843"/>
              <a:gd name="connsiteX71" fmla="*/ 741791 w 1286072"/>
              <a:gd name="connsiteY71" fmla="*/ 523495 h 1284843"/>
              <a:gd name="connsiteX72" fmla="*/ 740962 w 1286072"/>
              <a:gd name="connsiteY72" fmla="*/ 523495 h 1284843"/>
              <a:gd name="connsiteX73" fmla="*/ 740133 w 1286072"/>
              <a:gd name="connsiteY73" fmla="*/ 523495 h 1284843"/>
              <a:gd name="connsiteX74" fmla="*/ 686260 w 1286072"/>
              <a:gd name="connsiteY74" fmla="*/ 494544 h 1284843"/>
              <a:gd name="connsiteX75" fmla="*/ 651449 w 1286072"/>
              <a:gd name="connsiteY75" fmla="*/ 488754 h 1284843"/>
              <a:gd name="connsiteX76" fmla="*/ 643161 w 1286072"/>
              <a:gd name="connsiteY76" fmla="*/ 488754 h 128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286072" h="1284843">
                <a:moveTo>
                  <a:pt x="77299" y="0"/>
                </a:moveTo>
                <a:cubicBezTo>
                  <a:pt x="77299" y="0"/>
                  <a:pt x="77299" y="0"/>
                  <a:pt x="643160" y="0"/>
                </a:cubicBezTo>
                <a:cubicBezTo>
                  <a:pt x="663873" y="0"/>
                  <a:pt x="682928" y="8279"/>
                  <a:pt x="697841" y="22352"/>
                </a:cubicBezTo>
                <a:cubicBezTo>
                  <a:pt x="697841" y="22352"/>
                  <a:pt x="697841" y="22352"/>
                  <a:pt x="850474" y="175423"/>
                </a:cubicBezTo>
                <a:lnTo>
                  <a:pt x="925641" y="250806"/>
                </a:lnTo>
                <a:lnTo>
                  <a:pt x="929151" y="247295"/>
                </a:lnTo>
                <a:cubicBezTo>
                  <a:pt x="939862" y="236583"/>
                  <a:pt x="982704" y="193738"/>
                  <a:pt x="1154074" y="22355"/>
                </a:cubicBezTo>
                <a:cubicBezTo>
                  <a:pt x="1164836" y="11592"/>
                  <a:pt x="1178703" y="4554"/>
                  <a:pt x="1193398" y="1657"/>
                </a:cubicBezTo>
                <a:lnTo>
                  <a:pt x="1193649" y="1680"/>
                </a:lnTo>
                <a:lnTo>
                  <a:pt x="1193695" y="1656"/>
                </a:lnTo>
                <a:cubicBezTo>
                  <a:pt x="1208400" y="-1242"/>
                  <a:pt x="1223935" y="0"/>
                  <a:pt x="1238019" y="5795"/>
                </a:cubicBezTo>
                <a:cubicBezTo>
                  <a:pt x="1267016" y="18213"/>
                  <a:pt x="1286072" y="46360"/>
                  <a:pt x="1286072" y="76991"/>
                </a:cubicBezTo>
                <a:cubicBezTo>
                  <a:pt x="1286072" y="76991"/>
                  <a:pt x="1286072" y="76991"/>
                  <a:pt x="1286072" y="642422"/>
                </a:cubicBezTo>
                <a:cubicBezTo>
                  <a:pt x="1286072" y="663118"/>
                  <a:pt x="1277787" y="682159"/>
                  <a:pt x="1262874" y="697061"/>
                </a:cubicBezTo>
                <a:cubicBezTo>
                  <a:pt x="1262874" y="697061"/>
                  <a:pt x="1262874" y="697061"/>
                  <a:pt x="1035038" y="924723"/>
                </a:cubicBezTo>
                <a:cubicBezTo>
                  <a:pt x="1035038" y="924723"/>
                  <a:pt x="1035038" y="924723"/>
                  <a:pt x="1262874" y="1153213"/>
                </a:cubicBezTo>
                <a:cubicBezTo>
                  <a:pt x="1285243" y="1174737"/>
                  <a:pt x="1291871" y="1207852"/>
                  <a:pt x="1280272" y="1236827"/>
                </a:cubicBezTo>
                <a:cubicBezTo>
                  <a:pt x="1267845" y="1265802"/>
                  <a:pt x="1239676" y="1284843"/>
                  <a:pt x="1209022" y="1284843"/>
                </a:cubicBezTo>
                <a:cubicBezTo>
                  <a:pt x="1209022" y="1284843"/>
                  <a:pt x="1209022" y="1284843"/>
                  <a:pt x="720211" y="1284843"/>
                </a:cubicBezTo>
                <a:cubicBezTo>
                  <a:pt x="720211" y="1284843"/>
                  <a:pt x="720211" y="1284843"/>
                  <a:pt x="643160" y="1284843"/>
                </a:cubicBezTo>
                <a:cubicBezTo>
                  <a:pt x="622448" y="1284843"/>
                  <a:pt x="603393" y="1276565"/>
                  <a:pt x="588480" y="1261663"/>
                </a:cubicBezTo>
                <a:cubicBezTo>
                  <a:pt x="588480" y="1261663"/>
                  <a:pt x="588480" y="1261663"/>
                  <a:pt x="566110" y="1239311"/>
                </a:cubicBezTo>
                <a:cubicBezTo>
                  <a:pt x="566110" y="1239311"/>
                  <a:pt x="566110" y="1239311"/>
                  <a:pt x="360644" y="1034001"/>
                </a:cubicBezTo>
                <a:cubicBezTo>
                  <a:pt x="360644" y="1034001"/>
                  <a:pt x="360644" y="1034001"/>
                  <a:pt x="131980" y="1261663"/>
                </a:cubicBezTo>
                <a:cubicBezTo>
                  <a:pt x="117067" y="1276565"/>
                  <a:pt x="98011" y="1284843"/>
                  <a:pt x="77299" y="1284843"/>
                </a:cubicBezTo>
                <a:lnTo>
                  <a:pt x="77184" y="1284820"/>
                </a:lnTo>
                <a:lnTo>
                  <a:pt x="77071" y="1284843"/>
                </a:lnTo>
                <a:cubicBezTo>
                  <a:pt x="67126" y="1284843"/>
                  <a:pt x="57182" y="1282360"/>
                  <a:pt x="48066" y="1279050"/>
                </a:cubicBezTo>
                <a:cubicBezTo>
                  <a:pt x="19060" y="1266635"/>
                  <a:pt x="0" y="1238496"/>
                  <a:pt x="0" y="1207874"/>
                </a:cubicBezTo>
                <a:cubicBezTo>
                  <a:pt x="0" y="1207874"/>
                  <a:pt x="0" y="1207874"/>
                  <a:pt x="0" y="642603"/>
                </a:cubicBezTo>
                <a:cubicBezTo>
                  <a:pt x="0" y="621912"/>
                  <a:pt x="8287" y="602877"/>
                  <a:pt x="23204" y="587980"/>
                </a:cubicBezTo>
                <a:cubicBezTo>
                  <a:pt x="23204" y="587980"/>
                  <a:pt x="23204" y="587980"/>
                  <a:pt x="78844" y="532414"/>
                </a:cubicBezTo>
                <a:lnTo>
                  <a:pt x="104955" y="506337"/>
                </a:lnTo>
                <a:lnTo>
                  <a:pt x="119565" y="491738"/>
                </a:lnTo>
                <a:cubicBezTo>
                  <a:pt x="151605" y="459723"/>
                  <a:pt x="194324" y="417036"/>
                  <a:pt x="251283" y="360120"/>
                </a:cubicBezTo>
                <a:cubicBezTo>
                  <a:pt x="251283" y="360120"/>
                  <a:pt x="251283" y="360120"/>
                  <a:pt x="23447" y="131630"/>
                </a:cubicBezTo>
                <a:cubicBezTo>
                  <a:pt x="1078" y="110106"/>
                  <a:pt x="-5550" y="76164"/>
                  <a:pt x="6049" y="48016"/>
                </a:cubicBezTo>
                <a:cubicBezTo>
                  <a:pt x="18476" y="19041"/>
                  <a:pt x="46645" y="0"/>
                  <a:pt x="77299" y="0"/>
                </a:cubicBezTo>
                <a:close/>
                <a:moveTo>
                  <a:pt x="643161" y="488754"/>
                </a:moveTo>
                <a:cubicBezTo>
                  <a:pt x="628242" y="488754"/>
                  <a:pt x="614152" y="490408"/>
                  <a:pt x="600062" y="494544"/>
                </a:cubicBezTo>
                <a:cubicBezTo>
                  <a:pt x="579342" y="500334"/>
                  <a:pt x="560279" y="511088"/>
                  <a:pt x="543703" y="524322"/>
                </a:cubicBezTo>
                <a:cubicBezTo>
                  <a:pt x="523811" y="541693"/>
                  <a:pt x="508063" y="564026"/>
                  <a:pt x="498117" y="588841"/>
                </a:cubicBezTo>
                <a:cubicBezTo>
                  <a:pt x="498117" y="589668"/>
                  <a:pt x="498117" y="589668"/>
                  <a:pt x="498117" y="589668"/>
                </a:cubicBezTo>
                <a:cubicBezTo>
                  <a:pt x="497288" y="592150"/>
                  <a:pt x="496460" y="593804"/>
                  <a:pt x="495631" y="596286"/>
                </a:cubicBezTo>
                <a:cubicBezTo>
                  <a:pt x="495631" y="596286"/>
                  <a:pt x="495631" y="596286"/>
                  <a:pt x="495631" y="597113"/>
                </a:cubicBezTo>
                <a:cubicBezTo>
                  <a:pt x="495631" y="597940"/>
                  <a:pt x="494802" y="598767"/>
                  <a:pt x="494802" y="599594"/>
                </a:cubicBezTo>
                <a:cubicBezTo>
                  <a:pt x="494802" y="601249"/>
                  <a:pt x="493973" y="602076"/>
                  <a:pt x="493973" y="602903"/>
                </a:cubicBezTo>
                <a:cubicBezTo>
                  <a:pt x="493973" y="602903"/>
                  <a:pt x="493973" y="603730"/>
                  <a:pt x="493973" y="603730"/>
                </a:cubicBezTo>
                <a:cubicBezTo>
                  <a:pt x="493144" y="604557"/>
                  <a:pt x="493144" y="605385"/>
                  <a:pt x="493144" y="606212"/>
                </a:cubicBezTo>
                <a:cubicBezTo>
                  <a:pt x="491487" y="612002"/>
                  <a:pt x="490658" y="618619"/>
                  <a:pt x="489829" y="625237"/>
                </a:cubicBezTo>
                <a:cubicBezTo>
                  <a:pt x="489000" y="631027"/>
                  <a:pt x="489000" y="636817"/>
                  <a:pt x="489000" y="642607"/>
                </a:cubicBezTo>
                <a:cubicBezTo>
                  <a:pt x="489000" y="648397"/>
                  <a:pt x="489000" y="654187"/>
                  <a:pt x="489829" y="659978"/>
                </a:cubicBezTo>
                <a:cubicBezTo>
                  <a:pt x="490658" y="669076"/>
                  <a:pt x="492316" y="677348"/>
                  <a:pt x="494802" y="685620"/>
                </a:cubicBezTo>
                <a:cubicBezTo>
                  <a:pt x="502261" y="710435"/>
                  <a:pt x="515523" y="733595"/>
                  <a:pt x="533757" y="751793"/>
                </a:cubicBezTo>
                <a:cubicBezTo>
                  <a:pt x="536243" y="753447"/>
                  <a:pt x="538730" y="755929"/>
                  <a:pt x="541216" y="758410"/>
                </a:cubicBezTo>
                <a:cubicBezTo>
                  <a:pt x="557793" y="773299"/>
                  <a:pt x="578513" y="784053"/>
                  <a:pt x="600062" y="790670"/>
                </a:cubicBezTo>
                <a:cubicBezTo>
                  <a:pt x="606693" y="792324"/>
                  <a:pt x="613324" y="793979"/>
                  <a:pt x="619954" y="794806"/>
                </a:cubicBezTo>
                <a:cubicBezTo>
                  <a:pt x="627414" y="795633"/>
                  <a:pt x="634873" y="796460"/>
                  <a:pt x="643161" y="796460"/>
                </a:cubicBezTo>
                <a:cubicBezTo>
                  <a:pt x="650621" y="796460"/>
                  <a:pt x="658080" y="795633"/>
                  <a:pt x="665539" y="794806"/>
                </a:cubicBezTo>
                <a:cubicBezTo>
                  <a:pt x="665539" y="794806"/>
                  <a:pt x="666368" y="794806"/>
                  <a:pt x="666368" y="794806"/>
                </a:cubicBezTo>
                <a:cubicBezTo>
                  <a:pt x="672999" y="793979"/>
                  <a:pt x="679629" y="792324"/>
                  <a:pt x="686260" y="790670"/>
                </a:cubicBezTo>
                <a:cubicBezTo>
                  <a:pt x="700350" y="786534"/>
                  <a:pt x="713611" y="779917"/>
                  <a:pt x="726044" y="772472"/>
                </a:cubicBezTo>
                <a:cubicBezTo>
                  <a:pt x="729359" y="769991"/>
                  <a:pt x="732674" y="768336"/>
                  <a:pt x="735161" y="765855"/>
                </a:cubicBezTo>
                <a:cubicBezTo>
                  <a:pt x="741791" y="761719"/>
                  <a:pt x="746764" y="756756"/>
                  <a:pt x="752566" y="751793"/>
                </a:cubicBezTo>
                <a:cubicBezTo>
                  <a:pt x="770800" y="733595"/>
                  <a:pt x="784061" y="710435"/>
                  <a:pt x="791520" y="685620"/>
                </a:cubicBezTo>
                <a:cubicBezTo>
                  <a:pt x="794007" y="677348"/>
                  <a:pt x="795665" y="669076"/>
                  <a:pt x="796493" y="659978"/>
                </a:cubicBezTo>
                <a:cubicBezTo>
                  <a:pt x="797322" y="654187"/>
                  <a:pt x="797322" y="648397"/>
                  <a:pt x="797322" y="642607"/>
                </a:cubicBezTo>
                <a:cubicBezTo>
                  <a:pt x="797322" y="634335"/>
                  <a:pt x="796493" y="626891"/>
                  <a:pt x="795665" y="619446"/>
                </a:cubicBezTo>
                <a:cubicBezTo>
                  <a:pt x="794836" y="612829"/>
                  <a:pt x="793178" y="606212"/>
                  <a:pt x="791520" y="599594"/>
                </a:cubicBezTo>
                <a:cubicBezTo>
                  <a:pt x="786548" y="583051"/>
                  <a:pt x="779088" y="567335"/>
                  <a:pt x="769142" y="553273"/>
                </a:cubicBezTo>
                <a:cubicBezTo>
                  <a:pt x="764169" y="546656"/>
                  <a:pt x="758368" y="540038"/>
                  <a:pt x="752566" y="533421"/>
                </a:cubicBezTo>
                <a:cubicBezTo>
                  <a:pt x="748422" y="530112"/>
                  <a:pt x="745106" y="526804"/>
                  <a:pt x="741791" y="523495"/>
                </a:cubicBezTo>
                <a:cubicBezTo>
                  <a:pt x="740962" y="523495"/>
                  <a:pt x="740962" y="523495"/>
                  <a:pt x="740962" y="523495"/>
                </a:cubicBezTo>
                <a:cubicBezTo>
                  <a:pt x="740962" y="523495"/>
                  <a:pt x="740962" y="523495"/>
                  <a:pt x="740133" y="523495"/>
                </a:cubicBezTo>
                <a:cubicBezTo>
                  <a:pt x="724386" y="510260"/>
                  <a:pt x="706152" y="500334"/>
                  <a:pt x="686260" y="494544"/>
                </a:cubicBezTo>
                <a:cubicBezTo>
                  <a:pt x="674657" y="491236"/>
                  <a:pt x="663053" y="489581"/>
                  <a:pt x="651449" y="488754"/>
                </a:cubicBezTo>
                <a:cubicBezTo>
                  <a:pt x="648134" y="488754"/>
                  <a:pt x="645648" y="488754"/>
                  <a:pt x="643161" y="488754"/>
                </a:cubicBezTo>
                <a:close/>
              </a:path>
            </a:pathLst>
          </a:custGeom>
          <a:solidFill>
            <a:srgbClr val="74B19C"/>
          </a:solidFill>
          <a:ln>
            <a:noFill/>
          </a:ln>
        </p:spPr>
        <p:txBody>
          <a:bodyPr vert="horz" wrap="square" lIns="91440" tIns="45720" rIns="91440" bIns="45720" numCol="1" anchor="t" anchorCtr="0" compatLnSpc="1">
            <a:noAutofit/>
          </a:bodyPr>
          <a:lstStyle/>
          <a:p>
            <a:endParaRPr lang="zh-CN" altLang="en-US"/>
          </a:p>
        </p:txBody>
      </p:sp>
      <p:sp>
        <p:nvSpPr>
          <p:cNvPr id="70" name="IconShape"/>
          <p:cNvSpPr/>
          <p:nvPr/>
        </p:nvSpPr>
        <p:spPr bwMode="auto">
          <a:xfrm>
            <a:off x="3405316" y="3189136"/>
            <a:ext cx="583495" cy="582938"/>
          </a:xfrm>
          <a:custGeom>
            <a:avLst/>
            <a:gdLst>
              <a:gd name="connsiteX0" fmla="*/ 77299 w 1286072"/>
              <a:gd name="connsiteY0" fmla="*/ 0 h 1284843"/>
              <a:gd name="connsiteX1" fmla="*/ 643160 w 1286072"/>
              <a:gd name="connsiteY1" fmla="*/ 0 h 1284843"/>
              <a:gd name="connsiteX2" fmla="*/ 697841 w 1286072"/>
              <a:gd name="connsiteY2" fmla="*/ 22352 h 1284843"/>
              <a:gd name="connsiteX3" fmla="*/ 850474 w 1286072"/>
              <a:gd name="connsiteY3" fmla="*/ 175423 h 1284843"/>
              <a:gd name="connsiteX4" fmla="*/ 925641 w 1286072"/>
              <a:gd name="connsiteY4" fmla="*/ 250806 h 1284843"/>
              <a:gd name="connsiteX5" fmla="*/ 929151 w 1286072"/>
              <a:gd name="connsiteY5" fmla="*/ 247295 h 1284843"/>
              <a:gd name="connsiteX6" fmla="*/ 1154074 w 1286072"/>
              <a:gd name="connsiteY6" fmla="*/ 22355 h 1284843"/>
              <a:gd name="connsiteX7" fmla="*/ 1193398 w 1286072"/>
              <a:gd name="connsiteY7" fmla="*/ 1657 h 1284843"/>
              <a:gd name="connsiteX8" fmla="*/ 1193649 w 1286072"/>
              <a:gd name="connsiteY8" fmla="*/ 1680 h 1284843"/>
              <a:gd name="connsiteX9" fmla="*/ 1193695 w 1286072"/>
              <a:gd name="connsiteY9" fmla="*/ 1656 h 1284843"/>
              <a:gd name="connsiteX10" fmla="*/ 1238019 w 1286072"/>
              <a:gd name="connsiteY10" fmla="*/ 5795 h 1284843"/>
              <a:gd name="connsiteX11" fmla="*/ 1286072 w 1286072"/>
              <a:gd name="connsiteY11" fmla="*/ 76991 h 1284843"/>
              <a:gd name="connsiteX12" fmla="*/ 1286072 w 1286072"/>
              <a:gd name="connsiteY12" fmla="*/ 642422 h 1284843"/>
              <a:gd name="connsiteX13" fmla="*/ 1262874 w 1286072"/>
              <a:gd name="connsiteY13" fmla="*/ 697061 h 1284843"/>
              <a:gd name="connsiteX14" fmla="*/ 1035038 w 1286072"/>
              <a:gd name="connsiteY14" fmla="*/ 924723 h 1284843"/>
              <a:gd name="connsiteX15" fmla="*/ 1262874 w 1286072"/>
              <a:gd name="connsiteY15" fmla="*/ 1153213 h 1284843"/>
              <a:gd name="connsiteX16" fmla="*/ 1280272 w 1286072"/>
              <a:gd name="connsiteY16" fmla="*/ 1236827 h 1284843"/>
              <a:gd name="connsiteX17" fmla="*/ 1209022 w 1286072"/>
              <a:gd name="connsiteY17" fmla="*/ 1284843 h 1284843"/>
              <a:gd name="connsiteX18" fmla="*/ 720211 w 1286072"/>
              <a:gd name="connsiteY18" fmla="*/ 1284843 h 1284843"/>
              <a:gd name="connsiteX19" fmla="*/ 643160 w 1286072"/>
              <a:gd name="connsiteY19" fmla="*/ 1284843 h 1284843"/>
              <a:gd name="connsiteX20" fmla="*/ 588480 w 1286072"/>
              <a:gd name="connsiteY20" fmla="*/ 1261663 h 1284843"/>
              <a:gd name="connsiteX21" fmla="*/ 566110 w 1286072"/>
              <a:gd name="connsiteY21" fmla="*/ 1239311 h 1284843"/>
              <a:gd name="connsiteX22" fmla="*/ 360644 w 1286072"/>
              <a:gd name="connsiteY22" fmla="*/ 1034001 h 1284843"/>
              <a:gd name="connsiteX23" fmla="*/ 131980 w 1286072"/>
              <a:gd name="connsiteY23" fmla="*/ 1261663 h 1284843"/>
              <a:gd name="connsiteX24" fmla="*/ 77299 w 1286072"/>
              <a:gd name="connsiteY24" fmla="*/ 1284843 h 1284843"/>
              <a:gd name="connsiteX25" fmla="*/ 77184 w 1286072"/>
              <a:gd name="connsiteY25" fmla="*/ 1284820 h 1284843"/>
              <a:gd name="connsiteX26" fmla="*/ 77071 w 1286072"/>
              <a:gd name="connsiteY26" fmla="*/ 1284843 h 1284843"/>
              <a:gd name="connsiteX27" fmla="*/ 48066 w 1286072"/>
              <a:gd name="connsiteY27" fmla="*/ 1279050 h 1284843"/>
              <a:gd name="connsiteX28" fmla="*/ 0 w 1286072"/>
              <a:gd name="connsiteY28" fmla="*/ 1207874 h 1284843"/>
              <a:gd name="connsiteX29" fmla="*/ 0 w 1286072"/>
              <a:gd name="connsiteY29" fmla="*/ 642603 h 1284843"/>
              <a:gd name="connsiteX30" fmla="*/ 23204 w 1286072"/>
              <a:gd name="connsiteY30" fmla="*/ 587980 h 1284843"/>
              <a:gd name="connsiteX31" fmla="*/ 78844 w 1286072"/>
              <a:gd name="connsiteY31" fmla="*/ 532414 h 1284843"/>
              <a:gd name="connsiteX32" fmla="*/ 104955 w 1286072"/>
              <a:gd name="connsiteY32" fmla="*/ 506337 h 1284843"/>
              <a:gd name="connsiteX33" fmla="*/ 119565 w 1286072"/>
              <a:gd name="connsiteY33" fmla="*/ 491738 h 1284843"/>
              <a:gd name="connsiteX34" fmla="*/ 251283 w 1286072"/>
              <a:gd name="connsiteY34" fmla="*/ 360120 h 1284843"/>
              <a:gd name="connsiteX35" fmla="*/ 23447 w 1286072"/>
              <a:gd name="connsiteY35" fmla="*/ 131630 h 1284843"/>
              <a:gd name="connsiteX36" fmla="*/ 6049 w 1286072"/>
              <a:gd name="connsiteY36" fmla="*/ 48016 h 1284843"/>
              <a:gd name="connsiteX37" fmla="*/ 77299 w 1286072"/>
              <a:gd name="connsiteY37" fmla="*/ 0 h 1284843"/>
              <a:gd name="connsiteX38" fmla="*/ 643161 w 1286072"/>
              <a:gd name="connsiteY38" fmla="*/ 488754 h 1284843"/>
              <a:gd name="connsiteX39" fmla="*/ 600062 w 1286072"/>
              <a:gd name="connsiteY39" fmla="*/ 494544 h 1284843"/>
              <a:gd name="connsiteX40" fmla="*/ 543703 w 1286072"/>
              <a:gd name="connsiteY40" fmla="*/ 524322 h 1284843"/>
              <a:gd name="connsiteX41" fmla="*/ 498117 w 1286072"/>
              <a:gd name="connsiteY41" fmla="*/ 588841 h 1284843"/>
              <a:gd name="connsiteX42" fmla="*/ 498117 w 1286072"/>
              <a:gd name="connsiteY42" fmla="*/ 589668 h 1284843"/>
              <a:gd name="connsiteX43" fmla="*/ 495631 w 1286072"/>
              <a:gd name="connsiteY43" fmla="*/ 596286 h 1284843"/>
              <a:gd name="connsiteX44" fmla="*/ 495631 w 1286072"/>
              <a:gd name="connsiteY44" fmla="*/ 597113 h 1284843"/>
              <a:gd name="connsiteX45" fmla="*/ 494802 w 1286072"/>
              <a:gd name="connsiteY45" fmla="*/ 599594 h 1284843"/>
              <a:gd name="connsiteX46" fmla="*/ 493973 w 1286072"/>
              <a:gd name="connsiteY46" fmla="*/ 602903 h 1284843"/>
              <a:gd name="connsiteX47" fmla="*/ 493973 w 1286072"/>
              <a:gd name="connsiteY47" fmla="*/ 603730 h 1284843"/>
              <a:gd name="connsiteX48" fmla="*/ 493144 w 1286072"/>
              <a:gd name="connsiteY48" fmla="*/ 606212 h 1284843"/>
              <a:gd name="connsiteX49" fmla="*/ 489829 w 1286072"/>
              <a:gd name="connsiteY49" fmla="*/ 625237 h 1284843"/>
              <a:gd name="connsiteX50" fmla="*/ 489000 w 1286072"/>
              <a:gd name="connsiteY50" fmla="*/ 642607 h 1284843"/>
              <a:gd name="connsiteX51" fmla="*/ 489829 w 1286072"/>
              <a:gd name="connsiteY51" fmla="*/ 659978 h 1284843"/>
              <a:gd name="connsiteX52" fmla="*/ 494802 w 1286072"/>
              <a:gd name="connsiteY52" fmla="*/ 685620 h 1284843"/>
              <a:gd name="connsiteX53" fmla="*/ 533757 w 1286072"/>
              <a:gd name="connsiteY53" fmla="*/ 751793 h 1284843"/>
              <a:gd name="connsiteX54" fmla="*/ 541216 w 1286072"/>
              <a:gd name="connsiteY54" fmla="*/ 758410 h 1284843"/>
              <a:gd name="connsiteX55" fmla="*/ 600062 w 1286072"/>
              <a:gd name="connsiteY55" fmla="*/ 790670 h 1284843"/>
              <a:gd name="connsiteX56" fmla="*/ 619954 w 1286072"/>
              <a:gd name="connsiteY56" fmla="*/ 794806 h 1284843"/>
              <a:gd name="connsiteX57" fmla="*/ 643161 w 1286072"/>
              <a:gd name="connsiteY57" fmla="*/ 796460 h 1284843"/>
              <a:gd name="connsiteX58" fmla="*/ 665539 w 1286072"/>
              <a:gd name="connsiteY58" fmla="*/ 794806 h 1284843"/>
              <a:gd name="connsiteX59" fmla="*/ 666368 w 1286072"/>
              <a:gd name="connsiteY59" fmla="*/ 794806 h 1284843"/>
              <a:gd name="connsiteX60" fmla="*/ 686260 w 1286072"/>
              <a:gd name="connsiteY60" fmla="*/ 790670 h 1284843"/>
              <a:gd name="connsiteX61" fmla="*/ 726044 w 1286072"/>
              <a:gd name="connsiteY61" fmla="*/ 772472 h 1284843"/>
              <a:gd name="connsiteX62" fmla="*/ 735161 w 1286072"/>
              <a:gd name="connsiteY62" fmla="*/ 765855 h 1284843"/>
              <a:gd name="connsiteX63" fmla="*/ 752566 w 1286072"/>
              <a:gd name="connsiteY63" fmla="*/ 751793 h 1284843"/>
              <a:gd name="connsiteX64" fmla="*/ 791520 w 1286072"/>
              <a:gd name="connsiteY64" fmla="*/ 685620 h 1284843"/>
              <a:gd name="connsiteX65" fmla="*/ 796493 w 1286072"/>
              <a:gd name="connsiteY65" fmla="*/ 659978 h 1284843"/>
              <a:gd name="connsiteX66" fmla="*/ 797322 w 1286072"/>
              <a:gd name="connsiteY66" fmla="*/ 642607 h 1284843"/>
              <a:gd name="connsiteX67" fmla="*/ 795665 w 1286072"/>
              <a:gd name="connsiteY67" fmla="*/ 619446 h 1284843"/>
              <a:gd name="connsiteX68" fmla="*/ 791520 w 1286072"/>
              <a:gd name="connsiteY68" fmla="*/ 599594 h 1284843"/>
              <a:gd name="connsiteX69" fmla="*/ 769142 w 1286072"/>
              <a:gd name="connsiteY69" fmla="*/ 553273 h 1284843"/>
              <a:gd name="connsiteX70" fmla="*/ 752566 w 1286072"/>
              <a:gd name="connsiteY70" fmla="*/ 533421 h 1284843"/>
              <a:gd name="connsiteX71" fmla="*/ 741791 w 1286072"/>
              <a:gd name="connsiteY71" fmla="*/ 523495 h 1284843"/>
              <a:gd name="connsiteX72" fmla="*/ 740962 w 1286072"/>
              <a:gd name="connsiteY72" fmla="*/ 523495 h 1284843"/>
              <a:gd name="connsiteX73" fmla="*/ 740133 w 1286072"/>
              <a:gd name="connsiteY73" fmla="*/ 523495 h 1284843"/>
              <a:gd name="connsiteX74" fmla="*/ 686260 w 1286072"/>
              <a:gd name="connsiteY74" fmla="*/ 494544 h 1284843"/>
              <a:gd name="connsiteX75" fmla="*/ 651449 w 1286072"/>
              <a:gd name="connsiteY75" fmla="*/ 488754 h 1284843"/>
              <a:gd name="connsiteX76" fmla="*/ 643161 w 1286072"/>
              <a:gd name="connsiteY76" fmla="*/ 488754 h 128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286072" h="1284843">
                <a:moveTo>
                  <a:pt x="77299" y="0"/>
                </a:moveTo>
                <a:cubicBezTo>
                  <a:pt x="77299" y="0"/>
                  <a:pt x="77299" y="0"/>
                  <a:pt x="643160" y="0"/>
                </a:cubicBezTo>
                <a:cubicBezTo>
                  <a:pt x="663873" y="0"/>
                  <a:pt x="682928" y="8279"/>
                  <a:pt x="697841" y="22352"/>
                </a:cubicBezTo>
                <a:cubicBezTo>
                  <a:pt x="697841" y="22352"/>
                  <a:pt x="697841" y="22352"/>
                  <a:pt x="850474" y="175423"/>
                </a:cubicBezTo>
                <a:lnTo>
                  <a:pt x="925641" y="250806"/>
                </a:lnTo>
                <a:lnTo>
                  <a:pt x="929151" y="247295"/>
                </a:lnTo>
                <a:cubicBezTo>
                  <a:pt x="939862" y="236583"/>
                  <a:pt x="982704" y="193738"/>
                  <a:pt x="1154074" y="22355"/>
                </a:cubicBezTo>
                <a:cubicBezTo>
                  <a:pt x="1164836" y="11592"/>
                  <a:pt x="1178703" y="4554"/>
                  <a:pt x="1193398" y="1657"/>
                </a:cubicBezTo>
                <a:lnTo>
                  <a:pt x="1193649" y="1680"/>
                </a:lnTo>
                <a:lnTo>
                  <a:pt x="1193695" y="1656"/>
                </a:lnTo>
                <a:cubicBezTo>
                  <a:pt x="1208400" y="-1242"/>
                  <a:pt x="1223935" y="0"/>
                  <a:pt x="1238019" y="5795"/>
                </a:cubicBezTo>
                <a:cubicBezTo>
                  <a:pt x="1267016" y="18213"/>
                  <a:pt x="1286072" y="46360"/>
                  <a:pt x="1286072" y="76991"/>
                </a:cubicBezTo>
                <a:cubicBezTo>
                  <a:pt x="1286072" y="76991"/>
                  <a:pt x="1286072" y="76991"/>
                  <a:pt x="1286072" y="642422"/>
                </a:cubicBezTo>
                <a:cubicBezTo>
                  <a:pt x="1286072" y="663118"/>
                  <a:pt x="1277787" y="682159"/>
                  <a:pt x="1262874" y="697061"/>
                </a:cubicBezTo>
                <a:cubicBezTo>
                  <a:pt x="1262874" y="697061"/>
                  <a:pt x="1262874" y="697061"/>
                  <a:pt x="1035038" y="924723"/>
                </a:cubicBezTo>
                <a:cubicBezTo>
                  <a:pt x="1035038" y="924723"/>
                  <a:pt x="1035038" y="924723"/>
                  <a:pt x="1262874" y="1153213"/>
                </a:cubicBezTo>
                <a:cubicBezTo>
                  <a:pt x="1285243" y="1174737"/>
                  <a:pt x="1291871" y="1207852"/>
                  <a:pt x="1280272" y="1236827"/>
                </a:cubicBezTo>
                <a:cubicBezTo>
                  <a:pt x="1267845" y="1265802"/>
                  <a:pt x="1239676" y="1284843"/>
                  <a:pt x="1209022" y="1284843"/>
                </a:cubicBezTo>
                <a:cubicBezTo>
                  <a:pt x="1209022" y="1284843"/>
                  <a:pt x="1209022" y="1284843"/>
                  <a:pt x="720211" y="1284843"/>
                </a:cubicBezTo>
                <a:cubicBezTo>
                  <a:pt x="720211" y="1284843"/>
                  <a:pt x="720211" y="1284843"/>
                  <a:pt x="643160" y="1284843"/>
                </a:cubicBezTo>
                <a:cubicBezTo>
                  <a:pt x="622448" y="1284843"/>
                  <a:pt x="603393" y="1276565"/>
                  <a:pt x="588480" y="1261663"/>
                </a:cubicBezTo>
                <a:cubicBezTo>
                  <a:pt x="588480" y="1261663"/>
                  <a:pt x="588480" y="1261663"/>
                  <a:pt x="566110" y="1239311"/>
                </a:cubicBezTo>
                <a:cubicBezTo>
                  <a:pt x="566110" y="1239311"/>
                  <a:pt x="566110" y="1239311"/>
                  <a:pt x="360644" y="1034001"/>
                </a:cubicBezTo>
                <a:cubicBezTo>
                  <a:pt x="360644" y="1034001"/>
                  <a:pt x="360644" y="1034001"/>
                  <a:pt x="131980" y="1261663"/>
                </a:cubicBezTo>
                <a:cubicBezTo>
                  <a:pt x="117067" y="1276565"/>
                  <a:pt x="98011" y="1284843"/>
                  <a:pt x="77299" y="1284843"/>
                </a:cubicBezTo>
                <a:lnTo>
                  <a:pt x="77184" y="1284820"/>
                </a:lnTo>
                <a:lnTo>
                  <a:pt x="77071" y="1284843"/>
                </a:lnTo>
                <a:cubicBezTo>
                  <a:pt x="67126" y="1284843"/>
                  <a:pt x="57182" y="1282360"/>
                  <a:pt x="48066" y="1279050"/>
                </a:cubicBezTo>
                <a:cubicBezTo>
                  <a:pt x="19060" y="1266635"/>
                  <a:pt x="0" y="1238496"/>
                  <a:pt x="0" y="1207874"/>
                </a:cubicBezTo>
                <a:cubicBezTo>
                  <a:pt x="0" y="1207874"/>
                  <a:pt x="0" y="1207874"/>
                  <a:pt x="0" y="642603"/>
                </a:cubicBezTo>
                <a:cubicBezTo>
                  <a:pt x="0" y="621912"/>
                  <a:pt x="8287" y="602877"/>
                  <a:pt x="23204" y="587980"/>
                </a:cubicBezTo>
                <a:cubicBezTo>
                  <a:pt x="23204" y="587980"/>
                  <a:pt x="23204" y="587980"/>
                  <a:pt x="78844" y="532414"/>
                </a:cubicBezTo>
                <a:lnTo>
                  <a:pt x="104955" y="506337"/>
                </a:lnTo>
                <a:lnTo>
                  <a:pt x="119565" y="491738"/>
                </a:lnTo>
                <a:cubicBezTo>
                  <a:pt x="151605" y="459723"/>
                  <a:pt x="194324" y="417036"/>
                  <a:pt x="251283" y="360120"/>
                </a:cubicBezTo>
                <a:cubicBezTo>
                  <a:pt x="251283" y="360120"/>
                  <a:pt x="251283" y="360120"/>
                  <a:pt x="23447" y="131630"/>
                </a:cubicBezTo>
                <a:cubicBezTo>
                  <a:pt x="1078" y="110106"/>
                  <a:pt x="-5550" y="76164"/>
                  <a:pt x="6049" y="48016"/>
                </a:cubicBezTo>
                <a:cubicBezTo>
                  <a:pt x="18476" y="19041"/>
                  <a:pt x="46645" y="0"/>
                  <a:pt x="77299" y="0"/>
                </a:cubicBezTo>
                <a:close/>
                <a:moveTo>
                  <a:pt x="643161" y="488754"/>
                </a:moveTo>
                <a:cubicBezTo>
                  <a:pt x="628242" y="488754"/>
                  <a:pt x="614152" y="490408"/>
                  <a:pt x="600062" y="494544"/>
                </a:cubicBezTo>
                <a:cubicBezTo>
                  <a:pt x="579342" y="500334"/>
                  <a:pt x="560279" y="511088"/>
                  <a:pt x="543703" y="524322"/>
                </a:cubicBezTo>
                <a:cubicBezTo>
                  <a:pt x="523811" y="541693"/>
                  <a:pt x="508063" y="564026"/>
                  <a:pt x="498117" y="588841"/>
                </a:cubicBezTo>
                <a:cubicBezTo>
                  <a:pt x="498117" y="589668"/>
                  <a:pt x="498117" y="589668"/>
                  <a:pt x="498117" y="589668"/>
                </a:cubicBezTo>
                <a:cubicBezTo>
                  <a:pt x="497288" y="592150"/>
                  <a:pt x="496460" y="593804"/>
                  <a:pt x="495631" y="596286"/>
                </a:cubicBezTo>
                <a:cubicBezTo>
                  <a:pt x="495631" y="596286"/>
                  <a:pt x="495631" y="596286"/>
                  <a:pt x="495631" y="597113"/>
                </a:cubicBezTo>
                <a:cubicBezTo>
                  <a:pt x="495631" y="597940"/>
                  <a:pt x="494802" y="598767"/>
                  <a:pt x="494802" y="599594"/>
                </a:cubicBezTo>
                <a:cubicBezTo>
                  <a:pt x="494802" y="601249"/>
                  <a:pt x="493973" y="602076"/>
                  <a:pt x="493973" y="602903"/>
                </a:cubicBezTo>
                <a:cubicBezTo>
                  <a:pt x="493973" y="602903"/>
                  <a:pt x="493973" y="603730"/>
                  <a:pt x="493973" y="603730"/>
                </a:cubicBezTo>
                <a:cubicBezTo>
                  <a:pt x="493144" y="604557"/>
                  <a:pt x="493144" y="605385"/>
                  <a:pt x="493144" y="606212"/>
                </a:cubicBezTo>
                <a:cubicBezTo>
                  <a:pt x="491487" y="612002"/>
                  <a:pt x="490658" y="618619"/>
                  <a:pt x="489829" y="625237"/>
                </a:cubicBezTo>
                <a:cubicBezTo>
                  <a:pt x="489000" y="631027"/>
                  <a:pt x="489000" y="636817"/>
                  <a:pt x="489000" y="642607"/>
                </a:cubicBezTo>
                <a:cubicBezTo>
                  <a:pt x="489000" y="648397"/>
                  <a:pt x="489000" y="654187"/>
                  <a:pt x="489829" y="659978"/>
                </a:cubicBezTo>
                <a:cubicBezTo>
                  <a:pt x="490658" y="669076"/>
                  <a:pt x="492316" y="677348"/>
                  <a:pt x="494802" y="685620"/>
                </a:cubicBezTo>
                <a:cubicBezTo>
                  <a:pt x="502261" y="710435"/>
                  <a:pt x="515523" y="733595"/>
                  <a:pt x="533757" y="751793"/>
                </a:cubicBezTo>
                <a:cubicBezTo>
                  <a:pt x="536243" y="753447"/>
                  <a:pt x="538730" y="755929"/>
                  <a:pt x="541216" y="758410"/>
                </a:cubicBezTo>
                <a:cubicBezTo>
                  <a:pt x="557793" y="773299"/>
                  <a:pt x="578513" y="784053"/>
                  <a:pt x="600062" y="790670"/>
                </a:cubicBezTo>
                <a:cubicBezTo>
                  <a:pt x="606693" y="792324"/>
                  <a:pt x="613324" y="793979"/>
                  <a:pt x="619954" y="794806"/>
                </a:cubicBezTo>
                <a:cubicBezTo>
                  <a:pt x="627414" y="795633"/>
                  <a:pt x="634873" y="796460"/>
                  <a:pt x="643161" y="796460"/>
                </a:cubicBezTo>
                <a:cubicBezTo>
                  <a:pt x="650621" y="796460"/>
                  <a:pt x="658080" y="795633"/>
                  <a:pt x="665539" y="794806"/>
                </a:cubicBezTo>
                <a:cubicBezTo>
                  <a:pt x="665539" y="794806"/>
                  <a:pt x="666368" y="794806"/>
                  <a:pt x="666368" y="794806"/>
                </a:cubicBezTo>
                <a:cubicBezTo>
                  <a:pt x="672999" y="793979"/>
                  <a:pt x="679629" y="792324"/>
                  <a:pt x="686260" y="790670"/>
                </a:cubicBezTo>
                <a:cubicBezTo>
                  <a:pt x="700350" y="786534"/>
                  <a:pt x="713611" y="779917"/>
                  <a:pt x="726044" y="772472"/>
                </a:cubicBezTo>
                <a:cubicBezTo>
                  <a:pt x="729359" y="769991"/>
                  <a:pt x="732674" y="768336"/>
                  <a:pt x="735161" y="765855"/>
                </a:cubicBezTo>
                <a:cubicBezTo>
                  <a:pt x="741791" y="761719"/>
                  <a:pt x="746764" y="756756"/>
                  <a:pt x="752566" y="751793"/>
                </a:cubicBezTo>
                <a:cubicBezTo>
                  <a:pt x="770800" y="733595"/>
                  <a:pt x="784061" y="710435"/>
                  <a:pt x="791520" y="685620"/>
                </a:cubicBezTo>
                <a:cubicBezTo>
                  <a:pt x="794007" y="677348"/>
                  <a:pt x="795665" y="669076"/>
                  <a:pt x="796493" y="659978"/>
                </a:cubicBezTo>
                <a:cubicBezTo>
                  <a:pt x="797322" y="654187"/>
                  <a:pt x="797322" y="648397"/>
                  <a:pt x="797322" y="642607"/>
                </a:cubicBezTo>
                <a:cubicBezTo>
                  <a:pt x="797322" y="634335"/>
                  <a:pt x="796493" y="626891"/>
                  <a:pt x="795665" y="619446"/>
                </a:cubicBezTo>
                <a:cubicBezTo>
                  <a:pt x="794836" y="612829"/>
                  <a:pt x="793178" y="606212"/>
                  <a:pt x="791520" y="599594"/>
                </a:cubicBezTo>
                <a:cubicBezTo>
                  <a:pt x="786548" y="583051"/>
                  <a:pt x="779088" y="567335"/>
                  <a:pt x="769142" y="553273"/>
                </a:cubicBezTo>
                <a:cubicBezTo>
                  <a:pt x="764169" y="546656"/>
                  <a:pt x="758368" y="540038"/>
                  <a:pt x="752566" y="533421"/>
                </a:cubicBezTo>
                <a:cubicBezTo>
                  <a:pt x="748422" y="530112"/>
                  <a:pt x="745106" y="526804"/>
                  <a:pt x="741791" y="523495"/>
                </a:cubicBezTo>
                <a:cubicBezTo>
                  <a:pt x="740962" y="523495"/>
                  <a:pt x="740962" y="523495"/>
                  <a:pt x="740962" y="523495"/>
                </a:cubicBezTo>
                <a:cubicBezTo>
                  <a:pt x="740962" y="523495"/>
                  <a:pt x="740962" y="523495"/>
                  <a:pt x="740133" y="523495"/>
                </a:cubicBezTo>
                <a:cubicBezTo>
                  <a:pt x="724386" y="510260"/>
                  <a:pt x="706152" y="500334"/>
                  <a:pt x="686260" y="494544"/>
                </a:cubicBezTo>
                <a:cubicBezTo>
                  <a:pt x="674657" y="491236"/>
                  <a:pt x="663053" y="489581"/>
                  <a:pt x="651449" y="488754"/>
                </a:cubicBezTo>
                <a:cubicBezTo>
                  <a:pt x="648134" y="488754"/>
                  <a:pt x="645648" y="488754"/>
                  <a:pt x="643161" y="488754"/>
                </a:cubicBezTo>
                <a:close/>
              </a:path>
            </a:pathLst>
          </a:custGeom>
          <a:solidFill>
            <a:srgbClr val="74B19C"/>
          </a:solidFill>
          <a:ln>
            <a:noFill/>
          </a:ln>
        </p:spPr>
        <p:txBody>
          <a:bodyPr vert="horz" wrap="square" lIns="91440" tIns="45720" rIns="91440" bIns="45720" numCol="1" anchor="t" anchorCtr="0" compatLnSpc="1">
            <a:noAutofit/>
          </a:bodyPr>
          <a:lstStyle/>
          <a:p>
            <a:endParaRPr lang="zh-CN" altLang="en-US"/>
          </a:p>
        </p:txBody>
      </p:sp>
      <p:sp>
        <p:nvSpPr>
          <p:cNvPr id="71" name="IconShape"/>
          <p:cNvSpPr/>
          <p:nvPr/>
        </p:nvSpPr>
        <p:spPr bwMode="auto">
          <a:xfrm>
            <a:off x="4161020" y="3189136"/>
            <a:ext cx="583495" cy="582938"/>
          </a:xfrm>
          <a:custGeom>
            <a:avLst/>
            <a:gdLst>
              <a:gd name="connsiteX0" fmla="*/ 77299 w 1286072"/>
              <a:gd name="connsiteY0" fmla="*/ 0 h 1284843"/>
              <a:gd name="connsiteX1" fmla="*/ 643160 w 1286072"/>
              <a:gd name="connsiteY1" fmla="*/ 0 h 1284843"/>
              <a:gd name="connsiteX2" fmla="*/ 697841 w 1286072"/>
              <a:gd name="connsiteY2" fmla="*/ 22352 h 1284843"/>
              <a:gd name="connsiteX3" fmla="*/ 850474 w 1286072"/>
              <a:gd name="connsiteY3" fmla="*/ 175423 h 1284843"/>
              <a:gd name="connsiteX4" fmla="*/ 925641 w 1286072"/>
              <a:gd name="connsiteY4" fmla="*/ 250806 h 1284843"/>
              <a:gd name="connsiteX5" fmla="*/ 929151 w 1286072"/>
              <a:gd name="connsiteY5" fmla="*/ 247295 h 1284843"/>
              <a:gd name="connsiteX6" fmla="*/ 1154074 w 1286072"/>
              <a:gd name="connsiteY6" fmla="*/ 22355 h 1284843"/>
              <a:gd name="connsiteX7" fmla="*/ 1193398 w 1286072"/>
              <a:gd name="connsiteY7" fmla="*/ 1657 h 1284843"/>
              <a:gd name="connsiteX8" fmla="*/ 1193649 w 1286072"/>
              <a:gd name="connsiteY8" fmla="*/ 1680 h 1284843"/>
              <a:gd name="connsiteX9" fmla="*/ 1193695 w 1286072"/>
              <a:gd name="connsiteY9" fmla="*/ 1656 h 1284843"/>
              <a:gd name="connsiteX10" fmla="*/ 1238019 w 1286072"/>
              <a:gd name="connsiteY10" fmla="*/ 5795 h 1284843"/>
              <a:gd name="connsiteX11" fmla="*/ 1286072 w 1286072"/>
              <a:gd name="connsiteY11" fmla="*/ 76991 h 1284843"/>
              <a:gd name="connsiteX12" fmla="*/ 1286072 w 1286072"/>
              <a:gd name="connsiteY12" fmla="*/ 642422 h 1284843"/>
              <a:gd name="connsiteX13" fmla="*/ 1262874 w 1286072"/>
              <a:gd name="connsiteY13" fmla="*/ 697061 h 1284843"/>
              <a:gd name="connsiteX14" fmla="*/ 1035038 w 1286072"/>
              <a:gd name="connsiteY14" fmla="*/ 924723 h 1284843"/>
              <a:gd name="connsiteX15" fmla="*/ 1262874 w 1286072"/>
              <a:gd name="connsiteY15" fmla="*/ 1153213 h 1284843"/>
              <a:gd name="connsiteX16" fmla="*/ 1280272 w 1286072"/>
              <a:gd name="connsiteY16" fmla="*/ 1236827 h 1284843"/>
              <a:gd name="connsiteX17" fmla="*/ 1209022 w 1286072"/>
              <a:gd name="connsiteY17" fmla="*/ 1284843 h 1284843"/>
              <a:gd name="connsiteX18" fmla="*/ 720211 w 1286072"/>
              <a:gd name="connsiteY18" fmla="*/ 1284843 h 1284843"/>
              <a:gd name="connsiteX19" fmla="*/ 643160 w 1286072"/>
              <a:gd name="connsiteY19" fmla="*/ 1284843 h 1284843"/>
              <a:gd name="connsiteX20" fmla="*/ 588480 w 1286072"/>
              <a:gd name="connsiteY20" fmla="*/ 1261663 h 1284843"/>
              <a:gd name="connsiteX21" fmla="*/ 566110 w 1286072"/>
              <a:gd name="connsiteY21" fmla="*/ 1239311 h 1284843"/>
              <a:gd name="connsiteX22" fmla="*/ 360644 w 1286072"/>
              <a:gd name="connsiteY22" fmla="*/ 1034001 h 1284843"/>
              <a:gd name="connsiteX23" fmla="*/ 131980 w 1286072"/>
              <a:gd name="connsiteY23" fmla="*/ 1261663 h 1284843"/>
              <a:gd name="connsiteX24" fmla="*/ 77299 w 1286072"/>
              <a:gd name="connsiteY24" fmla="*/ 1284843 h 1284843"/>
              <a:gd name="connsiteX25" fmla="*/ 77184 w 1286072"/>
              <a:gd name="connsiteY25" fmla="*/ 1284820 h 1284843"/>
              <a:gd name="connsiteX26" fmla="*/ 77071 w 1286072"/>
              <a:gd name="connsiteY26" fmla="*/ 1284843 h 1284843"/>
              <a:gd name="connsiteX27" fmla="*/ 48066 w 1286072"/>
              <a:gd name="connsiteY27" fmla="*/ 1279050 h 1284843"/>
              <a:gd name="connsiteX28" fmla="*/ 0 w 1286072"/>
              <a:gd name="connsiteY28" fmla="*/ 1207874 h 1284843"/>
              <a:gd name="connsiteX29" fmla="*/ 0 w 1286072"/>
              <a:gd name="connsiteY29" fmla="*/ 642603 h 1284843"/>
              <a:gd name="connsiteX30" fmla="*/ 23204 w 1286072"/>
              <a:gd name="connsiteY30" fmla="*/ 587980 h 1284843"/>
              <a:gd name="connsiteX31" fmla="*/ 78844 w 1286072"/>
              <a:gd name="connsiteY31" fmla="*/ 532414 h 1284843"/>
              <a:gd name="connsiteX32" fmla="*/ 104955 w 1286072"/>
              <a:gd name="connsiteY32" fmla="*/ 506337 h 1284843"/>
              <a:gd name="connsiteX33" fmla="*/ 119565 w 1286072"/>
              <a:gd name="connsiteY33" fmla="*/ 491738 h 1284843"/>
              <a:gd name="connsiteX34" fmla="*/ 251283 w 1286072"/>
              <a:gd name="connsiteY34" fmla="*/ 360120 h 1284843"/>
              <a:gd name="connsiteX35" fmla="*/ 23447 w 1286072"/>
              <a:gd name="connsiteY35" fmla="*/ 131630 h 1284843"/>
              <a:gd name="connsiteX36" fmla="*/ 6049 w 1286072"/>
              <a:gd name="connsiteY36" fmla="*/ 48016 h 1284843"/>
              <a:gd name="connsiteX37" fmla="*/ 77299 w 1286072"/>
              <a:gd name="connsiteY37" fmla="*/ 0 h 1284843"/>
              <a:gd name="connsiteX38" fmla="*/ 643161 w 1286072"/>
              <a:gd name="connsiteY38" fmla="*/ 488754 h 1284843"/>
              <a:gd name="connsiteX39" fmla="*/ 600062 w 1286072"/>
              <a:gd name="connsiteY39" fmla="*/ 494544 h 1284843"/>
              <a:gd name="connsiteX40" fmla="*/ 543703 w 1286072"/>
              <a:gd name="connsiteY40" fmla="*/ 524322 h 1284843"/>
              <a:gd name="connsiteX41" fmla="*/ 498117 w 1286072"/>
              <a:gd name="connsiteY41" fmla="*/ 588841 h 1284843"/>
              <a:gd name="connsiteX42" fmla="*/ 498117 w 1286072"/>
              <a:gd name="connsiteY42" fmla="*/ 589668 h 1284843"/>
              <a:gd name="connsiteX43" fmla="*/ 495631 w 1286072"/>
              <a:gd name="connsiteY43" fmla="*/ 596286 h 1284843"/>
              <a:gd name="connsiteX44" fmla="*/ 495631 w 1286072"/>
              <a:gd name="connsiteY44" fmla="*/ 597113 h 1284843"/>
              <a:gd name="connsiteX45" fmla="*/ 494802 w 1286072"/>
              <a:gd name="connsiteY45" fmla="*/ 599594 h 1284843"/>
              <a:gd name="connsiteX46" fmla="*/ 493973 w 1286072"/>
              <a:gd name="connsiteY46" fmla="*/ 602903 h 1284843"/>
              <a:gd name="connsiteX47" fmla="*/ 493973 w 1286072"/>
              <a:gd name="connsiteY47" fmla="*/ 603730 h 1284843"/>
              <a:gd name="connsiteX48" fmla="*/ 493144 w 1286072"/>
              <a:gd name="connsiteY48" fmla="*/ 606212 h 1284843"/>
              <a:gd name="connsiteX49" fmla="*/ 489829 w 1286072"/>
              <a:gd name="connsiteY49" fmla="*/ 625237 h 1284843"/>
              <a:gd name="connsiteX50" fmla="*/ 489000 w 1286072"/>
              <a:gd name="connsiteY50" fmla="*/ 642607 h 1284843"/>
              <a:gd name="connsiteX51" fmla="*/ 489829 w 1286072"/>
              <a:gd name="connsiteY51" fmla="*/ 659978 h 1284843"/>
              <a:gd name="connsiteX52" fmla="*/ 494802 w 1286072"/>
              <a:gd name="connsiteY52" fmla="*/ 685620 h 1284843"/>
              <a:gd name="connsiteX53" fmla="*/ 533757 w 1286072"/>
              <a:gd name="connsiteY53" fmla="*/ 751793 h 1284843"/>
              <a:gd name="connsiteX54" fmla="*/ 541216 w 1286072"/>
              <a:gd name="connsiteY54" fmla="*/ 758410 h 1284843"/>
              <a:gd name="connsiteX55" fmla="*/ 600062 w 1286072"/>
              <a:gd name="connsiteY55" fmla="*/ 790670 h 1284843"/>
              <a:gd name="connsiteX56" fmla="*/ 619954 w 1286072"/>
              <a:gd name="connsiteY56" fmla="*/ 794806 h 1284843"/>
              <a:gd name="connsiteX57" fmla="*/ 643161 w 1286072"/>
              <a:gd name="connsiteY57" fmla="*/ 796460 h 1284843"/>
              <a:gd name="connsiteX58" fmla="*/ 665539 w 1286072"/>
              <a:gd name="connsiteY58" fmla="*/ 794806 h 1284843"/>
              <a:gd name="connsiteX59" fmla="*/ 666368 w 1286072"/>
              <a:gd name="connsiteY59" fmla="*/ 794806 h 1284843"/>
              <a:gd name="connsiteX60" fmla="*/ 686260 w 1286072"/>
              <a:gd name="connsiteY60" fmla="*/ 790670 h 1284843"/>
              <a:gd name="connsiteX61" fmla="*/ 726044 w 1286072"/>
              <a:gd name="connsiteY61" fmla="*/ 772472 h 1284843"/>
              <a:gd name="connsiteX62" fmla="*/ 735161 w 1286072"/>
              <a:gd name="connsiteY62" fmla="*/ 765855 h 1284843"/>
              <a:gd name="connsiteX63" fmla="*/ 752566 w 1286072"/>
              <a:gd name="connsiteY63" fmla="*/ 751793 h 1284843"/>
              <a:gd name="connsiteX64" fmla="*/ 791520 w 1286072"/>
              <a:gd name="connsiteY64" fmla="*/ 685620 h 1284843"/>
              <a:gd name="connsiteX65" fmla="*/ 796493 w 1286072"/>
              <a:gd name="connsiteY65" fmla="*/ 659978 h 1284843"/>
              <a:gd name="connsiteX66" fmla="*/ 797322 w 1286072"/>
              <a:gd name="connsiteY66" fmla="*/ 642607 h 1284843"/>
              <a:gd name="connsiteX67" fmla="*/ 795665 w 1286072"/>
              <a:gd name="connsiteY67" fmla="*/ 619446 h 1284843"/>
              <a:gd name="connsiteX68" fmla="*/ 791520 w 1286072"/>
              <a:gd name="connsiteY68" fmla="*/ 599594 h 1284843"/>
              <a:gd name="connsiteX69" fmla="*/ 769142 w 1286072"/>
              <a:gd name="connsiteY69" fmla="*/ 553273 h 1284843"/>
              <a:gd name="connsiteX70" fmla="*/ 752566 w 1286072"/>
              <a:gd name="connsiteY70" fmla="*/ 533421 h 1284843"/>
              <a:gd name="connsiteX71" fmla="*/ 741791 w 1286072"/>
              <a:gd name="connsiteY71" fmla="*/ 523495 h 1284843"/>
              <a:gd name="connsiteX72" fmla="*/ 740962 w 1286072"/>
              <a:gd name="connsiteY72" fmla="*/ 523495 h 1284843"/>
              <a:gd name="connsiteX73" fmla="*/ 740133 w 1286072"/>
              <a:gd name="connsiteY73" fmla="*/ 523495 h 1284843"/>
              <a:gd name="connsiteX74" fmla="*/ 686260 w 1286072"/>
              <a:gd name="connsiteY74" fmla="*/ 494544 h 1284843"/>
              <a:gd name="connsiteX75" fmla="*/ 651449 w 1286072"/>
              <a:gd name="connsiteY75" fmla="*/ 488754 h 1284843"/>
              <a:gd name="connsiteX76" fmla="*/ 643161 w 1286072"/>
              <a:gd name="connsiteY76" fmla="*/ 488754 h 128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286072" h="1284843">
                <a:moveTo>
                  <a:pt x="77299" y="0"/>
                </a:moveTo>
                <a:cubicBezTo>
                  <a:pt x="77299" y="0"/>
                  <a:pt x="77299" y="0"/>
                  <a:pt x="643160" y="0"/>
                </a:cubicBezTo>
                <a:cubicBezTo>
                  <a:pt x="663873" y="0"/>
                  <a:pt x="682928" y="8279"/>
                  <a:pt x="697841" y="22352"/>
                </a:cubicBezTo>
                <a:cubicBezTo>
                  <a:pt x="697841" y="22352"/>
                  <a:pt x="697841" y="22352"/>
                  <a:pt x="850474" y="175423"/>
                </a:cubicBezTo>
                <a:lnTo>
                  <a:pt x="925641" y="250806"/>
                </a:lnTo>
                <a:lnTo>
                  <a:pt x="929151" y="247295"/>
                </a:lnTo>
                <a:cubicBezTo>
                  <a:pt x="939862" y="236583"/>
                  <a:pt x="982704" y="193738"/>
                  <a:pt x="1154074" y="22355"/>
                </a:cubicBezTo>
                <a:cubicBezTo>
                  <a:pt x="1164836" y="11592"/>
                  <a:pt x="1178703" y="4554"/>
                  <a:pt x="1193398" y="1657"/>
                </a:cubicBezTo>
                <a:lnTo>
                  <a:pt x="1193649" y="1680"/>
                </a:lnTo>
                <a:lnTo>
                  <a:pt x="1193695" y="1656"/>
                </a:lnTo>
                <a:cubicBezTo>
                  <a:pt x="1208400" y="-1242"/>
                  <a:pt x="1223935" y="0"/>
                  <a:pt x="1238019" y="5795"/>
                </a:cubicBezTo>
                <a:cubicBezTo>
                  <a:pt x="1267016" y="18213"/>
                  <a:pt x="1286072" y="46360"/>
                  <a:pt x="1286072" y="76991"/>
                </a:cubicBezTo>
                <a:cubicBezTo>
                  <a:pt x="1286072" y="76991"/>
                  <a:pt x="1286072" y="76991"/>
                  <a:pt x="1286072" y="642422"/>
                </a:cubicBezTo>
                <a:cubicBezTo>
                  <a:pt x="1286072" y="663118"/>
                  <a:pt x="1277787" y="682159"/>
                  <a:pt x="1262874" y="697061"/>
                </a:cubicBezTo>
                <a:cubicBezTo>
                  <a:pt x="1262874" y="697061"/>
                  <a:pt x="1262874" y="697061"/>
                  <a:pt x="1035038" y="924723"/>
                </a:cubicBezTo>
                <a:cubicBezTo>
                  <a:pt x="1035038" y="924723"/>
                  <a:pt x="1035038" y="924723"/>
                  <a:pt x="1262874" y="1153213"/>
                </a:cubicBezTo>
                <a:cubicBezTo>
                  <a:pt x="1285243" y="1174737"/>
                  <a:pt x="1291871" y="1207852"/>
                  <a:pt x="1280272" y="1236827"/>
                </a:cubicBezTo>
                <a:cubicBezTo>
                  <a:pt x="1267845" y="1265802"/>
                  <a:pt x="1239676" y="1284843"/>
                  <a:pt x="1209022" y="1284843"/>
                </a:cubicBezTo>
                <a:cubicBezTo>
                  <a:pt x="1209022" y="1284843"/>
                  <a:pt x="1209022" y="1284843"/>
                  <a:pt x="720211" y="1284843"/>
                </a:cubicBezTo>
                <a:cubicBezTo>
                  <a:pt x="720211" y="1284843"/>
                  <a:pt x="720211" y="1284843"/>
                  <a:pt x="643160" y="1284843"/>
                </a:cubicBezTo>
                <a:cubicBezTo>
                  <a:pt x="622448" y="1284843"/>
                  <a:pt x="603393" y="1276565"/>
                  <a:pt x="588480" y="1261663"/>
                </a:cubicBezTo>
                <a:cubicBezTo>
                  <a:pt x="588480" y="1261663"/>
                  <a:pt x="588480" y="1261663"/>
                  <a:pt x="566110" y="1239311"/>
                </a:cubicBezTo>
                <a:cubicBezTo>
                  <a:pt x="566110" y="1239311"/>
                  <a:pt x="566110" y="1239311"/>
                  <a:pt x="360644" y="1034001"/>
                </a:cubicBezTo>
                <a:cubicBezTo>
                  <a:pt x="360644" y="1034001"/>
                  <a:pt x="360644" y="1034001"/>
                  <a:pt x="131980" y="1261663"/>
                </a:cubicBezTo>
                <a:cubicBezTo>
                  <a:pt x="117067" y="1276565"/>
                  <a:pt x="98011" y="1284843"/>
                  <a:pt x="77299" y="1284843"/>
                </a:cubicBezTo>
                <a:lnTo>
                  <a:pt x="77184" y="1284820"/>
                </a:lnTo>
                <a:lnTo>
                  <a:pt x="77071" y="1284843"/>
                </a:lnTo>
                <a:cubicBezTo>
                  <a:pt x="67126" y="1284843"/>
                  <a:pt x="57182" y="1282360"/>
                  <a:pt x="48066" y="1279050"/>
                </a:cubicBezTo>
                <a:cubicBezTo>
                  <a:pt x="19060" y="1266635"/>
                  <a:pt x="0" y="1238496"/>
                  <a:pt x="0" y="1207874"/>
                </a:cubicBezTo>
                <a:cubicBezTo>
                  <a:pt x="0" y="1207874"/>
                  <a:pt x="0" y="1207874"/>
                  <a:pt x="0" y="642603"/>
                </a:cubicBezTo>
                <a:cubicBezTo>
                  <a:pt x="0" y="621912"/>
                  <a:pt x="8287" y="602877"/>
                  <a:pt x="23204" y="587980"/>
                </a:cubicBezTo>
                <a:cubicBezTo>
                  <a:pt x="23204" y="587980"/>
                  <a:pt x="23204" y="587980"/>
                  <a:pt x="78844" y="532414"/>
                </a:cubicBezTo>
                <a:lnTo>
                  <a:pt x="104955" y="506337"/>
                </a:lnTo>
                <a:lnTo>
                  <a:pt x="119565" y="491738"/>
                </a:lnTo>
                <a:cubicBezTo>
                  <a:pt x="151605" y="459723"/>
                  <a:pt x="194324" y="417036"/>
                  <a:pt x="251283" y="360120"/>
                </a:cubicBezTo>
                <a:cubicBezTo>
                  <a:pt x="251283" y="360120"/>
                  <a:pt x="251283" y="360120"/>
                  <a:pt x="23447" y="131630"/>
                </a:cubicBezTo>
                <a:cubicBezTo>
                  <a:pt x="1078" y="110106"/>
                  <a:pt x="-5550" y="76164"/>
                  <a:pt x="6049" y="48016"/>
                </a:cubicBezTo>
                <a:cubicBezTo>
                  <a:pt x="18476" y="19041"/>
                  <a:pt x="46645" y="0"/>
                  <a:pt x="77299" y="0"/>
                </a:cubicBezTo>
                <a:close/>
                <a:moveTo>
                  <a:pt x="643161" y="488754"/>
                </a:moveTo>
                <a:cubicBezTo>
                  <a:pt x="628242" y="488754"/>
                  <a:pt x="614152" y="490408"/>
                  <a:pt x="600062" y="494544"/>
                </a:cubicBezTo>
                <a:cubicBezTo>
                  <a:pt x="579342" y="500334"/>
                  <a:pt x="560279" y="511088"/>
                  <a:pt x="543703" y="524322"/>
                </a:cubicBezTo>
                <a:cubicBezTo>
                  <a:pt x="523811" y="541693"/>
                  <a:pt x="508063" y="564026"/>
                  <a:pt x="498117" y="588841"/>
                </a:cubicBezTo>
                <a:cubicBezTo>
                  <a:pt x="498117" y="589668"/>
                  <a:pt x="498117" y="589668"/>
                  <a:pt x="498117" y="589668"/>
                </a:cubicBezTo>
                <a:cubicBezTo>
                  <a:pt x="497288" y="592150"/>
                  <a:pt x="496460" y="593804"/>
                  <a:pt x="495631" y="596286"/>
                </a:cubicBezTo>
                <a:cubicBezTo>
                  <a:pt x="495631" y="596286"/>
                  <a:pt x="495631" y="596286"/>
                  <a:pt x="495631" y="597113"/>
                </a:cubicBezTo>
                <a:cubicBezTo>
                  <a:pt x="495631" y="597940"/>
                  <a:pt x="494802" y="598767"/>
                  <a:pt x="494802" y="599594"/>
                </a:cubicBezTo>
                <a:cubicBezTo>
                  <a:pt x="494802" y="601249"/>
                  <a:pt x="493973" y="602076"/>
                  <a:pt x="493973" y="602903"/>
                </a:cubicBezTo>
                <a:cubicBezTo>
                  <a:pt x="493973" y="602903"/>
                  <a:pt x="493973" y="603730"/>
                  <a:pt x="493973" y="603730"/>
                </a:cubicBezTo>
                <a:cubicBezTo>
                  <a:pt x="493144" y="604557"/>
                  <a:pt x="493144" y="605385"/>
                  <a:pt x="493144" y="606212"/>
                </a:cubicBezTo>
                <a:cubicBezTo>
                  <a:pt x="491487" y="612002"/>
                  <a:pt x="490658" y="618619"/>
                  <a:pt x="489829" y="625237"/>
                </a:cubicBezTo>
                <a:cubicBezTo>
                  <a:pt x="489000" y="631027"/>
                  <a:pt x="489000" y="636817"/>
                  <a:pt x="489000" y="642607"/>
                </a:cubicBezTo>
                <a:cubicBezTo>
                  <a:pt x="489000" y="648397"/>
                  <a:pt x="489000" y="654187"/>
                  <a:pt x="489829" y="659978"/>
                </a:cubicBezTo>
                <a:cubicBezTo>
                  <a:pt x="490658" y="669076"/>
                  <a:pt x="492316" y="677348"/>
                  <a:pt x="494802" y="685620"/>
                </a:cubicBezTo>
                <a:cubicBezTo>
                  <a:pt x="502261" y="710435"/>
                  <a:pt x="515523" y="733595"/>
                  <a:pt x="533757" y="751793"/>
                </a:cubicBezTo>
                <a:cubicBezTo>
                  <a:pt x="536243" y="753447"/>
                  <a:pt x="538730" y="755929"/>
                  <a:pt x="541216" y="758410"/>
                </a:cubicBezTo>
                <a:cubicBezTo>
                  <a:pt x="557793" y="773299"/>
                  <a:pt x="578513" y="784053"/>
                  <a:pt x="600062" y="790670"/>
                </a:cubicBezTo>
                <a:cubicBezTo>
                  <a:pt x="606693" y="792324"/>
                  <a:pt x="613324" y="793979"/>
                  <a:pt x="619954" y="794806"/>
                </a:cubicBezTo>
                <a:cubicBezTo>
                  <a:pt x="627414" y="795633"/>
                  <a:pt x="634873" y="796460"/>
                  <a:pt x="643161" y="796460"/>
                </a:cubicBezTo>
                <a:cubicBezTo>
                  <a:pt x="650621" y="796460"/>
                  <a:pt x="658080" y="795633"/>
                  <a:pt x="665539" y="794806"/>
                </a:cubicBezTo>
                <a:cubicBezTo>
                  <a:pt x="665539" y="794806"/>
                  <a:pt x="666368" y="794806"/>
                  <a:pt x="666368" y="794806"/>
                </a:cubicBezTo>
                <a:cubicBezTo>
                  <a:pt x="672999" y="793979"/>
                  <a:pt x="679629" y="792324"/>
                  <a:pt x="686260" y="790670"/>
                </a:cubicBezTo>
                <a:cubicBezTo>
                  <a:pt x="700350" y="786534"/>
                  <a:pt x="713611" y="779917"/>
                  <a:pt x="726044" y="772472"/>
                </a:cubicBezTo>
                <a:cubicBezTo>
                  <a:pt x="729359" y="769991"/>
                  <a:pt x="732674" y="768336"/>
                  <a:pt x="735161" y="765855"/>
                </a:cubicBezTo>
                <a:cubicBezTo>
                  <a:pt x="741791" y="761719"/>
                  <a:pt x="746764" y="756756"/>
                  <a:pt x="752566" y="751793"/>
                </a:cubicBezTo>
                <a:cubicBezTo>
                  <a:pt x="770800" y="733595"/>
                  <a:pt x="784061" y="710435"/>
                  <a:pt x="791520" y="685620"/>
                </a:cubicBezTo>
                <a:cubicBezTo>
                  <a:pt x="794007" y="677348"/>
                  <a:pt x="795665" y="669076"/>
                  <a:pt x="796493" y="659978"/>
                </a:cubicBezTo>
                <a:cubicBezTo>
                  <a:pt x="797322" y="654187"/>
                  <a:pt x="797322" y="648397"/>
                  <a:pt x="797322" y="642607"/>
                </a:cubicBezTo>
                <a:cubicBezTo>
                  <a:pt x="797322" y="634335"/>
                  <a:pt x="796493" y="626891"/>
                  <a:pt x="795665" y="619446"/>
                </a:cubicBezTo>
                <a:cubicBezTo>
                  <a:pt x="794836" y="612829"/>
                  <a:pt x="793178" y="606212"/>
                  <a:pt x="791520" y="599594"/>
                </a:cubicBezTo>
                <a:cubicBezTo>
                  <a:pt x="786548" y="583051"/>
                  <a:pt x="779088" y="567335"/>
                  <a:pt x="769142" y="553273"/>
                </a:cubicBezTo>
                <a:cubicBezTo>
                  <a:pt x="764169" y="546656"/>
                  <a:pt x="758368" y="540038"/>
                  <a:pt x="752566" y="533421"/>
                </a:cubicBezTo>
                <a:cubicBezTo>
                  <a:pt x="748422" y="530112"/>
                  <a:pt x="745106" y="526804"/>
                  <a:pt x="741791" y="523495"/>
                </a:cubicBezTo>
                <a:cubicBezTo>
                  <a:pt x="740962" y="523495"/>
                  <a:pt x="740962" y="523495"/>
                  <a:pt x="740962" y="523495"/>
                </a:cubicBezTo>
                <a:cubicBezTo>
                  <a:pt x="740962" y="523495"/>
                  <a:pt x="740962" y="523495"/>
                  <a:pt x="740133" y="523495"/>
                </a:cubicBezTo>
                <a:cubicBezTo>
                  <a:pt x="724386" y="510260"/>
                  <a:pt x="706152" y="500334"/>
                  <a:pt x="686260" y="494544"/>
                </a:cubicBezTo>
                <a:cubicBezTo>
                  <a:pt x="674657" y="491236"/>
                  <a:pt x="663053" y="489581"/>
                  <a:pt x="651449" y="488754"/>
                </a:cubicBezTo>
                <a:cubicBezTo>
                  <a:pt x="648134" y="488754"/>
                  <a:pt x="645648" y="488754"/>
                  <a:pt x="643161" y="488754"/>
                </a:cubicBezTo>
                <a:close/>
              </a:path>
            </a:pathLst>
          </a:custGeom>
          <a:solidFill>
            <a:srgbClr val="74B19C"/>
          </a:solidFill>
          <a:ln>
            <a:noFill/>
          </a:ln>
        </p:spPr>
        <p:txBody>
          <a:bodyPr vert="horz" wrap="square" lIns="91440" tIns="45720" rIns="91440" bIns="45720" numCol="1" anchor="t" anchorCtr="0" compatLnSpc="1">
            <a:noAutofit/>
          </a:bodyPr>
          <a:lstStyle/>
          <a:p>
            <a:endParaRPr lang="zh-CN" altLang="en-US"/>
          </a:p>
        </p:txBody>
      </p:sp>
      <p:sp>
        <p:nvSpPr>
          <p:cNvPr id="72" name="IconShape"/>
          <p:cNvSpPr/>
          <p:nvPr/>
        </p:nvSpPr>
        <p:spPr bwMode="auto">
          <a:xfrm>
            <a:off x="4916724" y="3189136"/>
            <a:ext cx="583495" cy="582938"/>
          </a:xfrm>
          <a:custGeom>
            <a:avLst/>
            <a:gdLst>
              <a:gd name="connsiteX0" fmla="*/ 77299 w 1286072"/>
              <a:gd name="connsiteY0" fmla="*/ 0 h 1284843"/>
              <a:gd name="connsiteX1" fmla="*/ 643160 w 1286072"/>
              <a:gd name="connsiteY1" fmla="*/ 0 h 1284843"/>
              <a:gd name="connsiteX2" fmla="*/ 697841 w 1286072"/>
              <a:gd name="connsiteY2" fmla="*/ 22352 h 1284843"/>
              <a:gd name="connsiteX3" fmla="*/ 850474 w 1286072"/>
              <a:gd name="connsiteY3" fmla="*/ 175423 h 1284843"/>
              <a:gd name="connsiteX4" fmla="*/ 925641 w 1286072"/>
              <a:gd name="connsiteY4" fmla="*/ 250806 h 1284843"/>
              <a:gd name="connsiteX5" fmla="*/ 929151 w 1286072"/>
              <a:gd name="connsiteY5" fmla="*/ 247295 h 1284843"/>
              <a:gd name="connsiteX6" fmla="*/ 1154074 w 1286072"/>
              <a:gd name="connsiteY6" fmla="*/ 22355 h 1284843"/>
              <a:gd name="connsiteX7" fmla="*/ 1193398 w 1286072"/>
              <a:gd name="connsiteY7" fmla="*/ 1657 h 1284843"/>
              <a:gd name="connsiteX8" fmla="*/ 1193649 w 1286072"/>
              <a:gd name="connsiteY8" fmla="*/ 1680 h 1284843"/>
              <a:gd name="connsiteX9" fmla="*/ 1193695 w 1286072"/>
              <a:gd name="connsiteY9" fmla="*/ 1656 h 1284843"/>
              <a:gd name="connsiteX10" fmla="*/ 1238019 w 1286072"/>
              <a:gd name="connsiteY10" fmla="*/ 5795 h 1284843"/>
              <a:gd name="connsiteX11" fmla="*/ 1286072 w 1286072"/>
              <a:gd name="connsiteY11" fmla="*/ 76991 h 1284843"/>
              <a:gd name="connsiteX12" fmla="*/ 1286072 w 1286072"/>
              <a:gd name="connsiteY12" fmla="*/ 642422 h 1284843"/>
              <a:gd name="connsiteX13" fmla="*/ 1262874 w 1286072"/>
              <a:gd name="connsiteY13" fmla="*/ 697061 h 1284843"/>
              <a:gd name="connsiteX14" fmla="*/ 1035038 w 1286072"/>
              <a:gd name="connsiteY14" fmla="*/ 924723 h 1284843"/>
              <a:gd name="connsiteX15" fmla="*/ 1262874 w 1286072"/>
              <a:gd name="connsiteY15" fmla="*/ 1153213 h 1284843"/>
              <a:gd name="connsiteX16" fmla="*/ 1280272 w 1286072"/>
              <a:gd name="connsiteY16" fmla="*/ 1236827 h 1284843"/>
              <a:gd name="connsiteX17" fmla="*/ 1209022 w 1286072"/>
              <a:gd name="connsiteY17" fmla="*/ 1284843 h 1284843"/>
              <a:gd name="connsiteX18" fmla="*/ 720211 w 1286072"/>
              <a:gd name="connsiteY18" fmla="*/ 1284843 h 1284843"/>
              <a:gd name="connsiteX19" fmla="*/ 643160 w 1286072"/>
              <a:gd name="connsiteY19" fmla="*/ 1284843 h 1284843"/>
              <a:gd name="connsiteX20" fmla="*/ 588480 w 1286072"/>
              <a:gd name="connsiteY20" fmla="*/ 1261663 h 1284843"/>
              <a:gd name="connsiteX21" fmla="*/ 566110 w 1286072"/>
              <a:gd name="connsiteY21" fmla="*/ 1239311 h 1284843"/>
              <a:gd name="connsiteX22" fmla="*/ 360644 w 1286072"/>
              <a:gd name="connsiteY22" fmla="*/ 1034001 h 1284843"/>
              <a:gd name="connsiteX23" fmla="*/ 131980 w 1286072"/>
              <a:gd name="connsiteY23" fmla="*/ 1261663 h 1284843"/>
              <a:gd name="connsiteX24" fmla="*/ 77299 w 1286072"/>
              <a:gd name="connsiteY24" fmla="*/ 1284843 h 1284843"/>
              <a:gd name="connsiteX25" fmla="*/ 77184 w 1286072"/>
              <a:gd name="connsiteY25" fmla="*/ 1284820 h 1284843"/>
              <a:gd name="connsiteX26" fmla="*/ 77071 w 1286072"/>
              <a:gd name="connsiteY26" fmla="*/ 1284843 h 1284843"/>
              <a:gd name="connsiteX27" fmla="*/ 48066 w 1286072"/>
              <a:gd name="connsiteY27" fmla="*/ 1279050 h 1284843"/>
              <a:gd name="connsiteX28" fmla="*/ 0 w 1286072"/>
              <a:gd name="connsiteY28" fmla="*/ 1207874 h 1284843"/>
              <a:gd name="connsiteX29" fmla="*/ 0 w 1286072"/>
              <a:gd name="connsiteY29" fmla="*/ 642603 h 1284843"/>
              <a:gd name="connsiteX30" fmla="*/ 23204 w 1286072"/>
              <a:gd name="connsiteY30" fmla="*/ 587980 h 1284843"/>
              <a:gd name="connsiteX31" fmla="*/ 78844 w 1286072"/>
              <a:gd name="connsiteY31" fmla="*/ 532414 h 1284843"/>
              <a:gd name="connsiteX32" fmla="*/ 104955 w 1286072"/>
              <a:gd name="connsiteY32" fmla="*/ 506337 h 1284843"/>
              <a:gd name="connsiteX33" fmla="*/ 119565 w 1286072"/>
              <a:gd name="connsiteY33" fmla="*/ 491738 h 1284843"/>
              <a:gd name="connsiteX34" fmla="*/ 251283 w 1286072"/>
              <a:gd name="connsiteY34" fmla="*/ 360120 h 1284843"/>
              <a:gd name="connsiteX35" fmla="*/ 23447 w 1286072"/>
              <a:gd name="connsiteY35" fmla="*/ 131630 h 1284843"/>
              <a:gd name="connsiteX36" fmla="*/ 6049 w 1286072"/>
              <a:gd name="connsiteY36" fmla="*/ 48016 h 1284843"/>
              <a:gd name="connsiteX37" fmla="*/ 77299 w 1286072"/>
              <a:gd name="connsiteY37" fmla="*/ 0 h 1284843"/>
              <a:gd name="connsiteX38" fmla="*/ 643161 w 1286072"/>
              <a:gd name="connsiteY38" fmla="*/ 488754 h 1284843"/>
              <a:gd name="connsiteX39" fmla="*/ 600062 w 1286072"/>
              <a:gd name="connsiteY39" fmla="*/ 494544 h 1284843"/>
              <a:gd name="connsiteX40" fmla="*/ 543703 w 1286072"/>
              <a:gd name="connsiteY40" fmla="*/ 524322 h 1284843"/>
              <a:gd name="connsiteX41" fmla="*/ 498117 w 1286072"/>
              <a:gd name="connsiteY41" fmla="*/ 588841 h 1284843"/>
              <a:gd name="connsiteX42" fmla="*/ 498117 w 1286072"/>
              <a:gd name="connsiteY42" fmla="*/ 589668 h 1284843"/>
              <a:gd name="connsiteX43" fmla="*/ 495631 w 1286072"/>
              <a:gd name="connsiteY43" fmla="*/ 596286 h 1284843"/>
              <a:gd name="connsiteX44" fmla="*/ 495631 w 1286072"/>
              <a:gd name="connsiteY44" fmla="*/ 597113 h 1284843"/>
              <a:gd name="connsiteX45" fmla="*/ 494802 w 1286072"/>
              <a:gd name="connsiteY45" fmla="*/ 599594 h 1284843"/>
              <a:gd name="connsiteX46" fmla="*/ 493973 w 1286072"/>
              <a:gd name="connsiteY46" fmla="*/ 602903 h 1284843"/>
              <a:gd name="connsiteX47" fmla="*/ 493973 w 1286072"/>
              <a:gd name="connsiteY47" fmla="*/ 603730 h 1284843"/>
              <a:gd name="connsiteX48" fmla="*/ 493144 w 1286072"/>
              <a:gd name="connsiteY48" fmla="*/ 606212 h 1284843"/>
              <a:gd name="connsiteX49" fmla="*/ 489829 w 1286072"/>
              <a:gd name="connsiteY49" fmla="*/ 625237 h 1284843"/>
              <a:gd name="connsiteX50" fmla="*/ 489000 w 1286072"/>
              <a:gd name="connsiteY50" fmla="*/ 642607 h 1284843"/>
              <a:gd name="connsiteX51" fmla="*/ 489829 w 1286072"/>
              <a:gd name="connsiteY51" fmla="*/ 659978 h 1284843"/>
              <a:gd name="connsiteX52" fmla="*/ 494802 w 1286072"/>
              <a:gd name="connsiteY52" fmla="*/ 685620 h 1284843"/>
              <a:gd name="connsiteX53" fmla="*/ 533757 w 1286072"/>
              <a:gd name="connsiteY53" fmla="*/ 751793 h 1284843"/>
              <a:gd name="connsiteX54" fmla="*/ 541216 w 1286072"/>
              <a:gd name="connsiteY54" fmla="*/ 758410 h 1284843"/>
              <a:gd name="connsiteX55" fmla="*/ 600062 w 1286072"/>
              <a:gd name="connsiteY55" fmla="*/ 790670 h 1284843"/>
              <a:gd name="connsiteX56" fmla="*/ 619954 w 1286072"/>
              <a:gd name="connsiteY56" fmla="*/ 794806 h 1284843"/>
              <a:gd name="connsiteX57" fmla="*/ 643161 w 1286072"/>
              <a:gd name="connsiteY57" fmla="*/ 796460 h 1284843"/>
              <a:gd name="connsiteX58" fmla="*/ 665539 w 1286072"/>
              <a:gd name="connsiteY58" fmla="*/ 794806 h 1284843"/>
              <a:gd name="connsiteX59" fmla="*/ 666368 w 1286072"/>
              <a:gd name="connsiteY59" fmla="*/ 794806 h 1284843"/>
              <a:gd name="connsiteX60" fmla="*/ 686260 w 1286072"/>
              <a:gd name="connsiteY60" fmla="*/ 790670 h 1284843"/>
              <a:gd name="connsiteX61" fmla="*/ 726044 w 1286072"/>
              <a:gd name="connsiteY61" fmla="*/ 772472 h 1284843"/>
              <a:gd name="connsiteX62" fmla="*/ 735161 w 1286072"/>
              <a:gd name="connsiteY62" fmla="*/ 765855 h 1284843"/>
              <a:gd name="connsiteX63" fmla="*/ 752566 w 1286072"/>
              <a:gd name="connsiteY63" fmla="*/ 751793 h 1284843"/>
              <a:gd name="connsiteX64" fmla="*/ 791520 w 1286072"/>
              <a:gd name="connsiteY64" fmla="*/ 685620 h 1284843"/>
              <a:gd name="connsiteX65" fmla="*/ 796493 w 1286072"/>
              <a:gd name="connsiteY65" fmla="*/ 659978 h 1284843"/>
              <a:gd name="connsiteX66" fmla="*/ 797322 w 1286072"/>
              <a:gd name="connsiteY66" fmla="*/ 642607 h 1284843"/>
              <a:gd name="connsiteX67" fmla="*/ 795665 w 1286072"/>
              <a:gd name="connsiteY67" fmla="*/ 619446 h 1284843"/>
              <a:gd name="connsiteX68" fmla="*/ 791520 w 1286072"/>
              <a:gd name="connsiteY68" fmla="*/ 599594 h 1284843"/>
              <a:gd name="connsiteX69" fmla="*/ 769142 w 1286072"/>
              <a:gd name="connsiteY69" fmla="*/ 553273 h 1284843"/>
              <a:gd name="connsiteX70" fmla="*/ 752566 w 1286072"/>
              <a:gd name="connsiteY70" fmla="*/ 533421 h 1284843"/>
              <a:gd name="connsiteX71" fmla="*/ 741791 w 1286072"/>
              <a:gd name="connsiteY71" fmla="*/ 523495 h 1284843"/>
              <a:gd name="connsiteX72" fmla="*/ 740962 w 1286072"/>
              <a:gd name="connsiteY72" fmla="*/ 523495 h 1284843"/>
              <a:gd name="connsiteX73" fmla="*/ 740133 w 1286072"/>
              <a:gd name="connsiteY73" fmla="*/ 523495 h 1284843"/>
              <a:gd name="connsiteX74" fmla="*/ 686260 w 1286072"/>
              <a:gd name="connsiteY74" fmla="*/ 494544 h 1284843"/>
              <a:gd name="connsiteX75" fmla="*/ 651449 w 1286072"/>
              <a:gd name="connsiteY75" fmla="*/ 488754 h 1284843"/>
              <a:gd name="connsiteX76" fmla="*/ 643161 w 1286072"/>
              <a:gd name="connsiteY76" fmla="*/ 488754 h 128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286072" h="1284843">
                <a:moveTo>
                  <a:pt x="77299" y="0"/>
                </a:moveTo>
                <a:cubicBezTo>
                  <a:pt x="77299" y="0"/>
                  <a:pt x="77299" y="0"/>
                  <a:pt x="643160" y="0"/>
                </a:cubicBezTo>
                <a:cubicBezTo>
                  <a:pt x="663873" y="0"/>
                  <a:pt x="682928" y="8279"/>
                  <a:pt x="697841" y="22352"/>
                </a:cubicBezTo>
                <a:cubicBezTo>
                  <a:pt x="697841" y="22352"/>
                  <a:pt x="697841" y="22352"/>
                  <a:pt x="850474" y="175423"/>
                </a:cubicBezTo>
                <a:lnTo>
                  <a:pt x="925641" y="250806"/>
                </a:lnTo>
                <a:lnTo>
                  <a:pt x="929151" y="247295"/>
                </a:lnTo>
                <a:cubicBezTo>
                  <a:pt x="939862" y="236583"/>
                  <a:pt x="982704" y="193738"/>
                  <a:pt x="1154074" y="22355"/>
                </a:cubicBezTo>
                <a:cubicBezTo>
                  <a:pt x="1164836" y="11592"/>
                  <a:pt x="1178703" y="4554"/>
                  <a:pt x="1193398" y="1657"/>
                </a:cubicBezTo>
                <a:lnTo>
                  <a:pt x="1193649" y="1680"/>
                </a:lnTo>
                <a:lnTo>
                  <a:pt x="1193695" y="1656"/>
                </a:lnTo>
                <a:cubicBezTo>
                  <a:pt x="1208400" y="-1242"/>
                  <a:pt x="1223935" y="0"/>
                  <a:pt x="1238019" y="5795"/>
                </a:cubicBezTo>
                <a:cubicBezTo>
                  <a:pt x="1267016" y="18213"/>
                  <a:pt x="1286072" y="46360"/>
                  <a:pt x="1286072" y="76991"/>
                </a:cubicBezTo>
                <a:cubicBezTo>
                  <a:pt x="1286072" y="76991"/>
                  <a:pt x="1286072" y="76991"/>
                  <a:pt x="1286072" y="642422"/>
                </a:cubicBezTo>
                <a:cubicBezTo>
                  <a:pt x="1286072" y="663118"/>
                  <a:pt x="1277787" y="682159"/>
                  <a:pt x="1262874" y="697061"/>
                </a:cubicBezTo>
                <a:cubicBezTo>
                  <a:pt x="1262874" y="697061"/>
                  <a:pt x="1262874" y="697061"/>
                  <a:pt x="1035038" y="924723"/>
                </a:cubicBezTo>
                <a:cubicBezTo>
                  <a:pt x="1035038" y="924723"/>
                  <a:pt x="1035038" y="924723"/>
                  <a:pt x="1262874" y="1153213"/>
                </a:cubicBezTo>
                <a:cubicBezTo>
                  <a:pt x="1285243" y="1174737"/>
                  <a:pt x="1291871" y="1207852"/>
                  <a:pt x="1280272" y="1236827"/>
                </a:cubicBezTo>
                <a:cubicBezTo>
                  <a:pt x="1267845" y="1265802"/>
                  <a:pt x="1239676" y="1284843"/>
                  <a:pt x="1209022" y="1284843"/>
                </a:cubicBezTo>
                <a:cubicBezTo>
                  <a:pt x="1209022" y="1284843"/>
                  <a:pt x="1209022" y="1284843"/>
                  <a:pt x="720211" y="1284843"/>
                </a:cubicBezTo>
                <a:cubicBezTo>
                  <a:pt x="720211" y="1284843"/>
                  <a:pt x="720211" y="1284843"/>
                  <a:pt x="643160" y="1284843"/>
                </a:cubicBezTo>
                <a:cubicBezTo>
                  <a:pt x="622448" y="1284843"/>
                  <a:pt x="603393" y="1276565"/>
                  <a:pt x="588480" y="1261663"/>
                </a:cubicBezTo>
                <a:cubicBezTo>
                  <a:pt x="588480" y="1261663"/>
                  <a:pt x="588480" y="1261663"/>
                  <a:pt x="566110" y="1239311"/>
                </a:cubicBezTo>
                <a:cubicBezTo>
                  <a:pt x="566110" y="1239311"/>
                  <a:pt x="566110" y="1239311"/>
                  <a:pt x="360644" y="1034001"/>
                </a:cubicBezTo>
                <a:cubicBezTo>
                  <a:pt x="360644" y="1034001"/>
                  <a:pt x="360644" y="1034001"/>
                  <a:pt x="131980" y="1261663"/>
                </a:cubicBezTo>
                <a:cubicBezTo>
                  <a:pt x="117067" y="1276565"/>
                  <a:pt x="98011" y="1284843"/>
                  <a:pt x="77299" y="1284843"/>
                </a:cubicBezTo>
                <a:lnTo>
                  <a:pt x="77184" y="1284820"/>
                </a:lnTo>
                <a:lnTo>
                  <a:pt x="77071" y="1284843"/>
                </a:lnTo>
                <a:cubicBezTo>
                  <a:pt x="67126" y="1284843"/>
                  <a:pt x="57182" y="1282360"/>
                  <a:pt x="48066" y="1279050"/>
                </a:cubicBezTo>
                <a:cubicBezTo>
                  <a:pt x="19060" y="1266635"/>
                  <a:pt x="0" y="1238496"/>
                  <a:pt x="0" y="1207874"/>
                </a:cubicBezTo>
                <a:cubicBezTo>
                  <a:pt x="0" y="1207874"/>
                  <a:pt x="0" y="1207874"/>
                  <a:pt x="0" y="642603"/>
                </a:cubicBezTo>
                <a:cubicBezTo>
                  <a:pt x="0" y="621912"/>
                  <a:pt x="8287" y="602877"/>
                  <a:pt x="23204" y="587980"/>
                </a:cubicBezTo>
                <a:cubicBezTo>
                  <a:pt x="23204" y="587980"/>
                  <a:pt x="23204" y="587980"/>
                  <a:pt x="78844" y="532414"/>
                </a:cubicBezTo>
                <a:lnTo>
                  <a:pt x="104955" y="506337"/>
                </a:lnTo>
                <a:lnTo>
                  <a:pt x="119565" y="491738"/>
                </a:lnTo>
                <a:cubicBezTo>
                  <a:pt x="151605" y="459723"/>
                  <a:pt x="194324" y="417036"/>
                  <a:pt x="251283" y="360120"/>
                </a:cubicBezTo>
                <a:cubicBezTo>
                  <a:pt x="251283" y="360120"/>
                  <a:pt x="251283" y="360120"/>
                  <a:pt x="23447" y="131630"/>
                </a:cubicBezTo>
                <a:cubicBezTo>
                  <a:pt x="1078" y="110106"/>
                  <a:pt x="-5550" y="76164"/>
                  <a:pt x="6049" y="48016"/>
                </a:cubicBezTo>
                <a:cubicBezTo>
                  <a:pt x="18476" y="19041"/>
                  <a:pt x="46645" y="0"/>
                  <a:pt x="77299" y="0"/>
                </a:cubicBezTo>
                <a:close/>
                <a:moveTo>
                  <a:pt x="643161" y="488754"/>
                </a:moveTo>
                <a:cubicBezTo>
                  <a:pt x="628242" y="488754"/>
                  <a:pt x="614152" y="490408"/>
                  <a:pt x="600062" y="494544"/>
                </a:cubicBezTo>
                <a:cubicBezTo>
                  <a:pt x="579342" y="500334"/>
                  <a:pt x="560279" y="511088"/>
                  <a:pt x="543703" y="524322"/>
                </a:cubicBezTo>
                <a:cubicBezTo>
                  <a:pt x="523811" y="541693"/>
                  <a:pt x="508063" y="564026"/>
                  <a:pt x="498117" y="588841"/>
                </a:cubicBezTo>
                <a:cubicBezTo>
                  <a:pt x="498117" y="589668"/>
                  <a:pt x="498117" y="589668"/>
                  <a:pt x="498117" y="589668"/>
                </a:cubicBezTo>
                <a:cubicBezTo>
                  <a:pt x="497288" y="592150"/>
                  <a:pt x="496460" y="593804"/>
                  <a:pt x="495631" y="596286"/>
                </a:cubicBezTo>
                <a:cubicBezTo>
                  <a:pt x="495631" y="596286"/>
                  <a:pt x="495631" y="596286"/>
                  <a:pt x="495631" y="597113"/>
                </a:cubicBezTo>
                <a:cubicBezTo>
                  <a:pt x="495631" y="597940"/>
                  <a:pt x="494802" y="598767"/>
                  <a:pt x="494802" y="599594"/>
                </a:cubicBezTo>
                <a:cubicBezTo>
                  <a:pt x="494802" y="601249"/>
                  <a:pt x="493973" y="602076"/>
                  <a:pt x="493973" y="602903"/>
                </a:cubicBezTo>
                <a:cubicBezTo>
                  <a:pt x="493973" y="602903"/>
                  <a:pt x="493973" y="603730"/>
                  <a:pt x="493973" y="603730"/>
                </a:cubicBezTo>
                <a:cubicBezTo>
                  <a:pt x="493144" y="604557"/>
                  <a:pt x="493144" y="605385"/>
                  <a:pt x="493144" y="606212"/>
                </a:cubicBezTo>
                <a:cubicBezTo>
                  <a:pt x="491487" y="612002"/>
                  <a:pt x="490658" y="618619"/>
                  <a:pt x="489829" y="625237"/>
                </a:cubicBezTo>
                <a:cubicBezTo>
                  <a:pt x="489000" y="631027"/>
                  <a:pt x="489000" y="636817"/>
                  <a:pt x="489000" y="642607"/>
                </a:cubicBezTo>
                <a:cubicBezTo>
                  <a:pt x="489000" y="648397"/>
                  <a:pt x="489000" y="654187"/>
                  <a:pt x="489829" y="659978"/>
                </a:cubicBezTo>
                <a:cubicBezTo>
                  <a:pt x="490658" y="669076"/>
                  <a:pt x="492316" y="677348"/>
                  <a:pt x="494802" y="685620"/>
                </a:cubicBezTo>
                <a:cubicBezTo>
                  <a:pt x="502261" y="710435"/>
                  <a:pt x="515523" y="733595"/>
                  <a:pt x="533757" y="751793"/>
                </a:cubicBezTo>
                <a:cubicBezTo>
                  <a:pt x="536243" y="753447"/>
                  <a:pt x="538730" y="755929"/>
                  <a:pt x="541216" y="758410"/>
                </a:cubicBezTo>
                <a:cubicBezTo>
                  <a:pt x="557793" y="773299"/>
                  <a:pt x="578513" y="784053"/>
                  <a:pt x="600062" y="790670"/>
                </a:cubicBezTo>
                <a:cubicBezTo>
                  <a:pt x="606693" y="792324"/>
                  <a:pt x="613324" y="793979"/>
                  <a:pt x="619954" y="794806"/>
                </a:cubicBezTo>
                <a:cubicBezTo>
                  <a:pt x="627414" y="795633"/>
                  <a:pt x="634873" y="796460"/>
                  <a:pt x="643161" y="796460"/>
                </a:cubicBezTo>
                <a:cubicBezTo>
                  <a:pt x="650621" y="796460"/>
                  <a:pt x="658080" y="795633"/>
                  <a:pt x="665539" y="794806"/>
                </a:cubicBezTo>
                <a:cubicBezTo>
                  <a:pt x="665539" y="794806"/>
                  <a:pt x="666368" y="794806"/>
                  <a:pt x="666368" y="794806"/>
                </a:cubicBezTo>
                <a:cubicBezTo>
                  <a:pt x="672999" y="793979"/>
                  <a:pt x="679629" y="792324"/>
                  <a:pt x="686260" y="790670"/>
                </a:cubicBezTo>
                <a:cubicBezTo>
                  <a:pt x="700350" y="786534"/>
                  <a:pt x="713611" y="779917"/>
                  <a:pt x="726044" y="772472"/>
                </a:cubicBezTo>
                <a:cubicBezTo>
                  <a:pt x="729359" y="769991"/>
                  <a:pt x="732674" y="768336"/>
                  <a:pt x="735161" y="765855"/>
                </a:cubicBezTo>
                <a:cubicBezTo>
                  <a:pt x="741791" y="761719"/>
                  <a:pt x="746764" y="756756"/>
                  <a:pt x="752566" y="751793"/>
                </a:cubicBezTo>
                <a:cubicBezTo>
                  <a:pt x="770800" y="733595"/>
                  <a:pt x="784061" y="710435"/>
                  <a:pt x="791520" y="685620"/>
                </a:cubicBezTo>
                <a:cubicBezTo>
                  <a:pt x="794007" y="677348"/>
                  <a:pt x="795665" y="669076"/>
                  <a:pt x="796493" y="659978"/>
                </a:cubicBezTo>
                <a:cubicBezTo>
                  <a:pt x="797322" y="654187"/>
                  <a:pt x="797322" y="648397"/>
                  <a:pt x="797322" y="642607"/>
                </a:cubicBezTo>
                <a:cubicBezTo>
                  <a:pt x="797322" y="634335"/>
                  <a:pt x="796493" y="626891"/>
                  <a:pt x="795665" y="619446"/>
                </a:cubicBezTo>
                <a:cubicBezTo>
                  <a:pt x="794836" y="612829"/>
                  <a:pt x="793178" y="606212"/>
                  <a:pt x="791520" y="599594"/>
                </a:cubicBezTo>
                <a:cubicBezTo>
                  <a:pt x="786548" y="583051"/>
                  <a:pt x="779088" y="567335"/>
                  <a:pt x="769142" y="553273"/>
                </a:cubicBezTo>
                <a:cubicBezTo>
                  <a:pt x="764169" y="546656"/>
                  <a:pt x="758368" y="540038"/>
                  <a:pt x="752566" y="533421"/>
                </a:cubicBezTo>
                <a:cubicBezTo>
                  <a:pt x="748422" y="530112"/>
                  <a:pt x="745106" y="526804"/>
                  <a:pt x="741791" y="523495"/>
                </a:cubicBezTo>
                <a:cubicBezTo>
                  <a:pt x="740962" y="523495"/>
                  <a:pt x="740962" y="523495"/>
                  <a:pt x="740962" y="523495"/>
                </a:cubicBezTo>
                <a:cubicBezTo>
                  <a:pt x="740962" y="523495"/>
                  <a:pt x="740962" y="523495"/>
                  <a:pt x="740133" y="523495"/>
                </a:cubicBezTo>
                <a:cubicBezTo>
                  <a:pt x="724386" y="510260"/>
                  <a:pt x="706152" y="500334"/>
                  <a:pt x="686260" y="494544"/>
                </a:cubicBezTo>
                <a:cubicBezTo>
                  <a:pt x="674657" y="491236"/>
                  <a:pt x="663053" y="489581"/>
                  <a:pt x="651449" y="488754"/>
                </a:cubicBezTo>
                <a:cubicBezTo>
                  <a:pt x="648134" y="488754"/>
                  <a:pt x="645648" y="488754"/>
                  <a:pt x="643161" y="488754"/>
                </a:cubicBezTo>
                <a:close/>
              </a:path>
            </a:pathLst>
          </a:custGeom>
          <a:solidFill>
            <a:srgbClr val="74B19C"/>
          </a:solidFill>
          <a:ln>
            <a:noFill/>
          </a:ln>
        </p:spPr>
        <p:txBody>
          <a:bodyPr vert="horz" wrap="square" lIns="91440" tIns="45720" rIns="91440" bIns="45720" numCol="1" anchor="t" anchorCtr="0" compatLnSpc="1">
            <a:noAutofit/>
          </a:bodyPr>
          <a:lstStyle/>
          <a:p>
            <a:endParaRPr lang="zh-CN" altLang="en-US"/>
          </a:p>
        </p:txBody>
      </p:sp>
      <p:sp>
        <p:nvSpPr>
          <p:cNvPr id="73" name="IconShape"/>
          <p:cNvSpPr/>
          <p:nvPr/>
        </p:nvSpPr>
        <p:spPr bwMode="auto">
          <a:xfrm>
            <a:off x="1893906" y="3912616"/>
            <a:ext cx="583495" cy="582938"/>
          </a:xfrm>
          <a:custGeom>
            <a:avLst/>
            <a:gdLst>
              <a:gd name="connsiteX0" fmla="*/ 77299 w 1286072"/>
              <a:gd name="connsiteY0" fmla="*/ 0 h 1284843"/>
              <a:gd name="connsiteX1" fmla="*/ 643160 w 1286072"/>
              <a:gd name="connsiteY1" fmla="*/ 0 h 1284843"/>
              <a:gd name="connsiteX2" fmla="*/ 697841 w 1286072"/>
              <a:gd name="connsiteY2" fmla="*/ 22352 h 1284843"/>
              <a:gd name="connsiteX3" fmla="*/ 850474 w 1286072"/>
              <a:gd name="connsiteY3" fmla="*/ 175423 h 1284843"/>
              <a:gd name="connsiteX4" fmla="*/ 925641 w 1286072"/>
              <a:gd name="connsiteY4" fmla="*/ 250806 h 1284843"/>
              <a:gd name="connsiteX5" fmla="*/ 929151 w 1286072"/>
              <a:gd name="connsiteY5" fmla="*/ 247295 h 1284843"/>
              <a:gd name="connsiteX6" fmla="*/ 1154074 w 1286072"/>
              <a:gd name="connsiteY6" fmla="*/ 22355 h 1284843"/>
              <a:gd name="connsiteX7" fmla="*/ 1193398 w 1286072"/>
              <a:gd name="connsiteY7" fmla="*/ 1657 h 1284843"/>
              <a:gd name="connsiteX8" fmla="*/ 1193649 w 1286072"/>
              <a:gd name="connsiteY8" fmla="*/ 1680 h 1284843"/>
              <a:gd name="connsiteX9" fmla="*/ 1193695 w 1286072"/>
              <a:gd name="connsiteY9" fmla="*/ 1656 h 1284843"/>
              <a:gd name="connsiteX10" fmla="*/ 1238019 w 1286072"/>
              <a:gd name="connsiteY10" fmla="*/ 5795 h 1284843"/>
              <a:gd name="connsiteX11" fmla="*/ 1286072 w 1286072"/>
              <a:gd name="connsiteY11" fmla="*/ 76991 h 1284843"/>
              <a:gd name="connsiteX12" fmla="*/ 1286072 w 1286072"/>
              <a:gd name="connsiteY12" fmla="*/ 642422 h 1284843"/>
              <a:gd name="connsiteX13" fmla="*/ 1262874 w 1286072"/>
              <a:gd name="connsiteY13" fmla="*/ 697061 h 1284843"/>
              <a:gd name="connsiteX14" fmla="*/ 1035038 w 1286072"/>
              <a:gd name="connsiteY14" fmla="*/ 924723 h 1284843"/>
              <a:gd name="connsiteX15" fmla="*/ 1262874 w 1286072"/>
              <a:gd name="connsiteY15" fmla="*/ 1153213 h 1284843"/>
              <a:gd name="connsiteX16" fmla="*/ 1280272 w 1286072"/>
              <a:gd name="connsiteY16" fmla="*/ 1236827 h 1284843"/>
              <a:gd name="connsiteX17" fmla="*/ 1209022 w 1286072"/>
              <a:gd name="connsiteY17" fmla="*/ 1284843 h 1284843"/>
              <a:gd name="connsiteX18" fmla="*/ 720211 w 1286072"/>
              <a:gd name="connsiteY18" fmla="*/ 1284843 h 1284843"/>
              <a:gd name="connsiteX19" fmla="*/ 643160 w 1286072"/>
              <a:gd name="connsiteY19" fmla="*/ 1284843 h 1284843"/>
              <a:gd name="connsiteX20" fmla="*/ 588480 w 1286072"/>
              <a:gd name="connsiteY20" fmla="*/ 1261663 h 1284843"/>
              <a:gd name="connsiteX21" fmla="*/ 566110 w 1286072"/>
              <a:gd name="connsiteY21" fmla="*/ 1239311 h 1284843"/>
              <a:gd name="connsiteX22" fmla="*/ 360644 w 1286072"/>
              <a:gd name="connsiteY22" fmla="*/ 1034001 h 1284843"/>
              <a:gd name="connsiteX23" fmla="*/ 131980 w 1286072"/>
              <a:gd name="connsiteY23" fmla="*/ 1261663 h 1284843"/>
              <a:gd name="connsiteX24" fmla="*/ 77299 w 1286072"/>
              <a:gd name="connsiteY24" fmla="*/ 1284843 h 1284843"/>
              <a:gd name="connsiteX25" fmla="*/ 77184 w 1286072"/>
              <a:gd name="connsiteY25" fmla="*/ 1284820 h 1284843"/>
              <a:gd name="connsiteX26" fmla="*/ 77071 w 1286072"/>
              <a:gd name="connsiteY26" fmla="*/ 1284843 h 1284843"/>
              <a:gd name="connsiteX27" fmla="*/ 48066 w 1286072"/>
              <a:gd name="connsiteY27" fmla="*/ 1279050 h 1284843"/>
              <a:gd name="connsiteX28" fmla="*/ 0 w 1286072"/>
              <a:gd name="connsiteY28" fmla="*/ 1207874 h 1284843"/>
              <a:gd name="connsiteX29" fmla="*/ 0 w 1286072"/>
              <a:gd name="connsiteY29" fmla="*/ 642603 h 1284843"/>
              <a:gd name="connsiteX30" fmla="*/ 23204 w 1286072"/>
              <a:gd name="connsiteY30" fmla="*/ 587980 h 1284843"/>
              <a:gd name="connsiteX31" fmla="*/ 78844 w 1286072"/>
              <a:gd name="connsiteY31" fmla="*/ 532414 h 1284843"/>
              <a:gd name="connsiteX32" fmla="*/ 104955 w 1286072"/>
              <a:gd name="connsiteY32" fmla="*/ 506337 h 1284843"/>
              <a:gd name="connsiteX33" fmla="*/ 119565 w 1286072"/>
              <a:gd name="connsiteY33" fmla="*/ 491738 h 1284843"/>
              <a:gd name="connsiteX34" fmla="*/ 251283 w 1286072"/>
              <a:gd name="connsiteY34" fmla="*/ 360120 h 1284843"/>
              <a:gd name="connsiteX35" fmla="*/ 23447 w 1286072"/>
              <a:gd name="connsiteY35" fmla="*/ 131630 h 1284843"/>
              <a:gd name="connsiteX36" fmla="*/ 6049 w 1286072"/>
              <a:gd name="connsiteY36" fmla="*/ 48016 h 1284843"/>
              <a:gd name="connsiteX37" fmla="*/ 77299 w 1286072"/>
              <a:gd name="connsiteY37" fmla="*/ 0 h 1284843"/>
              <a:gd name="connsiteX38" fmla="*/ 643161 w 1286072"/>
              <a:gd name="connsiteY38" fmla="*/ 488754 h 1284843"/>
              <a:gd name="connsiteX39" fmla="*/ 600062 w 1286072"/>
              <a:gd name="connsiteY39" fmla="*/ 494544 h 1284843"/>
              <a:gd name="connsiteX40" fmla="*/ 543703 w 1286072"/>
              <a:gd name="connsiteY40" fmla="*/ 524322 h 1284843"/>
              <a:gd name="connsiteX41" fmla="*/ 498117 w 1286072"/>
              <a:gd name="connsiteY41" fmla="*/ 588841 h 1284843"/>
              <a:gd name="connsiteX42" fmla="*/ 498117 w 1286072"/>
              <a:gd name="connsiteY42" fmla="*/ 589668 h 1284843"/>
              <a:gd name="connsiteX43" fmla="*/ 495631 w 1286072"/>
              <a:gd name="connsiteY43" fmla="*/ 596286 h 1284843"/>
              <a:gd name="connsiteX44" fmla="*/ 495631 w 1286072"/>
              <a:gd name="connsiteY44" fmla="*/ 597113 h 1284843"/>
              <a:gd name="connsiteX45" fmla="*/ 494802 w 1286072"/>
              <a:gd name="connsiteY45" fmla="*/ 599594 h 1284843"/>
              <a:gd name="connsiteX46" fmla="*/ 493973 w 1286072"/>
              <a:gd name="connsiteY46" fmla="*/ 602903 h 1284843"/>
              <a:gd name="connsiteX47" fmla="*/ 493973 w 1286072"/>
              <a:gd name="connsiteY47" fmla="*/ 603730 h 1284843"/>
              <a:gd name="connsiteX48" fmla="*/ 493144 w 1286072"/>
              <a:gd name="connsiteY48" fmla="*/ 606212 h 1284843"/>
              <a:gd name="connsiteX49" fmla="*/ 489829 w 1286072"/>
              <a:gd name="connsiteY49" fmla="*/ 625237 h 1284843"/>
              <a:gd name="connsiteX50" fmla="*/ 489000 w 1286072"/>
              <a:gd name="connsiteY50" fmla="*/ 642607 h 1284843"/>
              <a:gd name="connsiteX51" fmla="*/ 489829 w 1286072"/>
              <a:gd name="connsiteY51" fmla="*/ 659978 h 1284843"/>
              <a:gd name="connsiteX52" fmla="*/ 494802 w 1286072"/>
              <a:gd name="connsiteY52" fmla="*/ 685620 h 1284843"/>
              <a:gd name="connsiteX53" fmla="*/ 533757 w 1286072"/>
              <a:gd name="connsiteY53" fmla="*/ 751793 h 1284843"/>
              <a:gd name="connsiteX54" fmla="*/ 541216 w 1286072"/>
              <a:gd name="connsiteY54" fmla="*/ 758410 h 1284843"/>
              <a:gd name="connsiteX55" fmla="*/ 600062 w 1286072"/>
              <a:gd name="connsiteY55" fmla="*/ 790670 h 1284843"/>
              <a:gd name="connsiteX56" fmla="*/ 619954 w 1286072"/>
              <a:gd name="connsiteY56" fmla="*/ 794806 h 1284843"/>
              <a:gd name="connsiteX57" fmla="*/ 643161 w 1286072"/>
              <a:gd name="connsiteY57" fmla="*/ 796460 h 1284843"/>
              <a:gd name="connsiteX58" fmla="*/ 665539 w 1286072"/>
              <a:gd name="connsiteY58" fmla="*/ 794806 h 1284843"/>
              <a:gd name="connsiteX59" fmla="*/ 666368 w 1286072"/>
              <a:gd name="connsiteY59" fmla="*/ 794806 h 1284843"/>
              <a:gd name="connsiteX60" fmla="*/ 686260 w 1286072"/>
              <a:gd name="connsiteY60" fmla="*/ 790670 h 1284843"/>
              <a:gd name="connsiteX61" fmla="*/ 726044 w 1286072"/>
              <a:gd name="connsiteY61" fmla="*/ 772472 h 1284843"/>
              <a:gd name="connsiteX62" fmla="*/ 735161 w 1286072"/>
              <a:gd name="connsiteY62" fmla="*/ 765855 h 1284843"/>
              <a:gd name="connsiteX63" fmla="*/ 752566 w 1286072"/>
              <a:gd name="connsiteY63" fmla="*/ 751793 h 1284843"/>
              <a:gd name="connsiteX64" fmla="*/ 791520 w 1286072"/>
              <a:gd name="connsiteY64" fmla="*/ 685620 h 1284843"/>
              <a:gd name="connsiteX65" fmla="*/ 796493 w 1286072"/>
              <a:gd name="connsiteY65" fmla="*/ 659978 h 1284843"/>
              <a:gd name="connsiteX66" fmla="*/ 797322 w 1286072"/>
              <a:gd name="connsiteY66" fmla="*/ 642607 h 1284843"/>
              <a:gd name="connsiteX67" fmla="*/ 795665 w 1286072"/>
              <a:gd name="connsiteY67" fmla="*/ 619446 h 1284843"/>
              <a:gd name="connsiteX68" fmla="*/ 791520 w 1286072"/>
              <a:gd name="connsiteY68" fmla="*/ 599594 h 1284843"/>
              <a:gd name="connsiteX69" fmla="*/ 769142 w 1286072"/>
              <a:gd name="connsiteY69" fmla="*/ 553273 h 1284843"/>
              <a:gd name="connsiteX70" fmla="*/ 752566 w 1286072"/>
              <a:gd name="connsiteY70" fmla="*/ 533421 h 1284843"/>
              <a:gd name="connsiteX71" fmla="*/ 741791 w 1286072"/>
              <a:gd name="connsiteY71" fmla="*/ 523495 h 1284843"/>
              <a:gd name="connsiteX72" fmla="*/ 740962 w 1286072"/>
              <a:gd name="connsiteY72" fmla="*/ 523495 h 1284843"/>
              <a:gd name="connsiteX73" fmla="*/ 740133 w 1286072"/>
              <a:gd name="connsiteY73" fmla="*/ 523495 h 1284843"/>
              <a:gd name="connsiteX74" fmla="*/ 686260 w 1286072"/>
              <a:gd name="connsiteY74" fmla="*/ 494544 h 1284843"/>
              <a:gd name="connsiteX75" fmla="*/ 651449 w 1286072"/>
              <a:gd name="connsiteY75" fmla="*/ 488754 h 1284843"/>
              <a:gd name="connsiteX76" fmla="*/ 643161 w 1286072"/>
              <a:gd name="connsiteY76" fmla="*/ 488754 h 128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286072" h="1284843">
                <a:moveTo>
                  <a:pt x="77299" y="0"/>
                </a:moveTo>
                <a:cubicBezTo>
                  <a:pt x="77299" y="0"/>
                  <a:pt x="77299" y="0"/>
                  <a:pt x="643160" y="0"/>
                </a:cubicBezTo>
                <a:cubicBezTo>
                  <a:pt x="663873" y="0"/>
                  <a:pt x="682928" y="8279"/>
                  <a:pt x="697841" y="22352"/>
                </a:cubicBezTo>
                <a:cubicBezTo>
                  <a:pt x="697841" y="22352"/>
                  <a:pt x="697841" y="22352"/>
                  <a:pt x="850474" y="175423"/>
                </a:cubicBezTo>
                <a:lnTo>
                  <a:pt x="925641" y="250806"/>
                </a:lnTo>
                <a:lnTo>
                  <a:pt x="929151" y="247295"/>
                </a:lnTo>
                <a:cubicBezTo>
                  <a:pt x="939862" y="236583"/>
                  <a:pt x="982704" y="193738"/>
                  <a:pt x="1154074" y="22355"/>
                </a:cubicBezTo>
                <a:cubicBezTo>
                  <a:pt x="1164836" y="11592"/>
                  <a:pt x="1178703" y="4554"/>
                  <a:pt x="1193398" y="1657"/>
                </a:cubicBezTo>
                <a:lnTo>
                  <a:pt x="1193649" y="1680"/>
                </a:lnTo>
                <a:lnTo>
                  <a:pt x="1193695" y="1656"/>
                </a:lnTo>
                <a:cubicBezTo>
                  <a:pt x="1208400" y="-1242"/>
                  <a:pt x="1223935" y="0"/>
                  <a:pt x="1238019" y="5795"/>
                </a:cubicBezTo>
                <a:cubicBezTo>
                  <a:pt x="1267016" y="18213"/>
                  <a:pt x="1286072" y="46360"/>
                  <a:pt x="1286072" y="76991"/>
                </a:cubicBezTo>
                <a:cubicBezTo>
                  <a:pt x="1286072" y="76991"/>
                  <a:pt x="1286072" y="76991"/>
                  <a:pt x="1286072" y="642422"/>
                </a:cubicBezTo>
                <a:cubicBezTo>
                  <a:pt x="1286072" y="663118"/>
                  <a:pt x="1277787" y="682159"/>
                  <a:pt x="1262874" y="697061"/>
                </a:cubicBezTo>
                <a:cubicBezTo>
                  <a:pt x="1262874" y="697061"/>
                  <a:pt x="1262874" y="697061"/>
                  <a:pt x="1035038" y="924723"/>
                </a:cubicBezTo>
                <a:cubicBezTo>
                  <a:pt x="1035038" y="924723"/>
                  <a:pt x="1035038" y="924723"/>
                  <a:pt x="1262874" y="1153213"/>
                </a:cubicBezTo>
                <a:cubicBezTo>
                  <a:pt x="1285243" y="1174737"/>
                  <a:pt x="1291871" y="1207852"/>
                  <a:pt x="1280272" y="1236827"/>
                </a:cubicBezTo>
                <a:cubicBezTo>
                  <a:pt x="1267845" y="1265802"/>
                  <a:pt x="1239676" y="1284843"/>
                  <a:pt x="1209022" y="1284843"/>
                </a:cubicBezTo>
                <a:cubicBezTo>
                  <a:pt x="1209022" y="1284843"/>
                  <a:pt x="1209022" y="1284843"/>
                  <a:pt x="720211" y="1284843"/>
                </a:cubicBezTo>
                <a:cubicBezTo>
                  <a:pt x="720211" y="1284843"/>
                  <a:pt x="720211" y="1284843"/>
                  <a:pt x="643160" y="1284843"/>
                </a:cubicBezTo>
                <a:cubicBezTo>
                  <a:pt x="622448" y="1284843"/>
                  <a:pt x="603393" y="1276565"/>
                  <a:pt x="588480" y="1261663"/>
                </a:cubicBezTo>
                <a:cubicBezTo>
                  <a:pt x="588480" y="1261663"/>
                  <a:pt x="588480" y="1261663"/>
                  <a:pt x="566110" y="1239311"/>
                </a:cubicBezTo>
                <a:cubicBezTo>
                  <a:pt x="566110" y="1239311"/>
                  <a:pt x="566110" y="1239311"/>
                  <a:pt x="360644" y="1034001"/>
                </a:cubicBezTo>
                <a:cubicBezTo>
                  <a:pt x="360644" y="1034001"/>
                  <a:pt x="360644" y="1034001"/>
                  <a:pt x="131980" y="1261663"/>
                </a:cubicBezTo>
                <a:cubicBezTo>
                  <a:pt x="117067" y="1276565"/>
                  <a:pt x="98011" y="1284843"/>
                  <a:pt x="77299" y="1284843"/>
                </a:cubicBezTo>
                <a:lnTo>
                  <a:pt x="77184" y="1284820"/>
                </a:lnTo>
                <a:lnTo>
                  <a:pt x="77071" y="1284843"/>
                </a:lnTo>
                <a:cubicBezTo>
                  <a:pt x="67126" y="1284843"/>
                  <a:pt x="57182" y="1282360"/>
                  <a:pt x="48066" y="1279050"/>
                </a:cubicBezTo>
                <a:cubicBezTo>
                  <a:pt x="19060" y="1266635"/>
                  <a:pt x="0" y="1238496"/>
                  <a:pt x="0" y="1207874"/>
                </a:cubicBezTo>
                <a:cubicBezTo>
                  <a:pt x="0" y="1207874"/>
                  <a:pt x="0" y="1207874"/>
                  <a:pt x="0" y="642603"/>
                </a:cubicBezTo>
                <a:cubicBezTo>
                  <a:pt x="0" y="621912"/>
                  <a:pt x="8287" y="602877"/>
                  <a:pt x="23204" y="587980"/>
                </a:cubicBezTo>
                <a:cubicBezTo>
                  <a:pt x="23204" y="587980"/>
                  <a:pt x="23204" y="587980"/>
                  <a:pt x="78844" y="532414"/>
                </a:cubicBezTo>
                <a:lnTo>
                  <a:pt x="104955" y="506337"/>
                </a:lnTo>
                <a:lnTo>
                  <a:pt x="119565" y="491738"/>
                </a:lnTo>
                <a:cubicBezTo>
                  <a:pt x="151605" y="459723"/>
                  <a:pt x="194324" y="417036"/>
                  <a:pt x="251283" y="360120"/>
                </a:cubicBezTo>
                <a:cubicBezTo>
                  <a:pt x="251283" y="360120"/>
                  <a:pt x="251283" y="360120"/>
                  <a:pt x="23447" y="131630"/>
                </a:cubicBezTo>
                <a:cubicBezTo>
                  <a:pt x="1078" y="110106"/>
                  <a:pt x="-5550" y="76164"/>
                  <a:pt x="6049" y="48016"/>
                </a:cubicBezTo>
                <a:cubicBezTo>
                  <a:pt x="18476" y="19041"/>
                  <a:pt x="46645" y="0"/>
                  <a:pt x="77299" y="0"/>
                </a:cubicBezTo>
                <a:close/>
                <a:moveTo>
                  <a:pt x="643161" y="488754"/>
                </a:moveTo>
                <a:cubicBezTo>
                  <a:pt x="628242" y="488754"/>
                  <a:pt x="614152" y="490408"/>
                  <a:pt x="600062" y="494544"/>
                </a:cubicBezTo>
                <a:cubicBezTo>
                  <a:pt x="579342" y="500334"/>
                  <a:pt x="560279" y="511088"/>
                  <a:pt x="543703" y="524322"/>
                </a:cubicBezTo>
                <a:cubicBezTo>
                  <a:pt x="523811" y="541693"/>
                  <a:pt x="508063" y="564026"/>
                  <a:pt x="498117" y="588841"/>
                </a:cubicBezTo>
                <a:cubicBezTo>
                  <a:pt x="498117" y="589668"/>
                  <a:pt x="498117" y="589668"/>
                  <a:pt x="498117" y="589668"/>
                </a:cubicBezTo>
                <a:cubicBezTo>
                  <a:pt x="497288" y="592150"/>
                  <a:pt x="496460" y="593804"/>
                  <a:pt x="495631" y="596286"/>
                </a:cubicBezTo>
                <a:cubicBezTo>
                  <a:pt x="495631" y="596286"/>
                  <a:pt x="495631" y="596286"/>
                  <a:pt x="495631" y="597113"/>
                </a:cubicBezTo>
                <a:cubicBezTo>
                  <a:pt x="495631" y="597940"/>
                  <a:pt x="494802" y="598767"/>
                  <a:pt x="494802" y="599594"/>
                </a:cubicBezTo>
                <a:cubicBezTo>
                  <a:pt x="494802" y="601249"/>
                  <a:pt x="493973" y="602076"/>
                  <a:pt x="493973" y="602903"/>
                </a:cubicBezTo>
                <a:cubicBezTo>
                  <a:pt x="493973" y="602903"/>
                  <a:pt x="493973" y="603730"/>
                  <a:pt x="493973" y="603730"/>
                </a:cubicBezTo>
                <a:cubicBezTo>
                  <a:pt x="493144" y="604557"/>
                  <a:pt x="493144" y="605385"/>
                  <a:pt x="493144" y="606212"/>
                </a:cubicBezTo>
                <a:cubicBezTo>
                  <a:pt x="491487" y="612002"/>
                  <a:pt x="490658" y="618619"/>
                  <a:pt x="489829" y="625237"/>
                </a:cubicBezTo>
                <a:cubicBezTo>
                  <a:pt x="489000" y="631027"/>
                  <a:pt x="489000" y="636817"/>
                  <a:pt x="489000" y="642607"/>
                </a:cubicBezTo>
                <a:cubicBezTo>
                  <a:pt x="489000" y="648397"/>
                  <a:pt x="489000" y="654187"/>
                  <a:pt x="489829" y="659978"/>
                </a:cubicBezTo>
                <a:cubicBezTo>
                  <a:pt x="490658" y="669076"/>
                  <a:pt x="492316" y="677348"/>
                  <a:pt x="494802" y="685620"/>
                </a:cubicBezTo>
                <a:cubicBezTo>
                  <a:pt x="502261" y="710435"/>
                  <a:pt x="515523" y="733595"/>
                  <a:pt x="533757" y="751793"/>
                </a:cubicBezTo>
                <a:cubicBezTo>
                  <a:pt x="536243" y="753447"/>
                  <a:pt x="538730" y="755929"/>
                  <a:pt x="541216" y="758410"/>
                </a:cubicBezTo>
                <a:cubicBezTo>
                  <a:pt x="557793" y="773299"/>
                  <a:pt x="578513" y="784053"/>
                  <a:pt x="600062" y="790670"/>
                </a:cubicBezTo>
                <a:cubicBezTo>
                  <a:pt x="606693" y="792324"/>
                  <a:pt x="613324" y="793979"/>
                  <a:pt x="619954" y="794806"/>
                </a:cubicBezTo>
                <a:cubicBezTo>
                  <a:pt x="627414" y="795633"/>
                  <a:pt x="634873" y="796460"/>
                  <a:pt x="643161" y="796460"/>
                </a:cubicBezTo>
                <a:cubicBezTo>
                  <a:pt x="650621" y="796460"/>
                  <a:pt x="658080" y="795633"/>
                  <a:pt x="665539" y="794806"/>
                </a:cubicBezTo>
                <a:cubicBezTo>
                  <a:pt x="665539" y="794806"/>
                  <a:pt x="666368" y="794806"/>
                  <a:pt x="666368" y="794806"/>
                </a:cubicBezTo>
                <a:cubicBezTo>
                  <a:pt x="672999" y="793979"/>
                  <a:pt x="679629" y="792324"/>
                  <a:pt x="686260" y="790670"/>
                </a:cubicBezTo>
                <a:cubicBezTo>
                  <a:pt x="700350" y="786534"/>
                  <a:pt x="713611" y="779917"/>
                  <a:pt x="726044" y="772472"/>
                </a:cubicBezTo>
                <a:cubicBezTo>
                  <a:pt x="729359" y="769991"/>
                  <a:pt x="732674" y="768336"/>
                  <a:pt x="735161" y="765855"/>
                </a:cubicBezTo>
                <a:cubicBezTo>
                  <a:pt x="741791" y="761719"/>
                  <a:pt x="746764" y="756756"/>
                  <a:pt x="752566" y="751793"/>
                </a:cubicBezTo>
                <a:cubicBezTo>
                  <a:pt x="770800" y="733595"/>
                  <a:pt x="784061" y="710435"/>
                  <a:pt x="791520" y="685620"/>
                </a:cubicBezTo>
                <a:cubicBezTo>
                  <a:pt x="794007" y="677348"/>
                  <a:pt x="795665" y="669076"/>
                  <a:pt x="796493" y="659978"/>
                </a:cubicBezTo>
                <a:cubicBezTo>
                  <a:pt x="797322" y="654187"/>
                  <a:pt x="797322" y="648397"/>
                  <a:pt x="797322" y="642607"/>
                </a:cubicBezTo>
                <a:cubicBezTo>
                  <a:pt x="797322" y="634335"/>
                  <a:pt x="796493" y="626891"/>
                  <a:pt x="795665" y="619446"/>
                </a:cubicBezTo>
                <a:cubicBezTo>
                  <a:pt x="794836" y="612829"/>
                  <a:pt x="793178" y="606212"/>
                  <a:pt x="791520" y="599594"/>
                </a:cubicBezTo>
                <a:cubicBezTo>
                  <a:pt x="786548" y="583051"/>
                  <a:pt x="779088" y="567335"/>
                  <a:pt x="769142" y="553273"/>
                </a:cubicBezTo>
                <a:cubicBezTo>
                  <a:pt x="764169" y="546656"/>
                  <a:pt x="758368" y="540038"/>
                  <a:pt x="752566" y="533421"/>
                </a:cubicBezTo>
                <a:cubicBezTo>
                  <a:pt x="748422" y="530112"/>
                  <a:pt x="745106" y="526804"/>
                  <a:pt x="741791" y="523495"/>
                </a:cubicBezTo>
                <a:cubicBezTo>
                  <a:pt x="740962" y="523495"/>
                  <a:pt x="740962" y="523495"/>
                  <a:pt x="740962" y="523495"/>
                </a:cubicBezTo>
                <a:cubicBezTo>
                  <a:pt x="740962" y="523495"/>
                  <a:pt x="740962" y="523495"/>
                  <a:pt x="740133" y="523495"/>
                </a:cubicBezTo>
                <a:cubicBezTo>
                  <a:pt x="724386" y="510260"/>
                  <a:pt x="706152" y="500334"/>
                  <a:pt x="686260" y="494544"/>
                </a:cubicBezTo>
                <a:cubicBezTo>
                  <a:pt x="674657" y="491236"/>
                  <a:pt x="663053" y="489581"/>
                  <a:pt x="651449" y="488754"/>
                </a:cubicBezTo>
                <a:cubicBezTo>
                  <a:pt x="648134" y="488754"/>
                  <a:pt x="645648" y="488754"/>
                  <a:pt x="643161" y="488754"/>
                </a:cubicBezTo>
                <a:close/>
              </a:path>
            </a:pathLst>
          </a:custGeom>
          <a:solidFill>
            <a:srgbClr val="74B19C"/>
          </a:solidFill>
          <a:ln>
            <a:noFill/>
          </a:ln>
        </p:spPr>
        <p:txBody>
          <a:bodyPr vert="horz" wrap="square" lIns="91440" tIns="45720" rIns="91440" bIns="45720" numCol="1" anchor="t" anchorCtr="0" compatLnSpc="1">
            <a:noAutofit/>
          </a:bodyPr>
          <a:lstStyle/>
          <a:p>
            <a:endParaRPr lang="zh-CN" altLang="en-US"/>
          </a:p>
        </p:txBody>
      </p:sp>
      <p:sp>
        <p:nvSpPr>
          <p:cNvPr id="74" name="IconShape"/>
          <p:cNvSpPr/>
          <p:nvPr/>
        </p:nvSpPr>
        <p:spPr bwMode="auto">
          <a:xfrm>
            <a:off x="2649610" y="3912616"/>
            <a:ext cx="583495" cy="582938"/>
          </a:xfrm>
          <a:custGeom>
            <a:avLst/>
            <a:gdLst>
              <a:gd name="connsiteX0" fmla="*/ 77299 w 1286072"/>
              <a:gd name="connsiteY0" fmla="*/ 0 h 1284843"/>
              <a:gd name="connsiteX1" fmla="*/ 643160 w 1286072"/>
              <a:gd name="connsiteY1" fmla="*/ 0 h 1284843"/>
              <a:gd name="connsiteX2" fmla="*/ 697841 w 1286072"/>
              <a:gd name="connsiteY2" fmla="*/ 22352 h 1284843"/>
              <a:gd name="connsiteX3" fmla="*/ 850474 w 1286072"/>
              <a:gd name="connsiteY3" fmla="*/ 175423 h 1284843"/>
              <a:gd name="connsiteX4" fmla="*/ 925641 w 1286072"/>
              <a:gd name="connsiteY4" fmla="*/ 250806 h 1284843"/>
              <a:gd name="connsiteX5" fmla="*/ 929151 w 1286072"/>
              <a:gd name="connsiteY5" fmla="*/ 247295 h 1284843"/>
              <a:gd name="connsiteX6" fmla="*/ 1154074 w 1286072"/>
              <a:gd name="connsiteY6" fmla="*/ 22355 h 1284843"/>
              <a:gd name="connsiteX7" fmla="*/ 1193398 w 1286072"/>
              <a:gd name="connsiteY7" fmla="*/ 1657 h 1284843"/>
              <a:gd name="connsiteX8" fmla="*/ 1193649 w 1286072"/>
              <a:gd name="connsiteY8" fmla="*/ 1680 h 1284843"/>
              <a:gd name="connsiteX9" fmla="*/ 1193695 w 1286072"/>
              <a:gd name="connsiteY9" fmla="*/ 1656 h 1284843"/>
              <a:gd name="connsiteX10" fmla="*/ 1238019 w 1286072"/>
              <a:gd name="connsiteY10" fmla="*/ 5795 h 1284843"/>
              <a:gd name="connsiteX11" fmla="*/ 1286072 w 1286072"/>
              <a:gd name="connsiteY11" fmla="*/ 76991 h 1284843"/>
              <a:gd name="connsiteX12" fmla="*/ 1286072 w 1286072"/>
              <a:gd name="connsiteY12" fmla="*/ 642422 h 1284843"/>
              <a:gd name="connsiteX13" fmla="*/ 1262874 w 1286072"/>
              <a:gd name="connsiteY13" fmla="*/ 697061 h 1284843"/>
              <a:gd name="connsiteX14" fmla="*/ 1035038 w 1286072"/>
              <a:gd name="connsiteY14" fmla="*/ 924723 h 1284843"/>
              <a:gd name="connsiteX15" fmla="*/ 1262874 w 1286072"/>
              <a:gd name="connsiteY15" fmla="*/ 1153213 h 1284843"/>
              <a:gd name="connsiteX16" fmla="*/ 1280272 w 1286072"/>
              <a:gd name="connsiteY16" fmla="*/ 1236827 h 1284843"/>
              <a:gd name="connsiteX17" fmla="*/ 1209022 w 1286072"/>
              <a:gd name="connsiteY17" fmla="*/ 1284843 h 1284843"/>
              <a:gd name="connsiteX18" fmla="*/ 720211 w 1286072"/>
              <a:gd name="connsiteY18" fmla="*/ 1284843 h 1284843"/>
              <a:gd name="connsiteX19" fmla="*/ 643160 w 1286072"/>
              <a:gd name="connsiteY19" fmla="*/ 1284843 h 1284843"/>
              <a:gd name="connsiteX20" fmla="*/ 588480 w 1286072"/>
              <a:gd name="connsiteY20" fmla="*/ 1261663 h 1284843"/>
              <a:gd name="connsiteX21" fmla="*/ 566110 w 1286072"/>
              <a:gd name="connsiteY21" fmla="*/ 1239311 h 1284843"/>
              <a:gd name="connsiteX22" fmla="*/ 360644 w 1286072"/>
              <a:gd name="connsiteY22" fmla="*/ 1034001 h 1284843"/>
              <a:gd name="connsiteX23" fmla="*/ 131980 w 1286072"/>
              <a:gd name="connsiteY23" fmla="*/ 1261663 h 1284843"/>
              <a:gd name="connsiteX24" fmla="*/ 77299 w 1286072"/>
              <a:gd name="connsiteY24" fmla="*/ 1284843 h 1284843"/>
              <a:gd name="connsiteX25" fmla="*/ 77184 w 1286072"/>
              <a:gd name="connsiteY25" fmla="*/ 1284820 h 1284843"/>
              <a:gd name="connsiteX26" fmla="*/ 77071 w 1286072"/>
              <a:gd name="connsiteY26" fmla="*/ 1284843 h 1284843"/>
              <a:gd name="connsiteX27" fmla="*/ 48066 w 1286072"/>
              <a:gd name="connsiteY27" fmla="*/ 1279050 h 1284843"/>
              <a:gd name="connsiteX28" fmla="*/ 0 w 1286072"/>
              <a:gd name="connsiteY28" fmla="*/ 1207874 h 1284843"/>
              <a:gd name="connsiteX29" fmla="*/ 0 w 1286072"/>
              <a:gd name="connsiteY29" fmla="*/ 642603 h 1284843"/>
              <a:gd name="connsiteX30" fmla="*/ 23204 w 1286072"/>
              <a:gd name="connsiteY30" fmla="*/ 587980 h 1284843"/>
              <a:gd name="connsiteX31" fmla="*/ 78844 w 1286072"/>
              <a:gd name="connsiteY31" fmla="*/ 532414 h 1284843"/>
              <a:gd name="connsiteX32" fmla="*/ 104955 w 1286072"/>
              <a:gd name="connsiteY32" fmla="*/ 506337 h 1284843"/>
              <a:gd name="connsiteX33" fmla="*/ 119565 w 1286072"/>
              <a:gd name="connsiteY33" fmla="*/ 491738 h 1284843"/>
              <a:gd name="connsiteX34" fmla="*/ 251283 w 1286072"/>
              <a:gd name="connsiteY34" fmla="*/ 360120 h 1284843"/>
              <a:gd name="connsiteX35" fmla="*/ 23447 w 1286072"/>
              <a:gd name="connsiteY35" fmla="*/ 131630 h 1284843"/>
              <a:gd name="connsiteX36" fmla="*/ 6049 w 1286072"/>
              <a:gd name="connsiteY36" fmla="*/ 48016 h 1284843"/>
              <a:gd name="connsiteX37" fmla="*/ 77299 w 1286072"/>
              <a:gd name="connsiteY37" fmla="*/ 0 h 1284843"/>
              <a:gd name="connsiteX38" fmla="*/ 643161 w 1286072"/>
              <a:gd name="connsiteY38" fmla="*/ 488754 h 1284843"/>
              <a:gd name="connsiteX39" fmla="*/ 600062 w 1286072"/>
              <a:gd name="connsiteY39" fmla="*/ 494544 h 1284843"/>
              <a:gd name="connsiteX40" fmla="*/ 543703 w 1286072"/>
              <a:gd name="connsiteY40" fmla="*/ 524322 h 1284843"/>
              <a:gd name="connsiteX41" fmla="*/ 498117 w 1286072"/>
              <a:gd name="connsiteY41" fmla="*/ 588841 h 1284843"/>
              <a:gd name="connsiteX42" fmla="*/ 498117 w 1286072"/>
              <a:gd name="connsiteY42" fmla="*/ 589668 h 1284843"/>
              <a:gd name="connsiteX43" fmla="*/ 495631 w 1286072"/>
              <a:gd name="connsiteY43" fmla="*/ 596286 h 1284843"/>
              <a:gd name="connsiteX44" fmla="*/ 495631 w 1286072"/>
              <a:gd name="connsiteY44" fmla="*/ 597113 h 1284843"/>
              <a:gd name="connsiteX45" fmla="*/ 494802 w 1286072"/>
              <a:gd name="connsiteY45" fmla="*/ 599594 h 1284843"/>
              <a:gd name="connsiteX46" fmla="*/ 493973 w 1286072"/>
              <a:gd name="connsiteY46" fmla="*/ 602903 h 1284843"/>
              <a:gd name="connsiteX47" fmla="*/ 493973 w 1286072"/>
              <a:gd name="connsiteY47" fmla="*/ 603730 h 1284843"/>
              <a:gd name="connsiteX48" fmla="*/ 493144 w 1286072"/>
              <a:gd name="connsiteY48" fmla="*/ 606212 h 1284843"/>
              <a:gd name="connsiteX49" fmla="*/ 489829 w 1286072"/>
              <a:gd name="connsiteY49" fmla="*/ 625237 h 1284843"/>
              <a:gd name="connsiteX50" fmla="*/ 489000 w 1286072"/>
              <a:gd name="connsiteY50" fmla="*/ 642607 h 1284843"/>
              <a:gd name="connsiteX51" fmla="*/ 489829 w 1286072"/>
              <a:gd name="connsiteY51" fmla="*/ 659978 h 1284843"/>
              <a:gd name="connsiteX52" fmla="*/ 494802 w 1286072"/>
              <a:gd name="connsiteY52" fmla="*/ 685620 h 1284843"/>
              <a:gd name="connsiteX53" fmla="*/ 533757 w 1286072"/>
              <a:gd name="connsiteY53" fmla="*/ 751793 h 1284843"/>
              <a:gd name="connsiteX54" fmla="*/ 541216 w 1286072"/>
              <a:gd name="connsiteY54" fmla="*/ 758410 h 1284843"/>
              <a:gd name="connsiteX55" fmla="*/ 600062 w 1286072"/>
              <a:gd name="connsiteY55" fmla="*/ 790670 h 1284843"/>
              <a:gd name="connsiteX56" fmla="*/ 619954 w 1286072"/>
              <a:gd name="connsiteY56" fmla="*/ 794806 h 1284843"/>
              <a:gd name="connsiteX57" fmla="*/ 643161 w 1286072"/>
              <a:gd name="connsiteY57" fmla="*/ 796460 h 1284843"/>
              <a:gd name="connsiteX58" fmla="*/ 665539 w 1286072"/>
              <a:gd name="connsiteY58" fmla="*/ 794806 h 1284843"/>
              <a:gd name="connsiteX59" fmla="*/ 666368 w 1286072"/>
              <a:gd name="connsiteY59" fmla="*/ 794806 h 1284843"/>
              <a:gd name="connsiteX60" fmla="*/ 686260 w 1286072"/>
              <a:gd name="connsiteY60" fmla="*/ 790670 h 1284843"/>
              <a:gd name="connsiteX61" fmla="*/ 726044 w 1286072"/>
              <a:gd name="connsiteY61" fmla="*/ 772472 h 1284843"/>
              <a:gd name="connsiteX62" fmla="*/ 735161 w 1286072"/>
              <a:gd name="connsiteY62" fmla="*/ 765855 h 1284843"/>
              <a:gd name="connsiteX63" fmla="*/ 752566 w 1286072"/>
              <a:gd name="connsiteY63" fmla="*/ 751793 h 1284843"/>
              <a:gd name="connsiteX64" fmla="*/ 791520 w 1286072"/>
              <a:gd name="connsiteY64" fmla="*/ 685620 h 1284843"/>
              <a:gd name="connsiteX65" fmla="*/ 796493 w 1286072"/>
              <a:gd name="connsiteY65" fmla="*/ 659978 h 1284843"/>
              <a:gd name="connsiteX66" fmla="*/ 797322 w 1286072"/>
              <a:gd name="connsiteY66" fmla="*/ 642607 h 1284843"/>
              <a:gd name="connsiteX67" fmla="*/ 795665 w 1286072"/>
              <a:gd name="connsiteY67" fmla="*/ 619446 h 1284843"/>
              <a:gd name="connsiteX68" fmla="*/ 791520 w 1286072"/>
              <a:gd name="connsiteY68" fmla="*/ 599594 h 1284843"/>
              <a:gd name="connsiteX69" fmla="*/ 769142 w 1286072"/>
              <a:gd name="connsiteY69" fmla="*/ 553273 h 1284843"/>
              <a:gd name="connsiteX70" fmla="*/ 752566 w 1286072"/>
              <a:gd name="connsiteY70" fmla="*/ 533421 h 1284843"/>
              <a:gd name="connsiteX71" fmla="*/ 741791 w 1286072"/>
              <a:gd name="connsiteY71" fmla="*/ 523495 h 1284843"/>
              <a:gd name="connsiteX72" fmla="*/ 740962 w 1286072"/>
              <a:gd name="connsiteY72" fmla="*/ 523495 h 1284843"/>
              <a:gd name="connsiteX73" fmla="*/ 740133 w 1286072"/>
              <a:gd name="connsiteY73" fmla="*/ 523495 h 1284843"/>
              <a:gd name="connsiteX74" fmla="*/ 686260 w 1286072"/>
              <a:gd name="connsiteY74" fmla="*/ 494544 h 1284843"/>
              <a:gd name="connsiteX75" fmla="*/ 651449 w 1286072"/>
              <a:gd name="connsiteY75" fmla="*/ 488754 h 1284843"/>
              <a:gd name="connsiteX76" fmla="*/ 643161 w 1286072"/>
              <a:gd name="connsiteY76" fmla="*/ 488754 h 128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286072" h="1284843">
                <a:moveTo>
                  <a:pt x="77299" y="0"/>
                </a:moveTo>
                <a:cubicBezTo>
                  <a:pt x="77299" y="0"/>
                  <a:pt x="77299" y="0"/>
                  <a:pt x="643160" y="0"/>
                </a:cubicBezTo>
                <a:cubicBezTo>
                  <a:pt x="663873" y="0"/>
                  <a:pt x="682928" y="8279"/>
                  <a:pt x="697841" y="22352"/>
                </a:cubicBezTo>
                <a:cubicBezTo>
                  <a:pt x="697841" y="22352"/>
                  <a:pt x="697841" y="22352"/>
                  <a:pt x="850474" y="175423"/>
                </a:cubicBezTo>
                <a:lnTo>
                  <a:pt x="925641" y="250806"/>
                </a:lnTo>
                <a:lnTo>
                  <a:pt x="929151" y="247295"/>
                </a:lnTo>
                <a:cubicBezTo>
                  <a:pt x="939862" y="236583"/>
                  <a:pt x="982704" y="193738"/>
                  <a:pt x="1154074" y="22355"/>
                </a:cubicBezTo>
                <a:cubicBezTo>
                  <a:pt x="1164836" y="11592"/>
                  <a:pt x="1178703" y="4554"/>
                  <a:pt x="1193398" y="1657"/>
                </a:cubicBezTo>
                <a:lnTo>
                  <a:pt x="1193649" y="1680"/>
                </a:lnTo>
                <a:lnTo>
                  <a:pt x="1193695" y="1656"/>
                </a:lnTo>
                <a:cubicBezTo>
                  <a:pt x="1208400" y="-1242"/>
                  <a:pt x="1223935" y="0"/>
                  <a:pt x="1238019" y="5795"/>
                </a:cubicBezTo>
                <a:cubicBezTo>
                  <a:pt x="1267016" y="18213"/>
                  <a:pt x="1286072" y="46360"/>
                  <a:pt x="1286072" y="76991"/>
                </a:cubicBezTo>
                <a:cubicBezTo>
                  <a:pt x="1286072" y="76991"/>
                  <a:pt x="1286072" y="76991"/>
                  <a:pt x="1286072" y="642422"/>
                </a:cubicBezTo>
                <a:cubicBezTo>
                  <a:pt x="1286072" y="663118"/>
                  <a:pt x="1277787" y="682159"/>
                  <a:pt x="1262874" y="697061"/>
                </a:cubicBezTo>
                <a:cubicBezTo>
                  <a:pt x="1262874" y="697061"/>
                  <a:pt x="1262874" y="697061"/>
                  <a:pt x="1035038" y="924723"/>
                </a:cubicBezTo>
                <a:cubicBezTo>
                  <a:pt x="1035038" y="924723"/>
                  <a:pt x="1035038" y="924723"/>
                  <a:pt x="1262874" y="1153213"/>
                </a:cubicBezTo>
                <a:cubicBezTo>
                  <a:pt x="1285243" y="1174737"/>
                  <a:pt x="1291871" y="1207852"/>
                  <a:pt x="1280272" y="1236827"/>
                </a:cubicBezTo>
                <a:cubicBezTo>
                  <a:pt x="1267845" y="1265802"/>
                  <a:pt x="1239676" y="1284843"/>
                  <a:pt x="1209022" y="1284843"/>
                </a:cubicBezTo>
                <a:cubicBezTo>
                  <a:pt x="1209022" y="1284843"/>
                  <a:pt x="1209022" y="1284843"/>
                  <a:pt x="720211" y="1284843"/>
                </a:cubicBezTo>
                <a:cubicBezTo>
                  <a:pt x="720211" y="1284843"/>
                  <a:pt x="720211" y="1284843"/>
                  <a:pt x="643160" y="1284843"/>
                </a:cubicBezTo>
                <a:cubicBezTo>
                  <a:pt x="622448" y="1284843"/>
                  <a:pt x="603393" y="1276565"/>
                  <a:pt x="588480" y="1261663"/>
                </a:cubicBezTo>
                <a:cubicBezTo>
                  <a:pt x="588480" y="1261663"/>
                  <a:pt x="588480" y="1261663"/>
                  <a:pt x="566110" y="1239311"/>
                </a:cubicBezTo>
                <a:cubicBezTo>
                  <a:pt x="566110" y="1239311"/>
                  <a:pt x="566110" y="1239311"/>
                  <a:pt x="360644" y="1034001"/>
                </a:cubicBezTo>
                <a:cubicBezTo>
                  <a:pt x="360644" y="1034001"/>
                  <a:pt x="360644" y="1034001"/>
                  <a:pt x="131980" y="1261663"/>
                </a:cubicBezTo>
                <a:cubicBezTo>
                  <a:pt x="117067" y="1276565"/>
                  <a:pt x="98011" y="1284843"/>
                  <a:pt x="77299" y="1284843"/>
                </a:cubicBezTo>
                <a:lnTo>
                  <a:pt x="77184" y="1284820"/>
                </a:lnTo>
                <a:lnTo>
                  <a:pt x="77071" y="1284843"/>
                </a:lnTo>
                <a:cubicBezTo>
                  <a:pt x="67126" y="1284843"/>
                  <a:pt x="57182" y="1282360"/>
                  <a:pt x="48066" y="1279050"/>
                </a:cubicBezTo>
                <a:cubicBezTo>
                  <a:pt x="19060" y="1266635"/>
                  <a:pt x="0" y="1238496"/>
                  <a:pt x="0" y="1207874"/>
                </a:cubicBezTo>
                <a:cubicBezTo>
                  <a:pt x="0" y="1207874"/>
                  <a:pt x="0" y="1207874"/>
                  <a:pt x="0" y="642603"/>
                </a:cubicBezTo>
                <a:cubicBezTo>
                  <a:pt x="0" y="621912"/>
                  <a:pt x="8287" y="602877"/>
                  <a:pt x="23204" y="587980"/>
                </a:cubicBezTo>
                <a:cubicBezTo>
                  <a:pt x="23204" y="587980"/>
                  <a:pt x="23204" y="587980"/>
                  <a:pt x="78844" y="532414"/>
                </a:cubicBezTo>
                <a:lnTo>
                  <a:pt x="104955" y="506337"/>
                </a:lnTo>
                <a:lnTo>
                  <a:pt x="119565" y="491738"/>
                </a:lnTo>
                <a:cubicBezTo>
                  <a:pt x="151605" y="459723"/>
                  <a:pt x="194324" y="417036"/>
                  <a:pt x="251283" y="360120"/>
                </a:cubicBezTo>
                <a:cubicBezTo>
                  <a:pt x="251283" y="360120"/>
                  <a:pt x="251283" y="360120"/>
                  <a:pt x="23447" y="131630"/>
                </a:cubicBezTo>
                <a:cubicBezTo>
                  <a:pt x="1078" y="110106"/>
                  <a:pt x="-5550" y="76164"/>
                  <a:pt x="6049" y="48016"/>
                </a:cubicBezTo>
                <a:cubicBezTo>
                  <a:pt x="18476" y="19041"/>
                  <a:pt x="46645" y="0"/>
                  <a:pt x="77299" y="0"/>
                </a:cubicBezTo>
                <a:close/>
                <a:moveTo>
                  <a:pt x="643161" y="488754"/>
                </a:moveTo>
                <a:cubicBezTo>
                  <a:pt x="628242" y="488754"/>
                  <a:pt x="614152" y="490408"/>
                  <a:pt x="600062" y="494544"/>
                </a:cubicBezTo>
                <a:cubicBezTo>
                  <a:pt x="579342" y="500334"/>
                  <a:pt x="560279" y="511088"/>
                  <a:pt x="543703" y="524322"/>
                </a:cubicBezTo>
                <a:cubicBezTo>
                  <a:pt x="523811" y="541693"/>
                  <a:pt x="508063" y="564026"/>
                  <a:pt x="498117" y="588841"/>
                </a:cubicBezTo>
                <a:cubicBezTo>
                  <a:pt x="498117" y="589668"/>
                  <a:pt x="498117" y="589668"/>
                  <a:pt x="498117" y="589668"/>
                </a:cubicBezTo>
                <a:cubicBezTo>
                  <a:pt x="497288" y="592150"/>
                  <a:pt x="496460" y="593804"/>
                  <a:pt x="495631" y="596286"/>
                </a:cubicBezTo>
                <a:cubicBezTo>
                  <a:pt x="495631" y="596286"/>
                  <a:pt x="495631" y="596286"/>
                  <a:pt x="495631" y="597113"/>
                </a:cubicBezTo>
                <a:cubicBezTo>
                  <a:pt x="495631" y="597940"/>
                  <a:pt x="494802" y="598767"/>
                  <a:pt x="494802" y="599594"/>
                </a:cubicBezTo>
                <a:cubicBezTo>
                  <a:pt x="494802" y="601249"/>
                  <a:pt x="493973" y="602076"/>
                  <a:pt x="493973" y="602903"/>
                </a:cubicBezTo>
                <a:cubicBezTo>
                  <a:pt x="493973" y="602903"/>
                  <a:pt x="493973" y="603730"/>
                  <a:pt x="493973" y="603730"/>
                </a:cubicBezTo>
                <a:cubicBezTo>
                  <a:pt x="493144" y="604557"/>
                  <a:pt x="493144" y="605385"/>
                  <a:pt x="493144" y="606212"/>
                </a:cubicBezTo>
                <a:cubicBezTo>
                  <a:pt x="491487" y="612002"/>
                  <a:pt x="490658" y="618619"/>
                  <a:pt x="489829" y="625237"/>
                </a:cubicBezTo>
                <a:cubicBezTo>
                  <a:pt x="489000" y="631027"/>
                  <a:pt x="489000" y="636817"/>
                  <a:pt x="489000" y="642607"/>
                </a:cubicBezTo>
                <a:cubicBezTo>
                  <a:pt x="489000" y="648397"/>
                  <a:pt x="489000" y="654187"/>
                  <a:pt x="489829" y="659978"/>
                </a:cubicBezTo>
                <a:cubicBezTo>
                  <a:pt x="490658" y="669076"/>
                  <a:pt x="492316" y="677348"/>
                  <a:pt x="494802" y="685620"/>
                </a:cubicBezTo>
                <a:cubicBezTo>
                  <a:pt x="502261" y="710435"/>
                  <a:pt x="515523" y="733595"/>
                  <a:pt x="533757" y="751793"/>
                </a:cubicBezTo>
                <a:cubicBezTo>
                  <a:pt x="536243" y="753447"/>
                  <a:pt x="538730" y="755929"/>
                  <a:pt x="541216" y="758410"/>
                </a:cubicBezTo>
                <a:cubicBezTo>
                  <a:pt x="557793" y="773299"/>
                  <a:pt x="578513" y="784053"/>
                  <a:pt x="600062" y="790670"/>
                </a:cubicBezTo>
                <a:cubicBezTo>
                  <a:pt x="606693" y="792324"/>
                  <a:pt x="613324" y="793979"/>
                  <a:pt x="619954" y="794806"/>
                </a:cubicBezTo>
                <a:cubicBezTo>
                  <a:pt x="627414" y="795633"/>
                  <a:pt x="634873" y="796460"/>
                  <a:pt x="643161" y="796460"/>
                </a:cubicBezTo>
                <a:cubicBezTo>
                  <a:pt x="650621" y="796460"/>
                  <a:pt x="658080" y="795633"/>
                  <a:pt x="665539" y="794806"/>
                </a:cubicBezTo>
                <a:cubicBezTo>
                  <a:pt x="665539" y="794806"/>
                  <a:pt x="666368" y="794806"/>
                  <a:pt x="666368" y="794806"/>
                </a:cubicBezTo>
                <a:cubicBezTo>
                  <a:pt x="672999" y="793979"/>
                  <a:pt x="679629" y="792324"/>
                  <a:pt x="686260" y="790670"/>
                </a:cubicBezTo>
                <a:cubicBezTo>
                  <a:pt x="700350" y="786534"/>
                  <a:pt x="713611" y="779917"/>
                  <a:pt x="726044" y="772472"/>
                </a:cubicBezTo>
                <a:cubicBezTo>
                  <a:pt x="729359" y="769991"/>
                  <a:pt x="732674" y="768336"/>
                  <a:pt x="735161" y="765855"/>
                </a:cubicBezTo>
                <a:cubicBezTo>
                  <a:pt x="741791" y="761719"/>
                  <a:pt x="746764" y="756756"/>
                  <a:pt x="752566" y="751793"/>
                </a:cubicBezTo>
                <a:cubicBezTo>
                  <a:pt x="770800" y="733595"/>
                  <a:pt x="784061" y="710435"/>
                  <a:pt x="791520" y="685620"/>
                </a:cubicBezTo>
                <a:cubicBezTo>
                  <a:pt x="794007" y="677348"/>
                  <a:pt x="795665" y="669076"/>
                  <a:pt x="796493" y="659978"/>
                </a:cubicBezTo>
                <a:cubicBezTo>
                  <a:pt x="797322" y="654187"/>
                  <a:pt x="797322" y="648397"/>
                  <a:pt x="797322" y="642607"/>
                </a:cubicBezTo>
                <a:cubicBezTo>
                  <a:pt x="797322" y="634335"/>
                  <a:pt x="796493" y="626891"/>
                  <a:pt x="795665" y="619446"/>
                </a:cubicBezTo>
                <a:cubicBezTo>
                  <a:pt x="794836" y="612829"/>
                  <a:pt x="793178" y="606212"/>
                  <a:pt x="791520" y="599594"/>
                </a:cubicBezTo>
                <a:cubicBezTo>
                  <a:pt x="786548" y="583051"/>
                  <a:pt x="779088" y="567335"/>
                  <a:pt x="769142" y="553273"/>
                </a:cubicBezTo>
                <a:cubicBezTo>
                  <a:pt x="764169" y="546656"/>
                  <a:pt x="758368" y="540038"/>
                  <a:pt x="752566" y="533421"/>
                </a:cubicBezTo>
                <a:cubicBezTo>
                  <a:pt x="748422" y="530112"/>
                  <a:pt x="745106" y="526804"/>
                  <a:pt x="741791" y="523495"/>
                </a:cubicBezTo>
                <a:cubicBezTo>
                  <a:pt x="740962" y="523495"/>
                  <a:pt x="740962" y="523495"/>
                  <a:pt x="740962" y="523495"/>
                </a:cubicBezTo>
                <a:cubicBezTo>
                  <a:pt x="740962" y="523495"/>
                  <a:pt x="740962" y="523495"/>
                  <a:pt x="740133" y="523495"/>
                </a:cubicBezTo>
                <a:cubicBezTo>
                  <a:pt x="724386" y="510260"/>
                  <a:pt x="706152" y="500334"/>
                  <a:pt x="686260" y="494544"/>
                </a:cubicBezTo>
                <a:cubicBezTo>
                  <a:pt x="674657" y="491236"/>
                  <a:pt x="663053" y="489581"/>
                  <a:pt x="651449" y="488754"/>
                </a:cubicBezTo>
                <a:cubicBezTo>
                  <a:pt x="648134" y="488754"/>
                  <a:pt x="645648" y="488754"/>
                  <a:pt x="643161" y="488754"/>
                </a:cubicBezTo>
                <a:close/>
              </a:path>
            </a:pathLst>
          </a:custGeom>
          <a:solidFill>
            <a:srgbClr val="74B19C"/>
          </a:solidFill>
          <a:ln>
            <a:noFill/>
          </a:ln>
        </p:spPr>
        <p:txBody>
          <a:bodyPr vert="horz" wrap="square" lIns="91440" tIns="45720" rIns="91440" bIns="45720" numCol="1" anchor="t" anchorCtr="0" compatLnSpc="1">
            <a:noAutofit/>
          </a:bodyPr>
          <a:lstStyle/>
          <a:p>
            <a:endParaRPr lang="zh-CN" altLang="en-US"/>
          </a:p>
        </p:txBody>
      </p:sp>
      <p:sp>
        <p:nvSpPr>
          <p:cNvPr id="75" name="IconShape"/>
          <p:cNvSpPr/>
          <p:nvPr/>
        </p:nvSpPr>
        <p:spPr bwMode="auto">
          <a:xfrm>
            <a:off x="3405316" y="3912616"/>
            <a:ext cx="583495" cy="582938"/>
          </a:xfrm>
          <a:custGeom>
            <a:avLst/>
            <a:gdLst>
              <a:gd name="connsiteX0" fmla="*/ 77299 w 1286072"/>
              <a:gd name="connsiteY0" fmla="*/ 0 h 1284843"/>
              <a:gd name="connsiteX1" fmla="*/ 643160 w 1286072"/>
              <a:gd name="connsiteY1" fmla="*/ 0 h 1284843"/>
              <a:gd name="connsiteX2" fmla="*/ 697841 w 1286072"/>
              <a:gd name="connsiteY2" fmla="*/ 22352 h 1284843"/>
              <a:gd name="connsiteX3" fmla="*/ 850474 w 1286072"/>
              <a:gd name="connsiteY3" fmla="*/ 175423 h 1284843"/>
              <a:gd name="connsiteX4" fmla="*/ 925641 w 1286072"/>
              <a:gd name="connsiteY4" fmla="*/ 250806 h 1284843"/>
              <a:gd name="connsiteX5" fmla="*/ 929151 w 1286072"/>
              <a:gd name="connsiteY5" fmla="*/ 247295 h 1284843"/>
              <a:gd name="connsiteX6" fmla="*/ 1154074 w 1286072"/>
              <a:gd name="connsiteY6" fmla="*/ 22355 h 1284843"/>
              <a:gd name="connsiteX7" fmla="*/ 1193398 w 1286072"/>
              <a:gd name="connsiteY7" fmla="*/ 1657 h 1284843"/>
              <a:gd name="connsiteX8" fmla="*/ 1193649 w 1286072"/>
              <a:gd name="connsiteY8" fmla="*/ 1680 h 1284843"/>
              <a:gd name="connsiteX9" fmla="*/ 1193695 w 1286072"/>
              <a:gd name="connsiteY9" fmla="*/ 1656 h 1284843"/>
              <a:gd name="connsiteX10" fmla="*/ 1238019 w 1286072"/>
              <a:gd name="connsiteY10" fmla="*/ 5795 h 1284843"/>
              <a:gd name="connsiteX11" fmla="*/ 1286072 w 1286072"/>
              <a:gd name="connsiteY11" fmla="*/ 76991 h 1284843"/>
              <a:gd name="connsiteX12" fmla="*/ 1286072 w 1286072"/>
              <a:gd name="connsiteY12" fmla="*/ 642422 h 1284843"/>
              <a:gd name="connsiteX13" fmla="*/ 1262874 w 1286072"/>
              <a:gd name="connsiteY13" fmla="*/ 697061 h 1284843"/>
              <a:gd name="connsiteX14" fmla="*/ 1035038 w 1286072"/>
              <a:gd name="connsiteY14" fmla="*/ 924723 h 1284843"/>
              <a:gd name="connsiteX15" fmla="*/ 1262874 w 1286072"/>
              <a:gd name="connsiteY15" fmla="*/ 1153213 h 1284843"/>
              <a:gd name="connsiteX16" fmla="*/ 1280272 w 1286072"/>
              <a:gd name="connsiteY16" fmla="*/ 1236827 h 1284843"/>
              <a:gd name="connsiteX17" fmla="*/ 1209022 w 1286072"/>
              <a:gd name="connsiteY17" fmla="*/ 1284843 h 1284843"/>
              <a:gd name="connsiteX18" fmla="*/ 720211 w 1286072"/>
              <a:gd name="connsiteY18" fmla="*/ 1284843 h 1284843"/>
              <a:gd name="connsiteX19" fmla="*/ 643160 w 1286072"/>
              <a:gd name="connsiteY19" fmla="*/ 1284843 h 1284843"/>
              <a:gd name="connsiteX20" fmla="*/ 588480 w 1286072"/>
              <a:gd name="connsiteY20" fmla="*/ 1261663 h 1284843"/>
              <a:gd name="connsiteX21" fmla="*/ 566110 w 1286072"/>
              <a:gd name="connsiteY21" fmla="*/ 1239311 h 1284843"/>
              <a:gd name="connsiteX22" fmla="*/ 360644 w 1286072"/>
              <a:gd name="connsiteY22" fmla="*/ 1034001 h 1284843"/>
              <a:gd name="connsiteX23" fmla="*/ 131980 w 1286072"/>
              <a:gd name="connsiteY23" fmla="*/ 1261663 h 1284843"/>
              <a:gd name="connsiteX24" fmla="*/ 77299 w 1286072"/>
              <a:gd name="connsiteY24" fmla="*/ 1284843 h 1284843"/>
              <a:gd name="connsiteX25" fmla="*/ 77184 w 1286072"/>
              <a:gd name="connsiteY25" fmla="*/ 1284820 h 1284843"/>
              <a:gd name="connsiteX26" fmla="*/ 77071 w 1286072"/>
              <a:gd name="connsiteY26" fmla="*/ 1284843 h 1284843"/>
              <a:gd name="connsiteX27" fmla="*/ 48066 w 1286072"/>
              <a:gd name="connsiteY27" fmla="*/ 1279050 h 1284843"/>
              <a:gd name="connsiteX28" fmla="*/ 0 w 1286072"/>
              <a:gd name="connsiteY28" fmla="*/ 1207874 h 1284843"/>
              <a:gd name="connsiteX29" fmla="*/ 0 w 1286072"/>
              <a:gd name="connsiteY29" fmla="*/ 642603 h 1284843"/>
              <a:gd name="connsiteX30" fmla="*/ 23204 w 1286072"/>
              <a:gd name="connsiteY30" fmla="*/ 587980 h 1284843"/>
              <a:gd name="connsiteX31" fmla="*/ 78844 w 1286072"/>
              <a:gd name="connsiteY31" fmla="*/ 532414 h 1284843"/>
              <a:gd name="connsiteX32" fmla="*/ 104955 w 1286072"/>
              <a:gd name="connsiteY32" fmla="*/ 506337 h 1284843"/>
              <a:gd name="connsiteX33" fmla="*/ 119565 w 1286072"/>
              <a:gd name="connsiteY33" fmla="*/ 491738 h 1284843"/>
              <a:gd name="connsiteX34" fmla="*/ 251283 w 1286072"/>
              <a:gd name="connsiteY34" fmla="*/ 360120 h 1284843"/>
              <a:gd name="connsiteX35" fmla="*/ 23447 w 1286072"/>
              <a:gd name="connsiteY35" fmla="*/ 131630 h 1284843"/>
              <a:gd name="connsiteX36" fmla="*/ 6049 w 1286072"/>
              <a:gd name="connsiteY36" fmla="*/ 48016 h 1284843"/>
              <a:gd name="connsiteX37" fmla="*/ 77299 w 1286072"/>
              <a:gd name="connsiteY37" fmla="*/ 0 h 1284843"/>
              <a:gd name="connsiteX38" fmla="*/ 643161 w 1286072"/>
              <a:gd name="connsiteY38" fmla="*/ 488754 h 1284843"/>
              <a:gd name="connsiteX39" fmla="*/ 600062 w 1286072"/>
              <a:gd name="connsiteY39" fmla="*/ 494544 h 1284843"/>
              <a:gd name="connsiteX40" fmla="*/ 543703 w 1286072"/>
              <a:gd name="connsiteY40" fmla="*/ 524322 h 1284843"/>
              <a:gd name="connsiteX41" fmla="*/ 498117 w 1286072"/>
              <a:gd name="connsiteY41" fmla="*/ 588841 h 1284843"/>
              <a:gd name="connsiteX42" fmla="*/ 498117 w 1286072"/>
              <a:gd name="connsiteY42" fmla="*/ 589668 h 1284843"/>
              <a:gd name="connsiteX43" fmla="*/ 495631 w 1286072"/>
              <a:gd name="connsiteY43" fmla="*/ 596286 h 1284843"/>
              <a:gd name="connsiteX44" fmla="*/ 495631 w 1286072"/>
              <a:gd name="connsiteY44" fmla="*/ 597113 h 1284843"/>
              <a:gd name="connsiteX45" fmla="*/ 494802 w 1286072"/>
              <a:gd name="connsiteY45" fmla="*/ 599594 h 1284843"/>
              <a:gd name="connsiteX46" fmla="*/ 493973 w 1286072"/>
              <a:gd name="connsiteY46" fmla="*/ 602903 h 1284843"/>
              <a:gd name="connsiteX47" fmla="*/ 493973 w 1286072"/>
              <a:gd name="connsiteY47" fmla="*/ 603730 h 1284843"/>
              <a:gd name="connsiteX48" fmla="*/ 493144 w 1286072"/>
              <a:gd name="connsiteY48" fmla="*/ 606212 h 1284843"/>
              <a:gd name="connsiteX49" fmla="*/ 489829 w 1286072"/>
              <a:gd name="connsiteY49" fmla="*/ 625237 h 1284843"/>
              <a:gd name="connsiteX50" fmla="*/ 489000 w 1286072"/>
              <a:gd name="connsiteY50" fmla="*/ 642607 h 1284843"/>
              <a:gd name="connsiteX51" fmla="*/ 489829 w 1286072"/>
              <a:gd name="connsiteY51" fmla="*/ 659978 h 1284843"/>
              <a:gd name="connsiteX52" fmla="*/ 494802 w 1286072"/>
              <a:gd name="connsiteY52" fmla="*/ 685620 h 1284843"/>
              <a:gd name="connsiteX53" fmla="*/ 533757 w 1286072"/>
              <a:gd name="connsiteY53" fmla="*/ 751793 h 1284843"/>
              <a:gd name="connsiteX54" fmla="*/ 541216 w 1286072"/>
              <a:gd name="connsiteY54" fmla="*/ 758410 h 1284843"/>
              <a:gd name="connsiteX55" fmla="*/ 600062 w 1286072"/>
              <a:gd name="connsiteY55" fmla="*/ 790670 h 1284843"/>
              <a:gd name="connsiteX56" fmla="*/ 619954 w 1286072"/>
              <a:gd name="connsiteY56" fmla="*/ 794806 h 1284843"/>
              <a:gd name="connsiteX57" fmla="*/ 643161 w 1286072"/>
              <a:gd name="connsiteY57" fmla="*/ 796460 h 1284843"/>
              <a:gd name="connsiteX58" fmla="*/ 665539 w 1286072"/>
              <a:gd name="connsiteY58" fmla="*/ 794806 h 1284843"/>
              <a:gd name="connsiteX59" fmla="*/ 666368 w 1286072"/>
              <a:gd name="connsiteY59" fmla="*/ 794806 h 1284843"/>
              <a:gd name="connsiteX60" fmla="*/ 686260 w 1286072"/>
              <a:gd name="connsiteY60" fmla="*/ 790670 h 1284843"/>
              <a:gd name="connsiteX61" fmla="*/ 726044 w 1286072"/>
              <a:gd name="connsiteY61" fmla="*/ 772472 h 1284843"/>
              <a:gd name="connsiteX62" fmla="*/ 735161 w 1286072"/>
              <a:gd name="connsiteY62" fmla="*/ 765855 h 1284843"/>
              <a:gd name="connsiteX63" fmla="*/ 752566 w 1286072"/>
              <a:gd name="connsiteY63" fmla="*/ 751793 h 1284843"/>
              <a:gd name="connsiteX64" fmla="*/ 791520 w 1286072"/>
              <a:gd name="connsiteY64" fmla="*/ 685620 h 1284843"/>
              <a:gd name="connsiteX65" fmla="*/ 796493 w 1286072"/>
              <a:gd name="connsiteY65" fmla="*/ 659978 h 1284843"/>
              <a:gd name="connsiteX66" fmla="*/ 797322 w 1286072"/>
              <a:gd name="connsiteY66" fmla="*/ 642607 h 1284843"/>
              <a:gd name="connsiteX67" fmla="*/ 795665 w 1286072"/>
              <a:gd name="connsiteY67" fmla="*/ 619446 h 1284843"/>
              <a:gd name="connsiteX68" fmla="*/ 791520 w 1286072"/>
              <a:gd name="connsiteY68" fmla="*/ 599594 h 1284843"/>
              <a:gd name="connsiteX69" fmla="*/ 769142 w 1286072"/>
              <a:gd name="connsiteY69" fmla="*/ 553273 h 1284843"/>
              <a:gd name="connsiteX70" fmla="*/ 752566 w 1286072"/>
              <a:gd name="connsiteY70" fmla="*/ 533421 h 1284843"/>
              <a:gd name="connsiteX71" fmla="*/ 741791 w 1286072"/>
              <a:gd name="connsiteY71" fmla="*/ 523495 h 1284843"/>
              <a:gd name="connsiteX72" fmla="*/ 740962 w 1286072"/>
              <a:gd name="connsiteY72" fmla="*/ 523495 h 1284843"/>
              <a:gd name="connsiteX73" fmla="*/ 740133 w 1286072"/>
              <a:gd name="connsiteY73" fmla="*/ 523495 h 1284843"/>
              <a:gd name="connsiteX74" fmla="*/ 686260 w 1286072"/>
              <a:gd name="connsiteY74" fmla="*/ 494544 h 1284843"/>
              <a:gd name="connsiteX75" fmla="*/ 651449 w 1286072"/>
              <a:gd name="connsiteY75" fmla="*/ 488754 h 1284843"/>
              <a:gd name="connsiteX76" fmla="*/ 643161 w 1286072"/>
              <a:gd name="connsiteY76" fmla="*/ 488754 h 128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286072" h="1284843">
                <a:moveTo>
                  <a:pt x="77299" y="0"/>
                </a:moveTo>
                <a:cubicBezTo>
                  <a:pt x="77299" y="0"/>
                  <a:pt x="77299" y="0"/>
                  <a:pt x="643160" y="0"/>
                </a:cubicBezTo>
                <a:cubicBezTo>
                  <a:pt x="663873" y="0"/>
                  <a:pt x="682928" y="8279"/>
                  <a:pt x="697841" y="22352"/>
                </a:cubicBezTo>
                <a:cubicBezTo>
                  <a:pt x="697841" y="22352"/>
                  <a:pt x="697841" y="22352"/>
                  <a:pt x="850474" y="175423"/>
                </a:cubicBezTo>
                <a:lnTo>
                  <a:pt x="925641" y="250806"/>
                </a:lnTo>
                <a:lnTo>
                  <a:pt x="929151" y="247295"/>
                </a:lnTo>
                <a:cubicBezTo>
                  <a:pt x="939862" y="236583"/>
                  <a:pt x="982704" y="193738"/>
                  <a:pt x="1154074" y="22355"/>
                </a:cubicBezTo>
                <a:cubicBezTo>
                  <a:pt x="1164836" y="11592"/>
                  <a:pt x="1178703" y="4554"/>
                  <a:pt x="1193398" y="1657"/>
                </a:cubicBezTo>
                <a:lnTo>
                  <a:pt x="1193649" y="1680"/>
                </a:lnTo>
                <a:lnTo>
                  <a:pt x="1193695" y="1656"/>
                </a:lnTo>
                <a:cubicBezTo>
                  <a:pt x="1208400" y="-1242"/>
                  <a:pt x="1223935" y="0"/>
                  <a:pt x="1238019" y="5795"/>
                </a:cubicBezTo>
                <a:cubicBezTo>
                  <a:pt x="1267016" y="18213"/>
                  <a:pt x="1286072" y="46360"/>
                  <a:pt x="1286072" y="76991"/>
                </a:cubicBezTo>
                <a:cubicBezTo>
                  <a:pt x="1286072" y="76991"/>
                  <a:pt x="1286072" y="76991"/>
                  <a:pt x="1286072" y="642422"/>
                </a:cubicBezTo>
                <a:cubicBezTo>
                  <a:pt x="1286072" y="663118"/>
                  <a:pt x="1277787" y="682159"/>
                  <a:pt x="1262874" y="697061"/>
                </a:cubicBezTo>
                <a:cubicBezTo>
                  <a:pt x="1262874" y="697061"/>
                  <a:pt x="1262874" y="697061"/>
                  <a:pt x="1035038" y="924723"/>
                </a:cubicBezTo>
                <a:cubicBezTo>
                  <a:pt x="1035038" y="924723"/>
                  <a:pt x="1035038" y="924723"/>
                  <a:pt x="1262874" y="1153213"/>
                </a:cubicBezTo>
                <a:cubicBezTo>
                  <a:pt x="1285243" y="1174737"/>
                  <a:pt x="1291871" y="1207852"/>
                  <a:pt x="1280272" y="1236827"/>
                </a:cubicBezTo>
                <a:cubicBezTo>
                  <a:pt x="1267845" y="1265802"/>
                  <a:pt x="1239676" y="1284843"/>
                  <a:pt x="1209022" y="1284843"/>
                </a:cubicBezTo>
                <a:cubicBezTo>
                  <a:pt x="1209022" y="1284843"/>
                  <a:pt x="1209022" y="1284843"/>
                  <a:pt x="720211" y="1284843"/>
                </a:cubicBezTo>
                <a:cubicBezTo>
                  <a:pt x="720211" y="1284843"/>
                  <a:pt x="720211" y="1284843"/>
                  <a:pt x="643160" y="1284843"/>
                </a:cubicBezTo>
                <a:cubicBezTo>
                  <a:pt x="622448" y="1284843"/>
                  <a:pt x="603393" y="1276565"/>
                  <a:pt x="588480" y="1261663"/>
                </a:cubicBezTo>
                <a:cubicBezTo>
                  <a:pt x="588480" y="1261663"/>
                  <a:pt x="588480" y="1261663"/>
                  <a:pt x="566110" y="1239311"/>
                </a:cubicBezTo>
                <a:cubicBezTo>
                  <a:pt x="566110" y="1239311"/>
                  <a:pt x="566110" y="1239311"/>
                  <a:pt x="360644" y="1034001"/>
                </a:cubicBezTo>
                <a:cubicBezTo>
                  <a:pt x="360644" y="1034001"/>
                  <a:pt x="360644" y="1034001"/>
                  <a:pt x="131980" y="1261663"/>
                </a:cubicBezTo>
                <a:cubicBezTo>
                  <a:pt x="117067" y="1276565"/>
                  <a:pt x="98011" y="1284843"/>
                  <a:pt x="77299" y="1284843"/>
                </a:cubicBezTo>
                <a:lnTo>
                  <a:pt x="77184" y="1284820"/>
                </a:lnTo>
                <a:lnTo>
                  <a:pt x="77071" y="1284843"/>
                </a:lnTo>
                <a:cubicBezTo>
                  <a:pt x="67126" y="1284843"/>
                  <a:pt x="57182" y="1282360"/>
                  <a:pt x="48066" y="1279050"/>
                </a:cubicBezTo>
                <a:cubicBezTo>
                  <a:pt x="19060" y="1266635"/>
                  <a:pt x="0" y="1238496"/>
                  <a:pt x="0" y="1207874"/>
                </a:cubicBezTo>
                <a:cubicBezTo>
                  <a:pt x="0" y="1207874"/>
                  <a:pt x="0" y="1207874"/>
                  <a:pt x="0" y="642603"/>
                </a:cubicBezTo>
                <a:cubicBezTo>
                  <a:pt x="0" y="621912"/>
                  <a:pt x="8287" y="602877"/>
                  <a:pt x="23204" y="587980"/>
                </a:cubicBezTo>
                <a:cubicBezTo>
                  <a:pt x="23204" y="587980"/>
                  <a:pt x="23204" y="587980"/>
                  <a:pt x="78844" y="532414"/>
                </a:cubicBezTo>
                <a:lnTo>
                  <a:pt x="104955" y="506337"/>
                </a:lnTo>
                <a:lnTo>
                  <a:pt x="119565" y="491738"/>
                </a:lnTo>
                <a:cubicBezTo>
                  <a:pt x="151605" y="459723"/>
                  <a:pt x="194324" y="417036"/>
                  <a:pt x="251283" y="360120"/>
                </a:cubicBezTo>
                <a:cubicBezTo>
                  <a:pt x="251283" y="360120"/>
                  <a:pt x="251283" y="360120"/>
                  <a:pt x="23447" y="131630"/>
                </a:cubicBezTo>
                <a:cubicBezTo>
                  <a:pt x="1078" y="110106"/>
                  <a:pt x="-5550" y="76164"/>
                  <a:pt x="6049" y="48016"/>
                </a:cubicBezTo>
                <a:cubicBezTo>
                  <a:pt x="18476" y="19041"/>
                  <a:pt x="46645" y="0"/>
                  <a:pt x="77299" y="0"/>
                </a:cubicBezTo>
                <a:close/>
                <a:moveTo>
                  <a:pt x="643161" y="488754"/>
                </a:moveTo>
                <a:cubicBezTo>
                  <a:pt x="628242" y="488754"/>
                  <a:pt x="614152" y="490408"/>
                  <a:pt x="600062" y="494544"/>
                </a:cubicBezTo>
                <a:cubicBezTo>
                  <a:pt x="579342" y="500334"/>
                  <a:pt x="560279" y="511088"/>
                  <a:pt x="543703" y="524322"/>
                </a:cubicBezTo>
                <a:cubicBezTo>
                  <a:pt x="523811" y="541693"/>
                  <a:pt x="508063" y="564026"/>
                  <a:pt x="498117" y="588841"/>
                </a:cubicBezTo>
                <a:cubicBezTo>
                  <a:pt x="498117" y="589668"/>
                  <a:pt x="498117" y="589668"/>
                  <a:pt x="498117" y="589668"/>
                </a:cubicBezTo>
                <a:cubicBezTo>
                  <a:pt x="497288" y="592150"/>
                  <a:pt x="496460" y="593804"/>
                  <a:pt x="495631" y="596286"/>
                </a:cubicBezTo>
                <a:cubicBezTo>
                  <a:pt x="495631" y="596286"/>
                  <a:pt x="495631" y="596286"/>
                  <a:pt x="495631" y="597113"/>
                </a:cubicBezTo>
                <a:cubicBezTo>
                  <a:pt x="495631" y="597940"/>
                  <a:pt x="494802" y="598767"/>
                  <a:pt x="494802" y="599594"/>
                </a:cubicBezTo>
                <a:cubicBezTo>
                  <a:pt x="494802" y="601249"/>
                  <a:pt x="493973" y="602076"/>
                  <a:pt x="493973" y="602903"/>
                </a:cubicBezTo>
                <a:cubicBezTo>
                  <a:pt x="493973" y="602903"/>
                  <a:pt x="493973" y="603730"/>
                  <a:pt x="493973" y="603730"/>
                </a:cubicBezTo>
                <a:cubicBezTo>
                  <a:pt x="493144" y="604557"/>
                  <a:pt x="493144" y="605385"/>
                  <a:pt x="493144" y="606212"/>
                </a:cubicBezTo>
                <a:cubicBezTo>
                  <a:pt x="491487" y="612002"/>
                  <a:pt x="490658" y="618619"/>
                  <a:pt x="489829" y="625237"/>
                </a:cubicBezTo>
                <a:cubicBezTo>
                  <a:pt x="489000" y="631027"/>
                  <a:pt x="489000" y="636817"/>
                  <a:pt x="489000" y="642607"/>
                </a:cubicBezTo>
                <a:cubicBezTo>
                  <a:pt x="489000" y="648397"/>
                  <a:pt x="489000" y="654187"/>
                  <a:pt x="489829" y="659978"/>
                </a:cubicBezTo>
                <a:cubicBezTo>
                  <a:pt x="490658" y="669076"/>
                  <a:pt x="492316" y="677348"/>
                  <a:pt x="494802" y="685620"/>
                </a:cubicBezTo>
                <a:cubicBezTo>
                  <a:pt x="502261" y="710435"/>
                  <a:pt x="515523" y="733595"/>
                  <a:pt x="533757" y="751793"/>
                </a:cubicBezTo>
                <a:cubicBezTo>
                  <a:pt x="536243" y="753447"/>
                  <a:pt x="538730" y="755929"/>
                  <a:pt x="541216" y="758410"/>
                </a:cubicBezTo>
                <a:cubicBezTo>
                  <a:pt x="557793" y="773299"/>
                  <a:pt x="578513" y="784053"/>
                  <a:pt x="600062" y="790670"/>
                </a:cubicBezTo>
                <a:cubicBezTo>
                  <a:pt x="606693" y="792324"/>
                  <a:pt x="613324" y="793979"/>
                  <a:pt x="619954" y="794806"/>
                </a:cubicBezTo>
                <a:cubicBezTo>
                  <a:pt x="627414" y="795633"/>
                  <a:pt x="634873" y="796460"/>
                  <a:pt x="643161" y="796460"/>
                </a:cubicBezTo>
                <a:cubicBezTo>
                  <a:pt x="650621" y="796460"/>
                  <a:pt x="658080" y="795633"/>
                  <a:pt x="665539" y="794806"/>
                </a:cubicBezTo>
                <a:cubicBezTo>
                  <a:pt x="665539" y="794806"/>
                  <a:pt x="666368" y="794806"/>
                  <a:pt x="666368" y="794806"/>
                </a:cubicBezTo>
                <a:cubicBezTo>
                  <a:pt x="672999" y="793979"/>
                  <a:pt x="679629" y="792324"/>
                  <a:pt x="686260" y="790670"/>
                </a:cubicBezTo>
                <a:cubicBezTo>
                  <a:pt x="700350" y="786534"/>
                  <a:pt x="713611" y="779917"/>
                  <a:pt x="726044" y="772472"/>
                </a:cubicBezTo>
                <a:cubicBezTo>
                  <a:pt x="729359" y="769991"/>
                  <a:pt x="732674" y="768336"/>
                  <a:pt x="735161" y="765855"/>
                </a:cubicBezTo>
                <a:cubicBezTo>
                  <a:pt x="741791" y="761719"/>
                  <a:pt x="746764" y="756756"/>
                  <a:pt x="752566" y="751793"/>
                </a:cubicBezTo>
                <a:cubicBezTo>
                  <a:pt x="770800" y="733595"/>
                  <a:pt x="784061" y="710435"/>
                  <a:pt x="791520" y="685620"/>
                </a:cubicBezTo>
                <a:cubicBezTo>
                  <a:pt x="794007" y="677348"/>
                  <a:pt x="795665" y="669076"/>
                  <a:pt x="796493" y="659978"/>
                </a:cubicBezTo>
                <a:cubicBezTo>
                  <a:pt x="797322" y="654187"/>
                  <a:pt x="797322" y="648397"/>
                  <a:pt x="797322" y="642607"/>
                </a:cubicBezTo>
                <a:cubicBezTo>
                  <a:pt x="797322" y="634335"/>
                  <a:pt x="796493" y="626891"/>
                  <a:pt x="795665" y="619446"/>
                </a:cubicBezTo>
                <a:cubicBezTo>
                  <a:pt x="794836" y="612829"/>
                  <a:pt x="793178" y="606212"/>
                  <a:pt x="791520" y="599594"/>
                </a:cubicBezTo>
                <a:cubicBezTo>
                  <a:pt x="786548" y="583051"/>
                  <a:pt x="779088" y="567335"/>
                  <a:pt x="769142" y="553273"/>
                </a:cubicBezTo>
                <a:cubicBezTo>
                  <a:pt x="764169" y="546656"/>
                  <a:pt x="758368" y="540038"/>
                  <a:pt x="752566" y="533421"/>
                </a:cubicBezTo>
                <a:cubicBezTo>
                  <a:pt x="748422" y="530112"/>
                  <a:pt x="745106" y="526804"/>
                  <a:pt x="741791" y="523495"/>
                </a:cubicBezTo>
                <a:cubicBezTo>
                  <a:pt x="740962" y="523495"/>
                  <a:pt x="740962" y="523495"/>
                  <a:pt x="740962" y="523495"/>
                </a:cubicBezTo>
                <a:cubicBezTo>
                  <a:pt x="740962" y="523495"/>
                  <a:pt x="740962" y="523495"/>
                  <a:pt x="740133" y="523495"/>
                </a:cubicBezTo>
                <a:cubicBezTo>
                  <a:pt x="724386" y="510260"/>
                  <a:pt x="706152" y="500334"/>
                  <a:pt x="686260" y="494544"/>
                </a:cubicBezTo>
                <a:cubicBezTo>
                  <a:pt x="674657" y="491236"/>
                  <a:pt x="663053" y="489581"/>
                  <a:pt x="651449" y="488754"/>
                </a:cubicBezTo>
                <a:cubicBezTo>
                  <a:pt x="648134" y="488754"/>
                  <a:pt x="645648" y="488754"/>
                  <a:pt x="643161" y="488754"/>
                </a:cubicBezTo>
                <a:close/>
              </a:path>
            </a:pathLst>
          </a:custGeom>
          <a:gradFill flip="none" rotWithShape="1">
            <a:gsLst>
              <a:gs pos="0">
                <a:srgbClr val="74B19C"/>
              </a:gs>
              <a:gs pos="100000">
                <a:schemeClr val="lt1">
                  <a:lumMod val="95000"/>
                </a:schemeClr>
              </a:gs>
              <a:gs pos="50000">
                <a:srgbClr val="74B19C"/>
              </a:gs>
              <a:gs pos="50100">
                <a:schemeClr val="lt1">
                  <a:lumMod val="95000"/>
                </a:schemeClr>
              </a:gs>
            </a:gsLst>
            <a:lin ang="0" scaled="1"/>
            <a:tileRect/>
          </a:gradFill>
          <a:ln>
            <a:noFill/>
          </a:ln>
        </p:spPr>
        <p:txBody>
          <a:bodyPr vert="horz" wrap="square" lIns="91440" tIns="45720" rIns="91440" bIns="45720" numCol="1" anchor="t" anchorCtr="0" compatLnSpc="1">
            <a:noAutofit/>
          </a:bodyPr>
          <a:lstStyle/>
          <a:p>
            <a:endParaRPr lang="zh-CN" altLang="en-US"/>
          </a:p>
        </p:txBody>
      </p:sp>
      <p:sp>
        <p:nvSpPr>
          <p:cNvPr id="76" name="IconShape"/>
          <p:cNvSpPr/>
          <p:nvPr/>
        </p:nvSpPr>
        <p:spPr bwMode="auto">
          <a:xfrm>
            <a:off x="4161020" y="3912616"/>
            <a:ext cx="583495" cy="582938"/>
          </a:xfrm>
          <a:custGeom>
            <a:avLst/>
            <a:gdLst>
              <a:gd name="connsiteX0" fmla="*/ 77299 w 1286072"/>
              <a:gd name="connsiteY0" fmla="*/ 0 h 1284843"/>
              <a:gd name="connsiteX1" fmla="*/ 643160 w 1286072"/>
              <a:gd name="connsiteY1" fmla="*/ 0 h 1284843"/>
              <a:gd name="connsiteX2" fmla="*/ 697841 w 1286072"/>
              <a:gd name="connsiteY2" fmla="*/ 22352 h 1284843"/>
              <a:gd name="connsiteX3" fmla="*/ 850474 w 1286072"/>
              <a:gd name="connsiteY3" fmla="*/ 175423 h 1284843"/>
              <a:gd name="connsiteX4" fmla="*/ 925641 w 1286072"/>
              <a:gd name="connsiteY4" fmla="*/ 250806 h 1284843"/>
              <a:gd name="connsiteX5" fmla="*/ 929151 w 1286072"/>
              <a:gd name="connsiteY5" fmla="*/ 247295 h 1284843"/>
              <a:gd name="connsiteX6" fmla="*/ 1154074 w 1286072"/>
              <a:gd name="connsiteY6" fmla="*/ 22355 h 1284843"/>
              <a:gd name="connsiteX7" fmla="*/ 1193398 w 1286072"/>
              <a:gd name="connsiteY7" fmla="*/ 1657 h 1284843"/>
              <a:gd name="connsiteX8" fmla="*/ 1193649 w 1286072"/>
              <a:gd name="connsiteY8" fmla="*/ 1680 h 1284843"/>
              <a:gd name="connsiteX9" fmla="*/ 1193695 w 1286072"/>
              <a:gd name="connsiteY9" fmla="*/ 1656 h 1284843"/>
              <a:gd name="connsiteX10" fmla="*/ 1238019 w 1286072"/>
              <a:gd name="connsiteY10" fmla="*/ 5795 h 1284843"/>
              <a:gd name="connsiteX11" fmla="*/ 1286072 w 1286072"/>
              <a:gd name="connsiteY11" fmla="*/ 76991 h 1284843"/>
              <a:gd name="connsiteX12" fmla="*/ 1286072 w 1286072"/>
              <a:gd name="connsiteY12" fmla="*/ 642422 h 1284843"/>
              <a:gd name="connsiteX13" fmla="*/ 1262874 w 1286072"/>
              <a:gd name="connsiteY13" fmla="*/ 697061 h 1284843"/>
              <a:gd name="connsiteX14" fmla="*/ 1035038 w 1286072"/>
              <a:gd name="connsiteY14" fmla="*/ 924723 h 1284843"/>
              <a:gd name="connsiteX15" fmla="*/ 1262874 w 1286072"/>
              <a:gd name="connsiteY15" fmla="*/ 1153213 h 1284843"/>
              <a:gd name="connsiteX16" fmla="*/ 1280272 w 1286072"/>
              <a:gd name="connsiteY16" fmla="*/ 1236827 h 1284843"/>
              <a:gd name="connsiteX17" fmla="*/ 1209022 w 1286072"/>
              <a:gd name="connsiteY17" fmla="*/ 1284843 h 1284843"/>
              <a:gd name="connsiteX18" fmla="*/ 720211 w 1286072"/>
              <a:gd name="connsiteY18" fmla="*/ 1284843 h 1284843"/>
              <a:gd name="connsiteX19" fmla="*/ 643160 w 1286072"/>
              <a:gd name="connsiteY19" fmla="*/ 1284843 h 1284843"/>
              <a:gd name="connsiteX20" fmla="*/ 588480 w 1286072"/>
              <a:gd name="connsiteY20" fmla="*/ 1261663 h 1284843"/>
              <a:gd name="connsiteX21" fmla="*/ 566110 w 1286072"/>
              <a:gd name="connsiteY21" fmla="*/ 1239311 h 1284843"/>
              <a:gd name="connsiteX22" fmla="*/ 360644 w 1286072"/>
              <a:gd name="connsiteY22" fmla="*/ 1034001 h 1284843"/>
              <a:gd name="connsiteX23" fmla="*/ 131980 w 1286072"/>
              <a:gd name="connsiteY23" fmla="*/ 1261663 h 1284843"/>
              <a:gd name="connsiteX24" fmla="*/ 77299 w 1286072"/>
              <a:gd name="connsiteY24" fmla="*/ 1284843 h 1284843"/>
              <a:gd name="connsiteX25" fmla="*/ 77184 w 1286072"/>
              <a:gd name="connsiteY25" fmla="*/ 1284820 h 1284843"/>
              <a:gd name="connsiteX26" fmla="*/ 77071 w 1286072"/>
              <a:gd name="connsiteY26" fmla="*/ 1284843 h 1284843"/>
              <a:gd name="connsiteX27" fmla="*/ 48066 w 1286072"/>
              <a:gd name="connsiteY27" fmla="*/ 1279050 h 1284843"/>
              <a:gd name="connsiteX28" fmla="*/ 0 w 1286072"/>
              <a:gd name="connsiteY28" fmla="*/ 1207874 h 1284843"/>
              <a:gd name="connsiteX29" fmla="*/ 0 w 1286072"/>
              <a:gd name="connsiteY29" fmla="*/ 642603 h 1284843"/>
              <a:gd name="connsiteX30" fmla="*/ 23204 w 1286072"/>
              <a:gd name="connsiteY30" fmla="*/ 587980 h 1284843"/>
              <a:gd name="connsiteX31" fmla="*/ 78844 w 1286072"/>
              <a:gd name="connsiteY31" fmla="*/ 532414 h 1284843"/>
              <a:gd name="connsiteX32" fmla="*/ 104955 w 1286072"/>
              <a:gd name="connsiteY32" fmla="*/ 506337 h 1284843"/>
              <a:gd name="connsiteX33" fmla="*/ 119565 w 1286072"/>
              <a:gd name="connsiteY33" fmla="*/ 491738 h 1284843"/>
              <a:gd name="connsiteX34" fmla="*/ 251283 w 1286072"/>
              <a:gd name="connsiteY34" fmla="*/ 360120 h 1284843"/>
              <a:gd name="connsiteX35" fmla="*/ 23447 w 1286072"/>
              <a:gd name="connsiteY35" fmla="*/ 131630 h 1284843"/>
              <a:gd name="connsiteX36" fmla="*/ 6049 w 1286072"/>
              <a:gd name="connsiteY36" fmla="*/ 48016 h 1284843"/>
              <a:gd name="connsiteX37" fmla="*/ 77299 w 1286072"/>
              <a:gd name="connsiteY37" fmla="*/ 0 h 1284843"/>
              <a:gd name="connsiteX38" fmla="*/ 643161 w 1286072"/>
              <a:gd name="connsiteY38" fmla="*/ 488754 h 1284843"/>
              <a:gd name="connsiteX39" fmla="*/ 600062 w 1286072"/>
              <a:gd name="connsiteY39" fmla="*/ 494544 h 1284843"/>
              <a:gd name="connsiteX40" fmla="*/ 543703 w 1286072"/>
              <a:gd name="connsiteY40" fmla="*/ 524322 h 1284843"/>
              <a:gd name="connsiteX41" fmla="*/ 498117 w 1286072"/>
              <a:gd name="connsiteY41" fmla="*/ 588841 h 1284843"/>
              <a:gd name="connsiteX42" fmla="*/ 498117 w 1286072"/>
              <a:gd name="connsiteY42" fmla="*/ 589668 h 1284843"/>
              <a:gd name="connsiteX43" fmla="*/ 495631 w 1286072"/>
              <a:gd name="connsiteY43" fmla="*/ 596286 h 1284843"/>
              <a:gd name="connsiteX44" fmla="*/ 495631 w 1286072"/>
              <a:gd name="connsiteY44" fmla="*/ 597113 h 1284843"/>
              <a:gd name="connsiteX45" fmla="*/ 494802 w 1286072"/>
              <a:gd name="connsiteY45" fmla="*/ 599594 h 1284843"/>
              <a:gd name="connsiteX46" fmla="*/ 493973 w 1286072"/>
              <a:gd name="connsiteY46" fmla="*/ 602903 h 1284843"/>
              <a:gd name="connsiteX47" fmla="*/ 493973 w 1286072"/>
              <a:gd name="connsiteY47" fmla="*/ 603730 h 1284843"/>
              <a:gd name="connsiteX48" fmla="*/ 493144 w 1286072"/>
              <a:gd name="connsiteY48" fmla="*/ 606212 h 1284843"/>
              <a:gd name="connsiteX49" fmla="*/ 489829 w 1286072"/>
              <a:gd name="connsiteY49" fmla="*/ 625237 h 1284843"/>
              <a:gd name="connsiteX50" fmla="*/ 489000 w 1286072"/>
              <a:gd name="connsiteY50" fmla="*/ 642607 h 1284843"/>
              <a:gd name="connsiteX51" fmla="*/ 489829 w 1286072"/>
              <a:gd name="connsiteY51" fmla="*/ 659978 h 1284843"/>
              <a:gd name="connsiteX52" fmla="*/ 494802 w 1286072"/>
              <a:gd name="connsiteY52" fmla="*/ 685620 h 1284843"/>
              <a:gd name="connsiteX53" fmla="*/ 533757 w 1286072"/>
              <a:gd name="connsiteY53" fmla="*/ 751793 h 1284843"/>
              <a:gd name="connsiteX54" fmla="*/ 541216 w 1286072"/>
              <a:gd name="connsiteY54" fmla="*/ 758410 h 1284843"/>
              <a:gd name="connsiteX55" fmla="*/ 600062 w 1286072"/>
              <a:gd name="connsiteY55" fmla="*/ 790670 h 1284843"/>
              <a:gd name="connsiteX56" fmla="*/ 619954 w 1286072"/>
              <a:gd name="connsiteY56" fmla="*/ 794806 h 1284843"/>
              <a:gd name="connsiteX57" fmla="*/ 643161 w 1286072"/>
              <a:gd name="connsiteY57" fmla="*/ 796460 h 1284843"/>
              <a:gd name="connsiteX58" fmla="*/ 665539 w 1286072"/>
              <a:gd name="connsiteY58" fmla="*/ 794806 h 1284843"/>
              <a:gd name="connsiteX59" fmla="*/ 666368 w 1286072"/>
              <a:gd name="connsiteY59" fmla="*/ 794806 h 1284843"/>
              <a:gd name="connsiteX60" fmla="*/ 686260 w 1286072"/>
              <a:gd name="connsiteY60" fmla="*/ 790670 h 1284843"/>
              <a:gd name="connsiteX61" fmla="*/ 726044 w 1286072"/>
              <a:gd name="connsiteY61" fmla="*/ 772472 h 1284843"/>
              <a:gd name="connsiteX62" fmla="*/ 735161 w 1286072"/>
              <a:gd name="connsiteY62" fmla="*/ 765855 h 1284843"/>
              <a:gd name="connsiteX63" fmla="*/ 752566 w 1286072"/>
              <a:gd name="connsiteY63" fmla="*/ 751793 h 1284843"/>
              <a:gd name="connsiteX64" fmla="*/ 791520 w 1286072"/>
              <a:gd name="connsiteY64" fmla="*/ 685620 h 1284843"/>
              <a:gd name="connsiteX65" fmla="*/ 796493 w 1286072"/>
              <a:gd name="connsiteY65" fmla="*/ 659978 h 1284843"/>
              <a:gd name="connsiteX66" fmla="*/ 797322 w 1286072"/>
              <a:gd name="connsiteY66" fmla="*/ 642607 h 1284843"/>
              <a:gd name="connsiteX67" fmla="*/ 795665 w 1286072"/>
              <a:gd name="connsiteY67" fmla="*/ 619446 h 1284843"/>
              <a:gd name="connsiteX68" fmla="*/ 791520 w 1286072"/>
              <a:gd name="connsiteY68" fmla="*/ 599594 h 1284843"/>
              <a:gd name="connsiteX69" fmla="*/ 769142 w 1286072"/>
              <a:gd name="connsiteY69" fmla="*/ 553273 h 1284843"/>
              <a:gd name="connsiteX70" fmla="*/ 752566 w 1286072"/>
              <a:gd name="connsiteY70" fmla="*/ 533421 h 1284843"/>
              <a:gd name="connsiteX71" fmla="*/ 741791 w 1286072"/>
              <a:gd name="connsiteY71" fmla="*/ 523495 h 1284843"/>
              <a:gd name="connsiteX72" fmla="*/ 740962 w 1286072"/>
              <a:gd name="connsiteY72" fmla="*/ 523495 h 1284843"/>
              <a:gd name="connsiteX73" fmla="*/ 740133 w 1286072"/>
              <a:gd name="connsiteY73" fmla="*/ 523495 h 1284843"/>
              <a:gd name="connsiteX74" fmla="*/ 686260 w 1286072"/>
              <a:gd name="connsiteY74" fmla="*/ 494544 h 1284843"/>
              <a:gd name="connsiteX75" fmla="*/ 651449 w 1286072"/>
              <a:gd name="connsiteY75" fmla="*/ 488754 h 1284843"/>
              <a:gd name="connsiteX76" fmla="*/ 643161 w 1286072"/>
              <a:gd name="connsiteY76" fmla="*/ 488754 h 128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286072" h="1284843">
                <a:moveTo>
                  <a:pt x="77299" y="0"/>
                </a:moveTo>
                <a:cubicBezTo>
                  <a:pt x="77299" y="0"/>
                  <a:pt x="77299" y="0"/>
                  <a:pt x="643160" y="0"/>
                </a:cubicBezTo>
                <a:cubicBezTo>
                  <a:pt x="663873" y="0"/>
                  <a:pt x="682928" y="8279"/>
                  <a:pt x="697841" y="22352"/>
                </a:cubicBezTo>
                <a:cubicBezTo>
                  <a:pt x="697841" y="22352"/>
                  <a:pt x="697841" y="22352"/>
                  <a:pt x="850474" y="175423"/>
                </a:cubicBezTo>
                <a:lnTo>
                  <a:pt x="925641" y="250806"/>
                </a:lnTo>
                <a:lnTo>
                  <a:pt x="929151" y="247295"/>
                </a:lnTo>
                <a:cubicBezTo>
                  <a:pt x="939862" y="236583"/>
                  <a:pt x="982704" y="193738"/>
                  <a:pt x="1154074" y="22355"/>
                </a:cubicBezTo>
                <a:cubicBezTo>
                  <a:pt x="1164836" y="11592"/>
                  <a:pt x="1178703" y="4554"/>
                  <a:pt x="1193398" y="1657"/>
                </a:cubicBezTo>
                <a:lnTo>
                  <a:pt x="1193649" y="1680"/>
                </a:lnTo>
                <a:lnTo>
                  <a:pt x="1193695" y="1656"/>
                </a:lnTo>
                <a:cubicBezTo>
                  <a:pt x="1208400" y="-1242"/>
                  <a:pt x="1223935" y="0"/>
                  <a:pt x="1238019" y="5795"/>
                </a:cubicBezTo>
                <a:cubicBezTo>
                  <a:pt x="1267016" y="18213"/>
                  <a:pt x="1286072" y="46360"/>
                  <a:pt x="1286072" y="76991"/>
                </a:cubicBezTo>
                <a:cubicBezTo>
                  <a:pt x="1286072" y="76991"/>
                  <a:pt x="1286072" y="76991"/>
                  <a:pt x="1286072" y="642422"/>
                </a:cubicBezTo>
                <a:cubicBezTo>
                  <a:pt x="1286072" y="663118"/>
                  <a:pt x="1277787" y="682159"/>
                  <a:pt x="1262874" y="697061"/>
                </a:cubicBezTo>
                <a:cubicBezTo>
                  <a:pt x="1262874" y="697061"/>
                  <a:pt x="1262874" y="697061"/>
                  <a:pt x="1035038" y="924723"/>
                </a:cubicBezTo>
                <a:cubicBezTo>
                  <a:pt x="1035038" y="924723"/>
                  <a:pt x="1035038" y="924723"/>
                  <a:pt x="1262874" y="1153213"/>
                </a:cubicBezTo>
                <a:cubicBezTo>
                  <a:pt x="1285243" y="1174737"/>
                  <a:pt x="1291871" y="1207852"/>
                  <a:pt x="1280272" y="1236827"/>
                </a:cubicBezTo>
                <a:cubicBezTo>
                  <a:pt x="1267845" y="1265802"/>
                  <a:pt x="1239676" y="1284843"/>
                  <a:pt x="1209022" y="1284843"/>
                </a:cubicBezTo>
                <a:cubicBezTo>
                  <a:pt x="1209022" y="1284843"/>
                  <a:pt x="1209022" y="1284843"/>
                  <a:pt x="720211" y="1284843"/>
                </a:cubicBezTo>
                <a:cubicBezTo>
                  <a:pt x="720211" y="1284843"/>
                  <a:pt x="720211" y="1284843"/>
                  <a:pt x="643160" y="1284843"/>
                </a:cubicBezTo>
                <a:cubicBezTo>
                  <a:pt x="622448" y="1284843"/>
                  <a:pt x="603393" y="1276565"/>
                  <a:pt x="588480" y="1261663"/>
                </a:cubicBezTo>
                <a:cubicBezTo>
                  <a:pt x="588480" y="1261663"/>
                  <a:pt x="588480" y="1261663"/>
                  <a:pt x="566110" y="1239311"/>
                </a:cubicBezTo>
                <a:cubicBezTo>
                  <a:pt x="566110" y="1239311"/>
                  <a:pt x="566110" y="1239311"/>
                  <a:pt x="360644" y="1034001"/>
                </a:cubicBezTo>
                <a:cubicBezTo>
                  <a:pt x="360644" y="1034001"/>
                  <a:pt x="360644" y="1034001"/>
                  <a:pt x="131980" y="1261663"/>
                </a:cubicBezTo>
                <a:cubicBezTo>
                  <a:pt x="117067" y="1276565"/>
                  <a:pt x="98011" y="1284843"/>
                  <a:pt x="77299" y="1284843"/>
                </a:cubicBezTo>
                <a:lnTo>
                  <a:pt x="77184" y="1284820"/>
                </a:lnTo>
                <a:lnTo>
                  <a:pt x="77071" y="1284843"/>
                </a:lnTo>
                <a:cubicBezTo>
                  <a:pt x="67126" y="1284843"/>
                  <a:pt x="57182" y="1282360"/>
                  <a:pt x="48066" y="1279050"/>
                </a:cubicBezTo>
                <a:cubicBezTo>
                  <a:pt x="19060" y="1266635"/>
                  <a:pt x="0" y="1238496"/>
                  <a:pt x="0" y="1207874"/>
                </a:cubicBezTo>
                <a:cubicBezTo>
                  <a:pt x="0" y="1207874"/>
                  <a:pt x="0" y="1207874"/>
                  <a:pt x="0" y="642603"/>
                </a:cubicBezTo>
                <a:cubicBezTo>
                  <a:pt x="0" y="621912"/>
                  <a:pt x="8287" y="602877"/>
                  <a:pt x="23204" y="587980"/>
                </a:cubicBezTo>
                <a:cubicBezTo>
                  <a:pt x="23204" y="587980"/>
                  <a:pt x="23204" y="587980"/>
                  <a:pt x="78844" y="532414"/>
                </a:cubicBezTo>
                <a:lnTo>
                  <a:pt x="104955" y="506337"/>
                </a:lnTo>
                <a:lnTo>
                  <a:pt x="119565" y="491738"/>
                </a:lnTo>
                <a:cubicBezTo>
                  <a:pt x="151605" y="459723"/>
                  <a:pt x="194324" y="417036"/>
                  <a:pt x="251283" y="360120"/>
                </a:cubicBezTo>
                <a:cubicBezTo>
                  <a:pt x="251283" y="360120"/>
                  <a:pt x="251283" y="360120"/>
                  <a:pt x="23447" y="131630"/>
                </a:cubicBezTo>
                <a:cubicBezTo>
                  <a:pt x="1078" y="110106"/>
                  <a:pt x="-5550" y="76164"/>
                  <a:pt x="6049" y="48016"/>
                </a:cubicBezTo>
                <a:cubicBezTo>
                  <a:pt x="18476" y="19041"/>
                  <a:pt x="46645" y="0"/>
                  <a:pt x="77299" y="0"/>
                </a:cubicBezTo>
                <a:close/>
                <a:moveTo>
                  <a:pt x="643161" y="488754"/>
                </a:moveTo>
                <a:cubicBezTo>
                  <a:pt x="628242" y="488754"/>
                  <a:pt x="614152" y="490408"/>
                  <a:pt x="600062" y="494544"/>
                </a:cubicBezTo>
                <a:cubicBezTo>
                  <a:pt x="579342" y="500334"/>
                  <a:pt x="560279" y="511088"/>
                  <a:pt x="543703" y="524322"/>
                </a:cubicBezTo>
                <a:cubicBezTo>
                  <a:pt x="523811" y="541693"/>
                  <a:pt x="508063" y="564026"/>
                  <a:pt x="498117" y="588841"/>
                </a:cubicBezTo>
                <a:cubicBezTo>
                  <a:pt x="498117" y="589668"/>
                  <a:pt x="498117" y="589668"/>
                  <a:pt x="498117" y="589668"/>
                </a:cubicBezTo>
                <a:cubicBezTo>
                  <a:pt x="497288" y="592150"/>
                  <a:pt x="496460" y="593804"/>
                  <a:pt x="495631" y="596286"/>
                </a:cubicBezTo>
                <a:cubicBezTo>
                  <a:pt x="495631" y="596286"/>
                  <a:pt x="495631" y="596286"/>
                  <a:pt x="495631" y="597113"/>
                </a:cubicBezTo>
                <a:cubicBezTo>
                  <a:pt x="495631" y="597940"/>
                  <a:pt x="494802" y="598767"/>
                  <a:pt x="494802" y="599594"/>
                </a:cubicBezTo>
                <a:cubicBezTo>
                  <a:pt x="494802" y="601249"/>
                  <a:pt x="493973" y="602076"/>
                  <a:pt x="493973" y="602903"/>
                </a:cubicBezTo>
                <a:cubicBezTo>
                  <a:pt x="493973" y="602903"/>
                  <a:pt x="493973" y="603730"/>
                  <a:pt x="493973" y="603730"/>
                </a:cubicBezTo>
                <a:cubicBezTo>
                  <a:pt x="493144" y="604557"/>
                  <a:pt x="493144" y="605385"/>
                  <a:pt x="493144" y="606212"/>
                </a:cubicBezTo>
                <a:cubicBezTo>
                  <a:pt x="491487" y="612002"/>
                  <a:pt x="490658" y="618619"/>
                  <a:pt x="489829" y="625237"/>
                </a:cubicBezTo>
                <a:cubicBezTo>
                  <a:pt x="489000" y="631027"/>
                  <a:pt x="489000" y="636817"/>
                  <a:pt x="489000" y="642607"/>
                </a:cubicBezTo>
                <a:cubicBezTo>
                  <a:pt x="489000" y="648397"/>
                  <a:pt x="489000" y="654187"/>
                  <a:pt x="489829" y="659978"/>
                </a:cubicBezTo>
                <a:cubicBezTo>
                  <a:pt x="490658" y="669076"/>
                  <a:pt x="492316" y="677348"/>
                  <a:pt x="494802" y="685620"/>
                </a:cubicBezTo>
                <a:cubicBezTo>
                  <a:pt x="502261" y="710435"/>
                  <a:pt x="515523" y="733595"/>
                  <a:pt x="533757" y="751793"/>
                </a:cubicBezTo>
                <a:cubicBezTo>
                  <a:pt x="536243" y="753447"/>
                  <a:pt x="538730" y="755929"/>
                  <a:pt x="541216" y="758410"/>
                </a:cubicBezTo>
                <a:cubicBezTo>
                  <a:pt x="557793" y="773299"/>
                  <a:pt x="578513" y="784053"/>
                  <a:pt x="600062" y="790670"/>
                </a:cubicBezTo>
                <a:cubicBezTo>
                  <a:pt x="606693" y="792324"/>
                  <a:pt x="613324" y="793979"/>
                  <a:pt x="619954" y="794806"/>
                </a:cubicBezTo>
                <a:cubicBezTo>
                  <a:pt x="627414" y="795633"/>
                  <a:pt x="634873" y="796460"/>
                  <a:pt x="643161" y="796460"/>
                </a:cubicBezTo>
                <a:cubicBezTo>
                  <a:pt x="650621" y="796460"/>
                  <a:pt x="658080" y="795633"/>
                  <a:pt x="665539" y="794806"/>
                </a:cubicBezTo>
                <a:cubicBezTo>
                  <a:pt x="665539" y="794806"/>
                  <a:pt x="666368" y="794806"/>
                  <a:pt x="666368" y="794806"/>
                </a:cubicBezTo>
                <a:cubicBezTo>
                  <a:pt x="672999" y="793979"/>
                  <a:pt x="679629" y="792324"/>
                  <a:pt x="686260" y="790670"/>
                </a:cubicBezTo>
                <a:cubicBezTo>
                  <a:pt x="700350" y="786534"/>
                  <a:pt x="713611" y="779917"/>
                  <a:pt x="726044" y="772472"/>
                </a:cubicBezTo>
                <a:cubicBezTo>
                  <a:pt x="729359" y="769991"/>
                  <a:pt x="732674" y="768336"/>
                  <a:pt x="735161" y="765855"/>
                </a:cubicBezTo>
                <a:cubicBezTo>
                  <a:pt x="741791" y="761719"/>
                  <a:pt x="746764" y="756756"/>
                  <a:pt x="752566" y="751793"/>
                </a:cubicBezTo>
                <a:cubicBezTo>
                  <a:pt x="770800" y="733595"/>
                  <a:pt x="784061" y="710435"/>
                  <a:pt x="791520" y="685620"/>
                </a:cubicBezTo>
                <a:cubicBezTo>
                  <a:pt x="794007" y="677348"/>
                  <a:pt x="795665" y="669076"/>
                  <a:pt x="796493" y="659978"/>
                </a:cubicBezTo>
                <a:cubicBezTo>
                  <a:pt x="797322" y="654187"/>
                  <a:pt x="797322" y="648397"/>
                  <a:pt x="797322" y="642607"/>
                </a:cubicBezTo>
                <a:cubicBezTo>
                  <a:pt x="797322" y="634335"/>
                  <a:pt x="796493" y="626891"/>
                  <a:pt x="795665" y="619446"/>
                </a:cubicBezTo>
                <a:cubicBezTo>
                  <a:pt x="794836" y="612829"/>
                  <a:pt x="793178" y="606212"/>
                  <a:pt x="791520" y="599594"/>
                </a:cubicBezTo>
                <a:cubicBezTo>
                  <a:pt x="786548" y="583051"/>
                  <a:pt x="779088" y="567335"/>
                  <a:pt x="769142" y="553273"/>
                </a:cubicBezTo>
                <a:cubicBezTo>
                  <a:pt x="764169" y="546656"/>
                  <a:pt x="758368" y="540038"/>
                  <a:pt x="752566" y="533421"/>
                </a:cubicBezTo>
                <a:cubicBezTo>
                  <a:pt x="748422" y="530112"/>
                  <a:pt x="745106" y="526804"/>
                  <a:pt x="741791" y="523495"/>
                </a:cubicBezTo>
                <a:cubicBezTo>
                  <a:pt x="740962" y="523495"/>
                  <a:pt x="740962" y="523495"/>
                  <a:pt x="740962" y="523495"/>
                </a:cubicBezTo>
                <a:cubicBezTo>
                  <a:pt x="740962" y="523495"/>
                  <a:pt x="740962" y="523495"/>
                  <a:pt x="740133" y="523495"/>
                </a:cubicBezTo>
                <a:cubicBezTo>
                  <a:pt x="724386" y="510260"/>
                  <a:pt x="706152" y="500334"/>
                  <a:pt x="686260" y="494544"/>
                </a:cubicBezTo>
                <a:cubicBezTo>
                  <a:pt x="674657" y="491236"/>
                  <a:pt x="663053" y="489581"/>
                  <a:pt x="651449" y="488754"/>
                </a:cubicBezTo>
                <a:cubicBezTo>
                  <a:pt x="648134" y="488754"/>
                  <a:pt x="645648" y="488754"/>
                  <a:pt x="643161" y="488754"/>
                </a:cubicBezTo>
                <a:close/>
              </a:path>
            </a:pathLst>
          </a:custGeom>
          <a:solidFill>
            <a:schemeClr val="lt1">
              <a:lumMod val="95000"/>
            </a:schemeClr>
          </a:solidFill>
          <a:ln>
            <a:noFill/>
          </a:ln>
        </p:spPr>
        <p:txBody>
          <a:bodyPr vert="horz" wrap="square" lIns="91440" tIns="45720" rIns="91440" bIns="45720" numCol="1" anchor="t" anchorCtr="0" compatLnSpc="1">
            <a:noAutofit/>
          </a:bodyPr>
          <a:lstStyle/>
          <a:p>
            <a:endParaRPr lang="zh-CN" altLang="en-US"/>
          </a:p>
        </p:txBody>
      </p:sp>
      <p:sp>
        <p:nvSpPr>
          <p:cNvPr id="77" name="IconShape"/>
          <p:cNvSpPr/>
          <p:nvPr/>
        </p:nvSpPr>
        <p:spPr bwMode="auto">
          <a:xfrm>
            <a:off x="4916724" y="3912616"/>
            <a:ext cx="583495" cy="582938"/>
          </a:xfrm>
          <a:custGeom>
            <a:avLst/>
            <a:gdLst>
              <a:gd name="connsiteX0" fmla="*/ 77299 w 1286072"/>
              <a:gd name="connsiteY0" fmla="*/ 0 h 1284843"/>
              <a:gd name="connsiteX1" fmla="*/ 643160 w 1286072"/>
              <a:gd name="connsiteY1" fmla="*/ 0 h 1284843"/>
              <a:gd name="connsiteX2" fmla="*/ 697841 w 1286072"/>
              <a:gd name="connsiteY2" fmla="*/ 22352 h 1284843"/>
              <a:gd name="connsiteX3" fmla="*/ 850474 w 1286072"/>
              <a:gd name="connsiteY3" fmla="*/ 175423 h 1284843"/>
              <a:gd name="connsiteX4" fmla="*/ 925641 w 1286072"/>
              <a:gd name="connsiteY4" fmla="*/ 250806 h 1284843"/>
              <a:gd name="connsiteX5" fmla="*/ 929151 w 1286072"/>
              <a:gd name="connsiteY5" fmla="*/ 247295 h 1284843"/>
              <a:gd name="connsiteX6" fmla="*/ 1154074 w 1286072"/>
              <a:gd name="connsiteY6" fmla="*/ 22355 h 1284843"/>
              <a:gd name="connsiteX7" fmla="*/ 1193398 w 1286072"/>
              <a:gd name="connsiteY7" fmla="*/ 1657 h 1284843"/>
              <a:gd name="connsiteX8" fmla="*/ 1193649 w 1286072"/>
              <a:gd name="connsiteY8" fmla="*/ 1680 h 1284843"/>
              <a:gd name="connsiteX9" fmla="*/ 1193695 w 1286072"/>
              <a:gd name="connsiteY9" fmla="*/ 1656 h 1284843"/>
              <a:gd name="connsiteX10" fmla="*/ 1238019 w 1286072"/>
              <a:gd name="connsiteY10" fmla="*/ 5795 h 1284843"/>
              <a:gd name="connsiteX11" fmla="*/ 1286072 w 1286072"/>
              <a:gd name="connsiteY11" fmla="*/ 76991 h 1284843"/>
              <a:gd name="connsiteX12" fmla="*/ 1286072 w 1286072"/>
              <a:gd name="connsiteY12" fmla="*/ 642422 h 1284843"/>
              <a:gd name="connsiteX13" fmla="*/ 1262874 w 1286072"/>
              <a:gd name="connsiteY13" fmla="*/ 697061 h 1284843"/>
              <a:gd name="connsiteX14" fmla="*/ 1035038 w 1286072"/>
              <a:gd name="connsiteY14" fmla="*/ 924723 h 1284843"/>
              <a:gd name="connsiteX15" fmla="*/ 1262874 w 1286072"/>
              <a:gd name="connsiteY15" fmla="*/ 1153213 h 1284843"/>
              <a:gd name="connsiteX16" fmla="*/ 1280272 w 1286072"/>
              <a:gd name="connsiteY16" fmla="*/ 1236827 h 1284843"/>
              <a:gd name="connsiteX17" fmla="*/ 1209022 w 1286072"/>
              <a:gd name="connsiteY17" fmla="*/ 1284843 h 1284843"/>
              <a:gd name="connsiteX18" fmla="*/ 720211 w 1286072"/>
              <a:gd name="connsiteY18" fmla="*/ 1284843 h 1284843"/>
              <a:gd name="connsiteX19" fmla="*/ 643160 w 1286072"/>
              <a:gd name="connsiteY19" fmla="*/ 1284843 h 1284843"/>
              <a:gd name="connsiteX20" fmla="*/ 588480 w 1286072"/>
              <a:gd name="connsiteY20" fmla="*/ 1261663 h 1284843"/>
              <a:gd name="connsiteX21" fmla="*/ 566110 w 1286072"/>
              <a:gd name="connsiteY21" fmla="*/ 1239311 h 1284843"/>
              <a:gd name="connsiteX22" fmla="*/ 360644 w 1286072"/>
              <a:gd name="connsiteY22" fmla="*/ 1034001 h 1284843"/>
              <a:gd name="connsiteX23" fmla="*/ 131980 w 1286072"/>
              <a:gd name="connsiteY23" fmla="*/ 1261663 h 1284843"/>
              <a:gd name="connsiteX24" fmla="*/ 77299 w 1286072"/>
              <a:gd name="connsiteY24" fmla="*/ 1284843 h 1284843"/>
              <a:gd name="connsiteX25" fmla="*/ 77184 w 1286072"/>
              <a:gd name="connsiteY25" fmla="*/ 1284820 h 1284843"/>
              <a:gd name="connsiteX26" fmla="*/ 77071 w 1286072"/>
              <a:gd name="connsiteY26" fmla="*/ 1284843 h 1284843"/>
              <a:gd name="connsiteX27" fmla="*/ 48066 w 1286072"/>
              <a:gd name="connsiteY27" fmla="*/ 1279050 h 1284843"/>
              <a:gd name="connsiteX28" fmla="*/ 0 w 1286072"/>
              <a:gd name="connsiteY28" fmla="*/ 1207874 h 1284843"/>
              <a:gd name="connsiteX29" fmla="*/ 0 w 1286072"/>
              <a:gd name="connsiteY29" fmla="*/ 642603 h 1284843"/>
              <a:gd name="connsiteX30" fmla="*/ 23204 w 1286072"/>
              <a:gd name="connsiteY30" fmla="*/ 587980 h 1284843"/>
              <a:gd name="connsiteX31" fmla="*/ 78844 w 1286072"/>
              <a:gd name="connsiteY31" fmla="*/ 532414 h 1284843"/>
              <a:gd name="connsiteX32" fmla="*/ 104955 w 1286072"/>
              <a:gd name="connsiteY32" fmla="*/ 506337 h 1284843"/>
              <a:gd name="connsiteX33" fmla="*/ 119565 w 1286072"/>
              <a:gd name="connsiteY33" fmla="*/ 491738 h 1284843"/>
              <a:gd name="connsiteX34" fmla="*/ 251283 w 1286072"/>
              <a:gd name="connsiteY34" fmla="*/ 360120 h 1284843"/>
              <a:gd name="connsiteX35" fmla="*/ 23447 w 1286072"/>
              <a:gd name="connsiteY35" fmla="*/ 131630 h 1284843"/>
              <a:gd name="connsiteX36" fmla="*/ 6049 w 1286072"/>
              <a:gd name="connsiteY36" fmla="*/ 48016 h 1284843"/>
              <a:gd name="connsiteX37" fmla="*/ 77299 w 1286072"/>
              <a:gd name="connsiteY37" fmla="*/ 0 h 1284843"/>
              <a:gd name="connsiteX38" fmla="*/ 643161 w 1286072"/>
              <a:gd name="connsiteY38" fmla="*/ 488754 h 1284843"/>
              <a:gd name="connsiteX39" fmla="*/ 600062 w 1286072"/>
              <a:gd name="connsiteY39" fmla="*/ 494544 h 1284843"/>
              <a:gd name="connsiteX40" fmla="*/ 543703 w 1286072"/>
              <a:gd name="connsiteY40" fmla="*/ 524322 h 1284843"/>
              <a:gd name="connsiteX41" fmla="*/ 498117 w 1286072"/>
              <a:gd name="connsiteY41" fmla="*/ 588841 h 1284843"/>
              <a:gd name="connsiteX42" fmla="*/ 498117 w 1286072"/>
              <a:gd name="connsiteY42" fmla="*/ 589668 h 1284843"/>
              <a:gd name="connsiteX43" fmla="*/ 495631 w 1286072"/>
              <a:gd name="connsiteY43" fmla="*/ 596286 h 1284843"/>
              <a:gd name="connsiteX44" fmla="*/ 495631 w 1286072"/>
              <a:gd name="connsiteY44" fmla="*/ 597113 h 1284843"/>
              <a:gd name="connsiteX45" fmla="*/ 494802 w 1286072"/>
              <a:gd name="connsiteY45" fmla="*/ 599594 h 1284843"/>
              <a:gd name="connsiteX46" fmla="*/ 493973 w 1286072"/>
              <a:gd name="connsiteY46" fmla="*/ 602903 h 1284843"/>
              <a:gd name="connsiteX47" fmla="*/ 493973 w 1286072"/>
              <a:gd name="connsiteY47" fmla="*/ 603730 h 1284843"/>
              <a:gd name="connsiteX48" fmla="*/ 493144 w 1286072"/>
              <a:gd name="connsiteY48" fmla="*/ 606212 h 1284843"/>
              <a:gd name="connsiteX49" fmla="*/ 489829 w 1286072"/>
              <a:gd name="connsiteY49" fmla="*/ 625237 h 1284843"/>
              <a:gd name="connsiteX50" fmla="*/ 489000 w 1286072"/>
              <a:gd name="connsiteY50" fmla="*/ 642607 h 1284843"/>
              <a:gd name="connsiteX51" fmla="*/ 489829 w 1286072"/>
              <a:gd name="connsiteY51" fmla="*/ 659978 h 1284843"/>
              <a:gd name="connsiteX52" fmla="*/ 494802 w 1286072"/>
              <a:gd name="connsiteY52" fmla="*/ 685620 h 1284843"/>
              <a:gd name="connsiteX53" fmla="*/ 533757 w 1286072"/>
              <a:gd name="connsiteY53" fmla="*/ 751793 h 1284843"/>
              <a:gd name="connsiteX54" fmla="*/ 541216 w 1286072"/>
              <a:gd name="connsiteY54" fmla="*/ 758410 h 1284843"/>
              <a:gd name="connsiteX55" fmla="*/ 600062 w 1286072"/>
              <a:gd name="connsiteY55" fmla="*/ 790670 h 1284843"/>
              <a:gd name="connsiteX56" fmla="*/ 619954 w 1286072"/>
              <a:gd name="connsiteY56" fmla="*/ 794806 h 1284843"/>
              <a:gd name="connsiteX57" fmla="*/ 643161 w 1286072"/>
              <a:gd name="connsiteY57" fmla="*/ 796460 h 1284843"/>
              <a:gd name="connsiteX58" fmla="*/ 665539 w 1286072"/>
              <a:gd name="connsiteY58" fmla="*/ 794806 h 1284843"/>
              <a:gd name="connsiteX59" fmla="*/ 666368 w 1286072"/>
              <a:gd name="connsiteY59" fmla="*/ 794806 h 1284843"/>
              <a:gd name="connsiteX60" fmla="*/ 686260 w 1286072"/>
              <a:gd name="connsiteY60" fmla="*/ 790670 h 1284843"/>
              <a:gd name="connsiteX61" fmla="*/ 726044 w 1286072"/>
              <a:gd name="connsiteY61" fmla="*/ 772472 h 1284843"/>
              <a:gd name="connsiteX62" fmla="*/ 735161 w 1286072"/>
              <a:gd name="connsiteY62" fmla="*/ 765855 h 1284843"/>
              <a:gd name="connsiteX63" fmla="*/ 752566 w 1286072"/>
              <a:gd name="connsiteY63" fmla="*/ 751793 h 1284843"/>
              <a:gd name="connsiteX64" fmla="*/ 791520 w 1286072"/>
              <a:gd name="connsiteY64" fmla="*/ 685620 h 1284843"/>
              <a:gd name="connsiteX65" fmla="*/ 796493 w 1286072"/>
              <a:gd name="connsiteY65" fmla="*/ 659978 h 1284843"/>
              <a:gd name="connsiteX66" fmla="*/ 797322 w 1286072"/>
              <a:gd name="connsiteY66" fmla="*/ 642607 h 1284843"/>
              <a:gd name="connsiteX67" fmla="*/ 795665 w 1286072"/>
              <a:gd name="connsiteY67" fmla="*/ 619446 h 1284843"/>
              <a:gd name="connsiteX68" fmla="*/ 791520 w 1286072"/>
              <a:gd name="connsiteY68" fmla="*/ 599594 h 1284843"/>
              <a:gd name="connsiteX69" fmla="*/ 769142 w 1286072"/>
              <a:gd name="connsiteY69" fmla="*/ 553273 h 1284843"/>
              <a:gd name="connsiteX70" fmla="*/ 752566 w 1286072"/>
              <a:gd name="connsiteY70" fmla="*/ 533421 h 1284843"/>
              <a:gd name="connsiteX71" fmla="*/ 741791 w 1286072"/>
              <a:gd name="connsiteY71" fmla="*/ 523495 h 1284843"/>
              <a:gd name="connsiteX72" fmla="*/ 740962 w 1286072"/>
              <a:gd name="connsiteY72" fmla="*/ 523495 h 1284843"/>
              <a:gd name="connsiteX73" fmla="*/ 740133 w 1286072"/>
              <a:gd name="connsiteY73" fmla="*/ 523495 h 1284843"/>
              <a:gd name="connsiteX74" fmla="*/ 686260 w 1286072"/>
              <a:gd name="connsiteY74" fmla="*/ 494544 h 1284843"/>
              <a:gd name="connsiteX75" fmla="*/ 651449 w 1286072"/>
              <a:gd name="connsiteY75" fmla="*/ 488754 h 1284843"/>
              <a:gd name="connsiteX76" fmla="*/ 643161 w 1286072"/>
              <a:gd name="connsiteY76" fmla="*/ 488754 h 128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286072" h="1284843">
                <a:moveTo>
                  <a:pt x="77299" y="0"/>
                </a:moveTo>
                <a:cubicBezTo>
                  <a:pt x="77299" y="0"/>
                  <a:pt x="77299" y="0"/>
                  <a:pt x="643160" y="0"/>
                </a:cubicBezTo>
                <a:cubicBezTo>
                  <a:pt x="663873" y="0"/>
                  <a:pt x="682928" y="8279"/>
                  <a:pt x="697841" y="22352"/>
                </a:cubicBezTo>
                <a:cubicBezTo>
                  <a:pt x="697841" y="22352"/>
                  <a:pt x="697841" y="22352"/>
                  <a:pt x="850474" y="175423"/>
                </a:cubicBezTo>
                <a:lnTo>
                  <a:pt x="925641" y="250806"/>
                </a:lnTo>
                <a:lnTo>
                  <a:pt x="929151" y="247295"/>
                </a:lnTo>
                <a:cubicBezTo>
                  <a:pt x="939862" y="236583"/>
                  <a:pt x="982704" y="193738"/>
                  <a:pt x="1154074" y="22355"/>
                </a:cubicBezTo>
                <a:cubicBezTo>
                  <a:pt x="1164836" y="11592"/>
                  <a:pt x="1178703" y="4554"/>
                  <a:pt x="1193398" y="1657"/>
                </a:cubicBezTo>
                <a:lnTo>
                  <a:pt x="1193649" y="1680"/>
                </a:lnTo>
                <a:lnTo>
                  <a:pt x="1193695" y="1656"/>
                </a:lnTo>
                <a:cubicBezTo>
                  <a:pt x="1208400" y="-1242"/>
                  <a:pt x="1223935" y="0"/>
                  <a:pt x="1238019" y="5795"/>
                </a:cubicBezTo>
                <a:cubicBezTo>
                  <a:pt x="1267016" y="18213"/>
                  <a:pt x="1286072" y="46360"/>
                  <a:pt x="1286072" y="76991"/>
                </a:cubicBezTo>
                <a:cubicBezTo>
                  <a:pt x="1286072" y="76991"/>
                  <a:pt x="1286072" y="76991"/>
                  <a:pt x="1286072" y="642422"/>
                </a:cubicBezTo>
                <a:cubicBezTo>
                  <a:pt x="1286072" y="663118"/>
                  <a:pt x="1277787" y="682159"/>
                  <a:pt x="1262874" y="697061"/>
                </a:cubicBezTo>
                <a:cubicBezTo>
                  <a:pt x="1262874" y="697061"/>
                  <a:pt x="1262874" y="697061"/>
                  <a:pt x="1035038" y="924723"/>
                </a:cubicBezTo>
                <a:cubicBezTo>
                  <a:pt x="1035038" y="924723"/>
                  <a:pt x="1035038" y="924723"/>
                  <a:pt x="1262874" y="1153213"/>
                </a:cubicBezTo>
                <a:cubicBezTo>
                  <a:pt x="1285243" y="1174737"/>
                  <a:pt x="1291871" y="1207852"/>
                  <a:pt x="1280272" y="1236827"/>
                </a:cubicBezTo>
                <a:cubicBezTo>
                  <a:pt x="1267845" y="1265802"/>
                  <a:pt x="1239676" y="1284843"/>
                  <a:pt x="1209022" y="1284843"/>
                </a:cubicBezTo>
                <a:cubicBezTo>
                  <a:pt x="1209022" y="1284843"/>
                  <a:pt x="1209022" y="1284843"/>
                  <a:pt x="720211" y="1284843"/>
                </a:cubicBezTo>
                <a:cubicBezTo>
                  <a:pt x="720211" y="1284843"/>
                  <a:pt x="720211" y="1284843"/>
                  <a:pt x="643160" y="1284843"/>
                </a:cubicBezTo>
                <a:cubicBezTo>
                  <a:pt x="622448" y="1284843"/>
                  <a:pt x="603393" y="1276565"/>
                  <a:pt x="588480" y="1261663"/>
                </a:cubicBezTo>
                <a:cubicBezTo>
                  <a:pt x="588480" y="1261663"/>
                  <a:pt x="588480" y="1261663"/>
                  <a:pt x="566110" y="1239311"/>
                </a:cubicBezTo>
                <a:cubicBezTo>
                  <a:pt x="566110" y="1239311"/>
                  <a:pt x="566110" y="1239311"/>
                  <a:pt x="360644" y="1034001"/>
                </a:cubicBezTo>
                <a:cubicBezTo>
                  <a:pt x="360644" y="1034001"/>
                  <a:pt x="360644" y="1034001"/>
                  <a:pt x="131980" y="1261663"/>
                </a:cubicBezTo>
                <a:cubicBezTo>
                  <a:pt x="117067" y="1276565"/>
                  <a:pt x="98011" y="1284843"/>
                  <a:pt x="77299" y="1284843"/>
                </a:cubicBezTo>
                <a:lnTo>
                  <a:pt x="77184" y="1284820"/>
                </a:lnTo>
                <a:lnTo>
                  <a:pt x="77071" y="1284843"/>
                </a:lnTo>
                <a:cubicBezTo>
                  <a:pt x="67126" y="1284843"/>
                  <a:pt x="57182" y="1282360"/>
                  <a:pt x="48066" y="1279050"/>
                </a:cubicBezTo>
                <a:cubicBezTo>
                  <a:pt x="19060" y="1266635"/>
                  <a:pt x="0" y="1238496"/>
                  <a:pt x="0" y="1207874"/>
                </a:cubicBezTo>
                <a:cubicBezTo>
                  <a:pt x="0" y="1207874"/>
                  <a:pt x="0" y="1207874"/>
                  <a:pt x="0" y="642603"/>
                </a:cubicBezTo>
                <a:cubicBezTo>
                  <a:pt x="0" y="621912"/>
                  <a:pt x="8287" y="602877"/>
                  <a:pt x="23204" y="587980"/>
                </a:cubicBezTo>
                <a:cubicBezTo>
                  <a:pt x="23204" y="587980"/>
                  <a:pt x="23204" y="587980"/>
                  <a:pt x="78844" y="532414"/>
                </a:cubicBezTo>
                <a:lnTo>
                  <a:pt x="104955" y="506337"/>
                </a:lnTo>
                <a:lnTo>
                  <a:pt x="119565" y="491738"/>
                </a:lnTo>
                <a:cubicBezTo>
                  <a:pt x="151605" y="459723"/>
                  <a:pt x="194324" y="417036"/>
                  <a:pt x="251283" y="360120"/>
                </a:cubicBezTo>
                <a:cubicBezTo>
                  <a:pt x="251283" y="360120"/>
                  <a:pt x="251283" y="360120"/>
                  <a:pt x="23447" y="131630"/>
                </a:cubicBezTo>
                <a:cubicBezTo>
                  <a:pt x="1078" y="110106"/>
                  <a:pt x="-5550" y="76164"/>
                  <a:pt x="6049" y="48016"/>
                </a:cubicBezTo>
                <a:cubicBezTo>
                  <a:pt x="18476" y="19041"/>
                  <a:pt x="46645" y="0"/>
                  <a:pt x="77299" y="0"/>
                </a:cubicBezTo>
                <a:close/>
                <a:moveTo>
                  <a:pt x="643161" y="488754"/>
                </a:moveTo>
                <a:cubicBezTo>
                  <a:pt x="628242" y="488754"/>
                  <a:pt x="614152" y="490408"/>
                  <a:pt x="600062" y="494544"/>
                </a:cubicBezTo>
                <a:cubicBezTo>
                  <a:pt x="579342" y="500334"/>
                  <a:pt x="560279" y="511088"/>
                  <a:pt x="543703" y="524322"/>
                </a:cubicBezTo>
                <a:cubicBezTo>
                  <a:pt x="523811" y="541693"/>
                  <a:pt x="508063" y="564026"/>
                  <a:pt x="498117" y="588841"/>
                </a:cubicBezTo>
                <a:cubicBezTo>
                  <a:pt x="498117" y="589668"/>
                  <a:pt x="498117" y="589668"/>
                  <a:pt x="498117" y="589668"/>
                </a:cubicBezTo>
                <a:cubicBezTo>
                  <a:pt x="497288" y="592150"/>
                  <a:pt x="496460" y="593804"/>
                  <a:pt x="495631" y="596286"/>
                </a:cubicBezTo>
                <a:cubicBezTo>
                  <a:pt x="495631" y="596286"/>
                  <a:pt x="495631" y="596286"/>
                  <a:pt x="495631" y="597113"/>
                </a:cubicBezTo>
                <a:cubicBezTo>
                  <a:pt x="495631" y="597940"/>
                  <a:pt x="494802" y="598767"/>
                  <a:pt x="494802" y="599594"/>
                </a:cubicBezTo>
                <a:cubicBezTo>
                  <a:pt x="494802" y="601249"/>
                  <a:pt x="493973" y="602076"/>
                  <a:pt x="493973" y="602903"/>
                </a:cubicBezTo>
                <a:cubicBezTo>
                  <a:pt x="493973" y="602903"/>
                  <a:pt x="493973" y="603730"/>
                  <a:pt x="493973" y="603730"/>
                </a:cubicBezTo>
                <a:cubicBezTo>
                  <a:pt x="493144" y="604557"/>
                  <a:pt x="493144" y="605385"/>
                  <a:pt x="493144" y="606212"/>
                </a:cubicBezTo>
                <a:cubicBezTo>
                  <a:pt x="491487" y="612002"/>
                  <a:pt x="490658" y="618619"/>
                  <a:pt x="489829" y="625237"/>
                </a:cubicBezTo>
                <a:cubicBezTo>
                  <a:pt x="489000" y="631027"/>
                  <a:pt x="489000" y="636817"/>
                  <a:pt x="489000" y="642607"/>
                </a:cubicBezTo>
                <a:cubicBezTo>
                  <a:pt x="489000" y="648397"/>
                  <a:pt x="489000" y="654187"/>
                  <a:pt x="489829" y="659978"/>
                </a:cubicBezTo>
                <a:cubicBezTo>
                  <a:pt x="490658" y="669076"/>
                  <a:pt x="492316" y="677348"/>
                  <a:pt x="494802" y="685620"/>
                </a:cubicBezTo>
                <a:cubicBezTo>
                  <a:pt x="502261" y="710435"/>
                  <a:pt x="515523" y="733595"/>
                  <a:pt x="533757" y="751793"/>
                </a:cubicBezTo>
                <a:cubicBezTo>
                  <a:pt x="536243" y="753447"/>
                  <a:pt x="538730" y="755929"/>
                  <a:pt x="541216" y="758410"/>
                </a:cubicBezTo>
                <a:cubicBezTo>
                  <a:pt x="557793" y="773299"/>
                  <a:pt x="578513" y="784053"/>
                  <a:pt x="600062" y="790670"/>
                </a:cubicBezTo>
                <a:cubicBezTo>
                  <a:pt x="606693" y="792324"/>
                  <a:pt x="613324" y="793979"/>
                  <a:pt x="619954" y="794806"/>
                </a:cubicBezTo>
                <a:cubicBezTo>
                  <a:pt x="627414" y="795633"/>
                  <a:pt x="634873" y="796460"/>
                  <a:pt x="643161" y="796460"/>
                </a:cubicBezTo>
                <a:cubicBezTo>
                  <a:pt x="650621" y="796460"/>
                  <a:pt x="658080" y="795633"/>
                  <a:pt x="665539" y="794806"/>
                </a:cubicBezTo>
                <a:cubicBezTo>
                  <a:pt x="665539" y="794806"/>
                  <a:pt x="666368" y="794806"/>
                  <a:pt x="666368" y="794806"/>
                </a:cubicBezTo>
                <a:cubicBezTo>
                  <a:pt x="672999" y="793979"/>
                  <a:pt x="679629" y="792324"/>
                  <a:pt x="686260" y="790670"/>
                </a:cubicBezTo>
                <a:cubicBezTo>
                  <a:pt x="700350" y="786534"/>
                  <a:pt x="713611" y="779917"/>
                  <a:pt x="726044" y="772472"/>
                </a:cubicBezTo>
                <a:cubicBezTo>
                  <a:pt x="729359" y="769991"/>
                  <a:pt x="732674" y="768336"/>
                  <a:pt x="735161" y="765855"/>
                </a:cubicBezTo>
                <a:cubicBezTo>
                  <a:pt x="741791" y="761719"/>
                  <a:pt x="746764" y="756756"/>
                  <a:pt x="752566" y="751793"/>
                </a:cubicBezTo>
                <a:cubicBezTo>
                  <a:pt x="770800" y="733595"/>
                  <a:pt x="784061" y="710435"/>
                  <a:pt x="791520" y="685620"/>
                </a:cubicBezTo>
                <a:cubicBezTo>
                  <a:pt x="794007" y="677348"/>
                  <a:pt x="795665" y="669076"/>
                  <a:pt x="796493" y="659978"/>
                </a:cubicBezTo>
                <a:cubicBezTo>
                  <a:pt x="797322" y="654187"/>
                  <a:pt x="797322" y="648397"/>
                  <a:pt x="797322" y="642607"/>
                </a:cubicBezTo>
                <a:cubicBezTo>
                  <a:pt x="797322" y="634335"/>
                  <a:pt x="796493" y="626891"/>
                  <a:pt x="795665" y="619446"/>
                </a:cubicBezTo>
                <a:cubicBezTo>
                  <a:pt x="794836" y="612829"/>
                  <a:pt x="793178" y="606212"/>
                  <a:pt x="791520" y="599594"/>
                </a:cubicBezTo>
                <a:cubicBezTo>
                  <a:pt x="786548" y="583051"/>
                  <a:pt x="779088" y="567335"/>
                  <a:pt x="769142" y="553273"/>
                </a:cubicBezTo>
                <a:cubicBezTo>
                  <a:pt x="764169" y="546656"/>
                  <a:pt x="758368" y="540038"/>
                  <a:pt x="752566" y="533421"/>
                </a:cubicBezTo>
                <a:cubicBezTo>
                  <a:pt x="748422" y="530112"/>
                  <a:pt x="745106" y="526804"/>
                  <a:pt x="741791" y="523495"/>
                </a:cubicBezTo>
                <a:cubicBezTo>
                  <a:pt x="740962" y="523495"/>
                  <a:pt x="740962" y="523495"/>
                  <a:pt x="740962" y="523495"/>
                </a:cubicBezTo>
                <a:cubicBezTo>
                  <a:pt x="740962" y="523495"/>
                  <a:pt x="740962" y="523495"/>
                  <a:pt x="740133" y="523495"/>
                </a:cubicBezTo>
                <a:cubicBezTo>
                  <a:pt x="724386" y="510260"/>
                  <a:pt x="706152" y="500334"/>
                  <a:pt x="686260" y="494544"/>
                </a:cubicBezTo>
                <a:cubicBezTo>
                  <a:pt x="674657" y="491236"/>
                  <a:pt x="663053" y="489581"/>
                  <a:pt x="651449" y="488754"/>
                </a:cubicBezTo>
                <a:cubicBezTo>
                  <a:pt x="648134" y="488754"/>
                  <a:pt x="645648" y="488754"/>
                  <a:pt x="643161" y="488754"/>
                </a:cubicBezTo>
                <a:close/>
              </a:path>
            </a:pathLst>
          </a:custGeom>
          <a:solidFill>
            <a:schemeClr val="lt1">
              <a:lumMod val="95000"/>
            </a:schemeClr>
          </a:solidFill>
          <a:ln>
            <a:noFill/>
          </a:ln>
        </p:spPr>
        <p:txBody>
          <a:bodyPr vert="horz" wrap="square" lIns="91440" tIns="45720" rIns="91440" bIns="45720" numCol="1" anchor="t" anchorCtr="0" compatLnSpc="1">
            <a:noAutofit/>
          </a:bodyPr>
          <a:lstStyle/>
          <a:p>
            <a:endParaRPr lang="zh-CN" altLang="en-US"/>
          </a:p>
        </p:txBody>
      </p:sp>
      <p:cxnSp>
        <p:nvCxnSpPr>
          <p:cNvPr id="78" name="LineShape"/>
          <p:cNvCxnSpPr/>
          <p:nvPr/>
        </p:nvCxnSpPr>
        <p:spPr>
          <a:xfrm flipH="1">
            <a:off x="1812083" y="3024685"/>
            <a:ext cx="3501778" cy="0"/>
          </a:xfrm>
          <a:prstGeom prst="straightConnector1">
            <a:avLst/>
          </a:prstGeom>
          <a:noFill/>
          <a:ln w="12700" cap="flat" cmpd="sng">
            <a:solidFill>
              <a:schemeClr val="tx1">
                <a:lumMod val="50000"/>
                <a:lumOff val="50000"/>
              </a:schemeClr>
            </a:solidFill>
            <a:prstDash val="solid"/>
            <a:miter/>
            <a:headEnd type="none" w="med" len="med"/>
            <a:tailEnd type="none" w="med" len="med"/>
          </a:ln>
        </p:spPr>
      </p:cxn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1000"/>
                                        <p:tgtEl>
                                          <p:spTgt spid="63"/>
                                        </p:tgtEl>
                                      </p:cBhvr>
                                    </p:animEffect>
                                    <p:anim calcmode="lin" valueType="num">
                                      <p:cBhvr>
                                        <p:cTn id="8" dur="1000" fill="hold"/>
                                        <p:tgtEl>
                                          <p:spTgt spid="63"/>
                                        </p:tgtEl>
                                        <p:attrNameLst>
                                          <p:attrName>ppt_x</p:attrName>
                                        </p:attrNameLst>
                                      </p:cBhvr>
                                      <p:tavLst>
                                        <p:tav tm="0">
                                          <p:val>
                                            <p:strVal val="#ppt_x"/>
                                          </p:val>
                                        </p:tav>
                                        <p:tav tm="100000">
                                          <p:val>
                                            <p:strVal val="#ppt_x"/>
                                          </p:val>
                                        </p:tav>
                                      </p:tavLst>
                                    </p:anim>
                                    <p:anim calcmode="lin" valueType="num">
                                      <p:cBhvr>
                                        <p:cTn id="9" dur="1000" fill="hold"/>
                                        <p:tgtEl>
                                          <p:spTgt spid="6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fade">
                                      <p:cBhvr>
                                        <p:cTn id="13" dur="1000"/>
                                        <p:tgtEl>
                                          <p:spTgt spid="65"/>
                                        </p:tgtEl>
                                      </p:cBhvr>
                                    </p:animEffect>
                                    <p:anim calcmode="lin" valueType="num">
                                      <p:cBhvr>
                                        <p:cTn id="14" dur="1000" fill="hold"/>
                                        <p:tgtEl>
                                          <p:spTgt spid="65"/>
                                        </p:tgtEl>
                                        <p:attrNameLst>
                                          <p:attrName>ppt_x</p:attrName>
                                        </p:attrNameLst>
                                      </p:cBhvr>
                                      <p:tavLst>
                                        <p:tav tm="0">
                                          <p:val>
                                            <p:strVal val="#ppt_x"/>
                                          </p:val>
                                        </p:tav>
                                        <p:tav tm="100000">
                                          <p:val>
                                            <p:strVal val="#ppt_x"/>
                                          </p:val>
                                        </p:tav>
                                      </p:tavLst>
                                    </p:anim>
                                    <p:anim calcmode="lin" valueType="num">
                                      <p:cBhvr>
                                        <p:cTn id="15" dur="1000" fill="hold"/>
                                        <p:tgtEl>
                                          <p:spTgt spid="65"/>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78"/>
                                        </p:tgtEl>
                                        <p:attrNameLst>
                                          <p:attrName>style.visibility</p:attrName>
                                        </p:attrNameLst>
                                      </p:cBhvr>
                                      <p:to>
                                        <p:strVal val="visible"/>
                                      </p:to>
                                    </p:set>
                                    <p:animEffect transition="in" filter="fade">
                                      <p:cBhvr>
                                        <p:cTn id="18" dur="1000"/>
                                        <p:tgtEl>
                                          <p:spTgt spid="78"/>
                                        </p:tgtEl>
                                      </p:cBhvr>
                                    </p:animEffect>
                                    <p:anim calcmode="lin" valueType="num">
                                      <p:cBhvr>
                                        <p:cTn id="19" dur="1000" fill="hold"/>
                                        <p:tgtEl>
                                          <p:spTgt spid="78"/>
                                        </p:tgtEl>
                                        <p:attrNameLst>
                                          <p:attrName>ppt_x</p:attrName>
                                        </p:attrNameLst>
                                      </p:cBhvr>
                                      <p:tavLst>
                                        <p:tav tm="0">
                                          <p:val>
                                            <p:strVal val="#ppt_x"/>
                                          </p:val>
                                        </p:tav>
                                        <p:tav tm="100000">
                                          <p:val>
                                            <p:strVal val="#ppt_x"/>
                                          </p:val>
                                        </p:tav>
                                      </p:tavLst>
                                    </p:anim>
                                    <p:anim calcmode="lin" valueType="num">
                                      <p:cBhvr>
                                        <p:cTn id="20" dur="1000" fill="hold"/>
                                        <p:tgtEl>
                                          <p:spTgt spid="78"/>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56" presetClass="entr" presetSubtype="0" fill="hold" grpId="0" nodeType="afterEffect">
                                  <p:stCondLst>
                                    <p:cond delay="0"/>
                                  </p:stCondLst>
                                  <p:iterate type="lt">
                                    <p:tmPct val="10000"/>
                                  </p:iterate>
                                  <p:childTnLst>
                                    <p:set>
                                      <p:cBhvr>
                                        <p:cTn id="23" dur="1" fill="hold">
                                          <p:stCondLst>
                                            <p:cond delay="0"/>
                                          </p:stCondLst>
                                        </p:cTn>
                                        <p:tgtEl>
                                          <p:spTgt spid="67"/>
                                        </p:tgtEl>
                                        <p:attrNameLst>
                                          <p:attrName>style.visibility</p:attrName>
                                        </p:attrNameLst>
                                      </p:cBhvr>
                                      <p:to>
                                        <p:strVal val="visible"/>
                                      </p:to>
                                    </p:set>
                                    <p:anim by="(-#ppt_w*2)" calcmode="lin" valueType="num">
                                      <p:cBhvr rctx="PPT">
                                        <p:cTn id="24" dur="250" autoRev="1" fill="hold">
                                          <p:stCondLst>
                                            <p:cond delay="0"/>
                                          </p:stCondLst>
                                        </p:cTn>
                                        <p:tgtEl>
                                          <p:spTgt spid="67"/>
                                        </p:tgtEl>
                                        <p:attrNameLst>
                                          <p:attrName>ppt_w</p:attrName>
                                        </p:attrNameLst>
                                      </p:cBhvr>
                                    </p:anim>
                                    <p:anim by="(#ppt_w*0.50)" calcmode="lin" valueType="num">
                                      <p:cBhvr>
                                        <p:cTn id="25" dur="250" decel="50000" autoRev="1" fill="hold">
                                          <p:stCondLst>
                                            <p:cond delay="0"/>
                                          </p:stCondLst>
                                        </p:cTn>
                                        <p:tgtEl>
                                          <p:spTgt spid="67"/>
                                        </p:tgtEl>
                                        <p:attrNameLst>
                                          <p:attrName>ppt_x</p:attrName>
                                        </p:attrNameLst>
                                      </p:cBhvr>
                                    </p:anim>
                                    <p:anim from="(-#ppt_h/2)" to="(#ppt_y)" calcmode="lin" valueType="num">
                                      <p:cBhvr>
                                        <p:cTn id="26" dur="500" fill="hold">
                                          <p:stCondLst>
                                            <p:cond delay="0"/>
                                          </p:stCondLst>
                                        </p:cTn>
                                        <p:tgtEl>
                                          <p:spTgt spid="67"/>
                                        </p:tgtEl>
                                        <p:attrNameLst>
                                          <p:attrName>ppt_y</p:attrName>
                                        </p:attrNameLst>
                                      </p:cBhvr>
                                    </p:anim>
                                    <p:animRot by="21600000">
                                      <p:cBhvr>
                                        <p:cTn id="27" dur="500" fill="hold">
                                          <p:stCondLst>
                                            <p:cond delay="0"/>
                                          </p:stCondLst>
                                        </p:cTn>
                                        <p:tgtEl>
                                          <p:spTgt spid="67"/>
                                        </p:tgtEl>
                                        <p:attrNameLst>
                                          <p:attrName>r</p:attrName>
                                        </p:attrNameLst>
                                      </p:cBhvr>
                                    </p:animRot>
                                  </p:childTnLst>
                                </p:cTn>
                              </p:par>
                            </p:childTnLst>
                          </p:cTn>
                        </p:par>
                        <p:par>
                          <p:cTn id="28" fill="hold">
                            <p:stCondLst>
                              <p:cond delay="16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66"/>
                                        </p:tgtEl>
                                        <p:attrNameLst>
                                          <p:attrName>style.visibility</p:attrName>
                                        </p:attrNameLst>
                                      </p:cBhvr>
                                      <p:to>
                                        <p:strVal val="visible"/>
                                      </p:to>
                                    </p:set>
                                    <p:anim calcmode="lin" valueType="num">
                                      <p:cBhvr>
                                        <p:cTn id="31" dur="50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66"/>
                                        </p:tgtEl>
                                        <p:attrNameLst>
                                          <p:attrName>ppt_y</p:attrName>
                                        </p:attrNameLst>
                                      </p:cBhvr>
                                      <p:tavLst>
                                        <p:tav tm="0">
                                          <p:val>
                                            <p:strVal val="#ppt_y"/>
                                          </p:val>
                                        </p:tav>
                                        <p:tav tm="100000">
                                          <p:val>
                                            <p:strVal val="#ppt_y"/>
                                          </p:val>
                                        </p:tav>
                                      </p:tavLst>
                                    </p:anim>
                                    <p:anim calcmode="lin" valueType="num">
                                      <p:cBhvr>
                                        <p:cTn id="33" dur="50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66"/>
                                        </p:tgtEl>
                                      </p:cBhvr>
                                    </p:animEffect>
                                  </p:childTnLst>
                                </p:cTn>
                              </p:par>
                              <p:par>
                                <p:cTn id="36" presetID="41" presetClass="entr" presetSubtype="0" fill="hold" grpId="0" nodeType="withEffect">
                                  <p:stCondLst>
                                    <p:cond delay="0"/>
                                  </p:stCondLst>
                                  <p:iterate type="lt">
                                    <p:tmPct val="10000"/>
                                  </p:iterate>
                                  <p:childTnLst>
                                    <p:set>
                                      <p:cBhvr>
                                        <p:cTn id="37" dur="1" fill="hold">
                                          <p:stCondLst>
                                            <p:cond delay="0"/>
                                          </p:stCondLst>
                                        </p:cTn>
                                        <p:tgtEl>
                                          <p:spTgt spid="64"/>
                                        </p:tgtEl>
                                        <p:attrNameLst>
                                          <p:attrName>style.visibility</p:attrName>
                                        </p:attrNameLst>
                                      </p:cBhvr>
                                      <p:to>
                                        <p:strVal val="visible"/>
                                      </p:to>
                                    </p:set>
                                    <p:anim calcmode="lin" valueType="num">
                                      <p:cBhvr>
                                        <p:cTn id="38" dur="500" fill="hold"/>
                                        <p:tgtEl>
                                          <p:spTgt spid="64"/>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64"/>
                                        </p:tgtEl>
                                        <p:attrNameLst>
                                          <p:attrName>ppt_y</p:attrName>
                                        </p:attrNameLst>
                                      </p:cBhvr>
                                      <p:tavLst>
                                        <p:tav tm="0">
                                          <p:val>
                                            <p:strVal val="#ppt_y"/>
                                          </p:val>
                                        </p:tav>
                                        <p:tav tm="100000">
                                          <p:val>
                                            <p:strVal val="#ppt_y"/>
                                          </p:val>
                                        </p:tav>
                                      </p:tavLst>
                                    </p:anim>
                                    <p:anim calcmode="lin" valueType="num">
                                      <p:cBhvr>
                                        <p:cTn id="40" dur="500" fill="hold"/>
                                        <p:tgtEl>
                                          <p:spTgt spid="64"/>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64"/>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64"/>
                                        </p:tgtEl>
                                      </p:cBhvr>
                                    </p:animEffect>
                                  </p:childTnLst>
                                </p:cTn>
                              </p:par>
                            </p:childTnLst>
                          </p:cTn>
                        </p:par>
                        <p:par>
                          <p:cTn id="43" fill="hold">
                            <p:stCondLst>
                              <p:cond delay="3050"/>
                            </p:stCondLst>
                            <p:childTnLst>
                              <p:par>
                                <p:cTn id="44" presetID="53" presetClass="entr" presetSubtype="16" fill="hold" grpId="0" nodeType="afterEffect">
                                  <p:stCondLst>
                                    <p:cond delay="0"/>
                                  </p:stCondLst>
                                  <p:childTnLst>
                                    <p:set>
                                      <p:cBhvr>
                                        <p:cTn id="45" dur="1" fill="hold">
                                          <p:stCondLst>
                                            <p:cond delay="0"/>
                                          </p:stCondLst>
                                        </p:cTn>
                                        <p:tgtEl>
                                          <p:spTgt spid="68"/>
                                        </p:tgtEl>
                                        <p:attrNameLst>
                                          <p:attrName>style.visibility</p:attrName>
                                        </p:attrNameLst>
                                      </p:cBhvr>
                                      <p:to>
                                        <p:strVal val="visible"/>
                                      </p:to>
                                    </p:set>
                                    <p:anim calcmode="lin" valueType="num">
                                      <p:cBhvr>
                                        <p:cTn id="46" dur="500" fill="hold"/>
                                        <p:tgtEl>
                                          <p:spTgt spid="68"/>
                                        </p:tgtEl>
                                        <p:attrNameLst>
                                          <p:attrName>ppt_w</p:attrName>
                                        </p:attrNameLst>
                                      </p:cBhvr>
                                      <p:tavLst>
                                        <p:tav tm="0">
                                          <p:val>
                                            <p:fltVal val="0"/>
                                          </p:val>
                                        </p:tav>
                                        <p:tav tm="100000">
                                          <p:val>
                                            <p:strVal val="#ppt_w"/>
                                          </p:val>
                                        </p:tav>
                                      </p:tavLst>
                                    </p:anim>
                                    <p:anim calcmode="lin" valueType="num">
                                      <p:cBhvr>
                                        <p:cTn id="47" dur="500" fill="hold"/>
                                        <p:tgtEl>
                                          <p:spTgt spid="68"/>
                                        </p:tgtEl>
                                        <p:attrNameLst>
                                          <p:attrName>ppt_h</p:attrName>
                                        </p:attrNameLst>
                                      </p:cBhvr>
                                      <p:tavLst>
                                        <p:tav tm="0">
                                          <p:val>
                                            <p:fltVal val="0"/>
                                          </p:val>
                                        </p:tav>
                                        <p:tav tm="100000">
                                          <p:val>
                                            <p:strVal val="#ppt_h"/>
                                          </p:val>
                                        </p:tav>
                                      </p:tavLst>
                                    </p:anim>
                                    <p:animEffect transition="in" filter="fade">
                                      <p:cBhvr>
                                        <p:cTn id="48" dur="500"/>
                                        <p:tgtEl>
                                          <p:spTgt spid="6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69"/>
                                        </p:tgtEl>
                                        <p:attrNameLst>
                                          <p:attrName>style.visibility</p:attrName>
                                        </p:attrNameLst>
                                      </p:cBhvr>
                                      <p:to>
                                        <p:strVal val="visible"/>
                                      </p:to>
                                    </p:set>
                                    <p:anim calcmode="lin" valueType="num">
                                      <p:cBhvr>
                                        <p:cTn id="51" dur="500" fill="hold"/>
                                        <p:tgtEl>
                                          <p:spTgt spid="69"/>
                                        </p:tgtEl>
                                        <p:attrNameLst>
                                          <p:attrName>ppt_w</p:attrName>
                                        </p:attrNameLst>
                                      </p:cBhvr>
                                      <p:tavLst>
                                        <p:tav tm="0">
                                          <p:val>
                                            <p:fltVal val="0"/>
                                          </p:val>
                                        </p:tav>
                                        <p:tav tm="100000">
                                          <p:val>
                                            <p:strVal val="#ppt_w"/>
                                          </p:val>
                                        </p:tav>
                                      </p:tavLst>
                                    </p:anim>
                                    <p:anim calcmode="lin" valueType="num">
                                      <p:cBhvr>
                                        <p:cTn id="52" dur="500" fill="hold"/>
                                        <p:tgtEl>
                                          <p:spTgt spid="69"/>
                                        </p:tgtEl>
                                        <p:attrNameLst>
                                          <p:attrName>ppt_h</p:attrName>
                                        </p:attrNameLst>
                                      </p:cBhvr>
                                      <p:tavLst>
                                        <p:tav tm="0">
                                          <p:val>
                                            <p:fltVal val="0"/>
                                          </p:val>
                                        </p:tav>
                                        <p:tav tm="100000">
                                          <p:val>
                                            <p:strVal val="#ppt_h"/>
                                          </p:val>
                                        </p:tav>
                                      </p:tavLst>
                                    </p:anim>
                                    <p:animEffect transition="in" filter="fade">
                                      <p:cBhvr>
                                        <p:cTn id="53" dur="500"/>
                                        <p:tgtEl>
                                          <p:spTgt spid="69"/>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71"/>
                                        </p:tgtEl>
                                        <p:attrNameLst>
                                          <p:attrName>style.visibility</p:attrName>
                                        </p:attrNameLst>
                                      </p:cBhvr>
                                      <p:to>
                                        <p:strVal val="visible"/>
                                      </p:to>
                                    </p:set>
                                    <p:anim calcmode="lin" valueType="num">
                                      <p:cBhvr>
                                        <p:cTn id="61" dur="500" fill="hold"/>
                                        <p:tgtEl>
                                          <p:spTgt spid="71"/>
                                        </p:tgtEl>
                                        <p:attrNameLst>
                                          <p:attrName>ppt_w</p:attrName>
                                        </p:attrNameLst>
                                      </p:cBhvr>
                                      <p:tavLst>
                                        <p:tav tm="0">
                                          <p:val>
                                            <p:fltVal val="0"/>
                                          </p:val>
                                        </p:tav>
                                        <p:tav tm="100000">
                                          <p:val>
                                            <p:strVal val="#ppt_w"/>
                                          </p:val>
                                        </p:tav>
                                      </p:tavLst>
                                    </p:anim>
                                    <p:anim calcmode="lin" valueType="num">
                                      <p:cBhvr>
                                        <p:cTn id="62" dur="500" fill="hold"/>
                                        <p:tgtEl>
                                          <p:spTgt spid="71"/>
                                        </p:tgtEl>
                                        <p:attrNameLst>
                                          <p:attrName>ppt_h</p:attrName>
                                        </p:attrNameLst>
                                      </p:cBhvr>
                                      <p:tavLst>
                                        <p:tav tm="0">
                                          <p:val>
                                            <p:fltVal val="0"/>
                                          </p:val>
                                        </p:tav>
                                        <p:tav tm="100000">
                                          <p:val>
                                            <p:strVal val="#ppt_h"/>
                                          </p:val>
                                        </p:tav>
                                      </p:tavLst>
                                    </p:anim>
                                    <p:animEffect transition="in" filter="fade">
                                      <p:cBhvr>
                                        <p:cTn id="63" dur="500"/>
                                        <p:tgtEl>
                                          <p:spTgt spid="7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p:cTn id="66" dur="500" fill="hold"/>
                                        <p:tgtEl>
                                          <p:spTgt spid="72"/>
                                        </p:tgtEl>
                                        <p:attrNameLst>
                                          <p:attrName>ppt_w</p:attrName>
                                        </p:attrNameLst>
                                      </p:cBhvr>
                                      <p:tavLst>
                                        <p:tav tm="0">
                                          <p:val>
                                            <p:fltVal val="0"/>
                                          </p:val>
                                        </p:tav>
                                        <p:tav tm="100000">
                                          <p:val>
                                            <p:strVal val="#ppt_w"/>
                                          </p:val>
                                        </p:tav>
                                      </p:tavLst>
                                    </p:anim>
                                    <p:anim calcmode="lin" valueType="num">
                                      <p:cBhvr>
                                        <p:cTn id="67" dur="500" fill="hold"/>
                                        <p:tgtEl>
                                          <p:spTgt spid="72"/>
                                        </p:tgtEl>
                                        <p:attrNameLst>
                                          <p:attrName>ppt_h</p:attrName>
                                        </p:attrNameLst>
                                      </p:cBhvr>
                                      <p:tavLst>
                                        <p:tav tm="0">
                                          <p:val>
                                            <p:fltVal val="0"/>
                                          </p:val>
                                        </p:tav>
                                        <p:tav tm="100000">
                                          <p:val>
                                            <p:strVal val="#ppt_h"/>
                                          </p:val>
                                        </p:tav>
                                      </p:tavLst>
                                    </p:anim>
                                    <p:animEffect transition="in" filter="fade">
                                      <p:cBhvr>
                                        <p:cTn id="68" dur="500"/>
                                        <p:tgtEl>
                                          <p:spTgt spid="7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73"/>
                                        </p:tgtEl>
                                        <p:attrNameLst>
                                          <p:attrName>style.visibility</p:attrName>
                                        </p:attrNameLst>
                                      </p:cBhvr>
                                      <p:to>
                                        <p:strVal val="visible"/>
                                      </p:to>
                                    </p:set>
                                    <p:anim calcmode="lin" valueType="num">
                                      <p:cBhvr>
                                        <p:cTn id="71" dur="500" fill="hold"/>
                                        <p:tgtEl>
                                          <p:spTgt spid="73"/>
                                        </p:tgtEl>
                                        <p:attrNameLst>
                                          <p:attrName>ppt_w</p:attrName>
                                        </p:attrNameLst>
                                      </p:cBhvr>
                                      <p:tavLst>
                                        <p:tav tm="0">
                                          <p:val>
                                            <p:fltVal val="0"/>
                                          </p:val>
                                        </p:tav>
                                        <p:tav tm="100000">
                                          <p:val>
                                            <p:strVal val="#ppt_w"/>
                                          </p:val>
                                        </p:tav>
                                      </p:tavLst>
                                    </p:anim>
                                    <p:anim calcmode="lin" valueType="num">
                                      <p:cBhvr>
                                        <p:cTn id="72" dur="500" fill="hold"/>
                                        <p:tgtEl>
                                          <p:spTgt spid="73"/>
                                        </p:tgtEl>
                                        <p:attrNameLst>
                                          <p:attrName>ppt_h</p:attrName>
                                        </p:attrNameLst>
                                      </p:cBhvr>
                                      <p:tavLst>
                                        <p:tav tm="0">
                                          <p:val>
                                            <p:fltVal val="0"/>
                                          </p:val>
                                        </p:tav>
                                        <p:tav tm="100000">
                                          <p:val>
                                            <p:strVal val="#ppt_h"/>
                                          </p:val>
                                        </p:tav>
                                      </p:tavLst>
                                    </p:anim>
                                    <p:animEffect transition="in" filter="fade">
                                      <p:cBhvr>
                                        <p:cTn id="73" dur="500"/>
                                        <p:tgtEl>
                                          <p:spTgt spid="73"/>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5"/>
                                        </p:tgtEl>
                                        <p:attrNameLst>
                                          <p:attrName>style.visibility</p:attrName>
                                        </p:attrNameLst>
                                      </p:cBhvr>
                                      <p:to>
                                        <p:strVal val="visible"/>
                                      </p:to>
                                    </p:set>
                                    <p:anim calcmode="lin" valueType="num">
                                      <p:cBhvr>
                                        <p:cTn id="81" dur="500" fill="hold"/>
                                        <p:tgtEl>
                                          <p:spTgt spid="75"/>
                                        </p:tgtEl>
                                        <p:attrNameLst>
                                          <p:attrName>ppt_w</p:attrName>
                                        </p:attrNameLst>
                                      </p:cBhvr>
                                      <p:tavLst>
                                        <p:tav tm="0">
                                          <p:val>
                                            <p:fltVal val="0"/>
                                          </p:val>
                                        </p:tav>
                                        <p:tav tm="100000">
                                          <p:val>
                                            <p:strVal val="#ppt_w"/>
                                          </p:val>
                                        </p:tav>
                                      </p:tavLst>
                                    </p:anim>
                                    <p:anim calcmode="lin" valueType="num">
                                      <p:cBhvr>
                                        <p:cTn id="82" dur="500" fill="hold"/>
                                        <p:tgtEl>
                                          <p:spTgt spid="75"/>
                                        </p:tgtEl>
                                        <p:attrNameLst>
                                          <p:attrName>ppt_h</p:attrName>
                                        </p:attrNameLst>
                                      </p:cBhvr>
                                      <p:tavLst>
                                        <p:tav tm="0">
                                          <p:val>
                                            <p:fltVal val="0"/>
                                          </p:val>
                                        </p:tav>
                                        <p:tav tm="100000">
                                          <p:val>
                                            <p:strVal val="#ppt_h"/>
                                          </p:val>
                                        </p:tav>
                                      </p:tavLst>
                                    </p:anim>
                                    <p:animEffect transition="in" filter="fade">
                                      <p:cBhvr>
                                        <p:cTn id="83" dur="500"/>
                                        <p:tgtEl>
                                          <p:spTgt spid="75"/>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76"/>
                                        </p:tgtEl>
                                        <p:attrNameLst>
                                          <p:attrName>style.visibility</p:attrName>
                                        </p:attrNameLst>
                                      </p:cBhvr>
                                      <p:to>
                                        <p:strVal val="visible"/>
                                      </p:to>
                                    </p:set>
                                    <p:anim calcmode="lin" valueType="num">
                                      <p:cBhvr>
                                        <p:cTn id="86" dur="500" fill="hold"/>
                                        <p:tgtEl>
                                          <p:spTgt spid="76"/>
                                        </p:tgtEl>
                                        <p:attrNameLst>
                                          <p:attrName>ppt_w</p:attrName>
                                        </p:attrNameLst>
                                      </p:cBhvr>
                                      <p:tavLst>
                                        <p:tav tm="0">
                                          <p:val>
                                            <p:fltVal val="0"/>
                                          </p:val>
                                        </p:tav>
                                        <p:tav tm="100000">
                                          <p:val>
                                            <p:strVal val="#ppt_w"/>
                                          </p:val>
                                        </p:tav>
                                      </p:tavLst>
                                    </p:anim>
                                    <p:anim calcmode="lin" valueType="num">
                                      <p:cBhvr>
                                        <p:cTn id="87" dur="500" fill="hold"/>
                                        <p:tgtEl>
                                          <p:spTgt spid="76"/>
                                        </p:tgtEl>
                                        <p:attrNameLst>
                                          <p:attrName>ppt_h</p:attrName>
                                        </p:attrNameLst>
                                      </p:cBhvr>
                                      <p:tavLst>
                                        <p:tav tm="0">
                                          <p:val>
                                            <p:fltVal val="0"/>
                                          </p:val>
                                        </p:tav>
                                        <p:tav tm="100000">
                                          <p:val>
                                            <p:strVal val="#ppt_h"/>
                                          </p:val>
                                        </p:tav>
                                      </p:tavLst>
                                    </p:anim>
                                    <p:animEffect transition="in" filter="fade">
                                      <p:cBhvr>
                                        <p:cTn id="88" dur="500"/>
                                        <p:tgtEl>
                                          <p:spTgt spid="76"/>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 calcmode="lin" valueType="num">
                                      <p:cBhvr>
                                        <p:cTn id="91" dur="500" fill="hold"/>
                                        <p:tgtEl>
                                          <p:spTgt spid="77"/>
                                        </p:tgtEl>
                                        <p:attrNameLst>
                                          <p:attrName>ppt_w</p:attrName>
                                        </p:attrNameLst>
                                      </p:cBhvr>
                                      <p:tavLst>
                                        <p:tav tm="0">
                                          <p:val>
                                            <p:fltVal val="0"/>
                                          </p:val>
                                        </p:tav>
                                        <p:tav tm="100000">
                                          <p:val>
                                            <p:strVal val="#ppt_w"/>
                                          </p:val>
                                        </p:tav>
                                      </p:tavLst>
                                    </p:anim>
                                    <p:anim calcmode="lin" valueType="num">
                                      <p:cBhvr>
                                        <p:cTn id="92" dur="500" fill="hold"/>
                                        <p:tgtEl>
                                          <p:spTgt spid="77"/>
                                        </p:tgtEl>
                                        <p:attrNameLst>
                                          <p:attrName>ppt_h</p:attrName>
                                        </p:attrNameLst>
                                      </p:cBhvr>
                                      <p:tavLst>
                                        <p:tav tm="0">
                                          <p:val>
                                            <p:fltVal val="0"/>
                                          </p:val>
                                        </p:tav>
                                        <p:tav tm="100000">
                                          <p:val>
                                            <p:strVal val="#ppt_h"/>
                                          </p:val>
                                        </p:tav>
                                      </p:tavLst>
                                    </p:anim>
                                    <p:animEffect transition="in" filter="fade">
                                      <p:cBhvr>
                                        <p:cTn id="93"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p:bldP spid="66" grpId="0"/>
      <p:bldP spid="67" grpId="0"/>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12950" y="208824"/>
            <a:ext cx="8727849" cy="4718776"/>
          </a:xfrm>
          <a:prstGeom prst="rect">
            <a:avLst/>
          </a:prstGeom>
          <a:noFill/>
          <a:ln w="31750">
            <a:solidFill>
              <a:srgbClr val="87A7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25"/>
          </a:p>
        </p:txBody>
      </p:sp>
      <p:sp>
        <p:nvSpPr>
          <p:cNvPr id="7" name="文本框 6"/>
          <p:cNvSpPr txBox="1"/>
          <p:nvPr/>
        </p:nvSpPr>
        <p:spPr>
          <a:xfrm>
            <a:off x="2562701" y="1463754"/>
            <a:ext cx="4018598" cy="1107996"/>
          </a:xfrm>
          <a:prstGeom prst="rect">
            <a:avLst/>
          </a:prstGeom>
          <a:noFill/>
        </p:spPr>
        <p:txBody>
          <a:bodyPr wrap="square" rtlCol="0">
            <a:spAutoFit/>
          </a:bodyPr>
          <a:lstStyle/>
          <a:p>
            <a:pPr algn="ctr"/>
            <a:r>
              <a:rPr lang="zh-CN" altLang="en-US" sz="6600" dirty="0">
                <a:latin typeface="新蒂文征明简繁" panose="03000600000000000000" charset="-122"/>
                <a:ea typeface="创艺简行楷" pitchFamily="2" charset="-122"/>
              </a:rPr>
              <a:t>第</a:t>
            </a:r>
            <a:r>
              <a:rPr lang="zh-CN" altLang="en-US" sz="6600" dirty="0">
                <a:solidFill>
                  <a:srgbClr val="87A79B"/>
                </a:solidFill>
                <a:latin typeface="新蒂文征明简繁" panose="03000600000000000000" charset="-122"/>
                <a:ea typeface="创艺简行楷" pitchFamily="2" charset="-122"/>
              </a:rPr>
              <a:t>叁</a:t>
            </a:r>
            <a:r>
              <a:rPr lang="zh-CN" altLang="en-US" sz="6600" dirty="0">
                <a:latin typeface="新蒂文征明简繁" panose="03000600000000000000" charset="-122"/>
                <a:ea typeface="创艺简行楷" pitchFamily="2" charset="-122"/>
              </a:rPr>
              <a:t>部分</a:t>
            </a:r>
          </a:p>
        </p:txBody>
      </p:sp>
      <p:sp>
        <p:nvSpPr>
          <p:cNvPr id="8" name="文本框 7"/>
          <p:cNvSpPr txBox="1"/>
          <p:nvPr/>
        </p:nvSpPr>
        <p:spPr>
          <a:xfrm>
            <a:off x="3248501" y="2703433"/>
            <a:ext cx="2646998" cy="461486"/>
          </a:xfrm>
          <a:prstGeom prst="rect">
            <a:avLst/>
          </a:prstGeom>
          <a:noFill/>
        </p:spPr>
        <p:txBody>
          <a:bodyPr wrap="none" rtlCol="0">
            <a:spAutoFit/>
          </a:bodyPr>
          <a:lstStyle/>
          <a:p>
            <a:r>
              <a:rPr lang="zh-CN" altLang="en-US" sz="2400" dirty="0">
                <a:latin typeface="方正苏新诗柳楷简体" panose="02000000000000000000" charset="-122"/>
                <a:ea typeface="创艺简行楷" pitchFamily="2" charset="-122"/>
              </a:rPr>
              <a:t>点击输入您的标题</a:t>
            </a:r>
          </a:p>
        </p:txBody>
      </p:sp>
      <p:sp>
        <p:nvSpPr>
          <p:cNvPr id="9" name="文本框 8"/>
          <p:cNvSpPr txBox="1"/>
          <p:nvPr/>
        </p:nvSpPr>
        <p:spPr>
          <a:xfrm>
            <a:off x="3210163" y="3049191"/>
            <a:ext cx="2723675" cy="300038"/>
          </a:xfrm>
          <a:prstGeom prst="rect">
            <a:avLst/>
          </a:prstGeom>
          <a:noFill/>
        </p:spPr>
        <p:txBody>
          <a:bodyPr wrap="none" rtlCol="0">
            <a:spAutoFit/>
          </a:bodyPr>
          <a:lstStyle/>
          <a:p>
            <a:pPr algn="l"/>
            <a:r>
              <a:rPr lang="zh-CN" altLang="en-US" sz="1350" spc="225" dirty="0">
                <a:latin typeface="方正苏新诗柳楷简体" panose="02000000000000000000" charset="-122"/>
                <a:ea typeface="创艺简行楷" pitchFamily="2" charset="-122"/>
              </a:rPr>
              <a:t>Click enter your title</a:t>
            </a:r>
          </a:p>
        </p:txBody>
      </p:sp>
      <p:cxnSp>
        <p:nvCxnSpPr>
          <p:cNvPr id="11" name="直接连接符 10"/>
          <p:cNvCxnSpPr/>
          <p:nvPr/>
        </p:nvCxnSpPr>
        <p:spPr>
          <a:xfrm>
            <a:off x="3068717" y="2631519"/>
            <a:ext cx="3006566" cy="0"/>
          </a:xfrm>
          <a:prstGeom prst="line">
            <a:avLst/>
          </a:prstGeom>
          <a:ln>
            <a:solidFill>
              <a:srgbClr val="87A79B"/>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3068717" y="3414474"/>
            <a:ext cx="3006566" cy="0"/>
          </a:xfrm>
          <a:prstGeom prst="line">
            <a:avLst/>
          </a:prstGeom>
          <a:ln>
            <a:solidFill>
              <a:srgbClr val="87A79B"/>
            </a:solidFill>
          </a:ln>
        </p:spPr>
        <p:style>
          <a:lnRef idx="1">
            <a:schemeClr val="accent1"/>
          </a:lnRef>
          <a:fillRef idx="0">
            <a:schemeClr val="accent1"/>
          </a:fillRef>
          <a:effectRef idx="0">
            <a:schemeClr val="accent1"/>
          </a:effectRef>
          <a:fontRef idx="minor">
            <a:schemeClr val="tx1"/>
          </a:fontRef>
        </p:style>
      </p:cxnSp>
      <p:pic>
        <p:nvPicPr>
          <p:cNvPr id="13" name="图片 12" descr="图片包含 室内, 鲜花, 白色&#10;&#10;已生成极高可信度的说明"/>
          <p:cNvPicPr>
            <a:picLocks noChangeAspect="1"/>
          </p:cNvPicPr>
          <p:nvPr/>
        </p:nvPicPr>
        <p:blipFill>
          <a:blip r:embed="rId3"/>
          <a:stretch>
            <a:fillRect/>
          </a:stretch>
        </p:blipFill>
        <p:spPr>
          <a:xfrm>
            <a:off x="6037020" y="-1223906"/>
            <a:ext cx="4745595" cy="4026102"/>
          </a:xfrm>
          <a:prstGeom prst="rect">
            <a:avLst/>
          </a:prstGeom>
        </p:spPr>
      </p:pic>
      <p:pic>
        <p:nvPicPr>
          <p:cNvPr id="15" name="图片 14" descr="图片包含 室内, 鲜花, 白色&#10;&#10;已生成极高可信度的说明"/>
          <p:cNvPicPr>
            <a:picLocks noChangeAspect="1"/>
          </p:cNvPicPr>
          <p:nvPr/>
        </p:nvPicPr>
        <p:blipFill>
          <a:blip r:embed="rId3"/>
          <a:stretch>
            <a:fillRect/>
          </a:stretch>
        </p:blipFill>
        <p:spPr>
          <a:xfrm flipH="1" flipV="1">
            <a:off x="-1670540" y="2201313"/>
            <a:ext cx="4767537" cy="4044717"/>
          </a:xfrm>
          <a:prstGeom prst="rect">
            <a:avLst/>
          </a:prstGeom>
        </p:spPr>
      </p:pic>
    </p:spTree>
  </p:cSld>
  <p:clrMapOvr>
    <a:masterClrMapping/>
  </p:clrMapOvr>
  <p:transition spd="slow" advTm="42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13" presetClass="entr" presetSubtype="16"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plus(in)">
                                      <p:cBhvr>
                                        <p:cTn id="17" dur="1000"/>
                                        <p:tgtEl>
                                          <p:spTgt spid="14"/>
                                        </p:tgtEl>
                                      </p:cBhvr>
                                    </p:animEffect>
                                  </p:childTnLst>
                                </p:cTn>
                              </p:par>
                            </p:childTnLst>
                          </p:cTn>
                        </p:par>
                        <p:par>
                          <p:cTn id="18" fill="hold">
                            <p:stCondLst>
                              <p:cond delay="1000"/>
                            </p:stCondLst>
                            <p:childTnLst>
                              <p:par>
                                <p:cTn id="19" presetID="41" presetClass="entr" presetSubtype="0" fill="hold" grpId="0" nodeType="afterEffect">
                                  <p:stCondLst>
                                    <p:cond delay="0"/>
                                  </p:stCondLst>
                                  <p:iterate type="lt">
                                    <p:tmPct val="20000"/>
                                  </p:iterate>
                                  <p:childTnLst>
                                    <p:set>
                                      <p:cBhvr>
                                        <p:cTn id="20" dur="1" fill="hold">
                                          <p:stCondLst>
                                            <p:cond delay="0"/>
                                          </p:stCondLst>
                                        </p:cTn>
                                        <p:tgtEl>
                                          <p:spTgt spid="7"/>
                                        </p:tgtEl>
                                        <p:attrNameLst>
                                          <p:attrName>style.visibility</p:attrName>
                                        </p:attrNameLst>
                                      </p:cBhvr>
                                      <p:to>
                                        <p:strVal val="visible"/>
                                      </p:to>
                                    </p:set>
                                    <p:anim calcmode="lin" valueType="num">
                                      <p:cBhvr>
                                        <p:cTn id="21" dur="75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2" dur="750" fill="hold"/>
                                        <p:tgtEl>
                                          <p:spTgt spid="7"/>
                                        </p:tgtEl>
                                        <p:attrNameLst>
                                          <p:attrName>ppt_y</p:attrName>
                                        </p:attrNameLst>
                                      </p:cBhvr>
                                      <p:tavLst>
                                        <p:tav tm="0">
                                          <p:val>
                                            <p:strVal val="#ppt_y"/>
                                          </p:val>
                                        </p:tav>
                                        <p:tav tm="100000">
                                          <p:val>
                                            <p:strVal val="#ppt_y"/>
                                          </p:val>
                                        </p:tav>
                                      </p:tavLst>
                                    </p:anim>
                                    <p:anim calcmode="lin" valueType="num">
                                      <p:cBhvr>
                                        <p:cTn id="23" dur="75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4" dur="75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5" dur="750" tmFilter="0,0; .5, 1; 1, 1"/>
                                        <p:tgtEl>
                                          <p:spTgt spid="7"/>
                                        </p:tgtEl>
                                      </p:cBhvr>
                                    </p:animEffect>
                                  </p:childTnLst>
                                </p:cTn>
                              </p:par>
                            </p:childTnLst>
                          </p:cTn>
                        </p:par>
                        <p:par>
                          <p:cTn id="26" fill="hold">
                            <p:stCondLst>
                              <p:cond delay="120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anim calcmode="lin" valueType="num">
                                      <p:cBhvr>
                                        <p:cTn id="30" dur="500" fill="hold"/>
                                        <p:tgtEl>
                                          <p:spTgt spid="11"/>
                                        </p:tgtEl>
                                        <p:attrNameLst>
                                          <p:attrName>ppt_x</p:attrName>
                                        </p:attrNameLst>
                                      </p:cBhvr>
                                      <p:tavLst>
                                        <p:tav tm="0">
                                          <p:val>
                                            <p:strVal val="#ppt_x"/>
                                          </p:val>
                                        </p:tav>
                                        <p:tav tm="100000">
                                          <p:val>
                                            <p:strVal val="#ppt_x"/>
                                          </p:val>
                                        </p:tav>
                                      </p:tavLst>
                                    </p:anim>
                                    <p:anim calcmode="lin" valueType="num">
                                      <p:cBhvr>
                                        <p:cTn id="31" dur="500" fill="hold"/>
                                        <p:tgtEl>
                                          <p:spTgt spid="11"/>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anim calcmode="lin" valueType="num">
                                      <p:cBhvr>
                                        <p:cTn id="35" dur="500" fill="hold"/>
                                        <p:tgtEl>
                                          <p:spTgt spid="12"/>
                                        </p:tgtEl>
                                        <p:attrNameLst>
                                          <p:attrName>ppt_x</p:attrName>
                                        </p:attrNameLst>
                                      </p:cBhvr>
                                      <p:tavLst>
                                        <p:tav tm="0">
                                          <p:val>
                                            <p:strVal val="#ppt_x"/>
                                          </p:val>
                                        </p:tav>
                                        <p:tav tm="100000">
                                          <p:val>
                                            <p:strVal val="#ppt_x"/>
                                          </p:val>
                                        </p:tav>
                                      </p:tavLst>
                                    </p:anim>
                                    <p:anim calcmode="lin" valueType="num">
                                      <p:cBhvr>
                                        <p:cTn id="36" dur="5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1700"/>
                            </p:stCondLst>
                            <p:childTnLst>
                              <p:par>
                                <p:cTn id="38" presetID="2" presetClass="entr" presetSubtype="6" fill="hold" grpId="0" nodeType="afterEffect">
                                  <p:stCondLst>
                                    <p:cond delay="0"/>
                                  </p:stCondLst>
                                  <p:iterate type="lt">
                                    <p:tmPct val="10000"/>
                                  </p:iterate>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1+#ppt_w/2"/>
                                          </p:val>
                                        </p:tav>
                                        <p:tav tm="100000">
                                          <p:val>
                                            <p:strVal val="#ppt_x"/>
                                          </p:val>
                                        </p:tav>
                                      </p:tavLst>
                                    </p:anim>
                                    <p:anim calcmode="lin" valueType="num">
                                      <p:cBhvr additive="base">
                                        <p:cTn id="41" dur="500" fill="hold"/>
                                        <p:tgtEl>
                                          <p:spTgt spid="8"/>
                                        </p:tgtEl>
                                        <p:attrNameLst>
                                          <p:attrName>ppt_y</p:attrName>
                                        </p:attrNameLst>
                                      </p:cBhvr>
                                      <p:tavLst>
                                        <p:tav tm="0">
                                          <p:val>
                                            <p:strVal val="1+#ppt_h/2"/>
                                          </p:val>
                                        </p:tav>
                                        <p:tav tm="100000">
                                          <p:val>
                                            <p:strVal val="#ppt_y"/>
                                          </p:val>
                                        </p:tav>
                                      </p:tavLst>
                                    </p:anim>
                                  </p:childTnLst>
                                </p:cTn>
                              </p:par>
                              <p:par>
                                <p:cTn id="42" presetID="2" presetClass="entr" presetSubtype="12" fill="hold" grpId="0" nodeType="withEffect">
                                  <p:stCondLst>
                                    <p:cond delay="0"/>
                                  </p:stCondLst>
                                  <p:iterate type="lt">
                                    <p:tmPct val="5556"/>
                                  </p:iterate>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0-#ppt_w/2"/>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4571696" y="1342677"/>
            <a:ext cx="4666778" cy="2870069"/>
            <a:chOff x="5889940" y="1515620"/>
            <a:chExt cx="6222370" cy="3826758"/>
          </a:xfrm>
        </p:grpSpPr>
        <p:pic>
          <p:nvPicPr>
            <p:cNvPr id="29" name="图片 28"/>
            <p:cNvPicPr>
              <a:picLocks noChangeAspect="1"/>
            </p:cNvPicPr>
            <p:nvPr/>
          </p:nvPicPr>
          <p:blipFill>
            <a:blip r:embed="rId3" cstate="screen"/>
            <a:stretch>
              <a:fillRect/>
            </a:stretch>
          </p:blipFill>
          <p:spPr>
            <a:xfrm>
              <a:off x="5889940" y="1515620"/>
              <a:ext cx="6222370" cy="3826758"/>
            </a:xfrm>
            <a:prstGeom prst="rect">
              <a:avLst/>
            </a:prstGeom>
            <a:effectLst>
              <a:outerShdw blurRad="431800" dist="203200" dir="2700000" algn="tl" rotWithShape="0">
                <a:prstClr val="black">
                  <a:alpha val="27000"/>
                </a:prstClr>
              </a:outerShdw>
            </a:effectLst>
          </p:spPr>
        </p:pic>
        <p:pic>
          <p:nvPicPr>
            <p:cNvPr id="30" name="图片 29" descr="C:\Users\Administrator\Desktop\QQ截图20170317125855.jpgQQ截图20170317125855"/>
            <p:cNvPicPr>
              <a:picLocks noChangeAspect="1"/>
            </p:cNvPicPr>
            <p:nvPr/>
          </p:nvPicPr>
          <p:blipFill rotWithShape="1">
            <a:blip r:embed="rId4" cstate="screen"/>
            <a:srcRect/>
            <a:stretch>
              <a:fillRect/>
            </a:stretch>
          </p:blipFill>
          <p:spPr>
            <a:xfrm>
              <a:off x="7018335" y="2019175"/>
              <a:ext cx="3962400" cy="2457450"/>
            </a:xfrm>
            <a:prstGeom prst="rect">
              <a:avLst/>
            </a:prstGeom>
          </p:spPr>
        </p:pic>
      </p:grpSp>
      <p:grpSp>
        <p:nvGrpSpPr>
          <p:cNvPr id="15" name="组合 14"/>
          <p:cNvGrpSpPr/>
          <p:nvPr/>
        </p:nvGrpSpPr>
        <p:grpSpPr>
          <a:xfrm>
            <a:off x="356235" y="1562100"/>
            <a:ext cx="4599623" cy="1085373"/>
            <a:chOff x="748" y="3280"/>
            <a:chExt cx="9658" cy="2279"/>
          </a:xfrm>
        </p:grpSpPr>
        <p:grpSp>
          <p:nvGrpSpPr>
            <p:cNvPr id="11" name="组合 10"/>
            <p:cNvGrpSpPr/>
            <p:nvPr/>
          </p:nvGrpSpPr>
          <p:grpSpPr>
            <a:xfrm>
              <a:off x="748" y="3280"/>
              <a:ext cx="1593" cy="1509"/>
              <a:chOff x="748" y="3280"/>
              <a:chExt cx="1593" cy="1509"/>
            </a:xfrm>
          </p:grpSpPr>
          <p:sp>
            <p:nvSpPr>
              <p:cNvPr id="18" name="任意多边形 17"/>
              <p:cNvSpPr/>
              <p:nvPr/>
            </p:nvSpPr>
            <p:spPr bwMode="auto">
              <a:xfrm rot="5400000">
                <a:off x="790" y="3238"/>
                <a:ext cx="1509" cy="1593"/>
              </a:xfrm>
              <a:custGeom>
                <a:avLst/>
                <a:gdLst>
                  <a:gd name="connsiteX0" fmla="*/ 1141709 w 2279650"/>
                  <a:gd name="connsiteY0" fmla="*/ 173038 h 2274888"/>
                  <a:gd name="connsiteX1" fmla="*/ 813858 w 2279650"/>
                  <a:gd name="connsiteY1" fmla="*/ 391536 h 2274888"/>
                  <a:gd name="connsiteX2" fmla="*/ 648049 w 2279650"/>
                  <a:gd name="connsiteY2" fmla="*/ 670310 h 2274888"/>
                  <a:gd name="connsiteX3" fmla="*/ 354113 w 2279650"/>
                  <a:gd name="connsiteY3" fmla="*/ 851136 h 2274888"/>
                  <a:gd name="connsiteX4" fmla="*/ 161925 w 2279650"/>
                  <a:gd name="connsiteY4" fmla="*/ 1137445 h 2274888"/>
                  <a:gd name="connsiteX5" fmla="*/ 354113 w 2279650"/>
                  <a:gd name="connsiteY5" fmla="*/ 1423753 h 2274888"/>
                  <a:gd name="connsiteX6" fmla="*/ 648049 w 2279650"/>
                  <a:gd name="connsiteY6" fmla="*/ 1608346 h 2274888"/>
                  <a:gd name="connsiteX7" fmla="*/ 813858 w 2279650"/>
                  <a:gd name="connsiteY7" fmla="*/ 1883353 h 2274888"/>
                  <a:gd name="connsiteX8" fmla="*/ 1141709 w 2279650"/>
                  <a:gd name="connsiteY8" fmla="*/ 2101851 h 2274888"/>
                  <a:gd name="connsiteX9" fmla="*/ 1469560 w 2279650"/>
                  <a:gd name="connsiteY9" fmla="*/ 1883353 h 2274888"/>
                  <a:gd name="connsiteX10" fmla="*/ 1635370 w 2279650"/>
                  <a:gd name="connsiteY10" fmla="*/ 1608346 h 2274888"/>
                  <a:gd name="connsiteX11" fmla="*/ 1925537 w 2279650"/>
                  <a:gd name="connsiteY11" fmla="*/ 1423753 h 2274888"/>
                  <a:gd name="connsiteX12" fmla="*/ 2117725 w 2279650"/>
                  <a:gd name="connsiteY12" fmla="*/ 1137445 h 2274888"/>
                  <a:gd name="connsiteX13" fmla="*/ 1925537 w 2279650"/>
                  <a:gd name="connsiteY13" fmla="*/ 851136 h 2274888"/>
                  <a:gd name="connsiteX14" fmla="*/ 1635370 w 2279650"/>
                  <a:gd name="connsiteY14" fmla="*/ 670310 h 2274888"/>
                  <a:gd name="connsiteX15" fmla="*/ 1469560 w 2279650"/>
                  <a:gd name="connsiteY15" fmla="*/ 391536 h 2274888"/>
                  <a:gd name="connsiteX16" fmla="*/ 1141709 w 2279650"/>
                  <a:gd name="connsiteY16" fmla="*/ 173038 h 2274888"/>
                  <a:gd name="connsiteX17" fmla="*/ 1141709 w 2279650"/>
                  <a:gd name="connsiteY17" fmla="*/ 0 h 2274888"/>
                  <a:gd name="connsiteX18" fmla="*/ 1578799 w 2279650"/>
                  <a:gd name="connsiteY18" fmla="*/ 350273 h 2274888"/>
                  <a:gd name="connsiteX19" fmla="*/ 1721984 w 2279650"/>
                  <a:gd name="connsiteY19" fmla="*/ 591320 h 2274888"/>
                  <a:gd name="connsiteX20" fmla="*/ 2087481 w 2279650"/>
                  <a:gd name="connsiteY20" fmla="*/ 896396 h 2274888"/>
                  <a:gd name="connsiteX21" fmla="*/ 2279650 w 2279650"/>
                  <a:gd name="connsiteY21" fmla="*/ 1137444 h 2274888"/>
                  <a:gd name="connsiteX22" fmla="*/ 2087481 w 2279650"/>
                  <a:gd name="connsiteY22" fmla="*/ 1378492 h 2274888"/>
                  <a:gd name="connsiteX23" fmla="*/ 1721984 w 2279650"/>
                  <a:gd name="connsiteY23" fmla="*/ 1683568 h 2274888"/>
                  <a:gd name="connsiteX24" fmla="*/ 1578799 w 2279650"/>
                  <a:gd name="connsiteY24" fmla="*/ 1928382 h 2274888"/>
                  <a:gd name="connsiteX25" fmla="*/ 1141709 w 2279650"/>
                  <a:gd name="connsiteY25" fmla="*/ 2274888 h 2274888"/>
                  <a:gd name="connsiteX26" fmla="*/ 700851 w 2279650"/>
                  <a:gd name="connsiteY26" fmla="*/ 1928382 h 2274888"/>
                  <a:gd name="connsiteX27" fmla="*/ 557667 w 2279650"/>
                  <a:gd name="connsiteY27" fmla="*/ 1683568 h 2274888"/>
                  <a:gd name="connsiteX28" fmla="*/ 195937 w 2279650"/>
                  <a:gd name="connsiteY28" fmla="*/ 1378492 h 2274888"/>
                  <a:gd name="connsiteX29" fmla="*/ 0 w 2279650"/>
                  <a:gd name="connsiteY29" fmla="*/ 1137444 h 2274888"/>
                  <a:gd name="connsiteX30" fmla="*/ 195937 w 2279650"/>
                  <a:gd name="connsiteY30" fmla="*/ 896396 h 2274888"/>
                  <a:gd name="connsiteX31" fmla="*/ 557667 w 2279650"/>
                  <a:gd name="connsiteY31" fmla="*/ 591320 h 2274888"/>
                  <a:gd name="connsiteX32" fmla="*/ 700851 w 2279650"/>
                  <a:gd name="connsiteY32" fmla="*/ 350273 h 2274888"/>
                  <a:gd name="connsiteX33" fmla="*/ 1141709 w 2279650"/>
                  <a:gd name="connsiteY33" fmla="*/ 0 h 227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79650" h="2274888">
                    <a:moveTo>
                      <a:pt x="1141709" y="173038"/>
                    </a:moveTo>
                    <a:cubicBezTo>
                      <a:pt x="1039962" y="289822"/>
                      <a:pt x="957058" y="289822"/>
                      <a:pt x="813858" y="391536"/>
                    </a:cubicBezTo>
                    <a:cubicBezTo>
                      <a:pt x="670659" y="493251"/>
                      <a:pt x="648049" y="670310"/>
                      <a:pt x="648049" y="670310"/>
                    </a:cubicBezTo>
                    <a:cubicBezTo>
                      <a:pt x="648049" y="670310"/>
                      <a:pt x="455860" y="696681"/>
                      <a:pt x="354113" y="851136"/>
                    </a:cubicBezTo>
                    <a:cubicBezTo>
                      <a:pt x="256135" y="1001825"/>
                      <a:pt x="237293" y="1103540"/>
                      <a:pt x="161925" y="1137445"/>
                    </a:cubicBezTo>
                    <a:cubicBezTo>
                      <a:pt x="237293" y="1171350"/>
                      <a:pt x="256135" y="1273064"/>
                      <a:pt x="354113" y="1423753"/>
                    </a:cubicBezTo>
                    <a:cubicBezTo>
                      <a:pt x="455860" y="1578209"/>
                      <a:pt x="648049" y="1608346"/>
                      <a:pt x="648049" y="1608346"/>
                    </a:cubicBezTo>
                    <a:cubicBezTo>
                      <a:pt x="648049" y="1608346"/>
                      <a:pt x="670659" y="1781638"/>
                      <a:pt x="813858" y="1883353"/>
                    </a:cubicBezTo>
                    <a:cubicBezTo>
                      <a:pt x="957058" y="1988835"/>
                      <a:pt x="1039962" y="1988835"/>
                      <a:pt x="1141709" y="2101851"/>
                    </a:cubicBezTo>
                    <a:cubicBezTo>
                      <a:pt x="1243456" y="1988835"/>
                      <a:pt x="1326361" y="1988835"/>
                      <a:pt x="1469560" y="1883353"/>
                    </a:cubicBezTo>
                    <a:cubicBezTo>
                      <a:pt x="1612759" y="1781638"/>
                      <a:pt x="1635370" y="1608346"/>
                      <a:pt x="1635370" y="1608346"/>
                    </a:cubicBezTo>
                    <a:cubicBezTo>
                      <a:pt x="1635370" y="1608346"/>
                      <a:pt x="1823790" y="1578209"/>
                      <a:pt x="1925537" y="1423753"/>
                    </a:cubicBezTo>
                    <a:cubicBezTo>
                      <a:pt x="2027283" y="1273064"/>
                      <a:pt x="2046125" y="1171350"/>
                      <a:pt x="2117725" y="1137445"/>
                    </a:cubicBezTo>
                    <a:cubicBezTo>
                      <a:pt x="2046125" y="1103540"/>
                      <a:pt x="2027283" y="1001825"/>
                      <a:pt x="1925537" y="851136"/>
                    </a:cubicBezTo>
                    <a:cubicBezTo>
                      <a:pt x="1823790" y="696681"/>
                      <a:pt x="1635370" y="670310"/>
                      <a:pt x="1635370" y="670310"/>
                    </a:cubicBezTo>
                    <a:cubicBezTo>
                      <a:pt x="1635370" y="670310"/>
                      <a:pt x="1612759" y="493251"/>
                      <a:pt x="1469560" y="391536"/>
                    </a:cubicBezTo>
                    <a:cubicBezTo>
                      <a:pt x="1326361" y="289822"/>
                      <a:pt x="1243456" y="289822"/>
                      <a:pt x="1141709" y="173038"/>
                    </a:cubicBezTo>
                    <a:close/>
                    <a:moveTo>
                      <a:pt x="1141709" y="0"/>
                    </a:moveTo>
                    <a:cubicBezTo>
                      <a:pt x="1228373" y="180786"/>
                      <a:pt x="1439382" y="252347"/>
                      <a:pt x="1578799" y="350273"/>
                    </a:cubicBezTo>
                    <a:cubicBezTo>
                      <a:pt x="1718216" y="444432"/>
                      <a:pt x="1721984" y="591320"/>
                      <a:pt x="1721984" y="591320"/>
                    </a:cubicBezTo>
                    <a:cubicBezTo>
                      <a:pt x="1721984" y="591320"/>
                      <a:pt x="1929225" y="651582"/>
                      <a:pt x="2087481" y="896396"/>
                    </a:cubicBezTo>
                    <a:cubicBezTo>
                      <a:pt x="2241970" y="1141211"/>
                      <a:pt x="2189218" y="1114846"/>
                      <a:pt x="2279650" y="1137444"/>
                    </a:cubicBezTo>
                    <a:cubicBezTo>
                      <a:pt x="2189218" y="1160042"/>
                      <a:pt x="2241970" y="1133678"/>
                      <a:pt x="2087481" y="1378492"/>
                    </a:cubicBezTo>
                    <a:cubicBezTo>
                      <a:pt x="1929225" y="1623306"/>
                      <a:pt x="1721984" y="1683568"/>
                      <a:pt x="1721984" y="1683568"/>
                    </a:cubicBezTo>
                    <a:cubicBezTo>
                      <a:pt x="1721984" y="1683568"/>
                      <a:pt x="1718216" y="1830456"/>
                      <a:pt x="1578799" y="1928382"/>
                    </a:cubicBezTo>
                    <a:cubicBezTo>
                      <a:pt x="1439382" y="2022541"/>
                      <a:pt x="1228373" y="2094102"/>
                      <a:pt x="1141709" y="2274888"/>
                    </a:cubicBezTo>
                    <a:cubicBezTo>
                      <a:pt x="1051277" y="2094102"/>
                      <a:pt x="840268" y="2022541"/>
                      <a:pt x="700851" y="1928382"/>
                    </a:cubicBezTo>
                    <a:cubicBezTo>
                      <a:pt x="565203" y="1830456"/>
                      <a:pt x="557667" y="1683568"/>
                      <a:pt x="557667" y="1683568"/>
                    </a:cubicBezTo>
                    <a:cubicBezTo>
                      <a:pt x="557667" y="1683568"/>
                      <a:pt x="350426" y="1623306"/>
                      <a:pt x="195937" y="1378492"/>
                    </a:cubicBezTo>
                    <a:cubicBezTo>
                      <a:pt x="37680" y="1133678"/>
                      <a:pt x="94200" y="1160042"/>
                      <a:pt x="0" y="1137444"/>
                    </a:cubicBezTo>
                    <a:cubicBezTo>
                      <a:pt x="94200" y="1114846"/>
                      <a:pt x="37680" y="1141211"/>
                      <a:pt x="195937" y="896396"/>
                    </a:cubicBezTo>
                    <a:cubicBezTo>
                      <a:pt x="350426" y="651582"/>
                      <a:pt x="557667" y="591320"/>
                      <a:pt x="557667" y="591320"/>
                    </a:cubicBezTo>
                    <a:cubicBezTo>
                      <a:pt x="557667" y="591320"/>
                      <a:pt x="565203" y="444432"/>
                      <a:pt x="700851" y="350273"/>
                    </a:cubicBezTo>
                    <a:cubicBezTo>
                      <a:pt x="840268" y="252347"/>
                      <a:pt x="1051277" y="180786"/>
                      <a:pt x="1141709" y="0"/>
                    </a:cubicBezTo>
                    <a:close/>
                  </a:path>
                </a:pathLst>
              </a:custGeom>
              <a:solidFill>
                <a:srgbClr val="87A79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noAutofit/>
              </a:bodyPr>
              <a:lstStyle/>
              <a:p>
                <a:endParaRPr lang="zh-CN" altLang="en-US" sz="1350" dirty="0">
                  <a:latin typeface="方正苏新诗柳楷简体" panose="02000000000000000000" charset="-122"/>
                  <a:ea typeface="创艺简行楷" pitchFamily="2" charset="-122"/>
                </a:endParaRPr>
              </a:p>
            </p:txBody>
          </p:sp>
          <p:sp>
            <p:nvSpPr>
              <p:cNvPr id="7" name="文本框 6"/>
              <p:cNvSpPr txBox="1"/>
              <p:nvPr/>
            </p:nvSpPr>
            <p:spPr>
              <a:xfrm>
                <a:off x="1004" y="3528"/>
                <a:ext cx="1080" cy="872"/>
              </a:xfrm>
              <a:prstGeom prst="rect">
                <a:avLst/>
              </a:prstGeom>
              <a:noFill/>
            </p:spPr>
            <p:txBody>
              <a:bodyPr wrap="square" rtlCol="0">
                <a:spAutoFit/>
              </a:bodyPr>
              <a:lstStyle/>
              <a:p>
                <a:pPr algn="ctr"/>
                <a:r>
                  <a:rPr lang="zh-CN" altLang="en-US" sz="2100" dirty="0">
                    <a:latin typeface="方正苏新诗柳楷简体" panose="02000000000000000000" charset="-122"/>
                    <a:ea typeface="创艺简行楷" pitchFamily="2" charset="-122"/>
                  </a:rPr>
                  <a:t>壹</a:t>
                </a:r>
              </a:p>
            </p:txBody>
          </p:sp>
        </p:grpSp>
        <p:grpSp>
          <p:nvGrpSpPr>
            <p:cNvPr id="13" name="组合 12"/>
            <p:cNvGrpSpPr/>
            <p:nvPr/>
          </p:nvGrpSpPr>
          <p:grpSpPr>
            <a:xfrm>
              <a:off x="2448" y="3280"/>
              <a:ext cx="7958" cy="2279"/>
              <a:chOff x="10379" y="3063"/>
              <a:chExt cx="7958" cy="2279"/>
            </a:xfrm>
          </p:grpSpPr>
          <p:sp>
            <p:nvSpPr>
              <p:cNvPr id="12" name="文本框 11"/>
              <p:cNvSpPr txBox="1"/>
              <p:nvPr/>
            </p:nvSpPr>
            <p:spPr>
              <a:xfrm>
                <a:off x="10379" y="3927"/>
                <a:ext cx="7958" cy="1415"/>
              </a:xfrm>
              <a:prstGeom prst="rect">
                <a:avLst/>
              </a:prstGeom>
              <a:noFill/>
            </p:spPr>
            <p:txBody>
              <a:bodyPr wrap="square" rtlCol="0">
                <a:spAutoFit/>
              </a:bodyPr>
              <a:lstStyle/>
              <a:p>
                <a:pPr algn="l">
                  <a:lnSpc>
                    <a:spcPct val="120000"/>
                  </a:lnSpc>
                </a:pPr>
                <a:r>
                  <a:rPr lang="en-US" altLang="zh-CN" sz="1050" dirty="0">
                    <a:latin typeface="方正苏新诗柳楷简体" panose="02000000000000000000" charset="-122"/>
                    <a:ea typeface="创艺简行楷" pitchFamily="2" charset="-122"/>
                    <a:cs typeface="华文黑体" charset="-122"/>
                    <a:sym typeface="微软雅黑 Light" panose="020B0502040204020203" charset="-122"/>
                  </a:rPr>
                  <a:t>请输入适量文字在此处进行解释说明以便于读者合理理解上述标题的内容请输入适量文字</a:t>
                </a:r>
                <a:r>
                  <a:rPr lang="zh-CN" altLang="en-US" sz="1050" dirty="0">
                    <a:latin typeface="方正苏新诗柳楷简体" panose="02000000000000000000" charset="-122"/>
                    <a:ea typeface="创艺简行楷" pitchFamily="2" charset="-122"/>
                    <a:cs typeface="华文黑体" charset="-122"/>
                    <a:sym typeface="微软雅黑 Light" panose="020B0502040204020203" charset="-122"/>
                  </a:rPr>
                  <a:t>。</a:t>
                </a:r>
                <a:r>
                  <a:rPr lang="en-US" altLang="zh-CN" sz="1050" dirty="0">
                    <a:latin typeface="方正苏新诗柳楷简体" panose="02000000000000000000" charset="-122"/>
                    <a:ea typeface="创艺简行楷" pitchFamily="2" charset="-122"/>
                    <a:cs typeface="华文黑体" charset="-122"/>
                    <a:sym typeface="微软雅黑 Light" panose="020B0502040204020203" charset="-122"/>
                  </a:rPr>
                  <a:t>请输入适量文字在此处进行解释说明以便于读者合理理解上述标题的内容请输入适量文字</a:t>
                </a:r>
                <a:r>
                  <a:rPr lang="zh-CN" altLang="en-US" sz="1050" dirty="0">
                    <a:latin typeface="方正苏新诗柳楷简体" panose="02000000000000000000" charset="-122"/>
                    <a:ea typeface="创艺简行楷" pitchFamily="2" charset="-122"/>
                    <a:cs typeface="华文黑体" charset="-122"/>
                    <a:sym typeface="微软雅黑 Light" panose="020B0502040204020203" charset="-122"/>
                  </a:rPr>
                  <a:t>。</a:t>
                </a:r>
              </a:p>
            </p:txBody>
          </p:sp>
          <p:sp>
            <p:nvSpPr>
              <p:cNvPr id="14" name="文本框 13"/>
              <p:cNvSpPr txBox="1"/>
              <p:nvPr/>
            </p:nvSpPr>
            <p:spPr>
              <a:xfrm>
                <a:off x="10379" y="3063"/>
                <a:ext cx="4778" cy="921"/>
              </a:xfrm>
              <a:prstGeom prst="rect">
                <a:avLst/>
              </a:prstGeom>
              <a:noFill/>
            </p:spPr>
            <p:txBody>
              <a:bodyPr wrap="square" rtlCol="0">
                <a:spAutoFit/>
              </a:bodyPr>
              <a:lstStyle/>
              <a:p>
                <a:r>
                  <a:rPr lang="zh-CN" altLang="en-US" sz="1350" dirty="0">
                    <a:latin typeface="方正苏新诗柳楷简体" panose="02000000000000000000" charset="-122"/>
                    <a:ea typeface="创艺简行楷" pitchFamily="2" charset="-122"/>
                  </a:rPr>
                  <a:t>点击输入标题</a:t>
                </a:r>
              </a:p>
              <a:p>
                <a:r>
                  <a:rPr lang="zh-CN" altLang="en-US" sz="900" spc="225" dirty="0">
                    <a:solidFill>
                      <a:srgbClr val="87A79B"/>
                    </a:solidFill>
                    <a:latin typeface="方正苏新诗柳楷简体" panose="02000000000000000000" charset="-122"/>
                    <a:ea typeface="创艺简行楷" pitchFamily="2" charset="-122"/>
                  </a:rPr>
                  <a:t>Click enter title</a:t>
                </a:r>
              </a:p>
            </p:txBody>
          </p:sp>
        </p:grpSp>
      </p:grpSp>
      <p:grpSp>
        <p:nvGrpSpPr>
          <p:cNvPr id="16" name="组合 15"/>
          <p:cNvGrpSpPr/>
          <p:nvPr/>
        </p:nvGrpSpPr>
        <p:grpSpPr>
          <a:xfrm>
            <a:off x="356235" y="2796540"/>
            <a:ext cx="4599623" cy="1085373"/>
            <a:chOff x="748" y="3280"/>
            <a:chExt cx="9658" cy="2279"/>
          </a:xfrm>
        </p:grpSpPr>
        <p:grpSp>
          <p:nvGrpSpPr>
            <p:cNvPr id="17" name="组合 16"/>
            <p:cNvGrpSpPr/>
            <p:nvPr/>
          </p:nvGrpSpPr>
          <p:grpSpPr>
            <a:xfrm>
              <a:off x="748" y="3280"/>
              <a:ext cx="1593" cy="1509"/>
              <a:chOff x="748" y="3280"/>
              <a:chExt cx="1593" cy="1509"/>
            </a:xfrm>
          </p:grpSpPr>
          <p:sp>
            <p:nvSpPr>
              <p:cNvPr id="20" name="任意多边形 19"/>
              <p:cNvSpPr/>
              <p:nvPr/>
            </p:nvSpPr>
            <p:spPr bwMode="auto">
              <a:xfrm rot="5400000">
                <a:off x="790" y="3238"/>
                <a:ext cx="1509" cy="1593"/>
              </a:xfrm>
              <a:custGeom>
                <a:avLst/>
                <a:gdLst>
                  <a:gd name="connsiteX0" fmla="*/ 1141709 w 2279650"/>
                  <a:gd name="connsiteY0" fmla="*/ 173038 h 2274888"/>
                  <a:gd name="connsiteX1" fmla="*/ 813858 w 2279650"/>
                  <a:gd name="connsiteY1" fmla="*/ 391536 h 2274888"/>
                  <a:gd name="connsiteX2" fmla="*/ 648049 w 2279650"/>
                  <a:gd name="connsiteY2" fmla="*/ 670310 h 2274888"/>
                  <a:gd name="connsiteX3" fmla="*/ 354113 w 2279650"/>
                  <a:gd name="connsiteY3" fmla="*/ 851136 h 2274888"/>
                  <a:gd name="connsiteX4" fmla="*/ 161925 w 2279650"/>
                  <a:gd name="connsiteY4" fmla="*/ 1137445 h 2274888"/>
                  <a:gd name="connsiteX5" fmla="*/ 354113 w 2279650"/>
                  <a:gd name="connsiteY5" fmla="*/ 1423753 h 2274888"/>
                  <a:gd name="connsiteX6" fmla="*/ 648049 w 2279650"/>
                  <a:gd name="connsiteY6" fmla="*/ 1608346 h 2274888"/>
                  <a:gd name="connsiteX7" fmla="*/ 813858 w 2279650"/>
                  <a:gd name="connsiteY7" fmla="*/ 1883353 h 2274888"/>
                  <a:gd name="connsiteX8" fmla="*/ 1141709 w 2279650"/>
                  <a:gd name="connsiteY8" fmla="*/ 2101851 h 2274888"/>
                  <a:gd name="connsiteX9" fmla="*/ 1469560 w 2279650"/>
                  <a:gd name="connsiteY9" fmla="*/ 1883353 h 2274888"/>
                  <a:gd name="connsiteX10" fmla="*/ 1635370 w 2279650"/>
                  <a:gd name="connsiteY10" fmla="*/ 1608346 h 2274888"/>
                  <a:gd name="connsiteX11" fmla="*/ 1925537 w 2279650"/>
                  <a:gd name="connsiteY11" fmla="*/ 1423753 h 2274888"/>
                  <a:gd name="connsiteX12" fmla="*/ 2117725 w 2279650"/>
                  <a:gd name="connsiteY12" fmla="*/ 1137445 h 2274888"/>
                  <a:gd name="connsiteX13" fmla="*/ 1925537 w 2279650"/>
                  <a:gd name="connsiteY13" fmla="*/ 851136 h 2274888"/>
                  <a:gd name="connsiteX14" fmla="*/ 1635370 w 2279650"/>
                  <a:gd name="connsiteY14" fmla="*/ 670310 h 2274888"/>
                  <a:gd name="connsiteX15" fmla="*/ 1469560 w 2279650"/>
                  <a:gd name="connsiteY15" fmla="*/ 391536 h 2274888"/>
                  <a:gd name="connsiteX16" fmla="*/ 1141709 w 2279650"/>
                  <a:gd name="connsiteY16" fmla="*/ 173038 h 2274888"/>
                  <a:gd name="connsiteX17" fmla="*/ 1141709 w 2279650"/>
                  <a:gd name="connsiteY17" fmla="*/ 0 h 2274888"/>
                  <a:gd name="connsiteX18" fmla="*/ 1578799 w 2279650"/>
                  <a:gd name="connsiteY18" fmla="*/ 350273 h 2274888"/>
                  <a:gd name="connsiteX19" fmla="*/ 1721984 w 2279650"/>
                  <a:gd name="connsiteY19" fmla="*/ 591320 h 2274888"/>
                  <a:gd name="connsiteX20" fmla="*/ 2087481 w 2279650"/>
                  <a:gd name="connsiteY20" fmla="*/ 896396 h 2274888"/>
                  <a:gd name="connsiteX21" fmla="*/ 2279650 w 2279650"/>
                  <a:gd name="connsiteY21" fmla="*/ 1137444 h 2274888"/>
                  <a:gd name="connsiteX22" fmla="*/ 2087481 w 2279650"/>
                  <a:gd name="connsiteY22" fmla="*/ 1378492 h 2274888"/>
                  <a:gd name="connsiteX23" fmla="*/ 1721984 w 2279650"/>
                  <a:gd name="connsiteY23" fmla="*/ 1683568 h 2274888"/>
                  <a:gd name="connsiteX24" fmla="*/ 1578799 w 2279650"/>
                  <a:gd name="connsiteY24" fmla="*/ 1928382 h 2274888"/>
                  <a:gd name="connsiteX25" fmla="*/ 1141709 w 2279650"/>
                  <a:gd name="connsiteY25" fmla="*/ 2274888 h 2274888"/>
                  <a:gd name="connsiteX26" fmla="*/ 700851 w 2279650"/>
                  <a:gd name="connsiteY26" fmla="*/ 1928382 h 2274888"/>
                  <a:gd name="connsiteX27" fmla="*/ 557667 w 2279650"/>
                  <a:gd name="connsiteY27" fmla="*/ 1683568 h 2274888"/>
                  <a:gd name="connsiteX28" fmla="*/ 195937 w 2279650"/>
                  <a:gd name="connsiteY28" fmla="*/ 1378492 h 2274888"/>
                  <a:gd name="connsiteX29" fmla="*/ 0 w 2279650"/>
                  <a:gd name="connsiteY29" fmla="*/ 1137444 h 2274888"/>
                  <a:gd name="connsiteX30" fmla="*/ 195937 w 2279650"/>
                  <a:gd name="connsiteY30" fmla="*/ 896396 h 2274888"/>
                  <a:gd name="connsiteX31" fmla="*/ 557667 w 2279650"/>
                  <a:gd name="connsiteY31" fmla="*/ 591320 h 2274888"/>
                  <a:gd name="connsiteX32" fmla="*/ 700851 w 2279650"/>
                  <a:gd name="connsiteY32" fmla="*/ 350273 h 2274888"/>
                  <a:gd name="connsiteX33" fmla="*/ 1141709 w 2279650"/>
                  <a:gd name="connsiteY33" fmla="*/ 0 h 227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79650" h="2274888">
                    <a:moveTo>
                      <a:pt x="1141709" y="173038"/>
                    </a:moveTo>
                    <a:cubicBezTo>
                      <a:pt x="1039962" y="289822"/>
                      <a:pt x="957058" y="289822"/>
                      <a:pt x="813858" y="391536"/>
                    </a:cubicBezTo>
                    <a:cubicBezTo>
                      <a:pt x="670659" y="493251"/>
                      <a:pt x="648049" y="670310"/>
                      <a:pt x="648049" y="670310"/>
                    </a:cubicBezTo>
                    <a:cubicBezTo>
                      <a:pt x="648049" y="670310"/>
                      <a:pt x="455860" y="696681"/>
                      <a:pt x="354113" y="851136"/>
                    </a:cubicBezTo>
                    <a:cubicBezTo>
                      <a:pt x="256135" y="1001825"/>
                      <a:pt x="237293" y="1103540"/>
                      <a:pt x="161925" y="1137445"/>
                    </a:cubicBezTo>
                    <a:cubicBezTo>
                      <a:pt x="237293" y="1171350"/>
                      <a:pt x="256135" y="1273064"/>
                      <a:pt x="354113" y="1423753"/>
                    </a:cubicBezTo>
                    <a:cubicBezTo>
                      <a:pt x="455860" y="1578209"/>
                      <a:pt x="648049" y="1608346"/>
                      <a:pt x="648049" y="1608346"/>
                    </a:cubicBezTo>
                    <a:cubicBezTo>
                      <a:pt x="648049" y="1608346"/>
                      <a:pt x="670659" y="1781638"/>
                      <a:pt x="813858" y="1883353"/>
                    </a:cubicBezTo>
                    <a:cubicBezTo>
                      <a:pt x="957058" y="1988835"/>
                      <a:pt x="1039962" y="1988835"/>
                      <a:pt x="1141709" y="2101851"/>
                    </a:cubicBezTo>
                    <a:cubicBezTo>
                      <a:pt x="1243456" y="1988835"/>
                      <a:pt x="1326361" y="1988835"/>
                      <a:pt x="1469560" y="1883353"/>
                    </a:cubicBezTo>
                    <a:cubicBezTo>
                      <a:pt x="1612759" y="1781638"/>
                      <a:pt x="1635370" y="1608346"/>
                      <a:pt x="1635370" y="1608346"/>
                    </a:cubicBezTo>
                    <a:cubicBezTo>
                      <a:pt x="1635370" y="1608346"/>
                      <a:pt x="1823790" y="1578209"/>
                      <a:pt x="1925537" y="1423753"/>
                    </a:cubicBezTo>
                    <a:cubicBezTo>
                      <a:pt x="2027283" y="1273064"/>
                      <a:pt x="2046125" y="1171350"/>
                      <a:pt x="2117725" y="1137445"/>
                    </a:cubicBezTo>
                    <a:cubicBezTo>
                      <a:pt x="2046125" y="1103540"/>
                      <a:pt x="2027283" y="1001825"/>
                      <a:pt x="1925537" y="851136"/>
                    </a:cubicBezTo>
                    <a:cubicBezTo>
                      <a:pt x="1823790" y="696681"/>
                      <a:pt x="1635370" y="670310"/>
                      <a:pt x="1635370" y="670310"/>
                    </a:cubicBezTo>
                    <a:cubicBezTo>
                      <a:pt x="1635370" y="670310"/>
                      <a:pt x="1612759" y="493251"/>
                      <a:pt x="1469560" y="391536"/>
                    </a:cubicBezTo>
                    <a:cubicBezTo>
                      <a:pt x="1326361" y="289822"/>
                      <a:pt x="1243456" y="289822"/>
                      <a:pt x="1141709" y="173038"/>
                    </a:cubicBezTo>
                    <a:close/>
                    <a:moveTo>
                      <a:pt x="1141709" y="0"/>
                    </a:moveTo>
                    <a:cubicBezTo>
                      <a:pt x="1228373" y="180786"/>
                      <a:pt x="1439382" y="252347"/>
                      <a:pt x="1578799" y="350273"/>
                    </a:cubicBezTo>
                    <a:cubicBezTo>
                      <a:pt x="1718216" y="444432"/>
                      <a:pt x="1721984" y="591320"/>
                      <a:pt x="1721984" y="591320"/>
                    </a:cubicBezTo>
                    <a:cubicBezTo>
                      <a:pt x="1721984" y="591320"/>
                      <a:pt x="1929225" y="651582"/>
                      <a:pt x="2087481" y="896396"/>
                    </a:cubicBezTo>
                    <a:cubicBezTo>
                      <a:pt x="2241970" y="1141211"/>
                      <a:pt x="2189218" y="1114846"/>
                      <a:pt x="2279650" y="1137444"/>
                    </a:cubicBezTo>
                    <a:cubicBezTo>
                      <a:pt x="2189218" y="1160042"/>
                      <a:pt x="2241970" y="1133678"/>
                      <a:pt x="2087481" y="1378492"/>
                    </a:cubicBezTo>
                    <a:cubicBezTo>
                      <a:pt x="1929225" y="1623306"/>
                      <a:pt x="1721984" y="1683568"/>
                      <a:pt x="1721984" y="1683568"/>
                    </a:cubicBezTo>
                    <a:cubicBezTo>
                      <a:pt x="1721984" y="1683568"/>
                      <a:pt x="1718216" y="1830456"/>
                      <a:pt x="1578799" y="1928382"/>
                    </a:cubicBezTo>
                    <a:cubicBezTo>
                      <a:pt x="1439382" y="2022541"/>
                      <a:pt x="1228373" y="2094102"/>
                      <a:pt x="1141709" y="2274888"/>
                    </a:cubicBezTo>
                    <a:cubicBezTo>
                      <a:pt x="1051277" y="2094102"/>
                      <a:pt x="840268" y="2022541"/>
                      <a:pt x="700851" y="1928382"/>
                    </a:cubicBezTo>
                    <a:cubicBezTo>
                      <a:pt x="565203" y="1830456"/>
                      <a:pt x="557667" y="1683568"/>
                      <a:pt x="557667" y="1683568"/>
                    </a:cubicBezTo>
                    <a:cubicBezTo>
                      <a:pt x="557667" y="1683568"/>
                      <a:pt x="350426" y="1623306"/>
                      <a:pt x="195937" y="1378492"/>
                    </a:cubicBezTo>
                    <a:cubicBezTo>
                      <a:pt x="37680" y="1133678"/>
                      <a:pt x="94200" y="1160042"/>
                      <a:pt x="0" y="1137444"/>
                    </a:cubicBezTo>
                    <a:cubicBezTo>
                      <a:pt x="94200" y="1114846"/>
                      <a:pt x="37680" y="1141211"/>
                      <a:pt x="195937" y="896396"/>
                    </a:cubicBezTo>
                    <a:cubicBezTo>
                      <a:pt x="350426" y="651582"/>
                      <a:pt x="557667" y="591320"/>
                      <a:pt x="557667" y="591320"/>
                    </a:cubicBezTo>
                    <a:cubicBezTo>
                      <a:pt x="557667" y="591320"/>
                      <a:pt x="565203" y="444432"/>
                      <a:pt x="700851" y="350273"/>
                    </a:cubicBezTo>
                    <a:cubicBezTo>
                      <a:pt x="840268" y="252347"/>
                      <a:pt x="1051277" y="180786"/>
                      <a:pt x="1141709" y="0"/>
                    </a:cubicBezTo>
                    <a:close/>
                  </a:path>
                </a:pathLst>
              </a:custGeom>
              <a:solidFill>
                <a:srgbClr val="87A79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noAutofit/>
              </a:bodyPr>
              <a:lstStyle/>
              <a:p>
                <a:endParaRPr lang="zh-CN" altLang="en-US" sz="1350" dirty="0">
                  <a:latin typeface="方正苏新诗柳楷简体" panose="02000000000000000000" charset="-122"/>
                  <a:ea typeface="创艺简行楷" pitchFamily="2" charset="-122"/>
                </a:endParaRPr>
              </a:p>
            </p:txBody>
          </p:sp>
          <p:sp>
            <p:nvSpPr>
              <p:cNvPr id="21" name="文本框 20"/>
              <p:cNvSpPr txBox="1"/>
              <p:nvPr/>
            </p:nvSpPr>
            <p:spPr>
              <a:xfrm>
                <a:off x="1004" y="3528"/>
                <a:ext cx="1080" cy="872"/>
              </a:xfrm>
              <a:prstGeom prst="rect">
                <a:avLst/>
              </a:prstGeom>
              <a:noFill/>
            </p:spPr>
            <p:txBody>
              <a:bodyPr wrap="square" rtlCol="0">
                <a:spAutoFit/>
              </a:bodyPr>
              <a:lstStyle/>
              <a:p>
                <a:pPr algn="ctr"/>
                <a:r>
                  <a:rPr lang="zh-CN" altLang="en-US" sz="2100" dirty="0">
                    <a:latin typeface="方正苏新诗柳楷简体" panose="02000000000000000000" charset="-122"/>
                    <a:ea typeface="创艺简行楷" pitchFamily="2" charset="-122"/>
                  </a:rPr>
                  <a:t>贰</a:t>
                </a:r>
              </a:p>
            </p:txBody>
          </p:sp>
        </p:grpSp>
        <p:grpSp>
          <p:nvGrpSpPr>
            <p:cNvPr id="22" name="组合 21"/>
            <p:cNvGrpSpPr/>
            <p:nvPr/>
          </p:nvGrpSpPr>
          <p:grpSpPr>
            <a:xfrm>
              <a:off x="2448" y="3280"/>
              <a:ext cx="7958" cy="2279"/>
              <a:chOff x="10379" y="3063"/>
              <a:chExt cx="7958" cy="2279"/>
            </a:xfrm>
          </p:grpSpPr>
          <p:sp>
            <p:nvSpPr>
              <p:cNvPr id="23" name="文本框 22"/>
              <p:cNvSpPr txBox="1"/>
              <p:nvPr/>
            </p:nvSpPr>
            <p:spPr>
              <a:xfrm>
                <a:off x="10379" y="3927"/>
                <a:ext cx="7958" cy="1415"/>
              </a:xfrm>
              <a:prstGeom prst="rect">
                <a:avLst/>
              </a:prstGeom>
              <a:noFill/>
            </p:spPr>
            <p:txBody>
              <a:bodyPr wrap="square" rtlCol="0">
                <a:spAutoFit/>
              </a:bodyPr>
              <a:lstStyle/>
              <a:p>
                <a:pPr algn="l">
                  <a:lnSpc>
                    <a:spcPct val="120000"/>
                  </a:lnSpc>
                </a:pPr>
                <a:r>
                  <a:rPr lang="en-US" altLang="zh-CN" sz="1050" dirty="0">
                    <a:latin typeface="方正苏新诗柳楷简体" panose="02000000000000000000" charset="-122"/>
                    <a:ea typeface="创艺简行楷" pitchFamily="2" charset="-122"/>
                    <a:cs typeface="华文黑体" charset="-122"/>
                    <a:sym typeface="微软雅黑 Light" panose="020B0502040204020203" charset="-122"/>
                  </a:rPr>
                  <a:t>请输入适量文字在此处进行解释说明以便于读者合理理解上述标题的内容请输入适量文字</a:t>
                </a:r>
                <a:r>
                  <a:rPr lang="zh-CN" altLang="en-US" sz="1050" dirty="0">
                    <a:latin typeface="方正苏新诗柳楷简体" panose="02000000000000000000" charset="-122"/>
                    <a:ea typeface="创艺简行楷" pitchFamily="2" charset="-122"/>
                    <a:cs typeface="华文黑体" charset="-122"/>
                    <a:sym typeface="微软雅黑 Light" panose="020B0502040204020203" charset="-122"/>
                  </a:rPr>
                  <a:t>。</a:t>
                </a:r>
                <a:r>
                  <a:rPr lang="en-US" altLang="zh-CN" sz="1050" dirty="0">
                    <a:latin typeface="方正苏新诗柳楷简体" panose="02000000000000000000" charset="-122"/>
                    <a:ea typeface="创艺简行楷" pitchFamily="2" charset="-122"/>
                    <a:cs typeface="华文黑体" charset="-122"/>
                    <a:sym typeface="微软雅黑 Light" panose="020B0502040204020203" charset="-122"/>
                  </a:rPr>
                  <a:t>请输入适量文字在此处进行解释说明以便于读者合理理解上述标题的内容请输入适量文字</a:t>
                </a:r>
                <a:r>
                  <a:rPr lang="zh-CN" altLang="en-US" sz="1050" dirty="0">
                    <a:latin typeface="方正苏新诗柳楷简体" panose="02000000000000000000" charset="-122"/>
                    <a:ea typeface="创艺简行楷" pitchFamily="2" charset="-122"/>
                    <a:cs typeface="华文黑体" charset="-122"/>
                    <a:sym typeface="微软雅黑 Light" panose="020B0502040204020203" charset="-122"/>
                  </a:rPr>
                  <a:t>。</a:t>
                </a:r>
              </a:p>
            </p:txBody>
          </p:sp>
          <p:sp>
            <p:nvSpPr>
              <p:cNvPr id="24" name="文本框 23"/>
              <p:cNvSpPr txBox="1"/>
              <p:nvPr/>
            </p:nvSpPr>
            <p:spPr>
              <a:xfrm>
                <a:off x="10379" y="3063"/>
                <a:ext cx="4778" cy="921"/>
              </a:xfrm>
              <a:prstGeom prst="rect">
                <a:avLst/>
              </a:prstGeom>
              <a:noFill/>
            </p:spPr>
            <p:txBody>
              <a:bodyPr wrap="square" rtlCol="0">
                <a:spAutoFit/>
              </a:bodyPr>
              <a:lstStyle/>
              <a:p>
                <a:r>
                  <a:rPr lang="zh-CN" altLang="en-US" sz="1350" dirty="0">
                    <a:latin typeface="方正苏新诗柳楷简体" panose="02000000000000000000" charset="-122"/>
                    <a:ea typeface="创艺简行楷" pitchFamily="2" charset="-122"/>
                  </a:rPr>
                  <a:t>点击输入标题</a:t>
                </a:r>
              </a:p>
              <a:p>
                <a:r>
                  <a:rPr lang="zh-CN" altLang="en-US" sz="900" spc="225" dirty="0">
                    <a:solidFill>
                      <a:srgbClr val="87A79B"/>
                    </a:solidFill>
                    <a:latin typeface="方正苏新诗柳楷简体" panose="02000000000000000000" charset="-122"/>
                    <a:ea typeface="创艺简行楷" pitchFamily="2" charset="-122"/>
                  </a:rPr>
                  <a:t>Click enter title</a:t>
                </a:r>
              </a:p>
            </p:txBody>
          </p:sp>
        </p:grpSp>
      </p:grpSp>
      <p:grpSp>
        <p:nvGrpSpPr>
          <p:cNvPr id="28" name="组合 27"/>
          <p:cNvGrpSpPr/>
          <p:nvPr/>
        </p:nvGrpSpPr>
        <p:grpSpPr>
          <a:xfrm>
            <a:off x="2285562" y="0"/>
            <a:ext cx="4572877" cy="850989"/>
            <a:chOff x="2285562" y="0"/>
            <a:chExt cx="4572877" cy="850989"/>
          </a:xfrm>
        </p:grpSpPr>
        <p:grpSp>
          <p:nvGrpSpPr>
            <p:cNvPr id="32" name="组合 31"/>
            <p:cNvGrpSpPr/>
            <p:nvPr/>
          </p:nvGrpSpPr>
          <p:grpSpPr>
            <a:xfrm>
              <a:off x="3248305" y="192293"/>
              <a:ext cx="2783997" cy="617463"/>
              <a:chOff x="10408" y="2007"/>
              <a:chExt cx="4626" cy="1026"/>
            </a:xfrm>
          </p:grpSpPr>
          <p:sp>
            <p:nvSpPr>
              <p:cNvPr id="35" name="文本框 34"/>
              <p:cNvSpPr txBox="1"/>
              <p:nvPr/>
            </p:nvSpPr>
            <p:spPr>
              <a:xfrm>
                <a:off x="10408" y="2007"/>
                <a:ext cx="4398" cy="767"/>
              </a:xfrm>
              <a:prstGeom prst="rect">
                <a:avLst/>
              </a:prstGeom>
              <a:noFill/>
            </p:spPr>
            <p:txBody>
              <a:bodyPr wrap="none" rtlCol="0">
                <a:spAutoFit/>
              </a:bodyPr>
              <a:lstStyle/>
              <a:p>
                <a:pPr algn="ctr"/>
                <a:r>
                  <a:rPr lang="zh-CN" altLang="en-US" sz="2400" dirty="0">
                    <a:solidFill>
                      <a:srgbClr val="87A79B"/>
                    </a:solidFill>
                    <a:latin typeface="方正苏新诗柳楷简体" panose="02000000000000000000" charset="-122"/>
                    <a:ea typeface="创艺简行楷" pitchFamily="2" charset="-122"/>
                  </a:rPr>
                  <a:t>点击输入您的标题</a:t>
                </a:r>
              </a:p>
            </p:txBody>
          </p:sp>
          <p:sp>
            <p:nvSpPr>
              <p:cNvPr id="36" name="文本框 35"/>
              <p:cNvSpPr txBox="1"/>
              <p:nvPr/>
            </p:nvSpPr>
            <p:spPr>
              <a:xfrm>
                <a:off x="10408" y="2573"/>
                <a:ext cx="4626" cy="460"/>
              </a:xfrm>
              <a:prstGeom prst="rect">
                <a:avLst/>
              </a:prstGeom>
              <a:noFill/>
            </p:spPr>
            <p:txBody>
              <a:bodyPr wrap="square" rtlCol="0">
                <a:spAutoFit/>
              </a:bodyPr>
              <a:lstStyle/>
              <a:p>
                <a:pPr algn="dist"/>
                <a:r>
                  <a:rPr lang="zh-CN" altLang="en-US" sz="1200" spc="225" dirty="0">
                    <a:solidFill>
                      <a:schemeClr val="bg2">
                        <a:lumMod val="25000"/>
                      </a:schemeClr>
                    </a:solidFill>
                    <a:latin typeface="方正苏新诗柳楷简体" panose="02000000000000000000" charset="-122"/>
                    <a:ea typeface="创艺简行楷" pitchFamily="2" charset="-122"/>
                  </a:rPr>
                  <a:t>Click enter your title</a:t>
                </a:r>
              </a:p>
            </p:txBody>
          </p:sp>
        </p:grpSp>
        <p:pic>
          <p:nvPicPr>
            <p:cNvPr id="33" name="图片 32" descr="图片包含 室内, 鲜花, 白色&#10;&#10;已生成极高可信度的说明"/>
            <p:cNvPicPr>
              <a:picLocks noChangeAspect="1"/>
            </p:cNvPicPr>
            <p:nvPr/>
          </p:nvPicPr>
          <p:blipFill>
            <a:blip r:embed="rId5" cstate="screen"/>
            <a:stretch>
              <a:fillRect/>
            </a:stretch>
          </p:blipFill>
          <p:spPr>
            <a:xfrm flipV="1">
              <a:off x="2285562" y="0"/>
              <a:ext cx="1003067" cy="850989"/>
            </a:xfrm>
            <a:prstGeom prst="rect">
              <a:avLst/>
            </a:prstGeom>
          </p:spPr>
        </p:pic>
        <p:pic>
          <p:nvPicPr>
            <p:cNvPr id="34" name="图片 33" descr="图片包含 室内, 鲜花, 白色&#10;&#10;已生成极高可信度的说明"/>
            <p:cNvPicPr>
              <a:picLocks noChangeAspect="1"/>
            </p:cNvPicPr>
            <p:nvPr/>
          </p:nvPicPr>
          <p:blipFill>
            <a:blip r:embed="rId5" cstate="screen"/>
            <a:stretch>
              <a:fillRect/>
            </a:stretch>
          </p:blipFill>
          <p:spPr>
            <a:xfrm flipH="1" flipV="1">
              <a:off x="5855372" y="0"/>
              <a:ext cx="1003067" cy="850989"/>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advTm="3500">
        <p:random/>
      </p:transition>
    </mc:Choice>
    <mc:Fallback xmlns="">
      <p:transition spd="slow" advTm="35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7"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900" decel="100000" fill="hold"/>
                                        <p:tgtEl>
                                          <p:spTgt spid="15"/>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7" fill="hold">
                            <p:stCondLst>
                              <p:cond delay="2000"/>
                            </p:stCondLst>
                            <p:childTnLst>
                              <p:par>
                                <p:cTn id="18" presetID="37" presetClass="entr" presetSubtype="0"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900" decel="100000" fill="hold"/>
                                        <p:tgtEl>
                                          <p:spTgt spid="16"/>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39354" y="2086337"/>
            <a:ext cx="8065294" cy="574793"/>
          </a:xfrm>
          <a:prstGeom prst="rect">
            <a:avLst/>
          </a:prstGeom>
          <a:solidFill>
            <a:srgbClr val="87A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latin typeface="幼圆" panose="02010509060101010101" pitchFamily="49" charset="-122"/>
                <a:ea typeface="幼圆" panose="02010509060101010101" pitchFamily="49" charset="-122"/>
              </a:rPr>
              <a:t>标题文本预设</a:t>
            </a:r>
          </a:p>
        </p:txBody>
      </p:sp>
      <p:cxnSp>
        <p:nvCxnSpPr>
          <p:cNvPr id="9" name="直接连接符 8"/>
          <p:cNvCxnSpPr/>
          <p:nvPr/>
        </p:nvCxnSpPr>
        <p:spPr>
          <a:xfrm flipH="1">
            <a:off x="4561554" y="2765066"/>
            <a:ext cx="0" cy="1228244"/>
          </a:xfrm>
          <a:prstGeom prst="line">
            <a:avLst/>
          </a:prstGeom>
          <a:ln w="127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6616356" y="2765066"/>
            <a:ext cx="0" cy="1228244"/>
          </a:xfrm>
          <a:prstGeom prst="line">
            <a:avLst/>
          </a:prstGeom>
          <a:ln w="127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2506752" y="2765066"/>
            <a:ext cx="0" cy="1228244"/>
          </a:xfrm>
          <a:prstGeom prst="line">
            <a:avLst/>
          </a:prstGeom>
          <a:ln w="127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40" name="组合 39"/>
          <p:cNvGrpSpPr/>
          <p:nvPr/>
        </p:nvGrpSpPr>
        <p:grpSpPr>
          <a:xfrm>
            <a:off x="1102161" y="2428817"/>
            <a:ext cx="754380" cy="754380"/>
            <a:chOff x="1102161" y="2428817"/>
            <a:chExt cx="754380" cy="754380"/>
          </a:xfrm>
        </p:grpSpPr>
        <p:sp>
          <p:nvSpPr>
            <p:cNvPr id="28" name="椭圆 27"/>
            <p:cNvSpPr/>
            <p:nvPr/>
          </p:nvSpPr>
          <p:spPr>
            <a:xfrm>
              <a:off x="1102161" y="2428817"/>
              <a:ext cx="754380" cy="754380"/>
            </a:xfrm>
            <a:prstGeom prst="ellipse">
              <a:avLst/>
            </a:prstGeom>
            <a:solidFill>
              <a:schemeClr val="bg1"/>
            </a:solidFill>
            <a:ln w="28575">
              <a:solidFill>
                <a:srgbClr val="87A79B"/>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indent="-225425" algn="ctr" fontAlgn="base">
                <a:spcBef>
                  <a:spcPct val="0"/>
                </a:spcBef>
                <a:spcAft>
                  <a:spcPct val="0"/>
                </a:spcAft>
              </a:pPr>
              <a:endParaRPr lang="en-US" sz="1600" b="1" kern="0">
                <a:solidFill>
                  <a:prstClr val="black"/>
                </a:solidFill>
                <a:latin typeface="幼圆" panose="02010509060101010101" pitchFamily="49" charset="-122"/>
                <a:ea typeface="幼圆" panose="02010509060101010101" pitchFamily="49" charset="-122"/>
              </a:endParaRPr>
            </a:p>
          </p:txBody>
        </p:sp>
        <p:sp>
          <p:nvSpPr>
            <p:cNvPr id="29" name="任意多边形: 形状 28"/>
            <p:cNvSpPr/>
            <p:nvPr/>
          </p:nvSpPr>
          <p:spPr>
            <a:xfrm>
              <a:off x="1315640" y="2642296"/>
              <a:ext cx="327425" cy="327425"/>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tx1">
                <a:lumMod val="60000"/>
                <a:lumOff val="40000"/>
              </a:schemeClr>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defRPr>
              </a:pPr>
              <a:endParaRPr sz="1200">
                <a:solidFill>
                  <a:schemeClr val="tx2"/>
                </a:solidFill>
                <a:latin typeface="幼圆" panose="02010509060101010101" pitchFamily="49" charset="-122"/>
                <a:ea typeface="幼圆" panose="02010509060101010101" pitchFamily="49" charset="-122"/>
              </a:endParaRPr>
            </a:p>
          </p:txBody>
        </p:sp>
      </p:grpSp>
      <p:sp>
        <p:nvSpPr>
          <p:cNvPr id="30" name="矩形 29"/>
          <p:cNvSpPr/>
          <p:nvPr/>
        </p:nvSpPr>
        <p:spPr>
          <a:xfrm>
            <a:off x="963825" y="3236018"/>
            <a:ext cx="1031051" cy="276999"/>
          </a:xfrm>
          <a:prstGeom prst="rect">
            <a:avLst/>
          </a:prstGeom>
        </p:spPr>
        <p:txBody>
          <a:bodyPr wrap="none" anchor="ctr">
            <a:spAutoFit/>
          </a:bodyPr>
          <a:lstStyle/>
          <a:p>
            <a:pPr lvl="0" algn="ctr">
              <a:defRPr/>
            </a:pPr>
            <a:r>
              <a:rPr lang="zh-CN" altLang="en-US" sz="1200" b="1" kern="0" spc="-100" dirty="0">
                <a:solidFill>
                  <a:srgbClr val="87A79B"/>
                </a:solidFill>
                <a:latin typeface="幼圆" panose="02010509060101010101" pitchFamily="49" charset="-122"/>
                <a:ea typeface="幼圆" panose="02010509060101010101" pitchFamily="49" charset="-122"/>
              </a:rPr>
              <a:t>标题文本预设</a:t>
            </a:r>
            <a:endParaRPr lang="en-US" altLang="zh-CN" sz="1200" b="1" kern="0" spc="-100" dirty="0">
              <a:solidFill>
                <a:srgbClr val="87A79B"/>
              </a:solidFill>
              <a:latin typeface="幼圆" panose="02010509060101010101" pitchFamily="49" charset="-122"/>
              <a:ea typeface="幼圆" panose="02010509060101010101" pitchFamily="49" charset="-122"/>
            </a:endParaRPr>
          </a:p>
        </p:txBody>
      </p:sp>
      <p:sp>
        <p:nvSpPr>
          <p:cNvPr id="31" name="矩形 30"/>
          <p:cNvSpPr/>
          <p:nvPr/>
        </p:nvSpPr>
        <p:spPr>
          <a:xfrm>
            <a:off x="425217" y="3565838"/>
            <a:ext cx="2108269" cy="553998"/>
          </a:xfrm>
          <a:prstGeom prst="rect">
            <a:avLst/>
          </a:prstGeom>
        </p:spPr>
        <p:txBody>
          <a:bodyPr wrap="none">
            <a:spAutoFit/>
          </a:bodyPr>
          <a:lstStyle/>
          <a:p>
            <a:pPr marL="225425" lvl="0" indent="-225425" algn="ctr" fontAlgn="base">
              <a:lnSpc>
                <a:spcPct val="150000"/>
              </a:lnSpc>
              <a:spcBef>
                <a:spcPct val="0"/>
              </a:spcBef>
              <a:spcAft>
                <a:spcPct val="0"/>
              </a:spcAft>
              <a:defRPr/>
            </a:pPr>
            <a:r>
              <a:rPr lang="zh-CN" altLang="en-US" sz="1000" kern="0" dirty="0">
                <a:latin typeface="幼圆" panose="02010509060101010101" pitchFamily="49" charset="-122"/>
                <a:ea typeface="幼圆" panose="02010509060101010101" pitchFamily="49" charset="-122"/>
              </a:rPr>
              <a:t>此部分内容作为文字排版占位显示</a:t>
            </a:r>
          </a:p>
          <a:p>
            <a:pPr marL="225425" lvl="0" indent="-225425" algn="ctr" fontAlgn="base">
              <a:lnSpc>
                <a:spcPct val="150000"/>
              </a:lnSpc>
              <a:spcBef>
                <a:spcPct val="0"/>
              </a:spcBef>
              <a:spcAft>
                <a:spcPct val="0"/>
              </a:spcAft>
              <a:defRPr/>
            </a:pPr>
            <a:r>
              <a:rPr lang="zh-CN" altLang="en-US" sz="1000" kern="0" dirty="0">
                <a:latin typeface="幼圆" panose="02010509060101010101" pitchFamily="49" charset="-122"/>
                <a:ea typeface="幼圆" panose="02010509060101010101" pitchFamily="49" charset="-122"/>
              </a:rPr>
              <a:t>（建议使用主题字体）</a:t>
            </a:r>
            <a:endParaRPr lang="en-US" altLang="zh-CN" sz="1000" kern="0" dirty="0">
              <a:latin typeface="幼圆" panose="02010509060101010101" pitchFamily="49" charset="-122"/>
              <a:ea typeface="幼圆" panose="02010509060101010101" pitchFamily="49" charset="-122"/>
            </a:endParaRPr>
          </a:p>
        </p:txBody>
      </p:sp>
      <p:grpSp>
        <p:nvGrpSpPr>
          <p:cNvPr id="41" name="组合 40"/>
          <p:cNvGrpSpPr/>
          <p:nvPr/>
        </p:nvGrpSpPr>
        <p:grpSpPr>
          <a:xfrm>
            <a:off x="3156964" y="2428817"/>
            <a:ext cx="754380" cy="754380"/>
            <a:chOff x="3156964" y="2428817"/>
            <a:chExt cx="754380" cy="754380"/>
          </a:xfrm>
        </p:grpSpPr>
        <p:sp>
          <p:nvSpPr>
            <p:cNvPr id="24" name="椭圆 23"/>
            <p:cNvSpPr/>
            <p:nvPr/>
          </p:nvSpPr>
          <p:spPr>
            <a:xfrm>
              <a:off x="3156964" y="2428817"/>
              <a:ext cx="754380" cy="754380"/>
            </a:xfrm>
            <a:prstGeom prst="ellipse">
              <a:avLst/>
            </a:prstGeom>
            <a:solidFill>
              <a:schemeClr val="bg1"/>
            </a:solidFill>
            <a:ln w="28575">
              <a:solidFill>
                <a:srgbClr val="87A79B"/>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indent="-225425" algn="ctr" fontAlgn="base">
                <a:spcBef>
                  <a:spcPct val="0"/>
                </a:spcBef>
                <a:spcAft>
                  <a:spcPct val="0"/>
                </a:spcAft>
              </a:pPr>
              <a:endParaRPr lang="en-US" sz="1600" b="1" kern="0">
                <a:solidFill>
                  <a:prstClr val="black"/>
                </a:solidFill>
                <a:latin typeface="幼圆" panose="02010509060101010101" pitchFamily="49" charset="-122"/>
                <a:ea typeface="幼圆" panose="02010509060101010101" pitchFamily="49" charset="-122"/>
              </a:endParaRPr>
            </a:p>
          </p:txBody>
        </p:sp>
        <p:sp>
          <p:nvSpPr>
            <p:cNvPr id="25" name="任意多边形: 形状 24"/>
            <p:cNvSpPr/>
            <p:nvPr/>
          </p:nvSpPr>
          <p:spPr>
            <a:xfrm>
              <a:off x="3370442" y="2642296"/>
              <a:ext cx="327425" cy="327425"/>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15643" y="14949"/>
                  </a:lnTo>
                  <a:cubicBezTo>
                    <a:pt x="16600" y="13832"/>
                    <a:pt x="17182" y="12386"/>
                    <a:pt x="17182" y="10800"/>
                  </a:cubicBezTo>
                  <a:cubicBezTo>
                    <a:pt x="17182" y="9214"/>
                    <a:pt x="16600" y="7767"/>
                    <a:pt x="15643" y="6651"/>
                  </a:cubicBezTo>
                  <a:lnTo>
                    <a:pt x="18073" y="4221"/>
                  </a:lnTo>
                  <a:cubicBezTo>
                    <a:pt x="19649" y="5963"/>
                    <a:pt x="20618" y="8266"/>
                    <a:pt x="20618" y="10800"/>
                  </a:cubicBezTo>
                  <a:cubicBezTo>
                    <a:pt x="20618" y="13335"/>
                    <a:pt x="19649" y="15637"/>
                    <a:pt x="18073" y="17379"/>
                  </a:cubicBezTo>
                  <a:moveTo>
                    <a:pt x="10800" y="20619"/>
                  </a:moveTo>
                  <a:cubicBezTo>
                    <a:pt x="8265" y="20619"/>
                    <a:pt x="5963" y="19650"/>
                    <a:pt x="4221" y="18073"/>
                  </a:cubicBezTo>
                  <a:lnTo>
                    <a:pt x="6651" y="15643"/>
                  </a:lnTo>
                  <a:cubicBezTo>
                    <a:pt x="7767" y="16600"/>
                    <a:pt x="9214" y="17182"/>
                    <a:pt x="10800" y="17182"/>
                  </a:cubicBezTo>
                  <a:cubicBezTo>
                    <a:pt x="12386" y="17182"/>
                    <a:pt x="13833" y="16600"/>
                    <a:pt x="14949" y="15643"/>
                  </a:cubicBezTo>
                  <a:lnTo>
                    <a:pt x="17379" y="18073"/>
                  </a:lnTo>
                  <a:cubicBezTo>
                    <a:pt x="15637" y="19650"/>
                    <a:pt x="13334" y="20619"/>
                    <a:pt x="10800" y="20619"/>
                  </a:cubicBezTo>
                  <a:moveTo>
                    <a:pt x="982" y="10800"/>
                  </a:moveTo>
                  <a:cubicBezTo>
                    <a:pt x="982" y="8266"/>
                    <a:pt x="1950" y="5963"/>
                    <a:pt x="3527" y="4221"/>
                  </a:cubicBezTo>
                  <a:lnTo>
                    <a:pt x="5957" y="6651"/>
                  </a:lnTo>
                  <a:cubicBezTo>
                    <a:pt x="4999" y="7767"/>
                    <a:pt x="4418" y="9214"/>
                    <a:pt x="4418" y="10800"/>
                  </a:cubicBezTo>
                  <a:cubicBezTo>
                    <a:pt x="4418" y="12386"/>
                    <a:pt x="4999" y="13832"/>
                    <a:pt x="5957" y="14949"/>
                  </a:cubicBezTo>
                  <a:lnTo>
                    <a:pt x="3527" y="17379"/>
                  </a:lnTo>
                  <a:cubicBezTo>
                    <a:pt x="1950" y="15637"/>
                    <a:pt x="982" y="13335"/>
                    <a:pt x="982" y="10800"/>
                  </a:cubicBezTo>
                  <a:moveTo>
                    <a:pt x="16200" y="10800"/>
                  </a:moveTo>
                  <a:cubicBezTo>
                    <a:pt x="16200" y="13782"/>
                    <a:pt x="13782" y="16200"/>
                    <a:pt x="10800" y="16200"/>
                  </a:cubicBezTo>
                  <a:cubicBezTo>
                    <a:pt x="7817" y="16200"/>
                    <a:pt x="5400" y="13782"/>
                    <a:pt x="5400" y="10800"/>
                  </a:cubicBezTo>
                  <a:cubicBezTo>
                    <a:pt x="5400" y="7817"/>
                    <a:pt x="7817" y="5400"/>
                    <a:pt x="10800" y="5400"/>
                  </a:cubicBezTo>
                  <a:cubicBezTo>
                    <a:pt x="13782" y="5400"/>
                    <a:pt x="16200" y="7817"/>
                    <a:pt x="16200" y="10800"/>
                  </a:cubicBezTo>
                  <a:moveTo>
                    <a:pt x="10800" y="982"/>
                  </a:moveTo>
                  <a:cubicBezTo>
                    <a:pt x="13334" y="982"/>
                    <a:pt x="15637" y="1950"/>
                    <a:pt x="17379" y="3527"/>
                  </a:cubicBezTo>
                  <a:lnTo>
                    <a:pt x="14949" y="5957"/>
                  </a:lnTo>
                  <a:cubicBezTo>
                    <a:pt x="13832" y="4999"/>
                    <a:pt x="12386" y="4418"/>
                    <a:pt x="10800" y="4418"/>
                  </a:cubicBezTo>
                  <a:cubicBezTo>
                    <a:pt x="9214" y="4418"/>
                    <a:pt x="7767" y="4999"/>
                    <a:pt x="6651" y="5957"/>
                  </a:cubicBezTo>
                  <a:lnTo>
                    <a:pt x="4221" y="3527"/>
                  </a:lnTo>
                  <a:cubicBezTo>
                    <a:pt x="5963" y="1950"/>
                    <a:pt x="8265" y="982"/>
                    <a:pt x="10800" y="982"/>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tx1">
                <a:lumMod val="60000"/>
                <a:lumOff val="40000"/>
              </a:schemeClr>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defRPr>
              </a:pPr>
              <a:endParaRPr sz="1200">
                <a:solidFill>
                  <a:schemeClr val="tx2"/>
                </a:solidFill>
                <a:latin typeface="幼圆" panose="02010509060101010101" pitchFamily="49" charset="-122"/>
                <a:ea typeface="幼圆" panose="02010509060101010101" pitchFamily="49" charset="-122"/>
              </a:endParaRPr>
            </a:p>
          </p:txBody>
        </p:sp>
      </p:grpSp>
      <p:sp>
        <p:nvSpPr>
          <p:cNvPr id="26" name="矩形 25"/>
          <p:cNvSpPr/>
          <p:nvPr/>
        </p:nvSpPr>
        <p:spPr>
          <a:xfrm>
            <a:off x="3018628" y="3236018"/>
            <a:ext cx="1031051" cy="276999"/>
          </a:xfrm>
          <a:prstGeom prst="rect">
            <a:avLst/>
          </a:prstGeom>
        </p:spPr>
        <p:txBody>
          <a:bodyPr wrap="none" anchor="ctr">
            <a:spAutoFit/>
          </a:bodyPr>
          <a:lstStyle/>
          <a:p>
            <a:pPr lvl="0" algn="ctr">
              <a:defRPr/>
            </a:pPr>
            <a:r>
              <a:rPr lang="zh-CN" altLang="en-US" sz="1200" b="1" kern="0" spc="-100">
                <a:solidFill>
                  <a:srgbClr val="87A79B"/>
                </a:solidFill>
                <a:latin typeface="幼圆" panose="02010509060101010101" pitchFamily="49" charset="-122"/>
                <a:ea typeface="幼圆" panose="02010509060101010101" pitchFamily="49" charset="-122"/>
              </a:rPr>
              <a:t>标题文本预设</a:t>
            </a:r>
            <a:endParaRPr lang="en-US" altLang="zh-CN" sz="1200" b="1" kern="0" spc="-100" dirty="0">
              <a:solidFill>
                <a:srgbClr val="87A79B"/>
              </a:solidFill>
              <a:latin typeface="幼圆" panose="02010509060101010101" pitchFamily="49" charset="-122"/>
              <a:ea typeface="幼圆" panose="02010509060101010101" pitchFamily="49" charset="-122"/>
            </a:endParaRPr>
          </a:p>
        </p:txBody>
      </p:sp>
      <p:sp>
        <p:nvSpPr>
          <p:cNvPr id="27" name="矩形 26"/>
          <p:cNvSpPr/>
          <p:nvPr/>
        </p:nvSpPr>
        <p:spPr>
          <a:xfrm>
            <a:off x="2480018" y="3565838"/>
            <a:ext cx="2108270" cy="553998"/>
          </a:xfrm>
          <a:prstGeom prst="rect">
            <a:avLst/>
          </a:prstGeom>
        </p:spPr>
        <p:txBody>
          <a:bodyPr wrap="none">
            <a:spAutoFit/>
          </a:bodyPr>
          <a:lstStyle/>
          <a:p>
            <a:pPr marL="225425" lvl="0" indent="-225425" algn="ctr" fontAlgn="base">
              <a:lnSpc>
                <a:spcPct val="150000"/>
              </a:lnSpc>
              <a:spcBef>
                <a:spcPct val="0"/>
              </a:spcBef>
              <a:spcAft>
                <a:spcPct val="0"/>
              </a:spcAft>
              <a:defRPr/>
            </a:pPr>
            <a:r>
              <a:rPr lang="zh-CN" altLang="en-US" sz="1000" kern="0" dirty="0">
                <a:latin typeface="幼圆" panose="02010509060101010101" pitchFamily="49" charset="-122"/>
                <a:ea typeface="幼圆" panose="02010509060101010101" pitchFamily="49" charset="-122"/>
              </a:rPr>
              <a:t>此部分内容作为文字排版占位显示</a:t>
            </a:r>
          </a:p>
          <a:p>
            <a:pPr marL="225425" lvl="0" indent="-225425" algn="ctr" fontAlgn="base">
              <a:lnSpc>
                <a:spcPct val="150000"/>
              </a:lnSpc>
              <a:spcBef>
                <a:spcPct val="0"/>
              </a:spcBef>
              <a:spcAft>
                <a:spcPct val="0"/>
              </a:spcAft>
              <a:defRPr/>
            </a:pPr>
            <a:r>
              <a:rPr lang="zh-CN" altLang="en-US" sz="1000" kern="0" dirty="0">
                <a:latin typeface="幼圆" panose="02010509060101010101" pitchFamily="49" charset="-122"/>
                <a:ea typeface="幼圆" panose="02010509060101010101" pitchFamily="49" charset="-122"/>
              </a:rPr>
              <a:t>（建议使用主题字体）</a:t>
            </a:r>
            <a:endParaRPr lang="en-US" altLang="zh-CN" sz="1000" kern="0" dirty="0">
              <a:latin typeface="幼圆" panose="02010509060101010101" pitchFamily="49" charset="-122"/>
              <a:ea typeface="幼圆" panose="02010509060101010101" pitchFamily="49" charset="-122"/>
            </a:endParaRPr>
          </a:p>
        </p:txBody>
      </p:sp>
      <p:grpSp>
        <p:nvGrpSpPr>
          <p:cNvPr id="42" name="组合 41"/>
          <p:cNvGrpSpPr/>
          <p:nvPr/>
        </p:nvGrpSpPr>
        <p:grpSpPr>
          <a:xfrm>
            <a:off x="5211766" y="2428817"/>
            <a:ext cx="754380" cy="754380"/>
            <a:chOff x="5211766" y="2428817"/>
            <a:chExt cx="754380" cy="754380"/>
          </a:xfrm>
        </p:grpSpPr>
        <p:sp>
          <p:nvSpPr>
            <p:cNvPr id="20" name="椭圆 19"/>
            <p:cNvSpPr/>
            <p:nvPr/>
          </p:nvSpPr>
          <p:spPr>
            <a:xfrm>
              <a:off x="5211766" y="2428817"/>
              <a:ext cx="754380" cy="754380"/>
            </a:xfrm>
            <a:prstGeom prst="ellipse">
              <a:avLst/>
            </a:prstGeom>
            <a:solidFill>
              <a:schemeClr val="bg1"/>
            </a:solidFill>
            <a:ln w="28575">
              <a:solidFill>
                <a:srgbClr val="87A79B"/>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indent="-225425" algn="ctr" fontAlgn="base">
                <a:spcBef>
                  <a:spcPct val="0"/>
                </a:spcBef>
                <a:spcAft>
                  <a:spcPct val="0"/>
                </a:spcAft>
              </a:pPr>
              <a:endParaRPr lang="en-US" sz="1600" b="1" kern="0" dirty="0">
                <a:solidFill>
                  <a:prstClr val="black"/>
                </a:solidFill>
                <a:latin typeface="幼圆" panose="02010509060101010101" pitchFamily="49" charset="-122"/>
                <a:ea typeface="幼圆" panose="02010509060101010101" pitchFamily="49" charset="-122"/>
              </a:endParaRPr>
            </a:p>
          </p:txBody>
        </p:sp>
        <p:sp>
          <p:nvSpPr>
            <p:cNvPr id="21" name="任意多边形: 形状 20"/>
            <p:cNvSpPr/>
            <p:nvPr/>
          </p:nvSpPr>
          <p:spPr>
            <a:xfrm>
              <a:off x="5425244" y="2657178"/>
              <a:ext cx="327425" cy="297659"/>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chemeClr val="tx1">
                <a:lumMod val="60000"/>
                <a:lumOff val="40000"/>
              </a:schemeClr>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defRPr>
              </a:pPr>
              <a:endParaRPr sz="1200">
                <a:solidFill>
                  <a:schemeClr val="tx2"/>
                </a:solidFill>
                <a:latin typeface="幼圆" panose="02010509060101010101" pitchFamily="49" charset="-122"/>
                <a:ea typeface="幼圆" panose="02010509060101010101" pitchFamily="49" charset="-122"/>
              </a:endParaRPr>
            </a:p>
          </p:txBody>
        </p:sp>
      </p:grpSp>
      <p:sp>
        <p:nvSpPr>
          <p:cNvPr id="22" name="矩形 21"/>
          <p:cNvSpPr/>
          <p:nvPr/>
        </p:nvSpPr>
        <p:spPr>
          <a:xfrm>
            <a:off x="5073430" y="3236018"/>
            <a:ext cx="1031051" cy="276999"/>
          </a:xfrm>
          <a:prstGeom prst="rect">
            <a:avLst/>
          </a:prstGeom>
        </p:spPr>
        <p:txBody>
          <a:bodyPr wrap="none" anchor="ctr">
            <a:spAutoFit/>
          </a:bodyPr>
          <a:lstStyle/>
          <a:p>
            <a:pPr lvl="0" algn="ctr">
              <a:defRPr/>
            </a:pPr>
            <a:r>
              <a:rPr lang="zh-CN" altLang="en-US" sz="1200" b="1" kern="0" spc="-100">
                <a:solidFill>
                  <a:srgbClr val="87A79B"/>
                </a:solidFill>
                <a:latin typeface="幼圆" panose="02010509060101010101" pitchFamily="49" charset="-122"/>
                <a:ea typeface="幼圆" panose="02010509060101010101" pitchFamily="49" charset="-122"/>
              </a:rPr>
              <a:t>标题文本预设</a:t>
            </a:r>
            <a:endParaRPr lang="en-US" altLang="zh-CN" sz="1200" b="1" kern="0" spc="-100" dirty="0">
              <a:solidFill>
                <a:srgbClr val="87A79B"/>
              </a:solidFill>
              <a:latin typeface="幼圆" panose="02010509060101010101" pitchFamily="49" charset="-122"/>
              <a:ea typeface="幼圆" panose="02010509060101010101" pitchFamily="49" charset="-122"/>
            </a:endParaRPr>
          </a:p>
        </p:txBody>
      </p:sp>
      <p:sp>
        <p:nvSpPr>
          <p:cNvPr id="23" name="矩形 22"/>
          <p:cNvSpPr/>
          <p:nvPr/>
        </p:nvSpPr>
        <p:spPr>
          <a:xfrm>
            <a:off x="4534820" y="3565838"/>
            <a:ext cx="2108270" cy="553998"/>
          </a:xfrm>
          <a:prstGeom prst="rect">
            <a:avLst/>
          </a:prstGeom>
        </p:spPr>
        <p:txBody>
          <a:bodyPr wrap="none">
            <a:spAutoFit/>
          </a:bodyPr>
          <a:lstStyle/>
          <a:p>
            <a:pPr marL="225425" lvl="0" indent="-225425" algn="ctr" fontAlgn="base">
              <a:lnSpc>
                <a:spcPct val="150000"/>
              </a:lnSpc>
              <a:spcBef>
                <a:spcPct val="0"/>
              </a:spcBef>
              <a:spcAft>
                <a:spcPct val="0"/>
              </a:spcAft>
              <a:defRPr/>
            </a:pPr>
            <a:r>
              <a:rPr lang="zh-CN" altLang="en-US" sz="1000" kern="0">
                <a:latin typeface="幼圆" panose="02010509060101010101" pitchFamily="49" charset="-122"/>
                <a:ea typeface="幼圆" panose="02010509060101010101" pitchFamily="49" charset="-122"/>
              </a:rPr>
              <a:t>此部分内容作为文字排版占位显示</a:t>
            </a:r>
          </a:p>
          <a:p>
            <a:pPr marL="225425" lvl="0" indent="-225425" algn="ctr" fontAlgn="base">
              <a:lnSpc>
                <a:spcPct val="150000"/>
              </a:lnSpc>
              <a:spcBef>
                <a:spcPct val="0"/>
              </a:spcBef>
              <a:spcAft>
                <a:spcPct val="0"/>
              </a:spcAft>
              <a:defRPr/>
            </a:pPr>
            <a:r>
              <a:rPr lang="zh-CN" altLang="en-US" sz="1000" kern="0">
                <a:latin typeface="幼圆" panose="02010509060101010101" pitchFamily="49" charset="-122"/>
                <a:ea typeface="幼圆" panose="02010509060101010101" pitchFamily="49" charset="-122"/>
              </a:rPr>
              <a:t>（建议使用主题字体）</a:t>
            </a:r>
            <a:endParaRPr lang="en-US" altLang="zh-CN" sz="1000" kern="0" dirty="0">
              <a:latin typeface="幼圆" panose="02010509060101010101" pitchFamily="49" charset="-122"/>
              <a:ea typeface="幼圆" panose="02010509060101010101" pitchFamily="49" charset="-122"/>
            </a:endParaRPr>
          </a:p>
        </p:txBody>
      </p:sp>
      <p:grpSp>
        <p:nvGrpSpPr>
          <p:cNvPr id="43" name="组合 42"/>
          <p:cNvGrpSpPr/>
          <p:nvPr/>
        </p:nvGrpSpPr>
        <p:grpSpPr>
          <a:xfrm>
            <a:off x="7266568" y="2428817"/>
            <a:ext cx="754380" cy="754380"/>
            <a:chOff x="7266568" y="2428817"/>
            <a:chExt cx="754380" cy="754380"/>
          </a:xfrm>
        </p:grpSpPr>
        <p:sp>
          <p:nvSpPr>
            <p:cNvPr id="16" name="椭圆 15"/>
            <p:cNvSpPr/>
            <p:nvPr/>
          </p:nvSpPr>
          <p:spPr>
            <a:xfrm>
              <a:off x="7266568" y="2428817"/>
              <a:ext cx="754380" cy="754380"/>
            </a:xfrm>
            <a:prstGeom prst="ellipse">
              <a:avLst/>
            </a:prstGeom>
            <a:solidFill>
              <a:schemeClr val="bg1"/>
            </a:solidFill>
            <a:ln w="28575">
              <a:solidFill>
                <a:srgbClr val="87A79B"/>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indent="-225425" algn="ctr" fontAlgn="base">
                <a:spcBef>
                  <a:spcPct val="0"/>
                </a:spcBef>
                <a:spcAft>
                  <a:spcPct val="0"/>
                </a:spcAft>
              </a:pPr>
              <a:endParaRPr lang="en-US" sz="1600" b="1" kern="0">
                <a:solidFill>
                  <a:prstClr val="black"/>
                </a:solidFill>
                <a:latin typeface="幼圆" panose="02010509060101010101" pitchFamily="49" charset="-122"/>
                <a:ea typeface="幼圆" panose="02010509060101010101" pitchFamily="49" charset="-122"/>
              </a:endParaRPr>
            </a:p>
          </p:txBody>
        </p:sp>
        <p:sp>
          <p:nvSpPr>
            <p:cNvPr id="17" name="任意多边形: 形状 16"/>
            <p:cNvSpPr/>
            <p:nvPr/>
          </p:nvSpPr>
          <p:spPr>
            <a:xfrm>
              <a:off x="7480046" y="2642296"/>
              <a:ext cx="327425" cy="327425"/>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tx1">
                <a:lumMod val="60000"/>
                <a:lumOff val="40000"/>
              </a:schemeClr>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defRPr>
              </a:pPr>
              <a:endParaRPr sz="1200">
                <a:solidFill>
                  <a:schemeClr val="tx2"/>
                </a:solidFill>
                <a:latin typeface="幼圆" panose="02010509060101010101" pitchFamily="49" charset="-122"/>
                <a:ea typeface="幼圆" panose="02010509060101010101" pitchFamily="49" charset="-122"/>
              </a:endParaRPr>
            </a:p>
          </p:txBody>
        </p:sp>
      </p:grpSp>
      <p:sp>
        <p:nvSpPr>
          <p:cNvPr id="18" name="矩形 17"/>
          <p:cNvSpPr/>
          <p:nvPr/>
        </p:nvSpPr>
        <p:spPr>
          <a:xfrm>
            <a:off x="7128232" y="3236018"/>
            <a:ext cx="1031051" cy="276999"/>
          </a:xfrm>
          <a:prstGeom prst="rect">
            <a:avLst/>
          </a:prstGeom>
        </p:spPr>
        <p:txBody>
          <a:bodyPr wrap="none" anchor="ctr">
            <a:spAutoFit/>
          </a:bodyPr>
          <a:lstStyle/>
          <a:p>
            <a:pPr lvl="0" algn="ctr">
              <a:defRPr/>
            </a:pPr>
            <a:r>
              <a:rPr lang="zh-CN" altLang="en-US" sz="1200" b="1" kern="0" spc="-100">
                <a:solidFill>
                  <a:srgbClr val="87A79B"/>
                </a:solidFill>
                <a:latin typeface="幼圆" panose="02010509060101010101" pitchFamily="49" charset="-122"/>
                <a:ea typeface="幼圆" panose="02010509060101010101" pitchFamily="49" charset="-122"/>
              </a:rPr>
              <a:t>标题文本预设</a:t>
            </a:r>
            <a:endParaRPr lang="en-US" altLang="zh-CN" sz="1200" b="1" kern="0" spc="-100" dirty="0">
              <a:solidFill>
                <a:srgbClr val="87A79B"/>
              </a:solidFill>
              <a:latin typeface="幼圆" panose="02010509060101010101" pitchFamily="49" charset="-122"/>
              <a:ea typeface="幼圆" panose="02010509060101010101" pitchFamily="49" charset="-122"/>
            </a:endParaRPr>
          </a:p>
        </p:txBody>
      </p:sp>
      <p:sp>
        <p:nvSpPr>
          <p:cNvPr id="19" name="矩形 18"/>
          <p:cNvSpPr/>
          <p:nvPr/>
        </p:nvSpPr>
        <p:spPr>
          <a:xfrm>
            <a:off x="6589622" y="3565838"/>
            <a:ext cx="2108270" cy="553998"/>
          </a:xfrm>
          <a:prstGeom prst="rect">
            <a:avLst/>
          </a:prstGeom>
        </p:spPr>
        <p:txBody>
          <a:bodyPr wrap="none">
            <a:spAutoFit/>
          </a:bodyPr>
          <a:lstStyle/>
          <a:p>
            <a:pPr marL="225425" lvl="0" indent="-225425" algn="ctr" fontAlgn="base">
              <a:lnSpc>
                <a:spcPct val="150000"/>
              </a:lnSpc>
              <a:spcBef>
                <a:spcPct val="0"/>
              </a:spcBef>
              <a:spcAft>
                <a:spcPct val="0"/>
              </a:spcAft>
              <a:defRPr/>
            </a:pPr>
            <a:r>
              <a:rPr lang="zh-CN" altLang="en-US" sz="1000" kern="0">
                <a:latin typeface="幼圆" panose="02010509060101010101" pitchFamily="49" charset="-122"/>
                <a:ea typeface="幼圆" panose="02010509060101010101" pitchFamily="49" charset="-122"/>
              </a:rPr>
              <a:t>此部分内容作为文字排版占位显示</a:t>
            </a:r>
          </a:p>
          <a:p>
            <a:pPr marL="225425" lvl="0" indent="-225425" algn="ctr" fontAlgn="base">
              <a:lnSpc>
                <a:spcPct val="150000"/>
              </a:lnSpc>
              <a:spcBef>
                <a:spcPct val="0"/>
              </a:spcBef>
              <a:spcAft>
                <a:spcPct val="0"/>
              </a:spcAft>
              <a:defRPr/>
            </a:pPr>
            <a:r>
              <a:rPr lang="zh-CN" altLang="en-US" sz="1000" kern="0">
                <a:latin typeface="幼圆" panose="02010509060101010101" pitchFamily="49" charset="-122"/>
                <a:ea typeface="幼圆" panose="02010509060101010101" pitchFamily="49" charset="-122"/>
              </a:rPr>
              <a:t>（建议使用主题字体）</a:t>
            </a:r>
            <a:endParaRPr lang="en-US" altLang="zh-CN" sz="1000" kern="0" dirty="0">
              <a:latin typeface="幼圆" panose="02010509060101010101" pitchFamily="49" charset="-122"/>
              <a:ea typeface="幼圆" panose="02010509060101010101" pitchFamily="49" charset="-122"/>
            </a:endParaRPr>
          </a:p>
        </p:txBody>
      </p:sp>
      <p:sp>
        <p:nvSpPr>
          <p:cNvPr id="7" name="文本框 36"/>
          <p:cNvSpPr txBox="1"/>
          <p:nvPr/>
        </p:nvSpPr>
        <p:spPr>
          <a:xfrm>
            <a:off x="858282" y="1301226"/>
            <a:ext cx="7427437" cy="613871"/>
          </a:xfrm>
          <a:prstGeom prst="rect">
            <a:avLst/>
          </a:prstGeom>
        </p:spPr>
        <p:txBody>
          <a:bodyPr wrap="square">
            <a:normAutofit/>
          </a:bodyPr>
          <a:lstStyle>
            <a:defPPr>
              <a:defRPr lang="zh-CN"/>
            </a:defPPr>
            <a:lvl1pPr algn="ctr" fontAlgn="base">
              <a:lnSpc>
                <a:spcPct val="150000"/>
              </a:lnSpc>
              <a:defRPr sz="1000"/>
            </a:lvl1pPr>
          </a:lstStyle>
          <a:p>
            <a:pPr algn="l"/>
            <a:r>
              <a:rPr lang="en-US" altLang="zh-CN" sz="700" dirty="0">
                <a:latin typeface="幼圆" panose="02010509060101010101" pitchFamily="49" charset="-122"/>
                <a:ea typeface="幼圆" panose="02010509060101010101" pitchFamily="49" charset="-122"/>
              </a:rPr>
              <a:t>1.</a:t>
            </a:r>
            <a:r>
              <a:rPr lang="zh-CN" altLang="en-US" sz="700" dirty="0">
                <a:latin typeface="幼圆" panose="02010509060101010101" pitchFamily="49" charset="-122"/>
                <a:ea typeface="幼圆" panose="02010509060101010101" pitchFamily="49" charset="-122"/>
              </a:rPr>
              <a:t>单击要填充的形状；</a:t>
            </a:r>
            <a:r>
              <a:rPr lang="en-US" altLang="zh-CN" sz="700" dirty="0">
                <a:latin typeface="幼圆" panose="02010509060101010101" pitchFamily="49" charset="-122"/>
                <a:ea typeface="幼圆" panose="02010509060101010101" pitchFamily="49" charset="-122"/>
              </a:rPr>
              <a:t>2.</a:t>
            </a:r>
            <a:r>
              <a:rPr lang="zh-CN" altLang="en-US" sz="700" dirty="0">
                <a:latin typeface="幼圆" panose="02010509060101010101" pitchFamily="49" charset="-122"/>
                <a:ea typeface="幼圆" panose="02010509060101010101" pitchFamily="49" charset="-122"/>
              </a:rPr>
              <a:t>在“格式”选项卡上的“形状样式”组中，单击“形状填充”旁边的箭头，然后单击「图片或纹理填充」。 </a:t>
            </a:r>
            <a:r>
              <a:rPr lang="en-US" altLang="zh-CN" sz="700" dirty="0">
                <a:latin typeface="幼圆" panose="02010509060101010101" pitchFamily="49" charset="-122"/>
                <a:ea typeface="幼圆" panose="02010509060101010101" pitchFamily="49" charset="-122"/>
              </a:rPr>
              <a:t>3.</a:t>
            </a:r>
            <a:r>
              <a:rPr lang="zh-CN" altLang="en-US" sz="700" dirty="0">
                <a:latin typeface="幼圆" panose="02010509060101010101" pitchFamily="49" charset="-122"/>
                <a:ea typeface="幼圆" panose="02010509060101010101" pitchFamily="49" charset="-122"/>
              </a:rPr>
              <a:t>找到包含需要使用的图片的文件夹，单击该图片，然后单击“插入”。</a:t>
            </a:r>
            <a:r>
              <a:rPr lang="en-US" altLang="zh-CN" sz="700" dirty="0">
                <a:latin typeface="幼圆" panose="02010509060101010101" pitchFamily="49" charset="-122"/>
                <a:ea typeface="幼圆" panose="02010509060101010101" pitchFamily="49" charset="-122"/>
              </a:rPr>
              <a:t>4.</a:t>
            </a:r>
            <a:r>
              <a:rPr lang="zh-CN" altLang="en-US" sz="700" dirty="0">
                <a:latin typeface="幼圆" panose="02010509060101010101" pitchFamily="49" charset="-122"/>
                <a:ea typeface="幼圆" panose="02010509060101010101" pitchFamily="49" charset="-122"/>
              </a:rPr>
              <a:t>使用图片工具“裁剪”下拉菜单中的「填充」可对图片进行调整</a:t>
            </a:r>
          </a:p>
        </p:txBody>
      </p:sp>
      <p:grpSp>
        <p:nvGrpSpPr>
          <p:cNvPr id="34" name="组合 33"/>
          <p:cNvGrpSpPr/>
          <p:nvPr/>
        </p:nvGrpSpPr>
        <p:grpSpPr>
          <a:xfrm>
            <a:off x="2285562" y="0"/>
            <a:ext cx="4572877" cy="850989"/>
            <a:chOff x="2285562" y="0"/>
            <a:chExt cx="4572877" cy="850989"/>
          </a:xfrm>
        </p:grpSpPr>
        <p:grpSp>
          <p:nvGrpSpPr>
            <p:cNvPr id="35" name="组合 34"/>
            <p:cNvGrpSpPr/>
            <p:nvPr/>
          </p:nvGrpSpPr>
          <p:grpSpPr>
            <a:xfrm>
              <a:off x="3248305" y="192293"/>
              <a:ext cx="2783997" cy="617463"/>
              <a:chOff x="10408" y="2007"/>
              <a:chExt cx="4626" cy="1026"/>
            </a:xfrm>
          </p:grpSpPr>
          <p:sp>
            <p:nvSpPr>
              <p:cNvPr id="38" name="文本框 37"/>
              <p:cNvSpPr txBox="1"/>
              <p:nvPr/>
            </p:nvSpPr>
            <p:spPr>
              <a:xfrm>
                <a:off x="10408" y="2007"/>
                <a:ext cx="4398" cy="767"/>
              </a:xfrm>
              <a:prstGeom prst="rect">
                <a:avLst/>
              </a:prstGeom>
              <a:noFill/>
            </p:spPr>
            <p:txBody>
              <a:bodyPr wrap="none" rtlCol="0">
                <a:spAutoFit/>
              </a:bodyPr>
              <a:lstStyle/>
              <a:p>
                <a:pPr algn="ctr"/>
                <a:r>
                  <a:rPr lang="zh-CN" altLang="en-US" sz="2400" dirty="0">
                    <a:solidFill>
                      <a:srgbClr val="87A79B"/>
                    </a:solidFill>
                    <a:latin typeface="方正苏新诗柳楷简体" panose="02000000000000000000" charset="-122"/>
                    <a:ea typeface="创艺简行楷" pitchFamily="2" charset="-122"/>
                  </a:rPr>
                  <a:t>点击输入您的标题</a:t>
                </a:r>
              </a:p>
            </p:txBody>
          </p:sp>
          <p:sp>
            <p:nvSpPr>
              <p:cNvPr id="39" name="文本框 38"/>
              <p:cNvSpPr txBox="1"/>
              <p:nvPr/>
            </p:nvSpPr>
            <p:spPr>
              <a:xfrm>
                <a:off x="10408" y="2573"/>
                <a:ext cx="4626" cy="460"/>
              </a:xfrm>
              <a:prstGeom prst="rect">
                <a:avLst/>
              </a:prstGeom>
              <a:noFill/>
            </p:spPr>
            <p:txBody>
              <a:bodyPr wrap="square" rtlCol="0">
                <a:spAutoFit/>
              </a:bodyPr>
              <a:lstStyle/>
              <a:p>
                <a:pPr algn="dist"/>
                <a:r>
                  <a:rPr lang="zh-CN" altLang="en-US" sz="1200" spc="225" dirty="0">
                    <a:solidFill>
                      <a:schemeClr val="bg2">
                        <a:lumMod val="25000"/>
                      </a:schemeClr>
                    </a:solidFill>
                    <a:latin typeface="方正苏新诗柳楷简体" panose="02000000000000000000" charset="-122"/>
                    <a:ea typeface="创艺简行楷" pitchFamily="2" charset="-122"/>
                  </a:rPr>
                  <a:t>Click enter your title</a:t>
                </a:r>
              </a:p>
            </p:txBody>
          </p:sp>
        </p:grpSp>
        <p:pic>
          <p:nvPicPr>
            <p:cNvPr id="36" name="图片 35" descr="图片包含 室内, 鲜花, 白色&#10;&#10;已生成极高可信度的说明"/>
            <p:cNvPicPr>
              <a:picLocks noChangeAspect="1"/>
            </p:cNvPicPr>
            <p:nvPr/>
          </p:nvPicPr>
          <p:blipFill>
            <a:blip r:embed="rId3" cstate="screen"/>
            <a:stretch>
              <a:fillRect/>
            </a:stretch>
          </p:blipFill>
          <p:spPr>
            <a:xfrm flipV="1">
              <a:off x="2285562" y="0"/>
              <a:ext cx="1003067" cy="850989"/>
            </a:xfrm>
            <a:prstGeom prst="rect">
              <a:avLst/>
            </a:prstGeom>
          </p:spPr>
        </p:pic>
        <p:pic>
          <p:nvPicPr>
            <p:cNvPr id="37" name="图片 36" descr="图片包含 室内, 鲜花, 白色&#10;&#10;已生成极高可信度的说明"/>
            <p:cNvPicPr>
              <a:picLocks noChangeAspect="1"/>
            </p:cNvPicPr>
            <p:nvPr/>
          </p:nvPicPr>
          <p:blipFill>
            <a:blip r:embed="rId3" cstate="screen"/>
            <a:stretch>
              <a:fillRect/>
            </a:stretch>
          </p:blipFill>
          <p:spPr>
            <a:xfrm flipH="1" flipV="1">
              <a:off x="5855372" y="0"/>
              <a:ext cx="1003067" cy="850989"/>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Scale>
                                      <p:cBhvr>
                                        <p:cTn id="7"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7"/>
                                        </p:tgtEl>
                                        <p:attrNameLst>
                                          <p:attrName>ppt_x</p:attrName>
                                          <p:attrName>ppt_y</p:attrName>
                                        </p:attrNameLst>
                                      </p:cBhvr>
                                    </p:animMotion>
                                    <p:animEffect transition="in" filter="fade">
                                      <p:cBhvr>
                                        <p:cTn id="9" dur="1000"/>
                                        <p:tgtEl>
                                          <p:spTgt spid="7"/>
                                        </p:tgtEl>
                                      </p:cBhvr>
                                    </p:animEffect>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9" presetClass="entr" presetSubtype="0" decel="100000"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p:cTn id="19" dur="500" fill="hold"/>
                                        <p:tgtEl>
                                          <p:spTgt spid="40"/>
                                        </p:tgtEl>
                                        <p:attrNameLst>
                                          <p:attrName>ppt_w</p:attrName>
                                        </p:attrNameLst>
                                      </p:cBhvr>
                                      <p:tavLst>
                                        <p:tav tm="0">
                                          <p:val>
                                            <p:fltVal val="0"/>
                                          </p:val>
                                        </p:tav>
                                        <p:tav tm="100000">
                                          <p:val>
                                            <p:strVal val="#ppt_w"/>
                                          </p:val>
                                        </p:tav>
                                      </p:tavLst>
                                    </p:anim>
                                    <p:anim calcmode="lin" valueType="num">
                                      <p:cBhvr>
                                        <p:cTn id="20" dur="500" fill="hold"/>
                                        <p:tgtEl>
                                          <p:spTgt spid="40"/>
                                        </p:tgtEl>
                                        <p:attrNameLst>
                                          <p:attrName>ppt_h</p:attrName>
                                        </p:attrNameLst>
                                      </p:cBhvr>
                                      <p:tavLst>
                                        <p:tav tm="0">
                                          <p:val>
                                            <p:fltVal val="0"/>
                                          </p:val>
                                        </p:tav>
                                        <p:tav tm="100000">
                                          <p:val>
                                            <p:strVal val="#ppt_h"/>
                                          </p:val>
                                        </p:tav>
                                      </p:tavLst>
                                    </p:anim>
                                    <p:anim calcmode="lin" valueType="num">
                                      <p:cBhvr>
                                        <p:cTn id="21" dur="500" fill="hold"/>
                                        <p:tgtEl>
                                          <p:spTgt spid="40"/>
                                        </p:tgtEl>
                                        <p:attrNameLst>
                                          <p:attrName>style.rotation</p:attrName>
                                        </p:attrNameLst>
                                      </p:cBhvr>
                                      <p:tavLst>
                                        <p:tav tm="0">
                                          <p:val>
                                            <p:fltVal val="360"/>
                                          </p:val>
                                        </p:tav>
                                        <p:tav tm="100000">
                                          <p:val>
                                            <p:fltVal val="0"/>
                                          </p:val>
                                        </p:tav>
                                      </p:tavLst>
                                    </p:anim>
                                    <p:animEffect transition="in" filter="fade">
                                      <p:cBhvr>
                                        <p:cTn id="22" dur="500"/>
                                        <p:tgtEl>
                                          <p:spTgt spid="40"/>
                                        </p:tgtEl>
                                      </p:cBhvr>
                                    </p:animEffect>
                                  </p:childTnLst>
                                </p:cTn>
                              </p:par>
                              <p:par>
                                <p:cTn id="23" presetID="49" presetClass="entr" presetSubtype="0" decel="100000" fill="hold" nodeType="withEffect">
                                  <p:stCondLst>
                                    <p:cond delay="0"/>
                                  </p:stCondLst>
                                  <p:childTnLst>
                                    <p:set>
                                      <p:cBhvr>
                                        <p:cTn id="24" dur="1" fill="hold">
                                          <p:stCondLst>
                                            <p:cond delay="0"/>
                                          </p:stCondLst>
                                        </p:cTn>
                                        <p:tgtEl>
                                          <p:spTgt spid="41"/>
                                        </p:tgtEl>
                                        <p:attrNameLst>
                                          <p:attrName>style.visibility</p:attrName>
                                        </p:attrNameLst>
                                      </p:cBhvr>
                                      <p:to>
                                        <p:strVal val="visible"/>
                                      </p:to>
                                    </p:set>
                                    <p:anim calcmode="lin" valueType="num">
                                      <p:cBhvr>
                                        <p:cTn id="25" dur="500" fill="hold"/>
                                        <p:tgtEl>
                                          <p:spTgt spid="41"/>
                                        </p:tgtEl>
                                        <p:attrNameLst>
                                          <p:attrName>ppt_w</p:attrName>
                                        </p:attrNameLst>
                                      </p:cBhvr>
                                      <p:tavLst>
                                        <p:tav tm="0">
                                          <p:val>
                                            <p:fltVal val="0"/>
                                          </p:val>
                                        </p:tav>
                                        <p:tav tm="100000">
                                          <p:val>
                                            <p:strVal val="#ppt_w"/>
                                          </p:val>
                                        </p:tav>
                                      </p:tavLst>
                                    </p:anim>
                                    <p:anim calcmode="lin" valueType="num">
                                      <p:cBhvr>
                                        <p:cTn id="26" dur="500" fill="hold"/>
                                        <p:tgtEl>
                                          <p:spTgt spid="41"/>
                                        </p:tgtEl>
                                        <p:attrNameLst>
                                          <p:attrName>ppt_h</p:attrName>
                                        </p:attrNameLst>
                                      </p:cBhvr>
                                      <p:tavLst>
                                        <p:tav tm="0">
                                          <p:val>
                                            <p:fltVal val="0"/>
                                          </p:val>
                                        </p:tav>
                                        <p:tav tm="100000">
                                          <p:val>
                                            <p:strVal val="#ppt_h"/>
                                          </p:val>
                                        </p:tav>
                                      </p:tavLst>
                                    </p:anim>
                                    <p:anim calcmode="lin" valueType="num">
                                      <p:cBhvr>
                                        <p:cTn id="27" dur="500" fill="hold"/>
                                        <p:tgtEl>
                                          <p:spTgt spid="41"/>
                                        </p:tgtEl>
                                        <p:attrNameLst>
                                          <p:attrName>style.rotation</p:attrName>
                                        </p:attrNameLst>
                                      </p:cBhvr>
                                      <p:tavLst>
                                        <p:tav tm="0">
                                          <p:val>
                                            <p:fltVal val="360"/>
                                          </p:val>
                                        </p:tav>
                                        <p:tav tm="100000">
                                          <p:val>
                                            <p:fltVal val="0"/>
                                          </p:val>
                                        </p:tav>
                                      </p:tavLst>
                                    </p:anim>
                                    <p:animEffect transition="in" filter="fade">
                                      <p:cBhvr>
                                        <p:cTn id="28" dur="500"/>
                                        <p:tgtEl>
                                          <p:spTgt spid="41"/>
                                        </p:tgtEl>
                                      </p:cBhvr>
                                    </p:animEffect>
                                  </p:childTnLst>
                                </p:cTn>
                              </p:par>
                              <p:par>
                                <p:cTn id="29" presetID="49" presetClass="entr" presetSubtype="0" decel="100000"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fltVal val="0"/>
                                          </p:val>
                                        </p:tav>
                                        <p:tav tm="100000">
                                          <p:val>
                                            <p:strVal val="#ppt_h"/>
                                          </p:val>
                                        </p:tav>
                                      </p:tavLst>
                                    </p:anim>
                                    <p:anim calcmode="lin" valueType="num">
                                      <p:cBhvr>
                                        <p:cTn id="33" dur="500" fill="hold"/>
                                        <p:tgtEl>
                                          <p:spTgt spid="42"/>
                                        </p:tgtEl>
                                        <p:attrNameLst>
                                          <p:attrName>style.rotation</p:attrName>
                                        </p:attrNameLst>
                                      </p:cBhvr>
                                      <p:tavLst>
                                        <p:tav tm="0">
                                          <p:val>
                                            <p:fltVal val="360"/>
                                          </p:val>
                                        </p:tav>
                                        <p:tav tm="100000">
                                          <p:val>
                                            <p:fltVal val="0"/>
                                          </p:val>
                                        </p:tav>
                                      </p:tavLst>
                                    </p:anim>
                                    <p:animEffect transition="in" filter="fade">
                                      <p:cBhvr>
                                        <p:cTn id="34" dur="500"/>
                                        <p:tgtEl>
                                          <p:spTgt spid="42"/>
                                        </p:tgtEl>
                                      </p:cBhvr>
                                    </p:animEffect>
                                  </p:childTnLst>
                                </p:cTn>
                              </p:par>
                              <p:par>
                                <p:cTn id="35" presetID="49" presetClass="entr" presetSubtype="0" decel="100000" fill="hold" nodeType="withEffect">
                                  <p:stCondLst>
                                    <p:cond delay="0"/>
                                  </p:stCondLst>
                                  <p:childTnLst>
                                    <p:set>
                                      <p:cBhvr>
                                        <p:cTn id="36" dur="1" fill="hold">
                                          <p:stCondLst>
                                            <p:cond delay="0"/>
                                          </p:stCondLst>
                                        </p:cTn>
                                        <p:tgtEl>
                                          <p:spTgt spid="43"/>
                                        </p:tgtEl>
                                        <p:attrNameLst>
                                          <p:attrName>style.visibility</p:attrName>
                                        </p:attrNameLst>
                                      </p:cBhvr>
                                      <p:to>
                                        <p:strVal val="visible"/>
                                      </p:to>
                                    </p:set>
                                    <p:anim calcmode="lin" valueType="num">
                                      <p:cBhvr>
                                        <p:cTn id="37" dur="500" fill="hold"/>
                                        <p:tgtEl>
                                          <p:spTgt spid="43"/>
                                        </p:tgtEl>
                                        <p:attrNameLst>
                                          <p:attrName>ppt_w</p:attrName>
                                        </p:attrNameLst>
                                      </p:cBhvr>
                                      <p:tavLst>
                                        <p:tav tm="0">
                                          <p:val>
                                            <p:fltVal val="0"/>
                                          </p:val>
                                        </p:tav>
                                        <p:tav tm="100000">
                                          <p:val>
                                            <p:strVal val="#ppt_w"/>
                                          </p:val>
                                        </p:tav>
                                      </p:tavLst>
                                    </p:anim>
                                    <p:anim calcmode="lin" valueType="num">
                                      <p:cBhvr>
                                        <p:cTn id="38" dur="500" fill="hold"/>
                                        <p:tgtEl>
                                          <p:spTgt spid="43"/>
                                        </p:tgtEl>
                                        <p:attrNameLst>
                                          <p:attrName>ppt_h</p:attrName>
                                        </p:attrNameLst>
                                      </p:cBhvr>
                                      <p:tavLst>
                                        <p:tav tm="0">
                                          <p:val>
                                            <p:fltVal val="0"/>
                                          </p:val>
                                        </p:tav>
                                        <p:tav tm="100000">
                                          <p:val>
                                            <p:strVal val="#ppt_h"/>
                                          </p:val>
                                        </p:tav>
                                      </p:tavLst>
                                    </p:anim>
                                    <p:anim calcmode="lin" valueType="num">
                                      <p:cBhvr>
                                        <p:cTn id="39" dur="500" fill="hold"/>
                                        <p:tgtEl>
                                          <p:spTgt spid="43"/>
                                        </p:tgtEl>
                                        <p:attrNameLst>
                                          <p:attrName>style.rotation</p:attrName>
                                        </p:attrNameLst>
                                      </p:cBhvr>
                                      <p:tavLst>
                                        <p:tav tm="0">
                                          <p:val>
                                            <p:fltVal val="360"/>
                                          </p:val>
                                        </p:tav>
                                        <p:tav tm="100000">
                                          <p:val>
                                            <p:fltVal val="0"/>
                                          </p:val>
                                        </p:tav>
                                      </p:tavLst>
                                    </p:anim>
                                    <p:animEffect transition="in" filter="fade">
                                      <p:cBhvr>
                                        <p:cTn id="40" dur="500"/>
                                        <p:tgtEl>
                                          <p:spTgt spid="43"/>
                                        </p:tgtEl>
                                      </p:cBhvr>
                                    </p:animEffect>
                                  </p:childTnLst>
                                </p:cTn>
                              </p:par>
                            </p:childTnLst>
                          </p:cTn>
                        </p:par>
                        <p:par>
                          <p:cTn id="41" fill="hold">
                            <p:stCondLst>
                              <p:cond delay="25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additive="base">
                                        <p:cTn id="48" dur="500" fill="hold"/>
                                        <p:tgtEl>
                                          <p:spTgt spid="9"/>
                                        </p:tgtEl>
                                        <p:attrNameLst>
                                          <p:attrName>ppt_x</p:attrName>
                                        </p:attrNameLst>
                                      </p:cBhvr>
                                      <p:tavLst>
                                        <p:tav tm="0">
                                          <p:val>
                                            <p:strVal val="#ppt_x"/>
                                          </p:val>
                                        </p:tav>
                                        <p:tav tm="100000">
                                          <p:val>
                                            <p:strVal val="#ppt_x"/>
                                          </p:val>
                                        </p:tav>
                                      </p:tavLst>
                                    </p:anim>
                                    <p:anim calcmode="lin" valueType="num">
                                      <p:cBhvr additive="base">
                                        <p:cTn id="49" dur="500" fill="hold"/>
                                        <p:tgtEl>
                                          <p:spTgt spid="9"/>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3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500"/>
                                        <p:tgtEl>
                                          <p:spTgt spid="30"/>
                                        </p:tgtEl>
                                      </p:cBhvr>
                                    </p:animEffect>
                                    <p:anim calcmode="lin" valueType="num">
                                      <p:cBhvr>
                                        <p:cTn id="58" dur="500" fill="hold"/>
                                        <p:tgtEl>
                                          <p:spTgt spid="30"/>
                                        </p:tgtEl>
                                        <p:attrNameLst>
                                          <p:attrName>ppt_x</p:attrName>
                                        </p:attrNameLst>
                                      </p:cBhvr>
                                      <p:tavLst>
                                        <p:tav tm="0">
                                          <p:val>
                                            <p:strVal val="#ppt_x"/>
                                          </p:val>
                                        </p:tav>
                                        <p:tav tm="100000">
                                          <p:val>
                                            <p:strVal val="#ppt_x"/>
                                          </p:val>
                                        </p:tav>
                                      </p:tavLst>
                                    </p:anim>
                                    <p:anim calcmode="lin" valueType="num">
                                      <p:cBhvr>
                                        <p:cTn id="59" dur="500" fill="hold"/>
                                        <p:tgtEl>
                                          <p:spTgt spid="3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500"/>
                                        <p:tgtEl>
                                          <p:spTgt spid="26"/>
                                        </p:tgtEl>
                                      </p:cBhvr>
                                    </p:animEffect>
                                    <p:anim calcmode="lin" valueType="num">
                                      <p:cBhvr>
                                        <p:cTn id="63" dur="500" fill="hold"/>
                                        <p:tgtEl>
                                          <p:spTgt spid="26"/>
                                        </p:tgtEl>
                                        <p:attrNameLst>
                                          <p:attrName>ppt_x</p:attrName>
                                        </p:attrNameLst>
                                      </p:cBhvr>
                                      <p:tavLst>
                                        <p:tav tm="0">
                                          <p:val>
                                            <p:strVal val="#ppt_x"/>
                                          </p:val>
                                        </p:tav>
                                        <p:tav tm="100000">
                                          <p:val>
                                            <p:strVal val="#ppt_x"/>
                                          </p:val>
                                        </p:tav>
                                      </p:tavLst>
                                    </p:anim>
                                    <p:anim calcmode="lin" valueType="num">
                                      <p:cBhvr>
                                        <p:cTn id="64" dur="500" fill="hold"/>
                                        <p:tgtEl>
                                          <p:spTgt spid="26"/>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500"/>
                                        <p:tgtEl>
                                          <p:spTgt spid="31"/>
                                        </p:tgtEl>
                                      </p:cBhvr>
                                    </p:animEffect>
                                    <p:anim calcmode="lin" valueType="num">
                                      <p:cBhvr>
                                        <p:cTn id="68" dur="500" fill="hold"/>
                                        <p:tgtEl>
                                          <p:spTgt spid="31"/>
                                        </p:tgtEl>
                                        <p:attrNameLst>
                                          <p:attrName>ppt_x</p:attrName>
                                        </p:attrNameLst>
                                      </p:cBhvr>
                                      <p:tavLst>
                                        <p:tav tm="0">
                                          <p:val>
                                            <p:strVal val="#ppt_x"/>
                                          </p:val>
                                        </p:tav>
                                        <p:tav tm="100000">
                                          <p:val>
                                            <p:strVal val="#ppt_x"/>
                                          </p:val>
                                        </p:tav>
                                      </p:tavLst>
                                    </p:anim>
                                    <p:anim calcmode="lin" valueType="num">
                                      <p:cBhvr>
                                        <p:cTn id="69" dur="500" fill="hold"/>
                                        <p:tgtEl>
                                          <p:spTgt spid="31"/>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500"/>
                                        <p:tgtEl>
                                          <p:spTgt spid="27"/>
                                        </p:tgtEl>
                                      </p:cBhvr>
                                    </p:animEffect>
                                    <p:anim calcmode="lin" valueType="num">
                                      <p:cBhvr>
                                        <p:cTn id="73" dur="500" fill="hold"/>
                                        <p:tgtEl>
                                          <p:spTgt spid="27"/>
                                        </p:tgtEl>
                                        <p:attrNameLst>
                                          <p:attrName>ppt_x</p:attrName>
                                        </p:attrNameLst>
                                      </p:cBhvr>
                                      <p:tavLst>
                                        <p:tav tm="0">
                                          <p:val>
                                            <p:strVal val="#ppt_x"/>
                                          </p:val>
                                        </p:tav>
                                        <p:tav tm="100000">
                                          <p:val>
                                            <p:strVal val="#ppt_x"/>
                                          </p:val>
                                        </p:tav>
                                      </p:tavLst>
                                    </p:anim>
                                    <p:anim calcmode="lin" valueType="num">
                                      <p:cBhvr>
                                        <p:cTn id="74" dur="500" fill="hold"/>
                                        <p:tgtEl>
                                          <p:spTgt spid="27"/>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500"/>
                                        <p:tgtEl>
                                          <p:spTgt spid="23"/>
                                        </p:tgtEl>
                                      </p:cBhvr>
                                    </p:animEffect>
                                    <p:anim calcmode="lin" valueType="num">
                                      <p:cBhvr>
                                        <p:cTn id="78" dur="500" fill="hold"/>
                                        <p:tgtEl>
                                          <p:spTgt spid="23"/>
                                        </p:tgtEl>
                                        <p:attrNameLst>
                                          <p:attrName>ppt_x</p:attrName>
                                        </p:attrNameLst>
                                      </p:cBhvr>
                                      <p:tavLst>
                                        <p:tav tm="0">
                                          <p:val>
                                            <p:strVal val="#ppt_x"/>
                                          </p:val>
                                        </p:tav>
                                        <p:tav tm="100000">
                                          <p:val>
                                            <p:strVal val="#ppt_x"/>
                                          </p:val>
                                        </p:tav>
                                      </p:tavLst>
                                    </p:anim>
                                    <p:anim calcmode="lin" valueType="num">
                                      <p:cBhvr>
                                        <p:cTn id="79" dur="500" fill="hold"/>
                                        <p:tgtEl>
                                          <p:spTgt spid="23"/>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500"/>
                                        <p:tgtEl>
                                          <p:spTgt spid="22"/>
                                        </p:tgtEl>
                                      </p:cBhvr>
                                    </p:animEffect>
                                    <p:anim calcmode="lin" valueType="num">
                                      <p:cBhvr>
                                        <p:cTn id="83" dur="500" fill="hold"/>
                                        <p:tgtEl>
                                          <p:spTgt spid="22"/>
                                        </p:tgtEl>
                                        <p:attrNameLst>
                                          <p:attrName>ppt_x</p:attrName>
                                        </p:attrNameLst>
                                      </p:cBhvr>
                                      <p:tavLst>
                                        <p:tav tm="0">
                                          <p:val>
                                            <p:strVal val="#ppt_x"/>
                                          </p:val>
                                        </p:tav>
                                        <p:tav tm="100000">
                                          <p:val>
                                            <p:strVal val="#ppt_x"/>
                                          </p:val>
                                        </p:tav>
                                      </p:tavLst>
                                    </p:anim>
                                    <p:anim calcmode="lin" valueType="num">
                                      <p:cBhvr>
                                        <p:cTn id="84" dur="500" fill="hold"/>
                                        <p:tgtEl>
                                          <p:spTgt spid="22"/>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500"/>
                                        <p:tgtEl>
                                          <p:spTgt spid="18"/>
                                        </p:tgtEl>
                                      </p:cBhvr>
                                    </p:animEffect>
                                    <p:anim calcmode="lin" valueType="num">
                                      <p:cBhvr>
                                        <p:cTn id="88" dur="500" fill="hold"/>
                                        <p:tgtEl>
                                          <p:spTgt spid="18"/>
                                        </p:tgtEl>
                                        <p:attrNameLst>
                                          <p:attrName>ppt_x</p:attrName>
                                        </p:attrNameLst>
                                      </p:cBhvr>
                                      <p:tavLst>
                                        <p:tav tm="0">
                                          <p:val>
                                            <p:strVal val="#ppt_x"/>
                                          </p:val>
                                        </p:tav>
                                        <p:tav tm="100000">
                                          <p:val>
                                            <p:strVal val="#ppt_x"/>
                                          </p:val>
                                        </p:tav>
                                      </p:tavLst>
                                    </p:anim>
                                    <p:anim calcmode="lin" valueType="num">
                                      <p:cBhvr>
                                        <p:cTn id="89" dur="500" fill="hold"/>
                                        <p:tgtEl>
                                          <p:spTgt spid="18"/>
                                        </p:tgtEl>
                                        <p:attrNameLst>
                                          <p:attrName>ppt_y</p:attrName>
                                        </p:attrNameLst>
                                      </p:cBhvr>
                                      <p:tavLst>
                                        <p:tav tm="0">
                                          <p:val>
                                            <p:strVal val="#ppt_y+.1"/>
                                          </p:val>
                                        </p:tav>
                                        <p:tav tm="100000">
                                          <p:val>
                                            <p:strVal val="#ppt_y"/>
                                          </p:val>
                                        </p:tav>
                                      </p:tavLst>
                                    </p:anim>
                                  </p:childTnLst>
                                </p:cTn>
                              </p:par>
                              <p:par>
                                <p:cTn id="90" presetID="47" presetClass="entr" presetSubtype="0" fill="hold" grpId="0" nodeType="withEffect">
                                  <p:stCondLst>
                                    <p:cond delay="0"/>
                                  </p:stCondLst>
                                  <p:childTnLst>
                                    <p:set>
                                      <p:cBhvr>
                                        <p:cTn id="91" dur="1" fill="hold">
                                          <p:stCondLst>
                                            <p:cond delay="0"/>
                                          </p:stCondLst>
                                        </p:cTn>
                                        <p:tgtEl>
                                          <p:spTgt spid="19"/>
                                        </p:tgtEl>
                                        <p:attrNameLst>
                                          <p:attrName>style.visibility</p:attrName>
                                        </p:attrNameLst>
                                      </p:cBhvr>
                                      <p:to>
                                        <p:strVal val="visible"/>
                                      </p:to>
                                    </p:set>
                                    <p:animEffect transition="in" filter="fade">
                                      <p:cBhvr>
                                        <p:cTn id="92" dur="500"/>
                                        <p:tgtEl>
                                          <p:spTgt spid="19"/>
                                        </p:tgtEl>
                                      </p:cBhvr>
                                    </p:animEffect>
                                    <p:anim calcmode="lin" valueType="num">
                                      <p:cBhvr>
                                        <p:cTn id="93" dur="500" fill="hold"/>
                                        <p:tgtEl>
                                          <p:spTgt spid="19"/>
                                        </p:tgtEl>
                                        <p:attrNameLst>
                                          <p:attrName>ppt_x</p:attrName>
                                        </p:attrNameLst>
                                      </p:cBhvr>
                                      <p:tavLst>
                                        <p:tav tm="0">
                                          <p:val>
                                            <p:strVal val="#ppt_x"/>
                                          </p:val>
                                        </p:tav>
                                        <p:tav tm="100000">
                                          <p:val>
                                            <p:strVal val="#ppt_x"/>
                                          </p:val>
                                        </p:tav>
                                      </p:tavLst>
                                    </p:anim>
                                    <p:anim calcmode="lin" valueType="num">
                                      <p:cBhvr>
                                        <p:cTn id="94"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0" grpId="0"/>
      <p:bldP spid="31" grpId="0"/>
      <p:bldP spid="26" grpId="0"/>
      <p:bldP spid="27" grpId="0"/>
      <p:bldP spid="22" grpId="0"/>
      <p:bldP spid="23" grpId="0"/>
      <p:bldP spid="18" grpId="0"/>
      <p:bldP spid="19"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p:cNvSpPr/>
          <p:nvPr/>
        </p:nvSpPr>
        <p:spPr>
          <a:xfrm>
            <a:off x="6516888" y="2084702"/>
            <a:ext cx="1704139" cy="2448379"/>
          </a:xfrm>
          <a:prstGeom prst="roundRect">
            <a:avLst>
              <a:gd name="adj" fmla="val 0"/>
            </a:avLst>
          </a:prstGeom>
          <a:blipFill>
            <a:blip r:embed="rId3"/>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200">
              <a:latin typeface="幼圆" panose="02010509060101010101" pitchFamily="49" charset="-122"/>
              <a:ea typeface="幼圆" panose="02010509060101010101" pitchFamily="49" charset="-122"/>
            </a:endParaRPr>
          </a:p>
        </p:txBody>
      </p:sp>
      <p:sp>
        <p:nvSpPr>
          <p:cNvPr id="5" name="矩形: 圆角 4"/>
          <p:cNvSpPr/>
          <p:nvPr/>
        </p:nvSpPr>
        <p:spPr>
          <a:xfrm>
            <a:off x="4646001" y="2084702"/>
            <a:ext cx="1704139" cy="2448379"/>
          </a:xfrm>
          <a:prstGeom prst="roundRect">
            <a:avLst>
              <a:gd name="adj" fmla="val 0"/>
            </a:avLst>
          </a:prstGeom>
          <a:blipFill>
            <a:blip r:embed="rId4"/>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200">
              <a:latin typeface="幼圆" panose="02010509060101010101" pitchFamily="49" charset="-122"/>
              <a:ea typeface="幼圆" panose="02010509060101010101" pitchFamily="49" charset="-122"/>
            </a:endParaRPr>
          </a:p>
        </p:txBody>
      </p:sp>
      <p:sp>
        <p:nvSpPr>
          <p:cNvPr id="6" name="矩形: 圆角 5"/>
          <p:cNvSpPr/>
          <p:nvPr/>
        </p:nvSpPr>
        <p:spPr>
          <a:xfrm>
            <a:off x="2784003" y="2084702"/>
            <a:ext cx="1704139" cy="2448379"/>
          </a:xfrm>
          <a:prstGeom prst="roundRect">
            <a:avLst>
              <a:gd name="adj" fmla="val 0"/>
            </a:avLst>
          </a:prstGeom>
          <a:blipFill>
            <a:blip r:embed="rId5"/>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200">
              <a:latin typeface="幼圆" panose="02010509060101010101" pitchFamily="49" charset="-122"/>
              <a:ea typeface="幼圆" panose="02010509060101010101" pitchFamily="49" charset="-122"/>
            </a:endParaRPr>
          </a:p>
        </p:txBody>
      </p:sp>
      <p:sp>
        <p:nvSpPr>
          <p:cNvPr id="7" name="矩形: 圆角 6"/>
          <p:cNvSpPr/>
          <p:nvPr/>
        </p:nvSpPr>
        <p:spPr>
          <a:xfrm>
            <a:off x="922973" y="2084702"/>
            <a:ext cx="1697890" cy="2448379"/>
          </a:xfrm>
          <a:prstGeom prst="roundRect">
            <a:avLst>
              <a:gd name="adj" fmla="val 0"/>
            </a:avLst>
          </a:prstGeom>
          <a:blipFill>
            <a:blip r:embed="rId6"/>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200">
              <a:latin typeface="幼圆" panose="02010509060101010101" pitchFamily="49" charset="-122"/>
              <a:ea typeface="幼圆" panose="02010509060101010101" pitchFamily="49" charset="-122"/>
            </a:endParaRPr>
          </a:p>
        </p:txBody>
      </p:sp>
      <p:sp>
        <p:nvSpPr>
          <p:cNvPr id="8" name="Down Arrow Callout 15"/>
          <p:cNvSpPr/>
          <p:nvPr/>
        </p:nvSpPr>
        <p:spPr>
          <a:xfrm flipV="1">
            <a:off x="922973" y="3034739"/>
            <a:ext cx="1697890" cy="1498343"/>
          </a:xfrm>
          <a:prstGeom prst="downArrowCallout">
            <a:avLst>
              <a:gd name="adj1" fmla="val 24468"/>
              <a:gd name="adj2" fmla="val 12234"/>
              <a:gd name="adj3" fmla="val 9681"/>
              <a:gd name="adj4" fmla="val 90319"/>
            </a:avLst>
          </a:prstGeom>
          <a:solidFill>
            <a:srgbClr val="87A79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幼圆" panose="02010509060101010101" pitchFamily="49" charset="-122"/>
              <a:ea typeface="幼圆" panose="02010509060101010101" pitchFamily="49" charset="-122"/>
              <a:cs typeface="+mn-ea"/>
              <a:sym typeface="+mn-lt"/>
            </a:endParaRPr>
          </a:p>
        </p:txBody>
      </p:sp>
      <p:sp>
        <p:nvSpPr>
          <p:cNvPr id="9" name="TextBox 32"/>
          <p:cNvSpPr txBox="1"/>
          <p:nvPr/>
        </p:nvSpPr>
        <p:spPr>
          <a:xfrm>
            <a:off x="922973" y="3925335"/>
            <a:ext cx="1697890" cy="415498"/>
          </a:xfrm>
          <a:prstGeom prst="rect">
            <a:avLst/>
          </a:prstGeom>
          <a:noFill/>
        </p:spPr>
        <p:txBody>
          <a:bodyPr wrap="square" rtlCol="0">
            <a:spAutoFit/>
          </a:bodyPr>
          <a:lstStyle/>
          <a:p>
            <a:pPr algn="ctr">
              <a:lnSpc>
                <a:spcPct val="150000"/>
              </a:lnSpc>
            </a:pPr>
            <a:r>
              <a:rPr lang="zh-CN" altLang="en-US" sz="700" dirty="0">
                <a:solidFill>
                  <a:schemeClr val="bg1"/>
                </a:solidFill>
                <a:latin typeface="幼圆" panose="02010509060101010101" pitchFamily="49" charset="-122"/>
                <a:ea typeface="幼圆" panose="02010509060101010101" pitchFamily="49" charset="-122"/>
                <a:cs typeface="+mn-ea"/>
                <a:sym typeface="+mn-lt"/>
              </a:rPr>
              <a:t>此部分内容作为文字排版占位显示</a:t>
            </a:r>
          </a:p>
          <a:p>
            <a:pPr algn="ctr">
              <a:lnSpc>
                <a:spcPct val="150000"/>
              </a:lnSpc>
            </a:pPr>
            <a:r>
              <a:rPr lang="zh-CN" altLang="en-US" sz="700" dirty="0">
                <a:solidFill>
                  <a:schemeClr val="bg1"/>
                </a:solidFill>
                <a:latin typeface="幼圆" panose="02010509060101010101" pitchFamily="49" charset="-122"/>
                <a:ea typeface="幼圆" panose="02010509060101010101" pitchFamily="49" charset="-122"/>
                <a:cs typeface="+mn-ea"/>
                <a:sym typeface="+mn-lt"/>
              </a:rPr>
              <a:t>（建议使用主题字体）</a:t>
            </a:r>
            <a:endParaRPr lang="en-US" sz="700" dirty="0">
              <a:solidFill>
                <a:schemeClr val="bg1"/>
              </a:solidFill>
              <a:latin typeface="幼圆" panose="02010509060101010101" pitchFamily="49" charset="-122"/>
              <a:ea typeface="幼圆" panose="02010509060101010101" pitchFamily="49" charset="-122"/>
              <a:cs typeface="+mn-ea"/>
              <a:sym typeface="+mn-lt"/>
            </a:endParaRPr>
          </a:p>
        </p:txBody>
      </p:sp>
      <p:sp>
        <p:nvSpPr>
          <p:cNvPr id="10" name="Down Arrow Callout 17"/>
          <p:cNvSpPr/>
          <p:nvPr/>
        </p:nvSpPr>
        <p:spPr>
          <a:xfrm flipV="1">
            <a:off x="2779204" y="3034738"/>
            <a:ext cx="1706297" cy="1498343"/>
          </a:xfrm>
          <a:prstGeom prst="downArrowCallout">
            <a:avLst>
              <a:gd name="adj1" fmla="val 24468"/>
              <a:gd name="adj2" fmla="val 12234"/>
              <a:gd name="adj3" fmla="val 9681"/>
              <a:gd name="adj4" fmla="val 90319"/>
            </a:avLst>
          </a:prstGeom>
          <a:solidFill>
            <a:schemeClr val="bg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幼圆" panose="02010509060101010101" pitchFamily="49" charset="-122"/>
              <a:ea typeface="幼圆" panose="02010509060101010101" pitchFamily="49" charset="-122"/>
              <a:cs typeface="+mn-ea"/>
              <a:sym typeface="+mn-lt"/>
            </a:endParaRPr>
          </a:p>
        </p:txBody>
      </p:sp>
      <p:sp>
        <p:nvSpPr>
          <p:cNvPr id="11" name="TextBox 33"/>
          <p:cNvSpPr txBox="1"/>
          <p:nvPr/>
        </p:nvSpPr>
        <p:spPr>
          <a:xfrm>
            <a:off x="2787611" y="3925335"/>
            <a:ext cx="1697890" cy="415498"/>
          </a:xfrm>
          <a:prstGeom prst="rect">
            <a:avLst/>
          </a:prstGeom>
          <a:noFill/>
        </p:spPr>
        <p:txBody>
          <a:bodyPr wrap="square" rtlCol="0">
            <a:spAutoFit/>
          </a:bodyPr>
          <a:lstStyle/>
          <a:p>
            <a:pPr algn="ctr">
              <a:lnSpc>
                <a:spcPct val="150000"/>
              </a:lnSpc>
            </a:pPr>
            <a:r>
              <a:rPr lang="zh-CN" altLang="en-US" sz="700">
                <a:solidFill>
                  <a:schemeClr val="bg1"/>
                </a:solidFill>
                <a:latin typeface="幼圆" panose="02010509060101010101" pitchFamily="49" charset="-122"/>
                <a:ea typeface="幼圆" panose="02010509060101010101" pitchFamily="49" charset="-122"/>
                <a:cs typeface="+mn-ea"/>
                <a:sym typeface="+mn-lt"/>
              </a:rPr>
              <a:t>此部分内容作为文字排版占位显示</a:t>
            </a:r>
          </a:p>
          <a:p>
            <a:pPr algn="ctr">
              <a:lnSpc>
                <a:spcPct val="150000"/>
              </a:lnSpc>
            </a:pPr>
            <a:r>
              <a:rPr lang="zh-CN" altLang="en-US" sz="700">
                <a:solidFill>
                  <a:schemeClr val="bg1"/>
                </a:solidFill>
                <a:latin typeface="幼圆" panose="02010509060101010101" pitchFamily="49" charset="-122"/>
                <a:ea typeface="幼圆" panose="02010509060101010101" pitchFamily="49" charset="-122"/>
                <a:cs typeface="+mn-ea"/>
                <a:sym typeface="+mn-lt"/>
              </a:rPr>
              <a:t>（建议使用主题字体）</a:t>
            </a:r>
            <a:endParaRPr lang="en-US" sz="700" dirty="0">
              <a:solidFill>
                <a:schemeClr val="bg1"/>
              </a:solidFill>
              <a:latin typeface="幼圆" panose="02010509060101010101" pitchFamily="49" charset="-122"/>
              <a:ea typeface="幼圆" panose="02010509060101010101" pitchFamily="49" charset="-122"/>
              <a:cs typeface="+mn-ea"/>
              <a:sym typeface="+mn-lt"/>
            </a:endParaRPr>
          </a:p>
        </p:txBody>
      </p:sp>
      <p:sp>
        <p:nvSpPr>
          <p:cNvPr id="12" name="Down Arrow Callout 18"/>
          <p:cNvSpPr/>
          <p:nvPr/>
        </p:nvSpPr>
        <p:spPr>
          <a:xfrm flipV="1">
            <a:off x="4650093" y="3034738"/>
            <a:ext cx="1700047" cy="1498343"/>
          </a:xfrm>
          <a:prstGeom prst="downArrowCallout">
            <a:avLst>
              <a:gd name="adj1" fmla="val 24468"/>
              <a:gd name="adj2" fmla="val 12234"/>
              <a:gd name="adj3" fmla="val 9681"/>
              <a:gd name="adj4" fmla="val 90319"/>
            </a:avLst>
          </a:prstGeom>
          <a:solidFill>
            <a:srgbClr val="87A79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幼圆" panose="02010509060101010101" pitchFamily="49" charset="-122"/>
              <a:ea typeface="幼圆" panose="02010509060101010101" pitchFamily="49" charset="-122"/>
              <a:cs typeface="+mn-ea"/>
              <a:sym typeface="+mn-lt"/>
            </a:endParaRPr>
          </a:p>
        </p:txBody>
      </p:sp>
      <p:sp>
        <p:nvSpPr>
          <p:cNvPr id="13" name="TextBox 34"/>
          <p:cNvSpPr txBox="1"/>
          <p:nvPr/>
        </p:nvSpPr>
        <p:spPr>
          <a:xfrm>
            <a:off x="4652250" y="3925335"/>
            <a:ext cx="1697890" cy="415498"/>
          </a:xfrm>
          <a:prstGeom prst="rect">
            <a:avLst/>
          </a:prstGeom>
          <a:noFill/>
        </p:spPr>
        <p:txBody>
          <a:bodyPr wrap="square" rtlCol="0">
            <a:spAutoFit/>
          </a:bodyPr>
          <a:lstStyle/>
          <a:p>
            <a:pPr algn="ctr">
              <a:lnSpc>
                <a:spcPct val="150000"/>
              </a:lnSpc>
            </a:pPr>
            <a:r>
              <a:rPr lang="zh-CN" altLang="en-US" sz="700">
                <a:solidFill>
                  <a:schemeClr val="bg1"/>
                </a:solidFill>
                <a:latin typeface="幼圆" panose="02010509060101010101" pitchFamily="49" charset="-122"/>
                <a:ea typeface="幼圆" panose="02010509060101010101" pitchFamily="49" charset="-122"/>
                <a:cs typeface="+mn-ea"/>
                <a:sym typeface="+mn-lt"/>
              </a:rPr>
              <a:t>此部分内容作为文字排版占位显示</a:t>
            </a:r>
          </a:p>
          <a:p>
            <a:pPr algn="ctr">
              <a:lnSpc>
                <a:spcPct val="150000"/>
              </a:lnSpc>
            </a:pPr>
            <a:r>
              <a:rPr lang="zh-CN" altLang="en-US" sz="700">
                <a:solidFill>
                  <a:schemeClr val="bg1"/>
                </a:solidFill>
                <a:latin typeface="幼圆" panose="02010509060101010101" pitchFamily="49" charset="-122"/>
                <a:ea typeface="幼圆" panose="02010509060101010101" pitchFamily="49" charset="-122"/>
                <a:cs typeface="+mn-ea"/>
                <a:sym typeface="+mn-lt"/>
              </a:rPr>
              <a:t>（建议使用主题字体）</a:t>
            </a:r>
            <a:endParaRPr lang="en-US" sz="700" dirty="0">
              <a:solidFill>
                <a:schemeClr val="bg1"/>
              </a:solidFill>
              <a:latin typeface="幼圆" panose="02010509060101010101" pitchFamily="49" charset="-122"/>
              <a:ea typeface="幼圆" panose="02010509060101010101" pitchFamily="49" charset="-122"/>
              <a:cs typeface="+mn-ea"/>
              <a:sym typeface="+mn-lt"/>
            </a:endParaRPr>
          </a:p>
        </p:txBody>
      </p:sp>
      <p:sp>
        <p:nvSpPr>
          <p:cNvPr id="14" name="Down Arrow Callout 20"/>
          <p:cNvSpPr/>
          <p:nvPr/>
        </p:nvSpPr>
        <p:spPr>
          <a:xfrm flipV="1">
            <a:off x="6516888" y="3034739"/>
            <a:ext cx="1697890" cy="1498343"/>
          </a:xfrm>
          <a:prstGeom prst="downArrowCallout">
            <a:avLst>
              <a:gd name="adj1" fmla="val 24468"/>
              <a:gd name="adj2" fmla="val 12234"/>
              <a:gd name="adj3" fmla="val 9681"/>
              <a:gd name="adj4" fmla="val 90319"/>
            </a:avLst>
          </a:prstGeom>
          <a:solidFill>
            <a:schemeClr val="bg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幼圆" panose="02010509060101010101" pitchFamily="49" charset="-122"/>
              <a:ea typeface="幼圆" panose="02010509060101010101" pitchFamily="49" charset="-122"/>
              <a:cs typeface="+mn-ea"/>
              <a:sym typeface="+mn-lt"/>
            </a:endParaRPr>
          </a:p>
        </p:txBody>
      </p:sp>
      <p:sp>
        <p:nvSpPr>
          <p:cNvPr id="15" name="TextBox 35"/>
          <p:cNvSpPr txBox="1"/>
          <p:nvPr/>
        </p:nvSpPr>
        <p:spPr>
          <a:xfrm>
            <a:off x="6516888" y="3925335"/>
            <a:ext cx="1697890" cy="415498"/>
          </a:xfrm>
          <a:prstGeom prst="rect">
            <a:avLst/>
          </a:prstGeom>
          <a:noFill/>
        </p:spPr>
        <p:txBody>
          <a:bodyPr wrap="square" rtlCol="0">
            <a:spAutoFit/>
          </a:bodyPr>
          <a:lstStyle/>
          <a:p>
            <a:pPr algn="ctr">
              <a:lnSpc>
                <a:spcPct val="150000"/>
              </a:lnSpc>
            </a:pPr>
            <a:r>
              <a:rPr lang="zh-CN" altLang="en-US" sz="700">
                <a:solidFill>
                  <a:schemeClr val="bg1"/>
                </a:solidFill>
                <a:latin typeface="幼圆" panose="02010509060101010101" pitchFamily="49" charset="-122"/>
                <a:ea typeface="幼圆" panose="02010509060101010101" pitchFamily="49" charset="-122"/>
                <a:cs typeface="+mn-ea"/>
                <a:sym typeface="+mn-lt"/>
              </a:rPr>
              <a:t>此部分内容作为文字排版占位显示</a:t>
            </a:r>
          </a:p>
          <a:p>
            <a:pPr algn="ctr">
              <a:lnSpc>
                <a:spcPct val="150000"/>
              </a:lnSpc>
            </a:pPr>
            <a:r>
              <a:rPr lang="zh-CN" altLang="en-US" sz="700">
                <a:solidFill>
                  <a:schemeClr val="bg1"/>
                </a:solidFill>
                <a:latin typeface="幼圆" panose="02010509060101010101" pitchFamily="49" charset="-122"/>
                <a:ea typeface="幼圆" panose="02010509060101010101" pitchFamily="49" charset="-122"/>
                <a:cs typeface="+mn-ea"/>
                <a:sym typeface="+mn-lt"/>
              </a:rPr>
              <a:t>（建议使用主题字体）</a:t>
            </a:r>
            <a:endParaRPr lang="en-US" sz="700" dirty="0">
              <a:solidFill>
                <a:schemeClr val="bg1"/>
              </a:solidFill>
              <a:latin typeface="幼圆" panose="02010509060101010101" pitchFamily="49" charset="-122"/>
              <a:ea typeface="幼圆" panose="02010509060101010101" pitchFamily="49" charset="-122"/>
              <a:cs typeface="+mn-ea"/>
              <a:sym typeface="+mn-lt"/>
            </a:endParaRPr>
          </a:p>
        </p:txBody>
      </p:sp>
      <p:sp>
        <p:nvSpPr>
          <p:cNvPr id="16" name="TextBox 32"/>
          <p:cNvSpPr txBox="1"/>
          <p:nvPr/>
        </p:nvSpPr>
        <p:spPr>
          <a:xfrm>
            <a:off x="922973" y="3541516"/>
            <a:ext cx="1697890" cy="346249"/>
          </a:xfrm>
          <a:prstGeom prst="rect">
            <a:avLst/>
          </a:prstGeom>
          <a:noFill/>
        </p:spPr>
        <p:txBody>
          <a:bodyPr wrap="square" rtlCol="0">
            <a:spAutoFit/>
          </a:bodyPr>
          <a:lstStyle/>
          <a:p>
            <a:pPr algn="ctr">
              <a:lnSpc>
                <a:spcPct val="150000"/>
              </a:lnSpc>
            </a:pPr>
            <a:r>
              <a:rPr lang="zh-CN" altLang="en-US" sz="1100" b="1" dirty="0">
                <a:solidFill>
                  <a:schemeClr val="bg1"/>
                </a:solidFill>
                <a:latin typeface="幼圆" panose="02010509060101010101" pitchFamily="49" charset="-122"/>
                <a:ea typeface="幼圆" panose="02010509060101010101" pitchFamily="49" charset="-122"/>
                <a:cs typeface="+mn-ea"/>
                <a:sym typeface="+mn-lt"/>
              </a:rPr>
              <a:t>标题文本预设</a:t>
            </a:r>
            <a:endParaRPr lang="en-US" sz="1100" b="1" dirty="0">
              <a:solidFill>
                <a:schemeClr val="bg1"/>
              </a:solidFill>
              <a:latin typeface="幼圆" panose="02010509060101010101" pitchFamily="49" charset="-122"/>
              <a:ea typeface="幼圆" panose="02010509060101010101" pitchFamily="49" charset="-122"/>
              <a:cs typeface="+mn-ea"/>
              <a:sym typeface="+mn-lt"/>
            </a:endParaRPr>
          </a:p>
        </p:txBody>
      </p:sp>
      <p:sp>
        <p:nvSpPr>
          <p:cNvPr id="17" name="TextBox 33"/>
          <p:cNvSpPr txBox="1"/>
          <p:nvPr/>
        </p:nvSpPr>
        <p:spPr>
          <a:xfrm>
            <a:off x="2787611" y="3541516"/>
            <a:ext cx="1697890" cy="346249"/>
          </a:xfrm>
          <a:prstGeom prst="rect">
            <a:avLst/>
          </a:prstGeom>
          <a:noFill/>
        </p:spPr>
        <p:txBody>
          <a:bodyPr wrap="square" rtlCol="0">
            <a:spAutoFit/>
          </a:bodyPr>
          <a:lstStyle/>
          <a:p>
            <a:pPr algn="ctr">
              <a:lnSpc>
                <a:spcPct val="150000"/>
              </a:lnSpc>
            </a:pPr>
            <a:r>
              <a:rPr lang="zh-CN" altLang="en-US" sz="1100" b="1">
                <a:solidFill>
                  <a:schemeClr val="bg1"/>
                </a:solidFill>
                <a:latin typeface="幼圆" panose="02010509060101010101" pitchFamily="49" charset="-122"/>
                <a:ea typeface="幼圆" panose="02010509060101010101" pitchFamily="49" charset="-122"/>
                <a:cs typeface="+mn-ea"/>
                <a:sym typeface="+mn-lt"/>
              </a:rPr>
              <a:t>标题文本预设</a:t>
            </a:r>
            <a:endParaRPr lang="en-US" sz="1100" b="1" dirty="0">
              <a:solidFill>
                <a:schemeClr val="bg1"/>
              </a:solidFill>
              <a:latin typeface="幼圆" panose="02010509060101010101" pitchFamily="49" charset="-122"/>
              <a:ea typeface="幼圆" panose="02010509060101010101" pitchFamily="49" charset="-122"/>
              <a:cs typeface="+mn-ea"/>
              <a:sym typeface="+mn-lt"/>
            </a:endParaRPr>
          </a:p>
        </p:txBody>
      </p:sp>
      <p:sp>
        <p:nvSpPr>
          <p:cNvPr id="18" name="TextBox 34"/>
          <p:cNvSpPr txBox="1"/>
          <p:nvPr/>
        </p:nvSpPr>
        <p:spPr>
          <a:xfrm>
            <a:off x="4652250" y="3541516"/>
            <a:ext cx="1697890" cy="346249"/>
          </a:xfrm>
          <a:prstGeom prst="rect">
            <a:avLst/>
          </a:prstGeom>
          <a:noFill/>
        </p:spPr>
        <p:txBody>
          <a:bodyPr wrap="square" rtlCol="0">
            <a:spAutoFit/>
          </a:bodyPr>
          <a:lstStyle/>
          <a:p>
            <a:pPr algn="ctr">
              <a:lnSpc>
                <a:spcPct val="150000"/>
              </a:lnSpc>
            </a:pPr>
            <a:r>
              <a:rPr lang="zh-CN" altLang="en-US" sz="1100" b="1">
                <a:solidFill>
                  <a:schemeClr val="bg1"/>
                </a:solidFill>
                <a:latin typeface="幼圆" panose="02010509060101010101" pitchFamily="49" charset="-122"/>
                <a:ea typeface="幼圆" panose="02010509060101010101" pitchFamily="49" charset="-122"/>
                <a:cs typeface="+mn-ea"/>
                <a:sym typeface="+mn-lt"/>
              </a:rPr>
              <a:t>标题文本预设</a:t>
            </a:r>
            <a:endParaRPr lang="en-US" sz="1100" b="1" dirty="0">
              <a:solidFill>
                <a:schemeClr val="bg1"/>
              </a:solidFill>
              <a:latin typeface="幼圆" panose="02010509060101010101" pitchFamily="49" charset="-122"/>
              <a:ea typeface="幼圆" panose="02010509060101010101" pitchFamily="49" charset="-122"/>
              <a:cs typeface="+mn-ea"/>
              <a:sym typeface="+mn-lt"/>
            </a:endParaRPr>
          </a:p>
        </p:txBody>
      </p:sp>
      <p:sp>
        <p:nvSpPr>
          <p:cNvPr id="19" name="TextBox 35"/>
          <p:cNvSpPr txBox="1"/>
          <p:nvPr/>
        </p:nvSpPr>
        <p:spPr>
          <a:xfrm>
            <a:off x="6516888" y="3541516"/>
            <a:ext cx="1697890" cy="346249"/>
          </a:xfrm>
          <a:prstGeom prst="rect">
            <a:avLst/>
          </a:prstGeom>
          <a:noFill/>
        </p:spPr>
        <p:txBody>
          <a:bodyPr wrap="square" rtlCol="0">
            <a:spAutoFit/>
          </a:bodyPr>
          <a:lstStyle/>
          <a:p>
            <a:pPr algn="ctr">
              <a:lnSpc>
                <a:spcPct val="150000"/>
              </a:lnSpc>
            </a:pPr>
            <a:r>
              <a:rPr lang="zh-CN" altLang="en-US" sz="1100" b="1">
                <a:solidFill>
                  <a:schemeClr val="bg1"/>
                </a:solidFill>
                <a:latin typeface="幼圆" panose="02010509060101010101" pitchFamily="49" charset="-122"/>
                <a:ea typeface="幼圆" panose="02010509060101010101" pitchFamily="49" charset="-122"/>
                <a:cs typeface="+mn-ea"/>
                <a:sym typeface="+mn-lt"/>
              </a:rPr>
              <a:t>标题文本预设</a:t>
            </a:r>
            <a:endParaRPr lang="en-US" sz="1100" b="1" dirty="0">
              <a:solidFill>
                <a:schemeClr val="bg1"/>
              </a:solidFill>
              <a:latin typeface="幼圆" panose="02010509060101010101" pitchFamily="49" charset="-122"/>
              <a:ea typeface="幼圆" panose="02010509060101010101" pitchFamily="49" charset="-122"/>
              <a:cs typeface="+mn-ea"/>
              <a:sym typeface="+mn-lt"/>
            </a:endParaRPr>
          </a:p>
        </p:txBody>
      </p:sp>
      <p:grpSp>
        <p:nvGrpSpPr>
          <p:cNvPr id="20" name="Group 21"/>
          <p:cNvGrpSpPr/>
          <p:nvPr/>
        </p:nvGrpSpPr>
        <p:grpSpPr>
          <a:xfrm>
            <a:off x="1640556" y="3238801"/>
            <a:ext cx="262772" cy="225891"/>
            <a:chOff x="8356601" y="858836"/>
            <a:chExt cx="271463" cy="233363"/>
          </a:xfrm>
          <a:solidFill>
            <a:schemeClr val="bg1"/>
          </a:solidFill>
        </p:grpSpPr>
        <p:sp>
          <p:nvSpPr>
            <p:cNvPr id="32" name="Freeform 63"/>
            <p:cNvSpPr/>
            <p:nvPr/>
          </p:nvSpPr>
          <p:spPr bwMode="auto">
            <a:xfrm>
              <a:off x="8426451" y="896936"/>
              <a:ext cx="201613" cy="153988"/>
            </a:xfrm>
            <a:custGeom>
              <a:avLst/>
              <a:gdLst/>
              <a:ahLst/>
              <a:cxnLst>
                <a:cxn ang="0">
                  <a:pos x="37" y="65"/>
                </a:cxn>
                <a:cxn ang="0">
                  <a:pos x="31" y="66"/>
                </a:cxn>
                <a:cxn ang="0">
                  <a:pos x="2" y="45"/>
                </a:cxn>
                <a:cxn ang="0">
                  <a:pos x="1" y="39"/>
                </a:cxn>
                <a:cxn ang="0">
                  <a:pos x="5" y="34"/>
                </a:cxn>
                <a:cxn ang="0">
                  <a:pos x="11" y="33"/>
                </a:cxn>
                <a:cxn ang="0">
                  <a:pos x="29" y="47"/>
                </a:cxn>
                <a:cxn ang="0">
                  <a:pos x="35" y="46"/>
                </a:cxn>
                <a:cxn ang="0">
                  <a:pos x="76" y="2"/>
                </a:cxn>
                <a:cxn ang="0">
                  <a:pos x="82" y="2"/>
                </a:cxn>
                <a:cxn ang="0">
                  <a:pos x="87" y="6"/>
                </a:cxn>
                <a:cxn ang="0">
                  <a:pos x="87" y="12"/>
                </a:cxn>
                <a:cxn ang="0">
                  <a:pos x="37" y="65"/>
                </a:cxn>
              </a:cxnLst>
              <a:rect l="0" t="0" r="r" b="b"/>
              <a:pathLst>
                <a:path w="88" h="67">
                  <a:moveTo>
                    <a:pt x="37" y="65"/>
                  </a:moveTo>
                  <a:cubicBezTo>
                    <a:pt x="35" y="67"/>
                    <a:pt x="33" y="67"/>
                    <a:pt x="31" y="66"/>
                  </a:cubicBezTo>
                  <a:cubicBezTo>
                    <a:pt x="2" y="45"/>
                    <a:pt x="2" y="45"/>
                    <a:pt x="2" y="45"/>
                  </a:cubicBezTo>
                  <a:cubicBezTo>
                    <a:pt x="0" y="43"/>
                    <a:pt x="0" y="41"/>
                    <a:pt x="1" y="39"/>
                  </a:cubicBezTo>
                  <a:cubicBezTo>
                    <a:pt x="5" y="34"/>
                    <a:pt x="5" y="34"/>
                    <a:pt x="5" y="34"/>
                  </a:cubicBezTo>
                  <a:cubicBezTo>
                    <a:pt x="6" y="32"/>
                    <a:pt x="9" y="32"/>
                    <a:pt x="11" y="33"/>
                  </a:cubicBezTo>
                  <a:cubicBezTo>
                    <a:pt x="29" y="47"/>
                    <a:pt x="29" y="47"/>
                    <a:pt x="29" y="47"/>
                  </a:cubicBezTo>
                  <a:cubicBezTo>
                    <a:pt x="31" y="48"/>
                    <a:pt x="34" y="48"/>
                    <a:pt x="35" y="46"/>
                  </a:cubicBezTo>
                  <a:cubicBezTo>
                    <a:pt x="76" y="2"/>
                    <a:pt x="76" y="2"/>
                    <a:pt x="76" y="2"/>
                  </a:cubicBezTo>
                  <a:cubicBezTo>
                    <a:pt x="78" y="0"/>
                    <a:pt x="81" y="0"/>
                    <a:pt x="82" y="2"/>
                  </a:cubicBezTo>
                  <a:cubicBezTo>
                    <a:pt x="87" y="6"/>
                    <a:pt x="87" y="6"/>
                    <a:pt x="87" y="6"/>
                  </a:cubicBezTo>
                  <a:cubicBezTo>
                    <a:pt x="88" y="7"/>
                    <a:pt x="88" y="10"/>
                    <a:pt x="87" y="12"/>
                  </a:cubicBezTo>
                  <a:lnTo>
                    <a:pt x="37" y="65"/>
                  </a:lnTo>
                  <a:close/>
                </a:path>
              </a:pathLst>
            </a:custGeom>
            <a:grpFill/>
            <a:ln w="9525">
              <a:noFill/>
              <a:round/>
            </a:ln>
          </p:spPr>
          <p:txBody>
            <a:bodyPr vert="horz" wrap="square" lIns="91440" tIns="45720" rIns="91440" bIns="45720" numCol="1" anchor="t" anchorCtr="0" compatLnSpc="1"/>
            <a:lstStyle/>
            <a:p>
              <a:endParaRPr lang="en-US" sz="1200" dirty="0">
                <a:latin typeface="幼圆" panose="02010509060101010101" pitchFamily="49" charset="-122"/>
                <a:ea typeface="幼圆" panose="02010509060101010101" pitchFamily="49" charset="-122"/>
                <a:cs typeface="+mn-ea"/>
                <a:sym typeface="+mn-lt"/>
              </a:endParaRPr>
            </a:p>
          </p:txBody>
        </p:sp>
        <p:sp>
          <p:nvSpPr>
            <p:cNvPr id="33" name="Freeform 64"/>
            <p:cNvSpPr/>
            <p:nvPr/>
          </p:nvSpPr>
          <p:spPr bwMode="auto">
            <a:xfrm>
              <a:off x="8356601" y="858836"/>
              <a:ext cx="239713" cy="233363"/>
            </a:xfrm>
            <a:custGeom>
              <a:avLst/>
              <a:gdLst/>
              <a:ahLst/>
              <a:cxnLst>
                <a:cxn ang="0">
                  <a:pos x="97" y="65"/>
                </a:cxn>
                <a:cxn ang="0">
                  <a:pos x="97" y="89"/>
                </a:cxn>
                <a:cxn ang="0">
                  <a:pos x="91" y="95"/>
                </a:cxn>
                <a:cxn ang="0">
                  <a:pos x="13" y="95"/>
                </a:cxn>
                <a:cxn ang="0">
                  <a:pos x="6" y="89"/>
                </a:cxn>
                <a:cxn ang="0">
                  <a:pos x="6" y="13"/>
                </a:cxn>
                <a:cxn ang="0">
                  <a:pos x="13" y="7"/>
                </a:cxn>
                <a:cxn ang="0">
                  <a:pos x="91" y="7"/>
                </a:cxn>
                <a:cxn ang="0">
                  <a:pos x="97" y="13"/>
                </a:cxn>
                <a:cxn ang="0">
                  <a:pos x="97" y="17"/>
                </a:cxn>
                <a:cxn ang="0">
                  <a:pos x="99" y="18"/>
                </a:cxn>
                <a:cxn ang="0">
                  <a:pos x="103" y="14"/>
                </a:cxn>
                <a:cxn ang="0">
                  <a:pos x="104" y="12"/>
                </a:cxn>
                <a:cxn ang="0">
                  <a:pos x="104" y="7"/>
                </a:cxn>
                <a:cxn ang="0">
                  <a:pos x="97" y="0"/>
                </a:cxn>
                <a:cxn ang="0">
                  <a:pos x="6" y="0"/>
                </a:cxn>
                <a:cxn ang="0">
                  <a:pos x="0" y="7"/>
                </a:cxn>
                <a:cxn ang="0">
                  <a:pos x="0" y="95"/>
                </a:cxn>
                <a:cxn ang="0">
                  <a:pos x="6" y="102"/>
                </a:cxn>
                <a:cxn ang="0">
                  <a:pos x="97" y="102"/>
                </a:cxn>
                <a:cxn ang="0">
                  <a:pos x="104" y="95"/>
                </a:cxn>
                <a:cxn ang="0">
                  <a:pos x="104" y="57"/>
                </a:cxn>
                <a:cxn ang="0">
                  <a:pos x="102" y="57"/>
                </a:cxn>
                <a:cxn ang="0">
                  <a:pos x="98" y="62"/>
                </a:cxn>
                <a:cxn ang="0">
                  <a:pos x="97" y="65"/>
                </a:cxn>
              </a:cxnLst>
              <a:rect l="0" t="0" r="r" b="b"/>
              <a:pathLst>
                <a:path w="104" h="102">
                  <a:moveTo>
                    <a:pt x="97" y="65"/>
                  </a:moveTo>
                  <a:cubicBezTo>
                    <a:pt x="97" y="89"/>
                    <a:pt x="97" y="89"/>
                    <a:pt x="97" y="89"/>
                  </a:cubicBezTo>
                  <a:cubicBezTo>
                    <a:pt x="97" y="92"/>
                    <a:pt x="94" y="95"/>
                    <a:pt x="91" y="95"/>
                  </a:cubicBezTo>
                  <a:cubicBezTo>
                    <a:pt x="13" y="95"/>
                    <a:pt x="13" y="95"/>
                    <a:pt x="13" y="95"/>
                  </a:cubicBezTo>
                  <a:cubicBezTo>
                    <a:pt x="9" y="95"/>
                    <a:pt x="6" y="92"/>
                    <a:pt x="6" y="89"/>
                  </a:cubicBezTo>
                  <a:cubicBezTo>
                    <a:pt x="6" y="13"/>
                    <a:pt x="6" y="13"/>
                    <a:pt x="6" y="13"/>
                  </a:cubicBezTo>
                  <a:cubicBezTo>
                    <a:pt x="6" y="10"/>
                    <a:pt x="9" y="7"/>
                    <a:pt x="13" y="7"/>
                  </a:cubicBezTo>
                  <a:cubicBezTo>
                    <a:pt x="91" y="7"/>
                    <a:pt x="91" y="7"/>
                    <a:pt x="91" y="7"/>
                  </a:cubicBezTo>
                  <a:cubicBezTo>
                    <a:pt x="94" y="7"/>
                    <a:pt x="97" y="10"/>
                    <a:pt x="97" y="13"/>
                  </a:cubicBezTo>
                  <a:cubicBezTo>
                    <a:pt x="97" y="17"/>
                    <a:pt x="97" y="17"/>
                    <a:pt x="97" y="17"/>
                  </a:cubicBezTo>
                  <a:cubicBezTo>
                    <a:pt x="97" y="19"/>
                    <a:pt x="99" y="18"/>
                    <a:pt x="99" y="18"/>
                  </a:cubicBezTo>
                  <a:cubicBezTo>
                    <a:pt x="99" y="18"/>
                    <a:pt x="102" y="15"/>
                    <a:pt x="103" y="14"/>
                  </a:cubicBezTo>
                  <a:cubicBezTo>
                    <a:pt x="103" y="14"/>
                    <a:pt x="104" y="13"/>
                    <a:pt x="104" y="12"/>
                  </a:cubicBezTo>
                  <a:cubicBezTo>
                    <a:pt x="104" y="7"/>
                    <a:pt x="104" y="7"/>
                    <a:pt x="104" y="7"/>
                  </a:cubicBezTo>
                  <a:cubicBezTo>
                    <a:pt x="104" y="3"/>
                    <a:pt x="101" y="0"/>
                    <a:pt x="97" y="0"/>
                  </a:cubicBezTo>
                  <a:cubicBezTo>
                    <a:pt x="6" y="0"/>
                    <a:pt x="6" y="0"/>
                    <a:pt x="6" y="0"/>
                  </a:cubicBezTo>
                  <a:cubicBezTo>
                    <a:pt x="2" y="0"/>
                    <a:pt x="0" y="3"/>
                    <a:pt x="0" y="7"/>
                  </a:cubicBezTo>
                  <a:cubicBezTo>
                    <a:pt x="0" y="95"/>
                    <a:pt x="0" y="95"/>
                    <a:pt x="0" y="95"/>
                  </a:cubicBezTo>
                  <a:cubicBezTo>
                    <a:pt x="0" y="99"/>
                    <a:pt x="2" y="102"/>
                    <a:pt x="6" y="102"/>
                  </a:cubicBezTo>
                  <a:cubicBezTo>
                    <a:pt x="97" y="102"/>
                    <a:pt x="97" y="102"/>
                    <a:pt x="97" y="102"/>
                  </a:cubicBezTo>
                  <a:cubicBezTo>
                    <a:pt x="101" y="102"/>
                    <a:pt x="104" y="99"/>
                    <a:pt x="104" y="95"/>
                  </a:cubicBezTo>
                  <a:cubicBezTo>
                    <a:pt x="104" y="57"/>
                    <a:pt x="104" y="57"/>
                    <a:pt x="104" y="57"/>
                  </a:cubicBezTo>
                  <a:cubicBezTo>
                    <a:pt x="104" y="56"/>
                    <a:pt x="102" y="57"/>
                    <a:pt x="102" y="57"/>
                  </a:cubicBezTo>
                  <a:cubicBezTo>
                    <a:pt x="102" y="57"/>
                    <a:pt x="99" y="60"/>
                    <a:pt x="98" y="62"/>
                  </a:cubicBezTo>
                  <a:cubicBezTo>
                    <a:pt x="97" y="62"/>
                    <a:pt x="97" y="63"/>
                    <a:pt x="97" y="65"/>
                  </a:cubicBezTo>
                </a:path>
              </a:pathLst>
            </a:custGeom>
            <a:grpFill/>
            <a:ln w="9525">
              <a:noFill/>
              <a:round/>
            </a:ln>
          </p:spPr>
          <p:txBody>
            <a:bodyPr vert="horz" wrap="square" lIns="91440" tIns="45720" rIns="91440" bIns="45720" numCol="1" anchor="t" anchorCtr="0" compatLnSpc="1"/>
            <a:lstStyle/>
            <a:p>
              <a:endParaRPr lang="en-US" sz="1200" dirty="0">
                <a:latin typeface="幼圆" panose="02010509060101010101" pitchFamily="49" charset="-122"/>
                <a:ea typeface="幼圆" panose="02010509060101010101" pitchFamily="49" charset="-122"/>
                <a:cs typeface="+mn-ea"/>
                <a:sym typeface="+mn-lt"/>
              </a:endParaRPr>
            </a:p>
          </p:txBody>
        </p:sp>
      </p:grpSp>
      <p:grpSp>
        <p:nvGrpSpPr>
          <p:cNvPr id="21" name="Group 24"/>
          <p:cNvGrpSpPr/>
          <p:nvPr/>
        </p:nvGrpSpPr>
        <p:grpSpPr>
          <a:xfrm>
            <a:off x="3520836" y="3223348"/>
            <a:ext cx="250960" cy="256797"/>
            <a:chOff x="2308225" y="2935287"/>
            <a:chExt cx="273050" cy="279400"/>
          </a:xfrm>
          <a:solidFill>
            <a:schemeClr val="bg1"/>
          </a:solidFill>
        </p:grpSpPr>
        <p:sp>
          <p:nvSpPr>
            <p:cNvPr id="30" name="Freeform 294"/>
            <p:cNvSpPr/>
            <p:nvPr/>
          </p:nvSpPr>
          <p:spPr bwMode="auto">
            <a:xfrm>
              <a:off x="2308225" y="2935287"/>
              <a:ext cx="246062" cy="279400"/>
            </a:xfrm>
            <a:custGeom>
              <a:avLst/>
              <a:gdLst/>
              <a:ahLst/>
              <a:cxnLst>
                <a:cxn ang="0">
                  <a:pos x="66" y="97"/>
                </a:cxn>
                <a:cxn ang="0">
                  <a:pos x="95" y="68"/>
                </a:cxn>
                <a:cxn ang="0">
                  <a:pos x="103" y="69"/>
                </a:cxn>
                <a:cxn ang="0">
                  <a:pos x="105" y="67"/>
                </a:cxn>
                <a:cxn ang="0">
                  <a:pos x="107" y="55"/>
                </a:cxn>
                <a:cxn ang="0">
                  <a:pos x="107" y="20"/>
                </a:cxn>
                <a:cxn ang="0">
                  <a:pos x="104" y="17"/>
                </a:cxn>
                <a:cxn ang="0">
                  <a:pos x="85" y="15"/>
                </a:cxn>
                <a:cxn ang="0">
                  <a:pos x="53" y="0"/>
                </a:cxn>
                <a:cxn ang="0">
                  <a:pos x="26" y="15"/>
                </a:cxn>
                <a:cxn ang="0">
                  <a:pos x="3" y="16"/>
                </a:cxn>
                <a:cxn ang="0">
                  <a:pos x="1" y="19"/>
                </a:cxn>
                <a:cxn ang="0">
                  <a:pos x="0" y="55"/>
                </a:cxn>
                <a:cxn ang="0">
                  <a:pos x="53" y="122"/>
                </a:cxn>
                <a:cxn ang="0">
                  <a:pos x="70" y="114"/>
                </a:cxn>
                <a:cxn ang="0">
                  <a:pos x="70" y="112"/>
                </a:cxn>
                <a:cxn ang="0">
                  <a:pos x="66" y="97"/>
                </a:cxn>
              </a:cxnLst>
              <a:rect l="0" t="0" r="r" b="b"/>
              <a:pathLst>
                <a:path w="107" h="122">
                  <a:moveTo>
                    <a:pt x="66" y="97"/>
                  </a:moveTo>
                  <a:cubicBezTo>
                    <a:pt x="66" y="81"/>
                    <a:pt x="79" y="68"/>
                    <a:pt x="95" y="68"/>
                  </a:cubicBezTo>
                  <a:cubicBezTo>
                    <a:pt x="98" y="68"/>
                    <a:pt x="101" y="68"/>
                    <a:pt x="103" y="69"/>
                  </a:cubicBezTo>
                  <a:cubicBezTo>
                    <a:pt x="104" y="69"/>
                    <a:pt x="105" y="68"/>
                    <a:pt x="105" y="67"/>
                  </a:cubicBezTo>
                  <a:cubicBezTo>
                    <a:pt x="106" y="63"/>
                    <a:pt x="107" y="59"/>
                    <a:pt x="107" y="55"/>
                  </a:cubicBezTo>
                  <a:cubicBezTo>
                    <a:pt x="107" y="55"/>
                    <a:pt x="107" y="20"/>
                    <a:pt x="107" y="20"/>
                  </a:cubicBezTo>
                  <a:cubicBezTo>
                    <a:pt x="107" y="17"/>
                    <a:pt x="105" y="17"/>
                    <a:pt x="104" y="17"/>
                  </a:cubicBezTo>
                  <a:cubicBezTo>
                    <a:pt x="98" y="17"/>
                    <a:pt x="91" y="17"/>
                    <a:pt x="85" y="15"/>
                  </a:cubicBezTo>
                  <a:cubicBezTo>
                    <a:pt x="71" y="11"/>
                    <a:pt x="58" y="0"/>
                    <a:pt x="53" y="0"/>
                  </a:cubicBezTo>
                  <a:cubicBezTo>
                    <a:pt x="49" y="0"/>
                    <a:pt x="40" y="11"/>
                    <a:pt x="26" y="15"/>
                  </a:cubicBezTo>
                  <a:cubicBezTo>
                    <a:pt x="18" y="17"/>
                    <a:pt x="10" y="17"/>
                    <a:pt x="3" y="16"/>
                  </a:cubicBezTo>
                  <a:cubicBezTo>
                    <a:pt x="2" y="16"/>
                    <a:pt x="1" y="16"/>
                    <a:pt x="1" y="19"/>
                  </a:cubicBezTo>
                  <a:cubicBezTo>
                    <a:pt x="1" y="20"/>
                    <a:pt x="0" y="55"/>
                    <a:pt x="0" y="55"/>
                  </a:cubicBezTo>
                  <a:cubicBezTo>
                    <a:pt x="0" y="90"/>
                    <a:pt x="43" y="122"/>
                    <a:pt x="53" y="122"/>
                  </a:cubicBezTo>
                  <a:cubicBezTo>
                    <a:pt x="57" y="122"/>
                    <a:pt x="62" y="120"/>
                    <a:pt x="70" y="114"/>
                  </a:cubicBezTo>
                  <a:cubicBezTo>
                    <a:pt x="71" y="113"/>
                    <a:pt x="70" y="113"/>
                    <a:pt x="70" y="112"/>
                  </a:cubicBezTo>
                  <a:cubicBezTo>
                    <a:pt x="67" y="108"/>
                    <a:pt x="66" y="102"/>
                    <a:pt x="66" y="97"/>
                  </a:cubicBezTo>
                </a:path>
              </a:pathLst>
            </a:custGeom>
            <a:grpFill/>
            <a:ln w="9525">
              <a:noFill/>
              <a:round/>
            </a:ln>
          </p:spPr>
          <p:txBody>
            <a:bodyPr vert="horz" wrap="square" lIns="91440" tIns="45720" rIns="91440" bIns="45720" numCol="1" anchor="t" anchorCtr="0" compatLnSpc="1"/>
            <a:lstStyle/>
            <a:p>
              <a:endParaRPr lang="en-US" sz="1200" dirty="0">
                <a:latin typeface="幼圆" panose="02010509060101010101" pitchFamily="49" charset="-122"/>
                <a:ea typeface="幼圆" panose="02010509060101010101" pitchFamily="49" charset="-122"/>
                <a:cs typeface="+mn-ea"/>
                <a:sym typeface="+mn-lt"/>
              </a:endParaRPr>
            </a:p>
          </p:txBody>
        </p:sp>
        <p:sp>
          <p:nvSpPr>
            <p:cNvPr id="31" name="Freeform 295"/>
            <p:cNvSpPr/>
            <p:nvPr/>
          </p:nvSpPr>
          <p:spPr bwMode="auto">
            <a:xfrm>
              <a:off x="2471738" y="3121024"/>
              <a:ext cx="109537" cy="73025"/>
            </a:xfrm>
            <a:custGeom>
              <a:avLst/>
              <a:gdLst/>
              <a:ahLst/>
              <a:cxnLst>
                <a:cxn ang="0">
                  <a:pos x="24" y="31"/>
                </a:cxn>
                <a:cxn ang="0">
                  <a:pos x="20" y="31"/>
                </a:cxn>
                <a:cxn ang="0">
                  <a:pos x="2" y="17"/>
                </a:cxn>
                <a:cxn ang="0">
                  <a:pos x="1" y="14"/>
                </a:cxn>
                <a:cxn ang="0">
                  <a:pos x="4" y="11"/>
                </a:cxn>
                <a:cxn ang="0">
                  <a:pos x="7" y="10"/>
                </a:cxn>
                <a:cxn ang="0">
                  <a:pos x="19" y="19"/>
                </a:cxn>
                <a:cxn ang="0">
                  <a:pos x="23" y="18"/>
                </a:cxn>
                <a:cxn ang="0">
                  <a:pos x="40" y="1"/>
                </a:cxn>
                <a:cxn ang="0">
                  <a:pos x="44" y="1"/>
                </a:cxn>
                <a:cxn ang="0">
                  <a:pos x="47" y="3"/>
                </a:cxn>
                <a:cxn ang="0">
                  <a:pos x="47" y="7"/>
                </a:cxn>
                <a:cxn ang="0">
                  <a:pos x="24" y="31"/>
                </a:cxn>
              </a:cxnLst>
              <a:rect l="0" t="0" r="r" b="b"/>
              <a:pathLst>
                <a:path w="48" h="32">
                  <a:moveTo>
                    <a:pt x="24" y="31"/>
                  </a:moveTo>
                  <a:cubicBezTo>
                    <a:pt x="23" y="32"/>
                    <a:pt x="21" y="32"/>
                    <a:pt x="20" y="31"/>
                  </a:cubicBezTo>
                  <a:cubicBezTo>
                    <a:pt x="2" y="17"/>
                    <a:pt x="2" y="17"/>
                    <a:pt x="2" y="17"/>
                  </a:cubicBezTo>
                  <a:cubicBezTo>
                    <a:pt x="1" y="17"/>
                    <a:pt x="0" y="15"/>
                    <a:pt x="1" y="14"/>
                  </a:cubicBezTo>
                  <a:cubicBezTo>
                    <a:pt x="4" y="11"/>
                    <a:pt x="4" y="11"/>
                    <a:pt x="4" y="11"/>
                  </a:cubicBezTo>
                  <a:cubicBezTo>
                    <a:pt x="4" y="9"/>
                    <a:pt x="6" y="9"/>
                    <a:pt x="7" y="10"/>
                  </a:cubicBezTo>
                  <a:cubicBezTo>
                    <a:pt x="19" y="19"/>
                    <a:pt x="19" y="19"/>
                    <a:pt x="19" y="19"/>
                  </a:cubicBezTo>
                  <a:cubicBezTo>
                    <a:pt x="20" y="20"/>
                    <a:pt x="22" y="20"/>
                    <a:pt x="23" y="18"/>
                  </a:cubicBezTo>
                  <a:cubicBezTo>
                    <a:pt x="40" y="1"/>
                    <a:pt x="40" y="1"/>
                    <a:pt x="40" y="1"/>
                  </a:cubicBezTo>
                  <a:cubicBezTo>
                    <a:pt x="41" y="0"/>
                    <a:pt x="43" y="0"/>
                    <a:pt x="44" y="1"/>
                  </a:cubicBezTo>
                  <a:cubicBezTo>
                    <a:pt x="47" y="3"/>
                    <a:pt x="47" y="3"/>
                    <a:pt x="47" y="3"/>
                  </a:cubicBezTo>
                  <a:cubicBezTo>
                    <a:pt x="48" y="4"/>
                    <a:pt x="48" y="6"/>
                    <a:pt x="47" y="7"/>
                  </a:cubicBezTo>
                  <a:lnTo>
                    <a:pt x="24" y="31"/>
                  </a:lnTo>
                  <a:close/>
                </a:path>
              </a:pathLst>
            </a:custGeom>
            <a:grpFill/>
            <a:ln w="9525">
              <a:noFill/>
              <a:round/>
            </a:ln>
          </p:spPr>
          <p:txBody>
            <a:bodyPr vert="horz" wrap="square" lIns="91440" tIns="45720" rIns="91440" bIns="45720" numCol="1" anchor="t" anchorCtr="0" compatLnSpc="1"/>
            <a:lstStyle/>
            <a:p>
              <a:endParaRPr lang="en-US" sz="1200" dirty="0">
                <a:latin typeface="幼圆" panose="02010509060101010101" pitchFamily="49" charset="-122"/>
                <a:ea typeface="幼圆" panose="02010509060101010101" pitchFamily="49" charset="-122"/>
                <a:cs typeface="+mn-ea"/>
                <a:sym typeface="+mn-lt"/>
              </a:endParaRPr>
            </a:p>
          </p:txBody>
        </p:sp>
      </p:grpSp>
      <p:grpSp>
        <p:nvGrpSpPr>
          <p:cNvPr id="22" name="Group 27"/>
          <p:cNvGrpSpPr/>
          <p:nvPr/>
        </p:nvGrpSpPr>
        <p:grpSpPr>
          <a:xfrm>
            <a:off x="5359542" y="3212607"/>
            <a:ext cx="276658" cy="278267"/>
            <a:chOff x="2308226" y="1865311"/>
            <a:chExt cx="273050" cy="274638"/>
          </a:xfrm>
          <a:solidFill>
            <a:schemeClr val="bg1"/>
          </a:solidFill>
        </p:grpSpPr>
        <p:sp>
          <p:nvSpPr>
            <p:cNvPr id="27" name="Freeform 147"/>
            <p:cNvSpPr/>
            <p:nvPr/>
          </p:nvSpPr>
          <p:spPr bwMode="auto">
            <a:xfrm>
              <a:off x="2354263" y="1914524"/>
              <a:ext cx="180975" cy="92075"/>
            </a:xfrm>
            <a:custGeom>
              <a:avLst/>
              <a:gdLst/>
              <a:ahLst/>
              <a:cxnLst>
                <a:cxn ang="0">
                  <a:pos x="79" y="2"/>
                </a:cxn>
                <a:cxn ang="0">
                  <a:pos x="77" y="0"/>
                </a:cxn>
                <a:cxn ang="0">
                  <a:pos x="75" y="0"/>
                </a:cxn>
                <a:cxn ang="0">
                  <a:pos x="73" y="1"/>
                </a:cxn>
                <a:cxn ang="0">
                  <a:pos x="56" y="22"/>
                </a:cxn>
                <a:cxn ang="0">
                  <a:pos x="56" y="22"/>
                </a:cxn>
                <a:cxn ang="0">
                  <a:pos x="37" y="12"/>
                </a:cxn>
                <a:cxn ang="0">
                  <a:pos x="34" y="12"/>
                </a:cxn>
                <a:cxn ang="0">
                  <a:pos x="30" y="14"/>
                </a:cxn>
                <a:cxn ang="0">
                  <a:pos x="17" y="33"/>
                </a:cxn>
                <a:cxn ang="0">
                  <a:pos x="17" y="33"/>
                </a:cxn>
                <a:cxn ang="0">
                  <a:pos x="3" y="33"/>
                </a:cxn>
                <a:cxn ang="0">
                  <a:pos x="0" y="36"/>
                </a:cxn>
                <a:cxn ang="0">
                  <a:pos x="3" y="40"/>
                </a:cxn>
                <a:cxn ang="0">
                  <a:pos x="17" y="40"/>
                </a:cxn>
                <a:cxn ang="0">
                  <a:pos x="22" y="37"/>
                </a:cxn>
                <a:cxn ang="0">
                  <a:pos x="35" y="18"/>
                </a:cxn>
                <a:cxn ang="0">
                  <a:pos x="35" y="18"/>
                </a:cxn>
                <a:cxn ang="0">
                  <a:pos x="54" y="29"/>
                </a:cxn>
                <a:cxn ang="0">
                  <a:pos x="57" y="29"/>
                </a:cxn>
                <a:cxn ang="0">
                  <a:pos x="61" y="27"/>
                </a:cxn>
                <a:cxn ang="0">
                  <a:pos x="78" y="5"/>
                </a:cxn>
                <a:cxn ang="0">
                  <a:pos x="79" y="2"/>
                </a:cxn>
              </a:cxnLst>
              <a:rect l="0" t="0" r="r" b="b"/>
              <a:pathLst>
                <a:path w="79" h="40">
                  <a:moveTo>
                    <a:pt x="79" y="2"/>
                  </a:moveTo>
                  <a:cubicBezTo>
                    <a:pt x="78" y="2"/>
                    <a:pt x="78" y="1"/>
                    <a:pt x="77" y="0"/>
                  </a:cubicBezTo>
                  <a:cubicBezTo>
                    <a:pt x="77" y="0"/>
                    <a:pt x="76" y="0"/>
                    <a:pt x="75" y="0"/>
                  </a:cubicBezTo>
                  <a:cubicBezTo>
                    <a:pt x="74" y="0"/>
                    <a:pt x="73" y="0"/>
                    <a:pt x="73" y="1"/>
                  </a:cubicBezTo>
                  <a:cubicBezTo>
                    <a:pt x="73" y="1"/>
                    <a:pt x="60" y="17"/>
                    <a:pt x="56" y="22"/>
                  </a:cubicBezTo>
                  <a:cubicBezTo>
                    <a:pt x="56" y="23"/>
                    <a:pt x="56" y="22"/>
                    <a:pt x="56" y="22"/>
                  </a:cubicBezTo>
                  <a:cubicBezTo>
                    <a:pt x="37" y="12"/>
                    <a:pt x="37" y="12"/>
                    <a:pt x="37" y="12"/>
                  </a:cubicBezTo>
                  <a:cubicBezTo>
                    <a:pt x="36" y="12"/>
                    <a:pt x="35" y="12"/>
                    <a:pt x="34" y="12"/>
                  </a:cubicBezTo>
                  <a:cubicBezTo>
                    <a:pt x="33" y="12"/>
                    <a:pt x="31" y="12"/>
                    <a:pt x="30" y="14"/>
                  </a:cubicBezTo>
                  <a:cubicBezTo>
                    <a:pt x="17" y="33"/>
                    <a:pt x="17" y="33"/>
                    <a:pt x="17" y="33"/>
                  </a:cubicBezTo>
                  <a:cubicBezTo>
                    <a:pt x="17" y="33"/>
                    <a:pt x="17" y="33"/>
                    <a:pt x="17" y="33"/>
                  </a:cubicBezTo>
                  <a:cubicBezTo>
                    <a:pt x="3" y="33"/>
                    <a:pt x="3" y="33"/>
                    <a:pt x="3" y="33"/>
                  </a:cubicBezTo>
                  <a:cubicBezTo>
                    <a:pt x="1" y="33"/>
                    <a:pt x="0" y="35"/>
                    <a:pt x="0" y="36"/>
                  </a:cubicBezTo>
                  <a:cubicBezTo>
                    <a:pt x="0" y="38"/>
                    <a:pt x="1" y="40"/>
                    <a:pt x="3" y="40"/>
                  </a:cubicBezTo>
                  <a:cubicBezTo>
                    <a:pt x="17" y="40"/>
                    <a:pt x="17" y="40"/>
                    <a:pt x="17" y="40"/>
                  </a:cubicBezTo>
                  <a:cubicBezTo>
                    <a:pt x="19" y="40"/>
                    <a:pt x="21" y="38"/>
                    <a:pt x="22" y="37"/>
                  </a:cubicBezTo>
                  <a:cubicBezTo>
                    <a:pt x="22" y="37"/>
                    <a:pt x="32" y="23"/>
                    <a:pt x="35" y="18"/>
                  </a:cubicBezTo>
                  <a:cubicBezTo>
                    <a:pt x="35" y="18"/>
                    <a:pt x="35" y="18"/>
                    <a:pt x="35" y="18"/>
                  </a:cubicBezTo>
                  <a:cubicBezTo>
                    <a:pt x="54" y="29"/>
                    <a:pt x="54" y="29"/>
                    <a:pt x="54" y="29"/>
                  </a:cubicBezTo>
                  <a:cubicBezTo>
                    <a:pt x="55" y="29"/>
                    <a:pt x="56" y="29"/>
                    <a:pt x="57" y="29"/>
                  </a:cubicBezTo>
                  <a:cubicBezTo>
                    <a:pt x="58" y="29"/>
                    <a:pt x="60" y="29"/>
                    <a:pt x="61" y="27"/>
                  </a:cubicBezTo>
                  <a:cubicBezTo>
                    <a:pt x="78" y="5"/>
                    <a:pt x="78" y="5"/>
                    <a:pt x="78" y="5"/>
                  </a:cubicBezTo>
                  <a:cubicBezTo>
                    <a:pt x="78" y="4"/>
                    <a:pt x="79" y="3"/>
                    <a:pt x="79" y="2"/>
                  </a:cubicBezTo>
                </a:path>
              </a:pathLst>
            </a:custGeom>
            <a:grpFill/>
            <a:ln w="9525">
              <a:noFill/>
              <a:round/>
            </a:ln>
          </p:spPr>
          <p:txBody>
            <a:bodyPr vert="horz" wrap="square" lIns="91440" tIns="45720" rIns="91440" bIns="45720" numCol="1" anchor="t" anchorCtr="0" compatLnSpc="1"/>
            <a:lstStyle/>
            <a:p>
              <a:endParaRPr lang="en-US" sz="1200" dirty="0">
                <a:latin typeface="幼圆" panose="02010509060101010101" pitchFamily="49" charset="-122"/>
                <a:ea typeface="幼圆" panose="02010509060101010101" pitchFamily="49" charset="-122"/>
                <a:cs typeface="+mn-ea"/>
                <a:sym typeface="+mn-lt"/>
              </a:endParaRPr>
            </a:p>
          </p:txBody>
        </p:sp>
        <p:sp>
          <p:nvSpPr>
            <p:cNvPr id="28" name="Freeform 148"/>
            <p:cNvSpPr>
              <a:spLocks noEditPoints="1"/>
            </p:cNvSpPr>
            <p:nvPr/>
          </p:nvSpPr>
          <p:spPr bwMode="auto">
            <a:xfrm>
              <a:off x="2308226" y="1865311"/>
              <a:ext cx="273050" cy="193675"/>
            </a:xfrm>
            <a:custGeom>
              <a:avLst/>
              <a:gdLst/>
              <a:ahLst/>
              <a:cxnLst>
                <a:cxn ang="0">
                  <a:pos x="109" y="74"/>
                </a:cxn>
                <a:cxn ang="0">
                  <a:pos x="108" y="75"/>
                </a:cxn>
                <a:cxn ang="0">
                  <a:pos x="11" y="75"/>
                </a:cxn>
                <a:cxn ang="0">
                  <a:pos x="10" y="74"/>
                </a:cxn>
                <a:cxn ang="0">
                  <a:pos x="10" y="11"/>
                </a:cxn>
                <a:cxn ang="0">
                  <a:pos x="11" y="10"/>
                </a:cxn>
                <a:cxn ang="0">
                  <a:pos x="107" y="10"/>
                </a:cxn>
                <a:cxn ang="0">
                  <a:pos x="109" y="11"/>
                </a:cxn>
                <a:cxn ang="0">
                  <a:pos x="109" y="74"/>
                </a:cxn>
                <a:cxn ang="0">
                  <a:pos x="119" y="6"/>
                </a:cxn>
                <a:cxn ang="0">
                  <a:pos x="119" y="4"/>
                </a:cxn>
                <a:cxn ang="0">
                  <a:pos x="115" y="0"/>
                </a:cxn>
                <a:cxn ang="0">
                  <a:pos x="4" y="0"/>
                </a:cxn>
                <a:cxn ang="0">
                  <a:pos x="0" y="4"/>
                </a:cxn>
                <a:cxn ang="0">
                  <a:pos x="0" y="6"/>
                </a:cxn>
                <a:cxn ang="0">
                  <a:pos x="2" y="9"/>
                </a:cxn>
                <a:cxn ang="0">
                  <a:pos x="4" y="11"/>
                </a:cxn>
                <a:cxn ang="0">
                  <a:pos x="4" y="75"/>
                </a:cxn>
                <a:cxn ang="0">
                  <a:pos x="3" y="75"/>
                </a:cxn>
                <a:cxn ang="0">
                  <a:pos x="0" y="79"/>
                </a:cxn>
                <a:cxn ang="0">
                  <a:pos x="0" y="82"/>
                </a:cxn>
                <a:cxn ang="0">
                  <a:pos x="4" y="85"/>
                </a:cxn>
                <a:cxn ang="0">
                  <a:pos x="115" y="85"/>
                </a:cxn>
                <a:cxn ang="0">
                  <a:pos x="119" y="82"/>
                </a:cxn>
                <a:cxn ang="0">
                  <a:pos x="119" y="79"/>
                </a:cxn>
                <a:cxn ang="0">
                  <a:pos x="116" y="75"/>
                </a:cxn>
                <a:cxn ang="0">
                  <a:pos x="115" y="75"/>
                </a:cxn>
                <a:cxn ang="0">
                  <a:pos x="115" y="11"/>
                </a:cxn>
                <a:cxn ang="0">
                  <a:pos x="116" y="10"/>
                </a:cxn>
                <a:cxn ang="0">
                  <a:pos x="119" y="6"/>
                </a:cxn>
              </a:cxnLst>
              <a:rect l="0" t="0" r="r" b="b"/>
              <a:pathLst>
                <a:path w="119" h="85">
                  <a:moveTo>
                    <a:pt x="109" y="74"/>
                  </a:moveTo>
                  <a:cubicBezTo>
                    <a:pt x="109" y="75"/>
                    <a:pt x="108" y="75"/>
                    <a:pt x="108" y="75"/>
                  </a:cubicBezTo>
                  <a:cubicBezTo>
                    <a:pt x="11" y="75"/>
                    <a:pt x="11" y="75"/>
                    <a:pt x="11" y="75"/>
                  </a:cubicBezTo>
                  <a:cubicBezTo>
                    <a:pt x="11" y="75"/>
                    <a:pt x="10" y="75"/>
                    <a:pt x="10" y="74"/>
                  </a:cubicBezTo>
                  <a:cubicBezTo>
                    <a:pt x="10" y="11"/>
                    <a:pt x="10" y="11"/>
                    <a:pt x="10" y="11"/>
                  </a:cubicBezTo>
                  <a:cubicBezTo>
                    <a:pt x="10" y="10"/>
                    <a:pt x="11" y="10"/>
                    <a:pt x="11" y="10"/>
                  </a:cubicBezTo>
                  <a:cubicBezTo>
                    <a:pt x="107" y="10"/>
                    <a:pt x="107" y="10"/>
                    <a:pt x="107" y="10"/>
                  </a:cubicBezTo>
                  <a:cubicBezTo>
                    <a:pt x="107" y="10"/>
                    <a:pt x="109" y="10"/>
                    <a:pt x="109" y="11"/>
                  </a:cubicBezTo>
                  <a:lnTo>
                    <a:pt x="109" y="74"/>
                  </a:lnTo>
                  <a:close/>
                  <a:moveTo>
                    <a:pt x="119" y="6"/>
                  </a:moveTo>
                  <a:cubicBezTo>
                    <a:pt x="119" y="4"/>
                    <a:pt x="119" y="4"/>
                    <a:pt x="119" y="4"/>
                  </a:cubicBezTo>
                  <a:cubicBezTo>
                    <a:pt x="119" y="1"/>
                    <a:pt x="117" y="0"/>
                    <a:pt x="115" y="0"/>
                  </a:cubicBezTo>
                  <a:cubicBezTo>
                    <a:pt x="4" y="0"/>
                    <a:pt x="4" y="0"/>
                    <a:pt x="4" y="0"/>
                  </a:cubicBezTo>
                  <a:cubicBezTo>
                    <a:pt x="2" y="0"/>
                    <a:pt x="0" y="1"/>
                    <a:pt x="0" y="4"/>
                  </a:cubicBezTo>
                  <a:cubicBezTo>
                    <a:pt x="0" y="6"/>
                    <a:pt x="0" y="6"/>
                    <a:pt x="0" y="6"/>
                  </a:cubicBezTo>
                  <a:cubicBezTo>
                    <a:pt x="0" y="8"/>
                    <a:pt x="1" y="9"/>
                    <a:pt x="2" y="9"/>
                  </a:cubicBezTo>
                  <a:cubicBezTo>
                    <a:pt x="3" y="10"/>
                    <a:pt x="4" y="10"/>
                    <a:pt x="4" y="11"/>
                  </a:cubicBezTo>
                  <a:cubicBezTo>
                    <a:pt x="4" y="75"/>
                    <a:pt x="4" y="75"/>
                    <a:pt x="4" y="75"/>
                  </a:cubicBezTo>
                  <a:cubicBezTo>
                    <a:pt x="4" y="75"/>
                    <a:pt x="3" y="75"/>
                    <a:pt x="3" y="75"/>
                  </a:cubicBezTo>
                  <a:cubicBezTo>
                    <a:pt x="1" y="76"/>
                    <a:pt x="0" y="77"/>
                    <a:pt x="0" y="79"/>
                  </a:cubicBezTo>
                  <a:cubicBezTo>
                    <a:pt x="0" y="82"/>
                    <a:pt x="0" y="82"/>
                    <a:pt x="0" y="82"/>
                  </a:cubicBezTo>
                  <a:cubicBezTo>
                    <a:pt x="0" y="84"/>
                    <a:pt x="2" y="85"/>
                    <a:pt x="4" y="85"/>
                  </a:cubicBezTo>
                  <a:cubicBezTo>
                    <a:pt x="115" y="85"/>
                    <a:pt x="115" y="85"/>
                    <a:pt x="115" y="85"/>
                  </a:cubicBezTo>
                  <a:cubicBezTo>
                    <a:pt x="117" y="85"/>
                    <a:pt x="119" y="84"/>
                    <a:pt x="119" y="82"/>
                  </a:cubicBezTo>
                  <a:cubicBezTo>
                    <a:pt x="119" y="79"/>
                    <a:pt x="119" y="79"/>
                    <a:pt x="119" y="79"/>
                  </a:cubicBezTo>
                  <a:cubicBezTo>
                    <a:pt x="119" y="77"/>
                    <a:pt x="117" y="76"/>
                    <a:pt x="116" y="75"/>
                  </a:cubicBezTo>
                  <a:cubicBezTo>
                    <a:pt x="115" y="75"/>
                    <a:pt x="115" y="75"/>
                    <a:pt x="115" y="75"/>
                  </a:cubicBezTo>
                  <a:cubicBezTo>
                    <a:pt x="115" y="11"/>
                    <a:pt x="115" y="11"/>
                    <a:pt x="115" y="11"/>
                  </a:cubicBezTo>
                  <a:cubicBezTo>
                    <a:pt x="115" y="10"/>
                    <a:pt x="116" y="10"/>
                    <a:pt x="116" y="10"/>
                  </a:cubicBezTo>
                  <a:cubicBezTo>
                    <a:pt x="118" y="9"/>
                    <a:pt x="119" y="8"/>
                    <a:pt x="119" y="6"/>
                  </a:cubicBezTo>
                </a:path>
              </a:pathLst>
            </a:custGeom>
            <a:grpFill/>
            <a:ln w="9525">
              <a:noFill/>
              <a:round/>
            </a:ln>
          </p:spPr>
          <p:txBody>
            <a:bodyPr vert="horz" wrap="square" lIns="91440" tIns="45720" rIns="91440" bIns="45720" numCol="1" anchor="t" anchorCtr="0" compatLnSpc="1"/>
            <a:lstStyle/>
            <a:p>
              <a:endParaRPr lang="en-US" sz="1200" dirty="0">
                <a:latin typeface="幼圆" panose="02010509060101010101" pitchFamily="49" charset="-122"/>
                <a:ea typeface="幼圆" panose="02010509060101010101" pitchFamily="49" charset="-122"/>
                <a:cs typeface="+mn-ea"/>
                <a:sym typeface="+mn-lt"/>
              </a:endParaRPr>
            </a:p>
          </p:txBody>
        </p:sp>
        <p:sp>
          <p:nvSpPr>
            <p:cNvPr id="29" name="Freeform 149"/>
            <p:cNvSpPr/>
            <p:nvPr/>
          </p:nvSpPr>
          <p:spPr bwMode="auto">
            <a:xfrm>
              <a:off x="2382838" y="2073274"/>
              <a:ext cx="125413" cy="66675"/>
            </a:xfrm>
            <a:custGeom>
              <a:avLst/>
              <a:gdLst/>
              <a:ahLst/>
              <a:cxnLst>
                <a:cxn ang="0">
                  <a:pos x="53" y="23"/>
                </a:cxn>
                <a:cxn ang="0">
                  <a:pos x="31" y="8"/>
                </a:cxn>
                <a:cxn ang="0">
                  <a:pos x="31" y="7"/>
                </a:cxn>
                <a:cxn ang="0">
                  <a:pos x="31" y="2"/>
                </a:cxn>
                <a:cxn ang="0">
                  <a:pos x="27" y="0"/>
                </a:cxn>
                <a:cxn ang="0">
                  <a:pos x="24" y="2"/>
                </a:cxn>
                <a:cxn ang="0">
                  <a:pos x="24" y="7"/>
                </a:cxn>
                <a:cxn ang="0">
                  <a:pos x="23" y="8"/>
                </a:cxn>
                <a:cxn ang="0">
                  <a:pos x="2" y="23"/>
                </a:cxn>
                <a:cxn ang="0">
                  <a:pos x="1" y="28"/>
                </a:cxn>
                <a:cxn ang="0">
                  <a:pos x="4" y="29"/>
                </a:cxn>
                <a:cxn ang="0">
                  <a:pos x="5" y="29"/>
                </a:cxn>
                <a:cxn ang="0">
                  <a:pos x="24" y="16"/>
                </a:cxn>
                <a:cxn ang="0">
                  <a:pos x="24" y="16"/>
                </a:cxn>
                <a:cxn ang="0">
                  <a:pos x="24" y="26"/>
                </a:cxn>
                <a:cxn ang="0">
                  <a:pos x="27" y="29"/>
                </a:cxn>
                <a:cxn ang="0">
                  <a:pos x="31" y="26"/>
                </a:cxn>
                <a:cxn ang="0">
                  <a:pos x="31" y="16"/>
                </a:cxn>
                <a:cxn ang="0">
                  <a:pos x="31" y="16"/>
                </a:cxn>
                <a:cxn ang="0">
                  <a:pos x="49" y="29"/>
                </a:cxn>
                <a:cxn ang="0">
                  <a:pos x="51" y="29"/>
                </a:cxn>
                <a:cxn ang="0">
                  <a:pos x="54" y="28"/>
                </a:cxn>
                <a:cxn ang="0">
                  <a:pos x="53" y="23"/>
                </a:cxn>
              </a:cxnLst>
              <a:rect l="0" t="0" r="r" b="b"/>
              <a:pathLst>
                <a:path w="55" h="29">
                  <a:moveTo>
                    <a:pt x="53" y="23"/>
                  </a:moveTo>
                  <a:cubicBezTo>
                    <a:pt x="31" y="8"/>
                    <a:pt x="31" y="8"/>
                    <a:pt x="31" y="8"/>
                  </a:cubicBezTo>
                  <a:cubicBezTo>
                    <a:pt x="31" y="8"/>
                    <a:pt x="31" y="8"/>
                    <a:pt x="31" y="7"/>
                  </a:cubicBezTo>
                  <a:cubicBezTo>
                    <a:pt x="31" y="2"/>
                    <a:pt x="31" y="2"/>
                    <a:pt x="31" y="2"/>
                  </a:cubicBezTo>
                  <a:cubicBezTo>
                    <a:pt x="31" y="0"/>
                    <a:pt x="29" y="0"/>
                    <a:pt x="27" y="0"/>
                  </a:cubicBezTo>
                  <a:cubicBezTo>
                    <a:pt x="25" y="0"/>
                    <a:pt x="24" y="0"/>
                    <a:pt x="24" y="2"/>
                  </a:cubicBezTo>
                  <a:cubicBezTo>
                    <a:pt x="24" y="7"/>
                    <a:pt x="24" y="7"/>
                    <a:pt x="24" y="7"/>
                  </a:cubicBezTo>
                  <a:cubicBezTo>
                    <a:pt x="24" y="8"/>
                    <a:pt x="23" y="8"/>
                    <a:pt x="23" y="8"/>
                  </a:cubicBezTo>
                  <a:cubicBezTo>
                    <a:pt x="2" y="23"/>
                    <a:pt x="2" y="23"/>
                    <a:pt x="2" y="23"/>
                  </a:cubicBezTo>
                  <a:cubicBezTo>
                    <a:pt x="0" y="24"/>
                    <a:pt x="0" y="26"/>
                    <a:pt x="1" y="28"/>
                  </a:cubicBezTo>
                  <a:cubicBezTo>
                    <a:pt x="1" y="29"/>
                    <a:pt x="2" y="29"/>
                    <a:pt x="4" y="29"/>
                  </a:cubicBezTo>
                  <a:cubicBezTo>
                    <a:pt x="4" y="29"/>
                    <a:pt x="5" y="29"/>
                    <a:pt x="5" y="29"/>
                  </a:cubicBezTo>
                  <a:cubicBezTo>
                    <a:pt x="24" y="16"/>
                    <a:pt x="24" y="16"/>
                    <a:pt x="24" y="16"/>
                  </a:cubicBezTo>
                  <a:cubicBezTo>
                    <a:pt x="24" y="16"/>
                    <a:pt x="24" y="16"/>
                    <a:pt x="24" y="16"/>
                  </a:cubicBezTo>
                  <a:cubicBezTo>
                    <a:pt x="24" y="26"/>
                    <a:pt x="24" y="26"/>
                    <a:pt x="24" y="26"/>
                  </a:cubicBezTo>
                  <a:cubicBezTo>
                    <a:pt x="24" y="28"/>
                    <a:pt x="25" y="29"/>
                    <a:pt x="27" y="29"/>
                  </a:cubicBezTo>
                  <a:cubicBezTo>
                    <a:pt x="29" y="29"/>
                    <a:pt x="31" y="28"/>
                    <a:pt x="31" y="26"/>
                  </a:cubicBezTo>
                  <a:cubicBezTo>
                    <a:pt x="31" y="16"/>
                    <a:pt x="31" y="16"/>
                    <a:pt x="31" y="16"/>
                  </a:cubicBezTo>
                  <a:cubicBezTo>
                    <a:pt x="31" y="16"/>
                    <a:pt x="31" y="16"/>
                    <a:pt x="31" y="16"/>
                  </a:cubicBezTo>
                  <a:cubicBezTo>
                    <a:pt x="49" y="29"/>
                    <a:pt x="49" y="29"/>
                    <a:pt x="49" y="29"/>
                  </a:cubicBezTo>
                  <a:cubicBezTo>
                    <a:pt x="50" y="29"/>
                    <a:pt x="50" y="29"/>
                    <a:pt x="51" y="29"/>
                  </a:cubicBezTo>
                  <a:cubicBezTo>
                    <a:pt x="52" y="29"/>
                    <a:pt x="53" y="29"/>
                    <a:pt x="54" y="28"/>
                  </a:cubicBezTo>
                  <a:cubicBezTo>
                    <a:pt x="55" y="26"/>
                    <a:pt x="55" y="24"/>
                    <a:pt x="53" y="23"/>
                  </a:cubicBezTo>
                </a:path>
              </a:pathLst>
            </a:custGeom>
            <a:grpFill/>
            <a:ln w="9525">
              <a:noFill/>
              <a:round/>
            </a:ln>
          </p:spPr>
          <p:txBody>
            <a:bodyPr vert="horz" wrap="square" lIns="91440" tIns="45720" rIns="91440" bIns="45720" numCol="1" anchor="t" anchorCtr="0" compatLnSpc="1"/>
            <a:lstStyle/>
            <a:p>
              <a:endParaRPr lang="en-US" sz="1200" dirty="0">
                <a:latin typeface="幼圆" panose="02010509060101010101" pitchFamily="49" charset="-122"/>
                <a:ea typeface="幼圆" panose="02010509060101010101" pitchFamily="49" charset="-122"/>
                <a:cs typeface="+mn-ea"/>
                <a:sym typeface="+mn-lt"/>
              </a:endParaRPr>
            </a:p>
          </p:txBody>
        </p:sp>
      </p:grpSp>
      <p:sp>
        <p:nvSpPr>
          <p:cNvPr id="23" name="Freeform 10"/>
          <p:cNvSpPr>
            <a:spLocks noEditPoints="1"/>
          </p:cNvSpPr>
          <p:nvPr/>
        </p:nvSpPr>
        <p:spPr bwMode="auto">
          <a:xfrm>
            <a:off x="7215357" y="3204255"/>
            <a:ext cx="300952" cy="294984"/>
          </a:xfrm>
          <a:custGeom>
            <a:avLst/>
            <a:gdLst/>
            <a:ahLst/>
            <a:cxnLst>
              <a:cxn ang="0">
                <a:pos x="368" y="372"/>
              </a:cxn>
              <a:cxn ang="0">
                <a:pos x="298" y="367"/>
              </a:cxn>
              <a:cxn ang="0">
                <a:pos x="339" y="306"/>
              </a:cxn>
              <a:cxn ang="0">
                <a:pos x="313" y="488"/>
              </a:cxn>
              <a:cxn ang="0">
                <a:pos x="411" y="520"/>
              </a:cxn>
              <a:cxn ang="0">
                <a:pos x="270" y="502"/>
              </a:cxn>
              <a:cxn ang="0">
                <a:pos x="523" y="310"/>
              </a:cxn>
              <a:cxn ang="0">
                <a:pos x="569" y="434"/>
              </a:cxn>
              <a:cxn ang="0">
                <a:pos x="596" y="466"/>
              </a:cxn>
              <a:cxn ang="0">
                <a:pos x="569" y="520"/>
              </a:cxn>
              <a:cxn ang="0">
                <a:pos x="531" y="466"/>
              </a:cxn>
              <a:cxn ang="0">
                <a:pos x="432" y="443"/>
              </a:cxn>
              <a:cxn ang="0">
                <a:pos x="531" y="369"/>
              </a:cxn>
              <a:cxn ang="0">
                <a:pos x="532" y="347"/>
              </a:cxn>
              <a:cxn ang="0">
                <a:pos x="473" y="434"/>
              </a:cxn>
              <a:cxn ang="0">
                <a:pos x="531" y="434"/>
              </a:cxn>
              <a:cxn ang="0">
                <a:pos x="709" y="450"/>
              </a:cxn>
              <a:cxn ang="0">
                <a:pos x="153" y="337"/>
              </a:cxn>
              <a:cxn ang="0">
                <a:pos x="213" y="333"/>
              </a:cxn>
              <a:cxn ang="0">
                <a:pos x="143" y="142"/>
              </a:cxn>
              <a:cxn ang="0">
                <a:pos x="13" y="298"/>
              </a:cxn>
              <a:cxn ang="0">
                <a:pos x="338" y="747"/>
              </a:cxn>
              <a:cxn ang="0">
                <a:pos x="808" y="449"/>
              </a:cxn>
              <a:cxn ang="0">
                <a:pos x="733" y="414"/>
              </a:cxn>
              <a:cxn ang="0">
                <a:pos x="794" y="309"/>
              </a:cxn>
              <a:cxn ang="0">
                <a:pos x="714" y="333"/>
              </a:cxn>
              <a:cxn ang="0">
                <a:pos x="732" y="365"/>
              </a:cxn>
              <a:cxn ang="0">
                <a:pos x="812" y="341"/>
              </a:cxn>
              <a:cxn ang="0">
                <a:pos x="794" y="309"/>
              </a:cxn>
              <a:cxn ang="0">
                <a:pos x="681" y="213"/>
              </a:cxn>
              <a:cxn ang="0">
                <a:pos x="686" y="250"/>
              </a:cxn>
              <a:cxn ang="0">
                <a:pos x="765" y="221"/>
              </a:cxn>
              <a:cxn ang="0">
                <a:pos x="760" y="184"/>
              </a:cxn>
              <a:cxn ang="0">
                <a:pos x="643" y="78"/>
              </a:cxn>
              <a:cxn ang="0">
                <a:pos x="602" y="151"/>
              </a:cxn>
              <a:cxn ang="0">
                <a:pos x="638" y="162"/>
              </a:cxn>
              <a:cxn ang="0">
                <a:pos x="679" y="89"/>
              </a:cxn>
              <a:cxn ang="0">
                <a:pos x="643" y="78"/>
              </a:cxn>
              <a:cxn ang="0">
                <a:pos x="495" y="88"/>
              </a:cxn>
              <a:cxn ang="0">
                <a:pos x="525" y="111"/>
              </a:cxn>
              <a:cxn ang="0">
                <a:pos x="561" y="35"/>
              </a:cxn>
              <a:cxn ang="0">
                <a:pos x="532" y="12"/>
              </a:cxn>
              <a:cxn ang="0">
                <a:pos x="375" y="17"/>
              </a:cxn>
              <a:cxn ang="0">
                <a:pos x="397" y="98"/>
              </a:cxn>
              <a:cxn ang="0">
                <a:pos x="430" y="81"/>
              </a:cxn>
              <a:cxn ang="0">
                <a:pos x="408" y="0"/>
              </a:cxn>
              <a:cxn ang="0">
                <a:pos x="375" y="17"/>
              </a:cxn>
              <a:cxn ang="0">
                <a:pos x="276" y="127"/>
              </a:cxn>
              <a:cxn ang="0">
                <a:pos x="313" y="123"/>
              </a:cxn>
              <a:cxn ang="0">
                <a:pos x="286" y="43"/>
              </a:cxn>
              <a:cxn ang="0">
                <a:pos x="249" y="47"/>
              </a:cxn>
              <a:cxn ang="0">
                <a:pos x="244" y="65"/>
              </a:cxn>
            </a:cxnLst>
            <a:rect l="0" t="0" r="r" b="b"/>
            <a:pathLst>
              <a:path w="813" h="799">
                <a:moveTo>
                  <a:pt x="270" y="502"/>
                </a:moveTo>
                <a:cubicBezTo>
                  <a:pt x="270" y="426"/>
                  <a:pt x="368" y="414"/>
                  <a:pt x="368" y="372"/>
                </a:cubicBezTo>
                <a:cubicBezTo>
                  <a:pt x="368" y="354"/>
                  <a:pt x="354" y="343"/>
                  <a:pt x="336" y="343"/>
                </a:cubicBezTo>
                <a:cubicBezTo>
                  <a:pt x="311" y="343"/>
                  <a:pt x="298" y="367"/>
                  <a:pt x="298" y="367"/>
                </a:cubicBezTo>
                <a:cubicBezTo>
                  <a:pt x="270" y="348"/>
                  <a:pt x="270" y="348"/>
                  <a:pt x="270" y="348"/>
                </a:cubicBezTo>
                <a:cubicBezTo>
                  <a:pt x="270" y="348"/>
                  <a:pt x="289" y="306"/>
                  <a:pt x="339" y="306"/>
                </a:cubicBezTo>
                <a:cubicBezTo>
                  <a:pt x="376" y="306"/>
                  <a:pt x="408" y="329"/>
                  <a:pt x="408" y="369"/>
                </a:cubicBezTo>
                <a:cubicBezTo>
                  <a:pt x="408" y="436"/>
                  <a:pt x="314" y="448"/>
                  <a:pt x="313" y="488"/>
                </a:cubicBezTo>
                <a:cubicBezTo>
                  <a:pt x="411" y="488"/>
                  <a:pt x="411" y="488"/>
                  <a:pt x="411" y="488"/>
                </a:cubicBezTo>
                <a:cubicBezTo>
                  <a:pt x="411" y="520"/>
                  <a:pt x="411" y="520"/>
                  <a:pt x="411" y="520"/>
                </a:cubicBezTo>
                <a:cubicBezTo>
                  <a:pt x="271" y="520"/>
                  <a:pt x="271" y="520"/>
                  <a:pt x="271" y="520"/>
                </a:cubicBezTo>
                <a:cubicBezTo>
                  <a:pt x="271" y="514"/>
                  <a:pt x="270" y="508"/>
                  <a:pt x="270" y="502"/>
                </a:cubicBezTo>
                <a:close/>
                <a:moveTo>
                  <a:pt x="432" y="443"/>
                </a:moveTo>
                <a:cubicBezTo>
                  <a:pt x="523" y="310"/>
                  <a:pt x="523" y="310"/>
                  <a:pt x="523" y="310"/>
                </a:cubicBezTo>
                <a:cubicBezTo>
                  <a:pt x="569" y="310"/>
                  <a:pt x="569" y="310"/>
                  <a:pt x="569" y="310"/>
                </a:cubicBezTo>
                <a:cubicBezTo>
                  <a:pt x="569" y="434"/>
                  <a:pt x="569" y="434"/>
                  <a:pt x="569" y="434"/>
                </a:cubicBezTo>
                <a:cubicBezTo>
                  <a:pt x="596" y="434"/>
                  <a:pt x="596" y="434"/>
                  <a:pt x="596" y="434"/>
                </a:cubicBezTo>
                <a:cubicBezTo>
                  <a:pt x="596" y="466"/>
                  <a:pt x="596" y="466"/>
                  <a:pt x="596" y="466"/>
                </a:cubicBezTo>
                <a:cubicBezTo>
                  <a:pt x="569" y="466"/>
                  <a:pt x="569" y="466"/>
                  <a:pt x="569" y="466"/>
                </a:cubicBezTo>
                <a:cubicBezTo>
                  <a:pt x="569" y="520"/>
                  <a:pt x="569" y="520"/>
                  <a:pt x="569" y="520"/>
                </a:cubicBezTo>
                <a:cubicBezTo>
                  <a:pt x="531" y="520"/>
                  <a:pt x="531" y="520"/>
                  <a:pt x="531" y="520"/>
                </a:cubicBezTo>
                <a:cubicBezTo>
                  <a:pt x="531" y="466"/>
                  <a:pt x="531" y="466"/>
                  <a:pt x="531" y="466"/>
                </a:cubicBezTo>
                <a:cubicBezTo>
                  <a:pt x="432" y="466"/>
                  <a:pt x="432" y="466"/>
                  <a:pt x="432" y="466"/>
                </a:cubicBezTo>
                <a:lnTo>
                  <a:pt x="432" y="443"/>
                </a:lnTo>
                <a:close/>
                <a:moveTo>
                  <a:pt x="531" y="434"/>
                </a:moveTo>
                <a:cubicBezTo>
                  <a:pt x="531" y="369"/>
                  <a:pt x="531" y="369"/>
                  <a:pt x="531" y="369"/>
                </a:cubicBezTo>
                <a:cubicBezTo>
                  <a:pt x="531" y="359"/>
                  <a:pt x="532" y="347"/>
                  <a:pt x="532" y="347"/>
                </a:cubicBezTo>
                <a:cubicBezTo>
                  <a:pt x="532" y="347"/>
                  <a:pt x="532" y="347"/>
                  <a:pt x="532" y="347"/>
                </a:cubicBezTo>
                <a:cubicBezTo>
                  <a:pt x="532" y="347"/>
                  <a:pt x="527" y="359"/>
                  <a:pt x="521" y="367"/>
                </a:cubicBezTo>
                <a:cubicBezTo>
                  <a:pt x="473" y="434"/>
                  <a:pt x="473" y="434"/>
                  <a:pt x="473" y="434"/>
                </a:cubicBezTo>
                <a:cubicBezTo>
                  <a:pt x="473" y="434"/>
                  <a:pt x="473" y="434"/>
                  <a:pt x="473" y="434"/>
                </a:cubicBezTo>
                <a:lnTo>
                  <a:pt x="531" y="434"/>
                </a:lnTo>
                <a:close/>
                <a:moveTo>
                  <a:pt x="717" y="423"/>
                </a:moveTo>
                <a:cubicBezTo>
                  <a:pt x="709" y="450"/>
                  <a:pt x="709" y="450"/>
                  <a:pt x="709" y="450"/>
                </a:cubicBezTo>
                <a:cubicBezTo>
                  <a:pt x="668" y="599"/>
                  <a:pt x="516" y="693"/>
                  <a:pt x="365" y="656"/>
                </a:cubicBezTo>
                <a:cubicBezTo>
                  <a:pt x="221" y="620"/>
                  <a:pt x="131" y="480"/>
                  <a:pt x="153" y="337"/>
                </a:cubicBezTo>
                <a:cubicBezTo>
                  <a:pt x="196" y="349"/>
                  <a:pt x="196" y="349"/>
                  <a:pt x="196" y="349"/>
                </a:cubicBezTo>
                <a:cubicBezTo>
                  <a:pt x="206" y="352"/>
                  <a:pt x="216" y="343"/>
                  <a:pt x="213" y="333"/>
                </a:cubicBezTo>
                <a:cubicBezTo>
                  <a:pt x="166" y="149"/>
                  <a:pt x="166" y="149"/>
                  <a:pt x="166" y="149"/>
                </a:cubicBezTo>
                <a:cubicBezTo>
                  <a:pt x="163" y="139"/>
                  <a:pt x="151" y="135"/>
                  <a:pt x="143" y="142"/>
                </a:cubicBezTo>
                <a:cubicBezTo>
                  <a:pt x="7" y="275"/>
                  <a:pt x="7" y="275"/>
                  <a:pt x="7" y="275"/>
                </a:cubicBezTo>
                <a:cubicBezTo>
                  <a:pt x="0" y="283"/>
                  <a:pt x="3" y="295"/>
                  <a:pt x="13" y="298"/>
                </a:cubicBezTo>
                <a:cubicBezTo>
                  <a:pt x="61" y="312"/>
                  <a:pt x="61" y="312"/>
                  <a:pt x="61" y="312"/>
                </a:cubicBezTo>
                <a:cubicBezTo>
                  <a:pt x="25" y="504"/>
                  <a:pt x="144" y="696"/>
                  <a:pt x="338" y="747"/>
                </a:cubicBezTo>
                <a:cubicBezTo>
                  <a:pt x="540" y="799"/>
                  <a:pt x="745" y="675"/>
                  <a:pt x="801" y="474"/>
                </a:cubicBezTo>
                <a:cubicBezTo>
                  <a:pt x="808" y="449"/>
                  <a:pt x="808" y="449"/>
                  <a:pt x="808" y="449"/>
                </a:cubicBezTo>
                <a:cubicBezTo>
                  <a:pt x="810" y="442"/>
                  <a:pt x="806" y="434"/>
                  <a:pt x="799" y="432"/>
                </a:cubicBezTo>
                <a:cubicBezTo>
                  <a:pt x="733" y="414"/>
                  <a:pt x="733" y="414"/>
                  <a:pt x="733" y="414"/>
                </a:cubicBezTo>
                <a:cubicBezTo>
                  <a:pt x="726" y="412"/>
                  <a:pt x="719" y="416"/>
                  <a:pt x="717" y="423"/>
                </a:cubicBezTo>
                <a:close/>
                <a:moveTo>
                  <a:pt x="794" y="309"/>
                </a:moveTo>
                <a:cubicBezTo>
                  <a:pt x="725" y="317"/>
                  <a:pt x="725" y="317"/>
                  <a:pt x="725" y="317"/>
                </a:cubicBezTo>
                <a:cubicBezTo>
                  <a:pt x="718" y="318"/>
                  <a:pt x="713" y="325"/>
                  <a:pt x="714" y="333"/>
                </a:cubicBezTo>
                <a:cubicBezTo>
                  <a:pt x="716" y="354"/>
                  <a:pt x="716" y="354"/>
                  <a:pt x="716" y="354"/>
                </a:cubicBezTo>
                <a:cubicBezTo>
                  <a:pt x="717" y="361"/>
                  <a:pt x="724" y="366"/>
                  <a:pt x="732" y="365"/>
                </a:cubicBezTo>
                <a:cubicBezTo>
                  <a:pt x="800" y="356"/>
                  <a:pt x="800" y="356"/>
                  <a:pt x="800" y="356"/>
                </a:cubicBezTo>
                <a:cubicBezTo>
                  <a:pt x="808" y="355"/>
                  <a:pt x="813" y="349"/>
                  <a:pt x="812" y="341"/>
                </a:cubicBezTo>
                <a:cubicBezTo>
                  <a:pt x="809" y="320"/>
                  <a:pt x="809" y="320"/>
                  <a:pt x="809" y="320"/>
                </a:cubicBezTo>
                <a:cubicBezTo>
                  <a:pt x="808" y="313"/>
                  <a:pt x="801" y="308"/>
                  <a:pt x="794" y="309"/>
                </a:cubicBezTo>
                <a:close/>
                <a:moveTo>
                  <a:pt x="741" y="179"/>
                </a:moveTo>
                <a:cubicBezTo>
                  <a:pt x="681" y="213"/>
                  <a:pt x="681" y="213"/>
                  <a:pt x="681" y="213"/>
                </a:cubicBezTo>
                <a:cubicBezTo>
                  <a:pt x="674" y="216"/>
                  <a:pt x="672" y="225"/>
                  <a:pt x="676" y="231"/>
                </a:cubicBezTo>
                <a:cubicBezTo>
                  <a:pt x="686" y="250"/>
                  <a:pt x="686" y="250"/>
                  <a:pt x="686" y="250"/>
                </a:cubicBezTo>
                <a:cubicBezTo>
                  <a:pt x="690" y="256"/>
                  <a:pt x="698" y="258"/>
                  <a:pt x="704" y="255"/>
                </a:cubicBezTo>
                <a:cubicBezTo>
                  <a:pt x="765" y="221"/>
                  <a:pt x="765" y="221"/>
                  <a:pt x="765" y="221"/>
                </a:cubicBezTo>
                <a:cubicBezTo>
                  <a:pt x="771" y="217"/>
                  <a:pt x="774" y="209"/>
                  <a:pt x="770" y="202"/>
                </a:cubicBezTo>
                <a:cubicBezTo>
                  <a:pt x="760" y="184"/>
                  <a:pt x="760" y="184"/>
                  <a:pt x="760" y="184"/>
                </a:cubicBezTo>
                <a:cubicBezTo>
                  <a:pt x="756" y="177"/>
                  <a:pt x="748" y="175"/>
                  <a:pt x="741" y="179"/>
                </a:cubicBezTo>
                <a:close/>
                <a:moveTo>
                  <a:pt x="643" y="78"/>
                </a:moveTo>
                <a:cubicBezTo>
                  <a:pt x="600" y="132"/>
                  <a:pt x="600" y="132"/>
                  <a:pt x="600" y="132"/>
                </a:cubicBezTo>
                <a:cubicBezTo>
                  <a:pt x="596" y="138"/>
                  <a:pt x="597" y="147"/>
                  <a:pt x="602" y="151"/>
                </a:cubicBezTo>
                <a:cubicBezTo>
                  <a:pt x="619" y="165"/>
                  <a:pt x="619" y="165"/>
                  <a:pt x="619" y="165"/>
                </a:cubicBezTo>
                <a:cubicBezTo>
                  <a:pt x="625" y="169"/>
                  <a:pt x="633" y="168"/>
                  <a:pt x="638" y="162"/>
                </a:cubicBezTo>
                <a:cubicBezTo>
                  <a:pt x="681" y="108"/>
                  <a:pt x="681" y="108"/>
                  <a:pt x="681" y="108"/>
                </a:cubicBezTo>
                <a:cubicBezTo>
                  <a:pt x="686" y="102"/>
                  <a:pt x="685" y="94"/>
                  <a:pt x="679" y="89"/>
                </a:cubicBezTo>
                <a:cubicBezTo>
                  <a:pt x="663" y="76"/>
                  <a:pt x="663" y="76"/>
                  <a:pt x="663" y="76"/>
                </a:cubicBezTo>
                <a:cubicBezTo>
                  <a:pt x="657" y="71"/>
                  <a:pt x="648" y="72"/>
                  <a:pt x="643" y="78"/>
                </a:cubicBezTo>
                <a:close/>
                <a:moveTo>
                  <a:pt x="515" y="22"/>
                </a:moveTo>
                <a:cubicBezTo>
                  <a:pt x="495" y="88"/>
                  <a:pt x="495" y="88"/>
                  <a:pt x="495" y="88"/>
                </a:cubicBezTo>
                <a:cubicBezTo>
                  <a:pt x="493" y="95"/>
                  <a:pt x="497" y="103"/>
                  <a:pt x="505" y="105"/>
                </a:cubicBezTo>
                <a:cubicBezTo>
                  <a:pt x="525" y="111"/>
                  <a:pt x="525" y="111"/>
                  <a:pt x="525" y="111"/>
                </a:cubicBezTo>
                <a:cubicBezTo>
                  <a:pt x="532" y="113"/>
                  <a:pt x="540" y="109"/>
                  <a:pt x="542" y="102"/>
                </a:cubicBezTo>
                <a:cubicBezTo>
                  <a:pt x="561" y="35"/>
                  <a:pt x="561" y="35"/>
                  <a:pt x="561" y="35"/>
                </a:cubicBezTo>
                <a:cubicBezTo>
                  <a:pt x="564" y="28"/>
                  <a:pt x="560" y="21"/>
                  <a:pt x="552" y="18"/>
                </a:cubicBezTo>
                <a:cubicBezTo>
                  <a:pt x="532" y="12"/>
                  <a:pt x="532" y="12"/>
                  <a:pt x="532" y="12"/>
                </a:cubicBezTo>
                <a:cubicBezTo>
                  <a:pt x="525" y="10"/>
                  <a:pt x="517" y="14"/>
                  <a:pt x="515" y="22"/>
                </a:cubicBezTo>
                <a:close/>
                <a:moveTo>
                  <a:pt x="375" y="17"/>
                </a:moveTo>
                <a:cubicBezTo>
                  <a:pt x="382" y="86"/>
                  <a:pt x="382" y="86"/>
                  <a:pt x="382" y="86"/>
                </a:cubicBezTo>
                <a:cubicBezTo>
                  <a:pt x="382" y="94"/>
                  <a:pt x="389" y="99"/>
                  <a:pt x="397" y="98"/>
                </a:cubicBezTo>
                <a:cubicBezTo>
                  <a:pt x="417" y="96"/>
                  <a:pt x="417" y="96"/>
                  <a:pt x="417" y="96"/>
                </a:cubicBezTo>
                <a:cubicBezTo>
                  <a:pt x="425" y="96"/>
                  <a:pt x="430" y="89"/>
                  <a:pt x="430" y="81"/>
                </a:cubicBezTo>
                <a:cubicBezTo>
                  <a:pt x="423" y="13"/>
                  <a:pt x="423" y="13"/>
                  <a:pt x="423" y="13"/>
                </a:cubicBezTo>
                <a:cubicBezTo>
                  <a:pt x="422" y="5"/>
                  <a:pt x="416" y="0"/>
                  <a:pt x="408" y="0"/>
                </a:cubicBezTo>
                <a:cubicBezTo>
                  <a:pt x="387" y="2"/>
                  <a:pt x="387" y="2"/>
                  <a:pt x="387" y="2"/>
                </a:cubicBezTo>
                <a:cubicBezTo>
                  <a:pt x="380" y="3"/>
                  <a:pt x="374" y="10"/>
                  <a:pt x="375" y="17"/>
                </a:cubicBezTo>
                <a:close/>
                <a:moveTo>
                  <a:pt x="244" y="65"/>
                </a:moveTo>
                <a:cubicBezTo>
                  <a:pt x="276" y="127"/>
                  <a:pt x="276" y="127"/>
                  <a:pt x="276" y="127"/>
                </a:cubicBezTo>
                <a:cubicBezTo>
                  <a:pt x="279" y="134"/>
                  <a:pt x="287" y="136"/>
                  <a:pt x="294" y="133"/>
                </a:cubicBezTo>
                <a:cubicBezTo>
                  <a:pt x="313" y="123"/>
                  <a:pt x="313" y="123"/>
                  <a:pt x="313" y="123"/>
                </a:cubicBezTo>
                <a:cubicBezTo>
                  <a:pt x="319" y="120"/>
                  <a:pt x="322" y="111"/>
                  <a:pt x="318" y="105"/>
                </a:cubicBezTo>
                <a:cubicBezTo>
                  <a:pt x="286" y="43"/>
                  <a:pt x="286" y="43"/>
                  <a:pt x="286" y="43"/>
                </a:cubicBezTo>
                <a:cubicBezTo>
                  <a:pt x="283" y="37"/>
                  <a:pt x="275" y="34"/>
                  <a:pt x="268" y="37"/>
                </a:cubicBezTo>
                <a:cubicBezTo>
                  <a:pt x="249" y="47"/>
                  <a:pt x="249" y="47"/>
                  <a:pt x="249" y="47"/>
                </a:cubicBezTo>
                <a:cubicBezTo>
                  <a:pt x="243" y="51"/>
                  <a:pt x="240" y="59"/>
                  <a:pt x="244" y="65"/>
                </a:cubicBezTo>
                <a:close/>
                <a:moveTo>
                  <a:pt x="244" y="65"/>
                </a:moveTo>
                <a:cubicBezTo>
                  <a:pt x="244" y="65"/>
                  <a:pt x="244" y="65"/>
                  <a:pt x="244" y="65"/>
                </a:cubicBezTo>
              </a:path>
            </a:pathLst>
          </a:custGeom>
          <a:solidFill>
            <a:schemeClr val="bg1"/>
          </a:solidFill>
          <a:ln w="9525">
            <a:noFill/>
            <a:round/>
          </a:ln>
        </p:spPr>
        <p:txBody>
          <a:bodyPr vert="horz" wrap="square" lIns="91440" tIns="45720" rIns="91440" bIns="45720" numCol="1" anchor="t" anchorCtr="0" compatLnSpc="1"/>
          <a:lstStyle/>
          <a:p>
            <a:endParaRPr lang="en-US" sz="1200" dirty="0">
              <a:latin typeface="幼圆" panose="02010509060101010101" pitchFamily="49" charset="-122"/>
              <a:ea typeface="幼圆" panose="02010509060101010101" pitchFamily="49" charset="-122"/>
              <a:cs typeface="+mn-ea"/>
              <a:sym typeface="+mn-lt"/>
            </a:endParaRPr>
          </a:p>
        </p:txBody>
      </p:sp>
      <p:sp>
        <p:nvSpPr>
          <p:cNvPr id="25" name="Text Placeholder 2"/>
          <p:cNvSpPr txBox="1"/>
          <p:nvPr/>
        </p:nvSpPr>
        <p:spPr>
          <a:xfrm>
            <a:off x="1544540" y="1354576"/>
            <a:ext cx="6048670" cy="641863"/>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base">
              <a:lnSpc>
                <a:spcPct val="150000"/>
              </a:lnSpc>
              <a:spcBef>
                <a:spcPts val="0"/>
              </a:spcBef>
            </a:pPr>
            <a:r>
              <a:rPr lang="en-US" altLang="zh-CN" sz="800" dirty="0">
                <a:latin typeface="幼圆" panose="02010509060101010101" pitchFamily="49" charset="-122"/>
                <a:ea typeface="幼圆" panose="02010509060101010101" pitchFamily="49" charset="-122"/>
              </a:rPr>
              <a:t>1.</a:t>
            </a:r>
            <a:r>
              <a:rPr lang="zh-CN" altLang="en-US" sz="800" dirty="0">
                <a:latin typeface="幼圆" panose="02010509060101010101" pitchFamily="49" charset="-122"/>
                <a:ea typeface="幼圆" panose="02010509060101010101" pitchFamily="49" charset="-122"/>
              </a:rPr>
              <a:t>单击要填充的形状；</a:t>
            </a:r>
            <a:r>
              <a:rPr lang="en-US" altLang="zh-CN" sz="800" dirty="0">
                <a:latin typeface="幼圆" panose="02010509060101010101" pitchFamily="49" charset="-122"/>
                <a:ea typeface="幼圆" panose="02010509060101010101" pitchFamily="49" charset="-122"/>
              </a:rPr>
              <a:t>2.</a:t>
            </a:r>
            <a:r>
              <a:rPr lang="zh-CN" altLang="en-US" sz="800" dirty="0">
                <a:latin typeface="幼圆" panose="02010509060101010101" pitchFamily="49" charset="-122"/>
                <a:ea typeface="幼圆" panose="02010509060101010101" pitchFamily="49" charset="-122"/>
              </a:rPr>
              <a:t>在“格式”选项卡上的“形状样式”组中，单击“形状填充”旁边的箭头，然后单击「图片或纹理填充」。</a:t>
            </a:r>
            <a:r>
              <a:rPr lang="en-US" altLang="zh-CN" sz="800" dirty="0">
                <a:latin typeface="幼圆" panose="02010509060101010101" pitchFamily="49" charset="-122"/>
                <a:ea typeface="幼圆" panose="02010509060101010101" pitchFamily="49" charset="-122"/>
              </a:rPr>
              <a:t> 3.</a:t>
            </a:r>
            <a:r>
              <a:rPr lang="zh-CN" altLang="en-US" sz="800" dirty="0">
                <a:latin typeface="幼圆" panose="02010509060101010101" pitchFamily="49" charset="-122"/>
                <a:ea typeface="幼圆" panose="02010509060101010101" pitchFamily="49" charset="-122"/>
              </a:rPr>
              <a:t>找到包含需要使用的图片的文件夹，单击该图片，然后单击“插入”。</a:t>
            </a:r>
            <a:r>
              <a:rPr lang="en-US" altLang="zh-CN" sz="800" dirty="0">
                <a:latin typeface="幼圆" panose="02010509060101010101" pitchFamily="49" charset="-122"/>
                <a:ea typeface="幼圆" panose="02010509060101010101" pitchFamily="49" charset="-122"/>
              </a:rPr>
              <a:t>4.</a:t>
            </a:r>
            <a:r>
              <a:rPr lang="zh-CN" altLang="en-US" sz="800" dirty="0">
                <a:latin typeface="幼圆" panose="02010509060101010101" pitchFamily="49" charset="-122"/>
                <a:ea typeface="幼圆" panose="02010509060101010101" pitchFamily="49" charset="-122"/>
              </a:rPr>
              <a:t>使用图片工具“裁剪”下拉菜单中的「填充」可对图片进行调整</a:t>
            </a:r>
          </a:p>
        </p:txBody>
      </p:sp>
      <p:grpSp>
        <p:nvGrpSpPr>
          <p:cNvPr id="36" name="组合 35"/>
          <p:cNvGrpSpPr/>
          <p:nvPr/>
        </p:nvGrpSpPr>
        <p:grpSpPr>
          <a:xfrm>
            <a:off x="2285562" y="0"/>
            <a:ext cx="4572877" cy="850989"/>
            <a:chOff x="2285562" y="0"/>
            <a:chExt cx="4572877" cy="850989"/>
          </a:xfrm>
        </p:grpSpPr>
        <p:grpSp>
          <p:nvGrpSpPr>
            <p:cNvPr id="37" name="组合 36"/>
            <p:cNvGrpSpPr/>
            <p:nvPr/>
          </p:nvGrpSpPr>
          <p:grpSpPr>
            <a:xfrm>
              <a:off x="3248305" y="192293"/>
              <a:ext cx="2783997" cy="617463"/>
              <a:chOff x="10408" y="2007"/>
              <a:chExt cx="4626" cy="1026"/>
            </a:xfrm>
          </p:grpSpPr>
          <p:sp>
            <p:nvSpPr>
              <p:cNvPr id="40" name="文本框 39"/>
              <p:cNvSpPr txBox="1"/>
              <p:nvPr/>
            </p:nvSpPr>
            <p:spPr>
              <a:xfrm>
                <a:off x="10408" y="2007"/>
                <a:ext cx="4398" cy="767"/>
              </a:xfrm>
              <a:prstGeom prst="rect">
                <a:avLst/>
              </a:prstGeom>
              <a:noFill/>
            </p:spPr>
            <p:txBody>
              <a:bodyPr wrap="none" rtlCol="0">
                <a:spAutoFit/>
              </a:bodyPr>
              <a:lstStyle/>
              <a:p>
                <a:pPr algn="ctr"/>
                <a:r>
                  <a:rPr lang="zh-CN" altLang="en-US" sz="2400" dirty="0">
                    <a:solidFill>
                      <a:srgbClr val="87A79B"/>
                    </a:solidFill>
                    <a:latin typeface="方正苏新诗柳楷简体" panose="02000000000000000000" charset="-122"/>
                    <a:ea typeface="创艺简行楷" pitchFamily="2" charset="-122"/>
                  </a:rPr>
                  <a:t>点击输入您的标题</a:t>
                </a:r>
              </a:p>
            </p:txBody>
          </p:sp>
          <p:sp>
            <p:nvSpPr>
              <p:cNvPr id="41" name="文本框 40"/>
              <p:cNvSpPr txBox="1"/>
              <p:nvPr/>
            </p:nvSpPr>
            <p:spPr>
              <a:xfrm>
                <a:off x="10408" y="2573"/>
                <a:ext cx="4626" cy="460"/>
              </a:xfrm>
              <a:prstGeom prst="rect">
                <a:avLst/>
              </a:prstGeom>
              <a:noFill/>
            </p:spPr>
            <p:txBody>
              <a:bodyPr wrap="square" rtlCol="0">
                <a:spAutoFit/>
              </a:bodyPr>
              <a:lstStyle/>
              <a:p>
                <a:pPr algn="dist"/>
                <a:r>
                  <a:rPr lang="zh-CN" altLang="en-US" sz="1200" spc="225" dirty="0">
                    <a:solidFill>
                      <a:schemeClr val="bg2">
                        <a:lumMod val="25000"/>
                      </a:schemeClr>
                    </a:solidFill>
                    <a:latin typeface="方正苏新诗柳楷简体" panose="02000000000000000000" charset="-122"/>
                    <a:ea typeface="创艺简行楷" pitchFamily="2" charset="-122"/>
                  </a:rPr>
                  <a:t>Click enter your title</a:t>
                </a:r>
              </a:p>
            </p:txBody>
          </p:sp>
        </p:grpSp>
        <p:pic>
          <p:nvPicPr>
            <p:cNvPr id="38" name="图片 37" descr="图片包含 室内, 鲜花, 白色&#10;&#10;已生成极高可信度的说明"/>
            <p:cNvPicPr>
              <a:picLocks noChangeAspect="1"/>
            </p:cNvPicPr>
            <p:nvPr/>
          </p:nvPicPr>
          <p:blipFill>
            <a:blip r:embed="rId7" cstate="screen"/>
            <a:stretch>
              <a:fillRect/>
            </a:stretch>
          </p:blipFill>
          <p:spPr>
            <a:xfrm flipV="1">
              <a:off x="2285562" y="0"/>
              <a:ext cx="1003067" cy="850989"/>
            </a:xfrm>
            <a:prstGeom prst="rect">
              <a:avLst/>
            </a:prstGeom>
          </p:spPr>
        </p:pic>
        <p:pic>
          <p:nvPicPr>
            <p:cNvPr id="39" name="图片 38" descr="图片包含 室内, 鲜花, 白色&#10;&#10;已生成极高可信度的说明"/>
            <p:cNvPicPr>
              <a:picLocks noChangeAspect="1"/>
            </p:cNvPicPr>
            <p:nvPr/>
          </p:nvPicPr>
          <p:blipFill>
            <a:blip r:embed="rId7" cstate="screen"/>
            <a:stretch>
              <a:fillRect/>
            </a:stretch>
          </p:blipFill>
          <p:spPr>
            <a:xfrm flipH="1" flipV="1">
              <a:off x="5855372" y="0"/>
              <a:ext cx="1003067" cy="850989"/>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advTm="5300">
        <p:random/>
      </p:transition>
    </mc:Choice>
    <mc:Fallback xmlns="">
      <p:transition spd="slow" advTm="53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639"/>
                                  </p:iterate>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5"/>
                                        </p:tgtEl>
                                        <p:attrNameLst>
                                          <p:attrName>ppt_y</p:attrName>
                                        </p:attrNameLst>
                                      </p:cBhvr>
                                      <p:tavLst>
                                        <p:tav tm="0">
                                          <p:val>
                                            <p:strVal val="#ppt_y"/>
                                          </p:val>
                                        </p:tav>
                                        <p:tav tm="100000">
                                          <p:val>
                                            <p:strVal val="#ppt_y"/>
                                          </p:val>
                                        </p:tav>
                                      </p:tavLst>
                                    </p:anim>
                                    <p:anim calcmode="lin" valueType="num">
                                      <p:cBhvr>
                                        <p:cTn id="9"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5"/>
                                        </p:tgtEl>
                                      </p:cBhvr>
                                    </p:animEffect>
                                  </p:childTnLst>
                                </p:cTn>
                              </p:par>
                            </p:childTnLst>
                          </p:cTn>
                        </p:par>
                        <p:par>
                          <p:cTn id="12" fill="hold">
                            <p:stCondLst>
                              <p:cond delay="0"/>
                            </p:stCondLst>
                            <p:childTnLst>
                              <p:par>
                                <p:cTn id="13" presetID="47"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1000"/>
                            </p:stCondLst>
                            <p:childTnLst>
                              <p:par>
                                <p:cTn id="34" presetID="42" presetClass="entr" presetSubtype="0"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1000"/>
                                        <p:tgtEl>
                                          <p:spTgt spid="14"/>
                                        </p:tgtEl>
                                      </p:cBhvr>
                                    </p:animEffect>
                                    <p:anim calcmode="lin" valueType="num">
                                      <p:cBhvr>
                                        <p:cTn id="52" dur="1000" fill="hold"/>
                                        <p:tgtEl>
                                          <p:spTgt spid="14"/>
                                        </p:tgtEl>
                                        <p:attrNameLst>
                                          <p:attrName>ppt_x</p:attrName>
                                        </p:attrNameLst>
                                      </p:cBhvr>
                                      <p:tavLst>
                                        <p:tav tm="0">
                                          <p:val>
                                            <p:strVal val="#ppt_x"/>
                                          </p:val>
                                        </p:tav>
                                        <p:tav tm="100000">
                                          <p:val>
                                            <p:strVal val="#ppt_x"/>
                                          </p:val>
                                        </p:tav>
                                      </p:tavLst>
                                    </p:anim>
                                    <p:anim calcmode="lin" valueType="num">
                                      <p:cBhvr>
                                        <p:cTn id="53" dur="1000" fill="hold"/>
                                        <p:tgtEl>
                                          <p:spTgt spid="14"/>
                                        </p:tgtEl>
                                        <p:attrNameLst>
                                          <p:attrName>ppt_y</p:attrName>
                                        </p:attrNameLst>
                                      </p:cBhvr>
                                      <p:tavLst>
                                        <p:tav tm="0">
                                          <p:val>
                                            <p:strVal val="#ppt_y+.1"/>
                                          </p:val>
                                        </p:tav>
                                        <p:tav tm="100000">
                                          <p:val>
                                            <p:strVal val="#ppt_y"/>
                                          </p:val>
                                        </p:tav>
                                      </p:tavLst>
                                    </p:anim>
                                  </p:childTnLst>
                                </p:cTn>
                              </p:par>
                            </p:childTnLst>
                          </p:cTn>
                        </p:par>
                        <p:par>
                          <p:cTn id="54" fill="hold">
                            <p:stCondLst>
                              <p:cond delay="2000"/>
                            </p:stCondLst>
                            <p:childTnLst>
                              <p:par>
                                <p:cTn id="55" presetID="53" presetClass="entr" presetSubtype="16" fill="hold" nodeType="after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p:cTn id="57" dur="500" fill="hold"/>
                                        <p:tgtEl>
                                          <p:spTgt spid="20"/>
                                        </p:tgtEl>
                                        <p:attrNameLst>
                                          <p:attrName>ppt_w</p:attrName>
                                        </p:attrNameLst>
                                      </p:cBhvr>
                                      <p:tavLst>
                                        <p:tav tm="0">
                                          <p:val>
                                            <p:fltVal val="0"/>
                                          </p:val>
                                        </p:tav>
                                        <p:tav tm="100000">
                                          <p:val>
                                            <p:strVal val="#ppt_w"/>
                                          </p:val>
                                        </p:tav>
                                      </p:tavLst>
                                    </p:anim>
                                    <p:anim calcmode="lin" valueType="num">
                                      <p:cBhvr>
                                        <p:cTn id="58" dur="500" fill="hold"/>
                                        <p:tgtEl>
                                          <p:spTgt spid="20"/>
                                        </p:tgtEl>
                                        <p:attrNameLst>
                                          <p:attrName>ppt_h</p:attrName>
                                        </p:attrNameLst>
                                      </p:cBhvr>
                                      <p:tavLst>
                                        <p:tav tm="0">
                                          <p:val>
                                            <p:fltVal val="0"/>
                                          </p:val>
                                        </p:tav>
                                        <p:tav tm="100000">
                                          <p:val>
                                            <p:strVal val="#ppt_h"/>
                                          </p:val>
                                        </p:tav>
                                      </p:tavLst>
                                    </p:anim>
                                    <p:animEffect transition="in" filter="fade">
                                      <p:cBhvr>
                                        <p:cTn id="59" dur="500"/>
                                        <p:tgtEl>
                                          <p:spTgt spid="20"/>
                                        </p:tgtEl>
                                      </p:cBhvr>
                                    </p:animEffect>
                                  </p:childTnLst>
                                </p:cTn>
                              </p:par>
                              <p:par>
                                <p:cTn id="60" presetID="53" presetClass="entr" presetSubtype="16" fill="hold" nodeType="with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par>
                                <p:cTn id="65" presetID="53" presetClass="entr" presetSubtype="16" fill="hold" nodeType="with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childTnLst>
                                </p:cTn>
                              </p:par>
                            </p:childTnLst>
                          </p:cTn>
                        </p:par>
                        <p:par>
                          <p:cTn id="75" fill="hold">
                            <p:stCondLst>
                              <p:cond delay="2500"/>
                            </p:stCondLst>
                            <p:childTnLst>
                              <p:par>
                                <p:cTn id="76" presetID="42" presetClass="entr" presetSubtype="0"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fade">
                                      <p:cBhvr>
                                        <p:cTn id="78" dur="750"/>
                                        <p:tgtEl>
                                          <p:spTgt spid="16"/>
                                        </p:tgtEl>
                                      </p:cBhvr>
                                    </p:animEffect>
                                    <p:anim calcmode="lin" valueType="num">
                                      <p:cBhvr>
                                        <p:cTn id="79" dur="750" fill="hold"/>
                                        <p:tgtEl>
                                          <p:spTgt spid="16"/>
                                        </p:tgtEl>
                                        <p:attrNameLst>
                                          <p:attrName>ppt_x</p:attrName>
                                        </p:attrNameLst>
                                      </p:cBhvr>
                                      <p:tavLst>
                                        <p:tav tm="0">
                                          <p:val>
                                            <p:strVal val="#ppt_x"/>
                                          </p:val>
                                        </p:tav>
                                        <p:tav tm="100000">
                                          <p:val>
                                            <p:strVal val="#ppt_x"/>
                                          </p:val>
                                        </p:tav>
                                      </p:tavLst>
                                    </p:anim>
                                    <p:anim calcmode="lin" valueType="num">
                                      <p:cBhvr>
                                        <p:cTn id="80" dur="750" fill="hold"/>
                                        <p:tgtEl>
                                          <p:spTgt spid="16"/>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750"/>
                                        <p:tgtEl>
                                          <p:spTgt spid="17"/>
                                        </p:tgtEl>
                                      </p:cBhvr>
                                    </p:animEffect>
                                    <p:anim calcmode="lin" valueType="num">
                                      <p:cBhvr>
                                        <p:cTn id="84" dur="750" fill="hold"/>
                                        <p:tgtEl>
                                          <p:spTgt spid="17"/>
                                        </p:tgtEl>
                                        <p:attrNameLst>
                                          <p:attrName>ppt_x</p:attrName>
                                        </p:attrNameLst>
                                      </p:cBhvr>
                                      <p:tavLst>
                                        <p:tav tm="0">
                                          <p:val>
                                            <p:strVal val="#ppt_x"/>
                                          </p:val>
                                        </p:tav>
                                        <p:tav tm="100000">
                                          <p:val>
                                            <p:strVal val="#ppt_x"/>
                                          </p:val>
                                        </p:tav>
                                      </p:tavLst>
                                    </p:anim>
                                    <p:anim calcmode="lin" valueType="num">
                                      <p:cBhvr>
                                        <p:cTn id="85" dur="750" fill="hold"/>
                                        <p:tgtEl>
                                          <p:spTgt spid="17"/>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fade">
                                      <p:cBhvr>
                                        <p:cTn id="88" dur="750"/>
                                        <p:tgtEl>
                                          <p:spTgt spid="18"/>
                                        </p:tgtEl>
                                      </p:cBhvr>
                                    </p:animEffect>
                                    <p:anim calcmode="lin" valueType="num">
                                      <p:cBhvr>
                                        <p:cTn id="89" dur="750" fill="hold"/>
                                        <p:tgtEl>
                                          <p:spTgt spid="18"/>
                                        </p:tgtEl>
                                        <p:attrNameLst>
                                          <p:attrName>ppt_x</p:attrName>
                                        </p:attrNameLst>
                                      </p:cBhvr>
                                      <p:tavLst>
                                        <p:tav tm="0">
                                          <p:val>
                                            <p:strVal val="#ppt_x"/>
                                          </p:val>
                                        </p:tav>
                                        <p:tav tm="100000">
                                          <p:val>
                                            <p:strVal val="#ppt_x"/>
                                          </p:val>
                                        </p:tav>
                                      </p:tavLst>
                                    </p:anim>
                                    <p:anim calcmode="lin" valueType="num">
                                      <p:cBhvr>
                                        <p:cTn id="90" dur="750" fill="hold"/>
                                        <p:tgtEl>
                                          <p:spTgt spid="18"/>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750"/>
                                        <p:tgtEl>
                                          <p:spTgt spid="19"/>
                                        </p:tgtEl>
                                      </p:cBhvr>
                                    </p:animEffect>
                                    <p:anim calcmode="lin" valueType="num">
                                      <p:cBhvr>
                                        <p:cTn id="94" dur="750" fill="hold"/>
                                        <p:tgtEl>
                                          <p:spTgt spid="19"/>
                                        </p:tgtEl>
                                        <p:attrNameLst>
                                          <p:attrName>ppt_x</p:attrName>
                                        </p:attrNameLst>
                                      </p:cBhvr>
                                      <p:tavLst>
                                        <p:tav tm="0">
                                          <p:val>
                                            <p:strVal val="#ppt_x"/>
                                          </p:val>
                                        </p:tav>
                                        <p:tav tm="100000">
                                          <p:val>
                                            <p:strVal val="#ppt_x"/>
                                          </p:val>
                                        </p:tav>
                                      </p:tavLst>
                                    </p:anim>
                                    <p:anim calcmode="lin" valueType="num">
                                      <p:cBhvr>
                                        <p:cTn id="95" dur="750" fill="hold"/>
                                        <p:tgtEl>
                                          <p:spTgt spid="19"/>
                                        </p:tgtEl>
                                        <p:attrNameLst>
                                          <p:attrName>ppt_y</p:attrName>
                                        </p:attrNameLst>
                                      </p:cBhvr>
                                      <p:tavLst>
                                        <p:tav tm="0">
                                          <p:val>
                                            <p:strVal val="#ppt_y+.1"/>
                                          </p:val>
                                        </p:tav>
                                        <p:tav tm="100000">
                                          <p:val>
                                            <p:strVal val="#ppt_y"/>
                                          </p:val>
                                        </p:tav>
                                      </p:tavLst>
                                    </p:anim>
                                  </p:childTnLst>
                                </p:cTn>
                              </p:par>
                              <p:par>
                                <p:cTn id="96" presetID="47" presetClass="entr" presetSubtype="0" fill="hold" grpId="0" nodeType="withEffect">
                                  <p:stCondLst>
                                    <p:cond delay="0"/>
                                  </p:stCondLst>
                                  <p:childTnLst>
                                    <p:set>
                                      <p:cBhvr>
                                        <p:cTn id="97" dur="1" fill="hold">
                                          <p:stCondLst>
                                            <p:cond delay="0"/>
                                          </p:stCondLst>
                                        </p:cTn>
                                        <p:tgtEl>
                                          <p:spTgt spid="9"/>
                                        </p:tgtEl>
                                        <p:attrNameLst>
                                          <p:attrName>style.visibility</p:attrName>
                                        </p:attrNameLst>
                                      </p:cBhvr>
                                      <p:to>
                                        <p:strVal val="visible"/>
                                      </p:to>
                                    </p:set>
                                    <p:animEffect transition="in" filter="fade">
                                      <p:cBhvr>
                                        <p:cTn id="98" dur="750"/>
                                        <p:tgtEl>
                                          <p:spTgt spid="9"/>
                                        </p:tgtEl>
                                      </p:cBhvr>
                                    </p:animEffect>
                                    <p:anim calcmode="lin" valueType="num">
                                      <p:cBhvr>
                                        <p:cTn id="99" dur="750" fill="hold"/>
                                        <p:tgtEl>
                                          <p:spTgt spid="9"/>
                                        </p:tgtEl>
                                        <p:attrNameLst>
                                          <p:attrName>ppt_x</p:attrName>
                                        </p:attrNameLst>
                                      </p:cBhvr>
                                      <p:tavLst>
                                        <p:tav tm="0">
                                          <p:val>
                                            <p:strVal val="#ppt_x"/>
                                          </p:val>
                                        </p:tav>
                                        <p:tav tm="100000">
                                          <p:val>
                                            <p:strVal val="#ppt_x"/>
                                          </p:val>
                                        </p:tav>
                                      </p:tavLst>
                                    </p:anim>
                                    <p:anim calcmode="lin" valueType="num">
                                      <p:cBhvr>
                                        <p:cTn id="100" dur="750" fill="hold"/>
                                        <p:tgtEl>
                                          <p:spTgt spid="9"/>
                                        </p:tgtEl>
                                        <p:attrNameLst>
                                          <p:attrName>ppt_y</p:attrName>
                                        </p:attrNameLst>
                                      </p:cBhvr>
                                      <p:tavLst>
                                        <p:tav tm="0">
                                          <p:val>
                                            <p:strVal val="#ppt_y-.1"/>
                                          </p:val>
                                        </p:tav>
                                        <p:tav tm="100000">
                                          <p:val>
                                            <p:strVal val="#ppt_y"/>
                                          </p:val>
                                        </p:tav>
                                      </p:tavLst>
                                    </p:anim>
                                  </p:childTnLst>
                                </p:cTn>
                              </p:par>
                              <p:par>
                                <p:cTn id="101" presetID="47" presetClass="entr" presetSubtype="0" fill="hold" grpId="0" nodeType="with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750"/>
                                        <p:tgtEl>
                                          <p:spTgt spid="11"/>
                                        </p:tgtEl>
                                      </p:cBhvr>
                                    </p:animEffect>
                                    <p:anim calcmode="lin" valueType="num">
                                      <p:cBhvr>
                                        <p:cTn id="104" dur="750" fill="hold"/>
                                        <p:tgtEl>
                                          <p:spTgt spid="11"/>
                                        </p:tgtEl>
                                        <p:attrNameLst>
                                          <p:attrName>ppt_x</p:attrName>
                                        </p:attrNameLst>
                                      </p:cBhvr>
                                      <p:tavLst>
                                        <p:tav tm="0">
                                          <p:val>
                                            <p:strVal val="#ppt_x"/>
                                          </p:val>
                                        </p:tav>
                                        <p:tav tm="100000">
                                          <p:val>
                                            <p:strVal val="#ppt_x"/>
                                          </p:val>
                                        </p:tav>
                                      </p:tavLst>
                                    </p:anim>
                                    <p:anim calcmode="lin" valueType="num">
                                      <p:cBhvr>
                                        <p:cTn id="105" dur="750" fill="hold"/>
                                        <p:tgtEl>
                                          <p:spTgt spid="11"/>
                                        </p:tgtEl>
                                        <p:attrNameLst>
                                          <p:attrName>ppt_y</p:attrName>
                                        </p:attrNameLst>
                                      </p:cBhvr>
                                      <p:tavLst>
                                        <p:tav tm="0">
                                          <p:val>
                                            <p:strVal val="#ppt_y-.1"/>
                                          </p:val>
                                        </p:tav>
                                        <p:tav tm="100000">
                                          <p:val>
                                            <p:strVal val="#ppt_y"/>
                                          </p:val>
                                        </p:tav>
                                      </p:tavLst>
                                    </p:anim>
                                  </p:childTnLst>
                                </p:cTn>
                              </p:par>
                              <p:par>
                                <p:cTn id="106" presetID="47" presetClass="entr" presetSubtype="0" fill="hold" grpId="0" nodeType="withEffect">
                                  <p:stCondLst>
                                    <p:cond delay="0"/>
                                  </p:stCondLst>
                                  <p:childTnLst>
                                    <p:set>
                                      <p:cBhvr>
                                        <p:cTn id="107" dur="1" fill="hold">
                                          <p:stCondLst>
                                            <p:cond delay="0"/>
                                          </p:stCondLst>
                                        </p:cTn>
                                        <p:tgtEl>
                                          <p:spTgt spid="13"/>
                                        </p:tgtEl>
                                        <p:attrNameLst>
                                          <p:attrName>style.visibility</p:attrName>
                                        </p:attrNameLst>
                                      </p:cBhvr>
                                      <p:to>
                                        <p:strVal val="visible"/>
                                      </p:to>
                                    </p:set>
                                    <p:animEffect transition="in" filter="fade">
                                      <p:cBhvr>
                                        <p:cTn id="108" dur="750"/>
                                        <p:tgtEl>
                                          <p:spTgt spid="13"/>
                                        </p:tgtEl>
                                      </p:cBhvr>
                                    </p:animEffect>
                                    <p:anim calcmode="lin" valueType="num">
                                      <p:cBhvr>
                                        <p:cTn id="109" dur="750" fill="hold"/>
                                        <p:tgtEl>
                                          <p:spTgt spid="13"/>
                                        </p:tgtEl>
                                        <p:attrNameLst>
                                          <p:attrName>ppt_x</p:attrName>
                                        </p:attrNameLst>
                                      </p:cBhvr>
                                      <p:tavLst>
                                        <p:tav tm="0">
                                          <p:val>
                                            <p:strVal val="#ppt_x"/>
                                          </p:val>
                                        </p:tav>
                                        <p:tav tm="100000">
                                          <p:val>
                                            <p:strVal val="#ppt_x"/>
                                          </p:val>
                                        </p:tav>
                                      </p:tavLst>
                                    </p:anim>
                                    <p:anim calcmode="lin" valueType="num">
                                      <p:cBhvr>
                                        <p:cTn id="110" dur="750" fill="hold"/>
                                        <p:tgtEl>
                                          <p:spTgt spid="13"/>
                                        </p:tgtEl>
                                        <p:attrNameLst>
                                          <p:attrName>ppt_y</p:attrName>
                                        </p:attrNameLst>
                                      </p:cBhvr>
                                      <p:tavLst>
                                        <p:tav tm="0">
                                          <p:val>
                                            <p:strVal val="#ppt_y-.1"/>
                                          </p:val>
                                        </p:tav>
                                        <p:tav tm="100000">
                                          <p:val>
                                            <p:strVal val="#ppt_y"/>
                                          </p:val>
                                        </p:tav>
                                      </p:tavLst>
                                    </p:anim>
                                  </p:childTnLst>
                                </p:cTn>
                              </p:par>
                              <p:par>
                                <p:cTn id="111" presetID="47" presetClass="entr" presetSubtype="0" fill="hold" grpId="0" nodeType="withEffect">
                                  <p:stCondLst>
                                    <p:cond delay="0"/>
                                  </p:stCondLst>
                                  <p:childTnLst>
                                    <p:set>
                                      <p:cBhvr>
                                        <p:cTn id="112" dur="1" fill="hold">
                                          <p:stCondLst>
                                            <p:cond delay="0"/>
                                          </p:stCondLst>
                                        </p:cTn>
                                        <p:tgtEl>
                                          <p:spTgt spid="15"/>
                                        </p:tgtEl>
                                        <p:attrNameLst>
                                          <p:attrName>style.visibility</p:attrName>
                                        </p:attrNameLst>
                                      </p:cBhvr>
                                      <p:to>
                                        <p:strVal val="visible"/>
                                      </p:to>
                                    </p:set>
                                    <p:animEffect transition="in" filter="fade">
                                      <p:cBhvr>
                                        <p:cTn id="113" dur="750"/>
                                        <p:tgtEl>
                                          <p:spTgt spid="15"/>
                                        </p:tgtEl>
                                      </p:cBhvr>
                                    </p:animEffect>
                                    <p:anim calcmode="lin" valueType="num">
                                      <p:cBhvr>
                                        <p:cTn id="114" dur="750" fill="hold"/>
                                        <p:tgtEl>
                                          <p:spTgt spid="15"/>
                                        </p:tgtEl>
                                        <p:attrNameLst>
                                          <p:attrName>ppt_x</p:attrName>
                                        </p:attrNameLst>
                                      </p:cBhvr>
                                      <p:tavLst>
                                        <p:tav tm="0">
                                          <p:val>
                                            <p:strVal val="#ppt_x"/>
                                          </p:val>
                                        </p:tav>
                                        <p:tav tm="100000">
                                          <p:val>
                                            <p:strVal val="#ppt_x"/>
                                          </p:val>
                                        </p:tav>
                                      </p:tavLst>
                                    </p:anim>
                                    <p:anim calcmode="lin" valueType="num">
                                      <p:cBhvr>
                                        <p:cTn id="115" dur="75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p:bldP spid="10" grpId="0" animBg="1"/>
      <p:bldP spid="11" grpId="0"/>
      <p:bldP spid="12" grpId="0" animBg="1"/>
      <p:bldP spid="13" grpId="0"/>
      <p:bldP spid="14" grpId="0" animBg="1"/>
      <p:bldP spid="15" grpId="0"/>
      <p:bldP spid="16" grpId="0"/>
      <p:bldP spid="17" grpId="0"/>
      <p:bldP spid="18" grpId="0"/>
      <p:bldP spid="19" grpId="0"/>
      <p:bldP spid="23" grpId="0" animBg="1"/>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bwMode="auto">
          <a:xfrm>
            <a:off x="0" y="1788816"/>
            <a:ext cx="2978339" cy="2602792"/>
          </a:xfrm>
          <a:prstGeom prst="rect">
            <a:avLst/>
          </a:prstGeom>
          <a:blipFill>
            <a:blip r:embed="rId3"/>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幼圆" panose="02010509060101010101" pitchFamily="49" charset="-122"/>
              <a:ea typeface="幼圆" panose="02010509060101010101" pitchFamily="49" charset="-122"/>
            </a:endParaRPr>
          </a:p>
        </p:txBody>
      </p:sp>
      <p:sp>
        <p:nvSpPr>
          <p:cNvPr id="5" name="矩形 4"/>
          <p:cNvSpPr/>
          <p:nvPr/>
        </p:nvSpPr>
        <p:spPr>
          <a:xfrm>
            <a:off x="1169623" y="1792998"/>
            <a:ext cx="1808717" cy="2598609"/>
          </a:xfrm>
          <a:custGeom>
            <a:avLst/>
            <a:gdLst>
              <a:gd name="connsiteX0" fmla="*/ 0 w 1920479"/>
              <a:gd name="connsiteY0" fmla="*/ 0 h 2224454"/>
              <a:gd name="connsiteX1" fmla="*/ 1920479 w 1920479"/>
              <a:gd name="connsiteY1" fmla="*/ 0 h 2224454"/>
              <a:gd name="connsiteX2" fmla="*/ 1920479 w 1920479"/>
              <a:gd name="connsiteY2" fmla="*/ 2224454 h 2224454"/>
              <a:gd name="connsiteX3" fmla="*/ 0 w 1920479"/>
              <a:gd name="connsiteY3" fmla="*/ 2224454 h 2224454"/>
              <a:gd name="connsiteX4" fmla="*/ 0 w 1920479"/>
              <a:gd name="connsiteY4" fmla="*/ 0 h 2224454"/>
              <a:gd name="connsiteX0-1" fmla="*/ 517236 w 2437715"/>
              <a:gd name="connsiteY0-2" fmla="*/ 0 h 2233690"/>
              <a:gd name="connsiteX1-3" fmla="*/ 2437715 w 2437715"/>
              <a:gd name="connsiteY1-4" fmla="*/ 0 h 2233690"/>
              <a:gd name="connsiteX2-5" fmla="*/ 2437715 w 2437715"/>
              <a:gd name="connsiteY2-6" fmla="*/ 2224454 h 2233690"/>
              <a:gd name="connsiteX3-7" fmla="*/ 0 w 2437715"/>
              <a:gd name="connsiteY3-8" fmla="*/ 2233690 h 2233690"/>
              <a:gd name="connsiteX4-9" fmla="*/ 517236 w 2437715"/>
              <a:gd name="connsiteY4-10" fmla="*/ 0 h 2233690"/>
              <a:gd name="connsiteX0-11" fmla="*/ 498763 w 2419242"/>
              <a:gd name="connsiteY0-12" fmla="*/ 0 h 2224454"/>
              <a:gd name="connsiteX1-13" fmla="*/ 2419242 w 2419242"/>
              <a:gd name="connsiteY1-14" fmla="*/ 0 h 2224454"/>
              <a:gd name="connsiteX2-15" fmla="*/ 2419242 w 2419242"/>
              <a:gd name="connsiteY2-16" fmla="*/ 2224454 h 2224454"/>
              <a:gd name="connsiteX3-17" fmla="*/ 0 w 2419242"/>
              <a:gd name="connsiteY3-18" fmla="*/ 2215217 h 2224454"/>
              <a:gd name="connsiteX4-19" fmla="*/ 498763 w 2419242"/>
              <a:gd name="connsiteY4-20" fmla="*/ 0 h 2224454"/>
              <a:gd name="connsiteX0-21" fmla="*/ 491143 w 2411622"/>
              <a:gd name="connsiteY0-22" fmla="*/ 0 h 2224454"/>
              <a:gd name="connsiteX1-23" fmla="*/ 2411622 w 2411622"/>
              <a:gd name="connsiteY1-24" fmla="*/ 0 h 2224454"/>
              <a:gd name="connsiteX2-25" fmla="*/ 2411622 w 2411622"/>
              <a:gd name="connsiteY2-26" fmla="*/ 2224454 h 2224454"/>
              <a:gd name="connsiteX3-27" fmla="*/ 0 w 2411622"/>
              <a:gd name="connsiteY3-28" fmla="*/ 2222837 h 2224454"/>
              <a:gd name="connsiteX4-29" fmla="*/ 491143 w 2411622"/>
              <a:gd name="connsiteY4-30" fmla="*/ 0 h 222445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11622" h="2224454">
                <a:moveTo>
                  <a:pt x="491143" y="0"/>
                </a:moveTo>
                <a:lnTo>
                  <a:pt x="2411622" y="0"/>
                </a:lnTo>
                <a:lnTo>
                  <a:pt x="2411622" y="2224454"/>
                </a:lnTo>
                <a:lnTo>
                  <a:pt x="0" y="2222837"/>
                </a:lnTo>
                <a:lnTo>
                  <a:pt x="491143" y="0"/>
                </a:lnTo>
                <a:close/>
              </a:path>
            </a:pathLst>
          </a:custGeom>
          <a:solidFill>
            <a:schemeClr val="tx1">
              <a:alpha val="70000"/>
            </a:schemeClr>
          </a:solidFill>
          <a:ln w="25400" cap="flat">
            <a:noFill/>
            <a:miter lim="4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txBody>
          <a:bodyPr anchor="ctr"/>
          <a:lstStyle/>
          <a:p>
            <a:pPr algn="ctr"/>
            <a:endParaRPr>
              <a:solidFill>
                <a:schemeClr val="tx1"/>
              </a:solidFill>
              <a:latin typeface="幼圆" panose="02010509060101010101" pitchFamily="49" charset="-122"/>
              <a:ea typeface="幼圆" panose="02010509060101010101" pitchFamily="49" charset="-122"/>
            </a:endParaRPr>
          </a:p>
        </p:txBody>
      </p:sp>
      <p:grpSp>
        <p:nvGrpSpPr>
          <p:cNvPr id="7" name="组合 6"/>
          <p:cNvGrpSpPr/>
          <p:nvPr/>
        </p:nvGrpSpPr>
        <p:grpSpPr>
          <a:xfrm>
            <a:off x="5112061" y="2387860"/>
            <a:ext cx="3114545" cy="1737933"/>
            <a:chOff x="685602" y="2617167"/>
            <a:chExt cx="5448871" cy="2317244"/>
          </a:xfrm>
        </p:grpSpPr>
        <p:sp>
          <p:nvSpPr>
            <p:cNvPr id="11" name="TextBox 14"/>
            <p:cNvSpPr txBox="1"/>
            <p:nvPr/>
          </p:nvSpPr>
          <p:spPr>
            <a:xfrm>
              <a:off x="685602" y="3012774"/>
              <a:ext cx="5448871" cy="1921637"/>
            </a:xfrm>
            <a:prstGeom prst="rect">
              <a:avLst/>
            </a:prstGeom>
            <a:noFill/>
          </p:spPr>
          <p:txBody>
            <a:bodyPr wrap="square" rtlCol="0">
              <a:spAutoFit/>
            </a:bodyPr>
            <a:lstStyle/>
            <a:p>
              <a:pPr>
                <a:lnSpc>
                  <a:spcPct val="150000"/>
                </a:lnSpc>
              </a:pPr>
              <a:r>
                <a:rPr lang="en-US" altLang="zh-CN" sz="1000" dirty="0">
                  <a:latin typeface="幼圆" panose="02010509060101010101" pitchFamily="49" charset="-122"/>
                  <a:ea typeface="幼圆" panose="02010509060101010101" pitchFamily="49" charset="-122"/>
                </a:rPr>
                <a:t>1.</a:t>
              </a:r>
              <a:r>
                <a:rPr lang="zh-CN" altLang="en-US" sz="1000" dirty="0">
                  <a:latin typeface="幼圆" panose="02010509060101010101" pitchFamily="49" charset="-122"/>
                  <a:ea typeface="幼圆" panose="02010509060101010101" pitchFamily="49" charset="-122"/>
                </a:rPr>
                <a:t>单击要填充的形状；</a:t>
              </a:r>
              <a:r>
                <a:rPr lang="en-US" altLang="zh-CN" sz="1000" dirty="0">
                  <a:latin typeface="幼圆" panose="02010509060101010101" pitchFamily="49" charset="-122"/>
                  <a:ea typeface="幼圆" panose="02010509060101010101" pitchFamily="49" charset="-122"/>
                </a:rPr>
                <a:t>2.</a:t>
              </a:r>
              <a:r>
                <a:rPr lang="zh-CN" altLang="en-US" sz="1000" dirty="0">
                  <a:latin typeface="幼圆" panose="02010509060101010101" pitchFamily="49" charset="-122"/>
                  <a:ea typeface="幼圆" panose="02010509060101010101" pitchFamily="49" charset="-122"/>
                </a:rPr>
                <a:t>在“格式”选项卡上的“形状样式”组中，单击“形状填充”旁边的箭头，然后单击「图片或纹理填充」； </a:t>
              </a:r>
              <a:r>
                <a:rPr lang="en-US" altLang="zh-CN" sz="1000" dirty="0">
                  <a:latin typeface="幼圆" panose="02010509060101010101" pitchFamily="49" charset="-122"/>
                  <a:ea typeface="幼圆" panose="02010509060101010101" pitchFamily="49" charset="-122"/>
                </a:rPr>
                <a:t>3.</a:t>
              </a:r>
              <a:r>
                <a:rPr lang="zh-CN" altLang="en-US" sz="1000" dirty="0">
                  <a:latin typeface="幼圆" panose="02010509060101010101" pitchFamily="49" charset="-122"/>
                  <a:ea typeface="幼圆" panose="02010509060101010101" pitchFamily="49" charset="-122"/>
                </a:rPr>
                <a:t>找到包含需要使用的图片的文件夹，单击该图片，然后单击“插入” ；</a:t>
              </a:r>
              <a:r>
                <a:rPr lang="en-US" altLang="zh-CN" sz="1000" dirty="0">
                  <a:latin typeface="幼圆" panose="02010509060101010101" pitchFamily="49" charset="-122"/>
                  <a:ea typeface="幼圆" panose="02010509060101010101" pitchFamily="49" charset="-122"/>
                </a:rPr>
                <a:t>4.</a:t>
              </a:r>
              <a:r>
                <a:rPr lang="zh-CN" altLang="en-US" sz="1000" dirty="0">
                  <a:latin typeface="幼圆" panose="02010509060101010101" pitchFamily="49" charset="-122"/>
                  <a:ea typeface="幼圆" panose="02010509060101010101" pitchFamily="49" charset="-122"/>
                </a:rPr>
                <a:t>使用图片工具“裁剪”下拉菜单中的「填充」可对图片进行调整</a:t>
              </a:r>
              <a:endParaRPr lang="en-US" altLang="zh-CN" sz="1000" dirty="0">
                <a:latin typeface="幼圆" panose="02010509060101010101" pitchFamily="49" charset="-122"/>
                <a:ea typeface="幼圆" panose="02010509060101010101" pitchFamily="49" charset="-122"/>
              </a:endParaRPr>
            </a:p>
          </p:txBody>
        </p:sp>
        <p:sp>
          <p:nvSpPr>
            <p:cNvPr id="12" name="TextBox 14"/>
            <p:cNvSpPr txBox="1"/>
            <p:nvPr/>
          </p:nvSpPr>
          <p:spPr>
            <a:xfrm>
              <a:off x="685602" y="2617167"/>
              <a:ext cx="5448871" cy="410369"/>
            </a:xfrm>
            <a:prstGeom prst="rect">
              <a:avLst/>
            </a:prstGeom>
            <a:noFill/>
          </p:spPr>
          <p:txBody>
            <a:bodyPr wrap="square" rtlCol="0">
              <a:spAutoFit/>
            </a:bodyPr>
            <a:lstStyle/>
            <a:p>
              <a:r>
                <a:rPr lang="zh-CN" altLang="en-US" sz="1400" b="1">
                  <a:latin typeface="幼圆" panose="02010509060101010101" pitchFamily="49" charset="-122"/>
                  <a:ea typeface="幼圆" panose="02010509060101010101" pitchFamily="49" charset="-122"/>
                </a:rPr>
                <a:t>请在形状中填充图片</a:t>
              </a:r>
            </a:p>
          </p:txBody>
        </p:sp>
      </p:grpSp>
      <p:grpSp>
        <p:nvGrpSpPr>
          <p:cNvPr id="8" name="组合 7"/>
          <p:cNvGrpSpPr/>
          <p:nvPr/>
        </p:nvGrpSpPr>
        <p:grpSpPr>
          <a:xfrm>
            <a:off x="1615881" y="2833518"/>
            <a:ext cx="1842997" cy="810089"/>
            <a:chOff x="3422324" y="3039076"/>
            <a:chExt cx="2457329" cy="1080119"/>
          </a:xfrm>
        </p:grpSpPr>
        <p:sp>
          <p:nvSpPr>
            <p:cNvPr id="9" name="文本框 22"/>
            <p:cNvSpPr txBox="1"/>
            <p:nvPr/>
          </p:nvSpPr>
          <p:spPr>
            <a:xfrm>
              <a:off x="3422324" y="3285296"/>
              <a:ext cx="1510045" cy="833899"/>
            </a:xfrm>
            <a:prstGeom prst="rect">
              <a:avLst/>
            </a:prstGeom>
            <a:noFill/>
          </p:spPr>
          <p:txBody>
            <a:bodyPr wrap="square" lIns="72000" tIns="0" rIns="72000" bIns="0" anchor="ctr" anchorCtr="0">
              <a:normAutofit fontScale="92500"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lnSpc>
                  <a:spcPct val="120000"/>
                </a:lnSpc>
                <a:defRPr/>
              </a:pPr>
              <a:r>
                <a:rPr lang="zh-CN" altLang="en-US" sz="1000" dirty="0">
                  <a:solidFill>
                    <a:schemeClr val="bg1"/>
                  </a:solidFill>
                  <a:latin typeface="幼圆" panose="02010509060101010101" pitchFamily="49" charset="-122"/>
                  <a:ea typeface="幼圆" panose="02010509060101010101" pitchFamily="49" charset="-122"/>
                </a:rPr>
                <a:t>此部分内容作为文字排版占位显示</a:t>
              </a:r>
              <a:br>
                <a:rPr lang="zh-CN" altLang="en-US" sz="1000" dirty="0">
                  <a:solidFill>
                    <a:schemeClr val="bg1"/>
                  </a:solidFill>
                  <a:latin typeface="幼圆" panose="02010509060101010101" pitchFamily="49" charset="-122"/>
                  <a:ea typeface="幼圆" panose="02010509060101010101" pitchFamily="49" charset="-122"/>
                </a:rPr>
              </a:br>
              <a:r>
                <a:rPr lang="zh-CN" altLang="en-US" sz="1000" dirty="0">
                  <a:solidFill>
                    <a:schemeClr val="bg1"/>
                  </a:solidFill>
                  <a:latin typeface="幼圆" panose="02010509060101010101" pitchFamily="49" charset="-122"/>
                  <a:ea typeface="幼圆" panose="02010509060101010101" pitchFamily="49" charset="-122"/>
                </a:rPr>
                <a:t>（建议使用主题字体）</a:t>
              </a:r>
            </a:p>
          </p:txBody>
        </p:sp>
        <p:sp>
          <p:nvSpPr>
            <p:cNvPr id="10" name="矩形 9"/>
            <p:cNvSpPr/>
            <p:nvPr/>
          </p:nvSpPr>
          <p:spPr>
            <a:xfrm>
              <a:off x="3422324" y="3039076"/>
              <a:ext cx="2457329" cy="246221"/>
            </a:xfrm>
            <a:prstGeom prst="rect">
              <a:avLst/>
            </a:prstGeom>
          </p:spPr>
          <p:txBody>
            <a:bodyPr wrap="none" lIns="72000" tIns="0" rIns="72000" bIns="0">
              <a:normAutofit fontScale="925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914400">
                <a:defRPr/>
              </a:pPr>
              <a:r>
                <a:rPr lang="zh-CN" altLang="en-US" sz="1600" b="1">
                  <a:solidFill>
                    <a:schemeClr val="bg1"/>
                  </a:solidFill>
                  <a:latin typeface="幼圆" panose="02010509060101010101" pitchFamily="49" charset="-122"/>
                  <a:ea typeface="幼圆" panose="02010509060101010101" pitchFamily="49" charset="-122"/>
                </a:rPr>
                <a:t>标题文本预设</a:t>
              </a:r>
            </a:p>
          </p:txBody>
        </p:sp>
      </p:grpSp>
      <p:grpSp>
        <p:nvGrpSpPr>
          <p:cNvPr id="23" name="组合 22"/>
          <p:cNvGrpSpPr/>
          <p:nvPr/>
        </p:nvGrpSpPr>
        <p:grpSpPr>
          <a:xfrm>
            <a:off x="2285562" y="0"/>
            <a:ext cx="4572877" cy="850989"/>
            <a:chOff x="2285562" y="0"/>
            <a:chExt cx="4572877" cy="850989"/>
          </a:xfrm>
        </p:grpSpPr>
        <p:grpSp>
          <p:nvGrpSpPr>
            <p:cNvPr id="24" name="组合 23"/>
            <p:cNvGrpSpPr/>
            <p:nvPr/>
          </p:nvGrpSpPr>
          <p:grpSpPr>
            <a:xfrm>
              <a:off x="3248305" y="192293"/>
              <a:ext cx="2783997" cy="617463"/>
              <a:chOff x="10408" y="2007"/>
              <a:chExt cx="4626" cy="1026"/>
            </a:xfrm>
          </p:grpSpPr>
          <p:sp>
            <p:nvSpPr>
              <p:cNvPr id="27" name="文本框 26"/>
              <p:cNvSpPr txBox="1"/>
              <p:nvPr/>
            </p:nvSpPr>
            <p:spPr>
              <a:xfrm>
                <a:off x="10408" y="2007"/>
                <a:ext cx="4398" cy="767"/>
              </a:xfrm>
              <a:prstGeom prst="rect">
                <a:avLst/>
              </a:prstGeom>
              <a:noFill/>
            </p:spPr>
            <p:txBody>
              <a:bodyPr wrap="none" rtlCol="0">
                <a:spAutoFit/>
              </a:bodyPr>
              <a:lstStyle/>
              <a:p>
                <a:pPr algn="ctr"/>
                <a:r>
                  <a:rPr lang="zh-CN" altLang="en-US" sz="2400" dirty="0">
                    <a:solidFill>
                      <a:schemeClr val="tx1">
                        <a:lumMod val="75000"/>
                        <a:lumOff val="25000"/>
                      </a:schemeClr>
                    </a:solidFill>
                    <a:latin typeface="方正苏新诗柳楷简体" panose="02000000000000000000" charset="-122"/>
                    <a:ea typeface="创艺简行楷" pitchFamily="2" charset="-122"/>
                  </a:rPr>
                  <a:t>点击输入您的标题</a:t>
                </a:r>
              </a:p>
            </p:txBody>
          </p:sp>
          <p:sp>
            <p:nvSpPr>
              <p:cNvPr id="28" name="文本框 27"/>
              <p:cNvSpPr txBox="1"/>
              <p:nvPr/>
            </p:nvSpPr>
            <p:spPr>
              <a:xfrm>
                <a:off x="10408" y="2573"/>
                <a:ext cx="4626" cy="460"/>
              </a:xfrm>
              <a:prstGeom prst="rect">
                <a:avLst/>
              </a:prstGeom>
              <a:noFill/>
            </p:spPr>
            <p:txBody>
              <a:bodyPr wrap="square" rtlCol="0">
                <a:spAutoFit/>
              </a:bodyPr>
              <a:lstStyle/>
              <a:p>
                <a:pPr algn="dist"/>
                <a:r>
                  <a:rPr lang="zh-CN" altLang="en-US" sz="1200" spc="225" dirty="0">
                    <a:solidFill>
                      <a:schemeClr val="bg2">
                        <a:lumMod val="25000"/>
                      </a:schemeClr>
                    </a:solidFill>
                    <a:latin typeface="方正苏新诗柳楷简体" panose="02000000000000000000" charset="-122"/>
                    <a:ea typeface="创艺简行楷" pitchFamily="2" charset="-122"/>
                  </a:rPr>
                  <a:t>Click enter your title</a:t>
                </a:r>
              </a:p>
            </p:txBody>
          </p:sp>
        </p:grpSp>
        <p:pic>
          <p:nvPicPr>
            <p:cNvPr id="25" name="图片 24" descr="图片包含 室内, 鲜花, 白色&#10;&#10;已生成极高可信度的说明"/>
            <p:cNvPicPr>
              <a:picLocks noChangeAspect="1"/>
            </p:cNvPicPr>
            <p:nvPr/>
          </p:nvPicPr>
          <p:blipFill>
            <a:blip r:embed="rId4" cstate="screen"/>
            <a:stretch>
              <a:fillRect/>
            </a:stretch>
          </p:blipFill>
          <p:spPr>
            <a:xfrm flipV="1">
              <a:off x="2285562" y="0"/>
              <a:ext cx="1003067" cy="850989"/>
            </a:xfrm>
            <a:prstGeom prst="rect">
              <a:avLst/>
            </a:prstGeom>
          </p:spPr>
        </p:pic>
        <p:pic>
          <p:nvPicPr>
            <p:cNvPr id="26" name="图片 25" descr="图片包含 室内, 鲜花, 白色&#10;&#10;已生成极高可信度的说明"/>
            <p:cNvPicPr>
              <a:picLocks noChangeAspect="1"/>
            </p:cNvPicPr>
            <p:nvPr/>
          </p:nvPicPr>
          <p:blipFill>
            <a:blip r:embed="rId4" cstate="screen"/>
            <a:stretch>
              <a:fillRect/>
            </a:stretch>
          </p:blipFill>
          <p:spPr>
            <a:xfrm flipH="1" flipV="1">
              <a:off x="5855372" y="0"/>
              <a:ext cx="1003067" cy="850989"/>
            </a:xfrm>
            <a:prstGeom prst="rect">
              <a:avLst/>
            </a:prstGeom>
          </p:spPr>
        </p:pic>
      </p:grpSp>
      <p:grpSp>
        <p:nvGrpSpPr>
          <p:cNvPr id="31" name="组合 30"/>
          <p:cNvGrpSpPr/>
          <p:nvPr/>
        </p:nvGrpSpPr>
        <p:grpSpPr>
          <a:xfrm>
            <a:off x="2897815" y="1383910"/>
            <a:ext cx="1626663" cy="3276600"/>
            <a:chOff x="2897815" y="1383910"/>
            <a:chExt cx="1626663" cy="3276600"/>
          </a:xfrm>
        </p:grpSpPr>
        <p:grpSp>
          <p:nvGrpSpPr>
            <p:cNvPr id="13" name="组合 12"/>
            <p:cNvGrpSpPr/>
            <p:nvPr/>
          </p:nvGrpSpPr>
          <p:grpSpPr bwMode="auto">
            <a:xfrm>
              <a:off x="2897815" y="1383910"/>
              <a:ext cx="1626663" cy="3276600"/>
              <a:chOff x="8853485" y="3998913"/>
              <a:chExt cx="3106735" cy="6257925"/>
            </a:xfrm>
            <a:effectLst/>
          </p:grpSpPr>
          <p:sp>
            <p:nvSpPr>
              <p:cNvPr id="15" name="任意多边形: 形状 14"/>
              <p:cNvSpPr/>
              <p:nvPr/>
            </p:nvSpPr>
            <p:spPr bwMode="auto">
              <a:xfrm>
                <a:off x="8853485" y="3998913"/>
                <a:ext cx="3106735" cy="6257925"/>
              </a:xfrm>
              <a:custGeom>
                <a:avLst/>
                <a:gdLst>
                  <a:gd name="T0" fmla="*/ 8594 w 8630"/>
                  <a:gd name="T1" fmla="*/ 3320 h 17382"/>
                  <a:gd name="T2" fmla="*/ 8596 w 8630"/>
                  <a:gd name="T3" fmla="*/ 3320 h 17382"/>
                  <a:gd name="T4" fmla="*/ 8629 w 8630"/>
                  <a:gd name="T5" fmla="*/ 3353 h 17382"/>
                  <a:gd name="T6" fmla="*/ 8629 w 8630"/>
                  <a:gd name="T7" fmla="*/ 4419 h 17382"/>
                  <a:gd name="T8" fmla="*/ 8596 w 8630"/>
                  <a:gd name="T9" fmla="*/ 4452 h 17382"/>
                  <a:gd name="T10" fmla="*/ 8594 w 8630"/>
                  <a:gd name="T11" fmla="*/ 4452 h 17382"/>
                  <a:gd name="T12" fmla="*/ 8594 w 8630"/>
                  <a:gd name="T13" fmla="*/ 16371 h 17382"/>
                  <a:gd name="T14" fmla="*/ 7584 w 8630"/>
                  <a:gd name="T15" fmla="*/ 17381 h 17382"/>
                  <a:gd name="T16" fmla="*/ 1043 w 8630"/>
                  <a:gd name="T17" fmla="*/ 17381 h 17382"/>
                  <a:gd name="T18" fmla="*/ 33 w 8630"/>
                  <a:gd name="T19" fmla="*/ 16371 h 17382"/>
                  <a:gd name="T20" fmla="*/ 33 w 8630"/>
                  <a:gd name="T21" fmla="*/ 5859 h 17382"/>
                  <a:gd name="T22" fmla="*/ 33 w 8630"/>
                  <a:gd name="T23" fmla="*/ 5859 h 17382"/>
                  <a:gd name="T24" fmla="*/ 0 w 8630"/>
                  <a:gd name="T25" fmla="*/ 5826 h 17382"/>
                  <a:gd name="T26" fmla="*/ 0 w 8630"/>
                  <a:gd name="T27" fmla="*/ 4760 h 17382"/>
                  <a:gd name="T28" fmla="*/ 33 w 8630"/>
                  <a:gd name="T29" fmla="*/ 4727 h 17382"/>
                  <a:gd name="T30" fmla="*/ 33 w 8630"/>
                  <a:gd name="T31" fmla="*/ 4727 h 17382"/>
                  <a:gd name="T32" fmla="*/ 33 w 8630"/>
                  <a:gd name="T33" fmla="*/ 4452 h 17382"/>
                  <a:gd name="T34" fmla="*/ 33 w 8630"/>
                  <a:gd name="T35" fmla="*/ 4452 h 17382"/>
                  <a:gd name="T36" fmla="*/ 0 w 8630"/>
                  <a:gd name="T37" fmla="*/ 4419 h 17382"/>
                  <a:gd name="T38" fmla="*/ 0 w 8630"/>
                  <a:gd name="T39" fmla="*/ 3353 h 17382"/>
                  <a:gd name="T40" fmla="*/ 33 w 8630"/>
                  <a:gd name="T41" fmla="*/ 3320 h 17382"/>
                  <a:gd name="T42" fmla="*/ 33 w 8630"/>
                  <a:gd name="T43" fmla="*/ 3320 h 17382"/>
                  <a:gd name="T44" fmla="*/ 33 w 8630"/>
                  <a:gd name="T45" fmla="*/ 2704 h 17382"/>
                  <a:gd name="T46" fmla="*/ 33 w 8630"/>
                  <a:gd name="T47" fmla="*/ 2704 h 17382"/>
                  <a:gd name="T48" fmla="*/ 0 w 8630"/>
                  <a:gd name="T49" fmla="*/ 2672 h 17382"/>
                  <a:gd name="T50" fmla="*/ 0 w 8630"/>
                  <a:gd name="T51" fmla="*/ 2075 h 17382"/>
                  <a:gd name="T52" fmla="*/ 33 w 8630"/>
                  <a:gd name="T53" fmla="*/ 2042 h 17382"/>
                  <a:gd name="T54" fmla="*/ 33 w 8630"/>
                  <a:gd name="T55" fmla="*/ 2042 h 17382"/>
                  <a:gd name="T56" fmla="*/ 33 w 8630"/>
                  <a:gd name="T57" fmla="*/ 1010 h 17382"/>
                  <a:gd name="T58" fmla="*/ 1043 w 8630"/>
                  <a:gd name="T59" fmla="*/ 0 h 17382"/>
                  <a:gd name="T60" fmla="*/ 7584 w 8630"/>
                  <a:gd name="T61" fmla="*/ 0 h 17382"/>
                  <a:gd name="T62" fmla="*/ 8594 w 8630"/>
                  <a:gd name="T63" fmla="*/ 1010 h 17382"/>
                  <a:gd name="T64" fmla="*/ 8594 w 8630"/>
                  <a:gd name="T65" fmla="*/ 3320 h 173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630"/>
                  <a:gd name="T100" fmla="*/ 0 h 17382"/>
                  <a:gd name="T101" fmla="*/ 8630 w 8630"/>
                  <a:gd name="T102" fmla="*/ 17382 h 173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630" h="17382">
                    <a:moveTo>
                      <a:pt x="8594" y="3320"/>
                    </a:moveTo>
                    <a:lnTo>
                      <a:pt x="8596" y="3320"/>
                    </a:lnTo>
                    <a:cubicBezTo>
                      <a:pt x="8614" y="3320"/>
                      <a:pt x="8629" y="3335"/>
                      <a:pt x="8629" y="3353"/>
                    </a:cubicBezTo>
                    <a:lnTo>
                      <a:pt x="8629" y="4419"/>
                    </a:lnTo>
                    <a:cubicBezTo>
                      <a:pt x="8629" y="4438"/>
                      <a:pt x="8614" y="4452"/>
                      <a:pt x="8596" y="4452"/>
                    </a:cubicBezTo>
                    <a:lnTo>
                      <a:pt x="8594" y="4452"/>
                    </a:lnTo>
                    <a:lnTo>
                      <a:pt x="8594" y="16371"/>
                    </a:lnTo>
                    <a:cubicBezTo>
                      <a:pt x="8594" y="16928"/>
                      <a:pt x="8141" y="17381"/>
                      <a:pt x="7584" y="17381"/>
                    </a:cubicBezTo>
                    <a:lnTo>
                      <a:pt x="1043" y="17381"/>
                    </a:lnTo>
                    <a:cubicBezTo>
                      <a:pt x="487" y="17381"/>
                      <a:pt x="33" y="16928"/>
                      <a:pt x="33" y="16371"/>
                    </a:cubicBezTo>
                    <a:lnTo>
                      <a:pt x="33" y="5859"/>
                    </a:lnTo>
                    <a:cubicBezTo>
                      <a:pt x="15" y="5859"/>
                      <a:pt x="0" y="5844"/>
                      <a:pt x="0" y="5826"/>
                    </a:cubicBezTo>
                    <a:lnTo>
                      <a:pt x="0" y="4760"/>
                    </a:lnTo>
                    <a:cubicBezTo>
                      <a:pt x="0" y="4741"/>
                      <a:pt x="15" y="4727"/>
                      <a:pt x="33" y="4727"/>
                    </a:cubicBezTo>
                    <a:lnTo>
                      <a:pt x="33" y="4452"/>
                    </a:lnTo>
                    <a:cubicBezTo>
                      <a:pt x="15" y="4452"/>
                      <a:pt x="0" y="4438"/>
                      <a:pt x="0" y="4419"/>
                    </a:cubicBezTo>
                    <a:lnTo>
                      <a:pt x="0" y="3353"/>
                    </a:lnTo>
                    <a:cubicBezTo>
                      <a:pt x="0" y="3335"/>
                      <a:pt x="15" y="3320"/>
                      <a:pt x="33" y="3320"/>
                    </a:cubicBezTo>
                    <a:lnTo>
                      <a:pt x="33" y="2704"/>
                    </a:lnTo>
                    <a:cubicBezTo>
                      <a:pt x="15" y="2704"/>
                      <a:pt x="0" y="2690"/>
                      <a:pt x="0" y="2672"/>
                    </a:cubicBezTo>
                    <a:lnTo>
                      <a:pt x="0" y="2075"/>
                    </a:lnTo>
                    <a:cubicBezTo>
                      <a:pt x="0" y="2057"/>
                      <a:pt x="15" y="2042"/>
                      <a:pt x="33" y="2042"/>
                    </a:cubicBezTo>
                    <a:lnTo>
                      <a:pt x="33" y="1010"/>
                    </a:lnTo>
                    <a:cubicBezTo>
                      <a:pt x="33" y="453"/>
                      <a:pt x="487" y="0"/>
                      <a:pt x="1043" y="0"/>
                    </a:cubicBezTo>
                    <a:lnTo>
                      <a:pt x="7584" y="0"/>
                    </a:lnTo>
                    <a:cubicBezTo>
                      <a:pt x="8141" y="0"/>
                      <a:pt x="8594" y="453"/>
                      <a:pt x="8594" y="1010"/>
                    </a:cubicBezTo>
                    <a:lnTo>
                      <a:pt x="8594" y="3320"/>
                    </a:lnTo>
                  </a:path>
                </a:pathLst>
              </a:cu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a:latin typeface="幼圆" panose="02010509060101010101" pitchFamily="49" charset="-122"/>
                  <a:ea typeface="幼圆" panose="02010509060101010101" pitchFamily="49" charset="-122"/>
                </a:endParaRPr>
              </a:p>
            </p:txBody>
          </p:sp>
          <p:sp>
            <p:nvSpPr>
              <p:cNvPr id="16" name="任意多边形: 形状 15"/>
              <p:cNvSpPr/>
              <p:nvPr/>
            </p:nvSpPr>
            <p:spPr bwMode="auto">
              <a:xfrm>
                <a:off x="8888413" y="4021138"/>
                <a:ext cx="3036887" cy="6211887"/>
              </a:xfrm>
              <a:custGeom>
                <a:avLst/>
                <a:gdLst>
                  <a:gd name="T0" fmla="*/ 947 w 8436"/>
                  <a:gd name="T1" fmla="*/ 17255 h 17256"/>
                  <a:gd name="T2" fmla="*/ 0 w 8436"/>
                  <a:gd name="T3" fmla="*/ 16308 h 17256"/>
                  <a:gd name="T4" fmla="*/ 0 w 8436"/>
                  <a:gd name="T5" fmla="*/ 947 h 17256"/>
                  <a:gd name="T6" fmla="*/ 947 w 8436"/>
                  <a:gd name="T7" fmla="*/ 0 h 17256"/>
                  <a:gd name="T8" fmla="*/ 7488 w 8436"/>
                  <a:gd name="T9" fmla="*/ 0 h 17256"/>
                  <a:gd name="T10" fmla="*/ 8435 w 8436"/>
                  <a:gd name="T11" fmla="*/ 947 h 17256"/>
                  <a:gd name="T12" fmla="*/ 8435 w 8436"/>
                  <a:gd name="T13" fmla="*/ 16308 h 17256"/>
                  <a:gd name="T14" fmla="*/ 7488 w 8436"/>
                  <a:gd name="T15" fmla="*/ 17255 h 17256"/>
                  <a:gd name="T16" fmla="*/ 947 w 8436"/>
                  <a:gd name="T17" fmla="*/ 17255 h 17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436"/>
                  <a:gd name="T28" fmla="*/ 0 h 17256"/>
                  <a:gd name="T29" fmla="*/ 8436 w 8436"/>
                  <a:gd name="T30" fmla="*/ 17256 h 17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436" h="17256">
                    <a:moveTo>
                      <a:pt x="947" y="17255"/>
                    </a:moveTo>
                    <a:cubicBezTo>
                      <a:pt x="425" y="17255"/>
                      <a:pt x="0" y="16831"/>
                      <a:pt x="0" y="16308"/>
                    </a:cubicBezTo>
                    <a:lnTo>
                      <a:pt x="0" y="947"/>
                    </a:lnTo>
                    <a:cubicBezTo>
                      <a:pt x="0" y="425"/>
                      <a:pt x="425" y="0"/>
                      <a:pt x="947" y="0"/>
                    </a:cubicBezTo>
                    <a:lnTo>
                      <a:pt x="7488" y="0"/>
                    </a:lnTo>
                    <a:cubicBezTo>
                      <a:pt x="8010" y="0"/>
                      <a:pt x="8435" y="425"/>
                      <a:pt x="8435" y="947"/>
                    </a:cubicBezTo>
                    <a:lnTo>
                      <a:pt x="8435" y="16308"/>
                    </a:lnTo>
                    <a:cubicBezTo>
                      <a:pt x="8435" y="16831"/>
                      <a:pt x="8010" y="17255"/>
                      <a:pt x="7488" y="17255"/>
                    </a:cubicBezTo>
                    <a:lnTo>
                      <a:pt x="947" y="17255"/>
                    </a:lnTo>
                  </a:path>
                </a:pathLst>
              </a:cu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a:latin typeface="幼圆" panose="02010509060101010101" pitchFamily="49" charset="-122"/>
                  <a:ea typeface="幼圆" panose="02010509060101010101" pitchFamily="49" charset="-122"/>
                </a:endParaRPr>
              </a:p>
            </p:txBody>
          </p:sp>
          <p:sp>
            <p:nvSpPr>
              <p:cNvPr id="17" name="任意多边形: 形状 16"/>
              <p:cNvSpPr/>
              <p:nvPr/>
            </p:nvSpPr>
            <p:spPr bwMode="auto">
              <a:xfrm>
                <a:off x="9925050" y="4337050"/>
                <a:ext cx="93663" cy="93663"/>
              </a:xfrm>
              <a:custGeom>
                <a:avLst/>
                <a:gdLst>
                  <a:gd name="T0" fmla="*/ 130 w 260"/>
                  <a:gd name="T1" fmla="*/ 260 h 261"/>
                  <a:gd name="T2" fmla="*/ 0 w 260"/>
                  <a:gd name="T3" fmla="*/ 130 h 261"/>
                  <a:gd name="T4" fmla="*/ 130 w 260"/>
                  <a:gd name="T5" fmla="*/ 0 h 261"/>
                  <a:gd name="T6" fmla="*/ 259 w 260"/>
                  <a:gd name="T7" fmla="*/ 130 h 261"/>
                  <a:gd name="T8" fmla="*/ 130 w 260"/>
                  <a:gd name="T9" fmla="*/ 260 h 261"/>
                  <a:gd name="T10" fmla="*/ 0 60000 65536"/>
                  <a:gd name="T11" fmla="*/ 0 60000 65536"/>
                  <a:gd name="T12" fmla="*/ 0 60000 65536"/>
                  <a:gd name="T13" fmla="*/ 0 60000 65536"/>
                  <a:gd name="T14" fmla="*/ 0 60000 65536"/>
                  <a:gd name="T15" fmla="*/ 0 w 260"/>
                  <a:gd name="T16" fmla="*/ 0 h 261"/>
                  <a:gd name="T17" fmla="*/ 260 w 260"/>
                  <a:gd name="T18" fmla="*/ 261 h 261"/>
                </a:gdLst>
                <a:ahLst/>
                <a:cxnLst>
                  <a:cxn ang="T10">
                    <a:pos x="T0" y="T1"/>
                  </a:cxn>
                  <a:cxn ang="T11">
                    <a:pos x="T2" y="T3"/>
                  </a:cxn>
                  <a:cxn ang="T12">
                    <a:pos x="T4" y="T5"/>
                  </a:cxn>
                  <a:cxn ang="T13">
                    <a:pos x="T6" y="T7"/>
                  </a:cxn>
                  <a:cxn ang="T14">
                    <a:pos x="T8" y="T9"/>
                  </a:cxn>
                </a:cxnLst>
                <a:rect l="T15" t="T16" r="T17" b="T18"/>
                <a:pathLst>
                  <a:path w="260" h="261">
                    <a:moveTo>
                      <a:pt x="130" y="260"/>
                    </a:moveTo>
                    <a:cubicBezTo>
                      <a:pt x="58" y="260"/>
                      <a:pt x="0" y="202"/>
                      <a:pt x="0" y="130"/>
                    </a:cubicBezTo>
                    <a:cubicBezTo>
                      <a:pt x="0" y="58"/>
                      <a:pt x="58" y="0"/>
                      <a:pt x="130" y="0"/>
                    </a:cubicBezTo>
                    <a:cubicBezTo>
                      <a:pt x="201" y="0"/>
                      <a:pt x="259" y="58"/>
                      <a:pt x="259" y="130"/>
                    </a:cubicBezTo>
                    <a:cubicBezTo>
                      <a:pt x="259" y="202"/>
                      <a:pt x="201" y="260"/>
                      <a:pt x="130" y="260"/>
                    </a:cubicBezTo>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a:latin typeface="幼圆" panose="02010509060101010101" pitchFamily="49" charset="-122"/>
                  <a:ea typeface="幼圆" panose="02010509060101010101" pitchFamily="49" charset="-122"/>
                </a:endParaRPr>
              </a:p>
            </p:txBody>
          </p:sp>
          <p:sp>
            <p:nvSpPr>
              <p:cNvPr id="18" name="任意多边形: 形状 17"/>
              <p:cNvSpPr/>
              <p:nvPr/>
            </p:nvSpPr>
            <p:spPr bwMode="auto">
              <a:xfrm>
                <a:off x="10369550" y="4167188"/>
                <a:ext cx="68263" cy="68262"/>
              </a:xfrm>
              <a:custGeom>
                <a:avLst/>
                <a:gdLst>
                  <a:gd name="T0" fmla="*/ 95 w 191"/>
                  <a:gd name="T1" fmla="*/ 190 h 191"/>
                  <a:gd name="T2" fmla="*/ 0 w 191"/>
                  <a:gd name="T3" fmla="*/ 95 h 191"/>
                  <a:gd name="T4" fmla="*/ 95 w 191"/>
                  <a:gd name="T5" fmla="*/ 0 h 191"/>
                  <a:gd name="T6" fmla="*/ 190 w 191"/>
                  <a:gd name="T7" fmla="*/ 95 h 191"/>
                  <a:gd name="T8" fmla="*/ 95 w 191"/>
                  <a:gd name="T9" fmla="*/ 190 h 191"/>
                  <a:gd name="T10" fmla="*/ 0 60000 65536"/>
                  <a:gd name="T11" fmla="*/ 0 60000 65536"/>
                  <a:gd name="T12" fmla="*/ 0 60000 65536"/>
                  <a:gd name="T13" fmla="*/ 0 60000 65536"/>
                  <a:gd name="T14" fmla="*/ 0 60000 65536"/>
                  <a:gd name="T15" fmla="*/ 0 w 191"/>
                  <a:gd name="T16" fmla="*/ 0 h 191"/>
                  <a:gd name="T17" fmla="*/ 191 w 191"/>
                  <a:gd name="T18" fmla="*/ 191 h 191"/>
                </a:gdLst>
                <a:ahLst/>
                <a:cxnLst>
                  <a:cxn ang="T10">
                    <a:pos x="T0" y="T1"/>
                  </a:cxn>
                  <a:cxn ang="T11">
                    <a:pos x="T2" y="T3"/>
                  </a:cxn>
                  <a:cxn ang="T12">
                    <a:pos x="T4" y="T5"/>
                  </a:cxn>
                  <a:cxn ang="T13">
                    <a:pos x="T6" y="T7"/>
                  </a:cxn>
                  <a:cxn ang="T14">
                    <a:pos x="T8" y="T9"/>
                  </a:cxn>
                </a:cxnLst>
                <a:rect l="T15" t="T16" r="T17" b="T18"/>
                <a:pathLst>
                  <a:path w="191" h="191">
                    <a:moveTo>
                      <a:pt x="95" y="190"/>
                    </a:moveTo>
                    <a:cubicBezTo>
                      <a:pt x="42" y="190"/>
                      <a:pt x="0" y="147"/>
                      <a:pt x="0" y="95"/>
                    </a:cubicBezTo>
                    <a:cubicBezTo>
                      <a:pt x="0" y="43"/>
                      <a:pt x="42" y="0"/>
                      <a:pt x="95" y="0"/>
                    </a:cubicBezTo>
                    <a:cubicBezTo>
                      <a:pt x="147" y="0"/>
                      <a:pt x="190" y="43"/>
                      <a:pt x="190" y="95"/>
                    </a:cubicBezTo>
                    <a:cubicBezTo>
                      <a:pt x="190" y="147"/>
                      <a:pt x="147" y="190"/>
                      <a:pt x="95" y="190"/>
                    </a:cubicBezTo>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a:latin typeface="幼圆" panose="02010509060101010101" pitchFamily="49" charset="-122"/>
                  <a:ea typeface="幼圆" panose="02010509060101010101" pitchFamily="49" charset="-122"/>
                </a:endParaRPr>
              </a:p>
            </p:txBody>
          </p:sp>
          <p:sp>
            <p:nvSpPr>
              <p:cNvPr id="19" name="任意多边形: 形状 18"/>
              <p:cNvSpPr/>
              <p:nvPr/>
            </p:nvSpPr>
            <p:spPr bwMode="auto">
              <a:xfrm>
                <a:off x="10185400" y="4362450"/>
                <a:ext cx="434975" cy="46038"/>
              </a:xfrm>
              <a:custGeom>
                <a:avLst/>
                <a:gdLst>
                  <a:gd name="T0" fmla="*/ 1143 w 1209"/>
                  <a:gd name="T1" fmla="*/ 129 h 130"/>
                  <a:gd name="T2" fmla="*/ 64 w 1209"/>
                  <a:gd name="T3" fmla="*/ 129 h 130"/>
                  <a:gd name="T4" fmla="*/ 0 w 1209"/>
                  <a:gd name="T5" fmla="*/ 65 h 130"/>
                  <a:gd name="T6" fmla="*/ 64 w 1209"/>
                  <a:gd name="T7" fmla="*/ 0 h 130"/>
                  <a:gd name="T8" fmla="*/ 1143 w 1209"/>
                  <a:gd name="T9" fmla="*/ 0 h 130"/>
                  <a:gd name="T10" fmla="*/ 1208 w 1209"/>
                  <a:gd name="T11" fmla="*/ 65 h 130"/>
                  <a:gd name="T12" fmla="*/ 1143 w 1209"/>
                  <a:gd name="T13" fmla="*/ 129 h 130"/>
                  <a:gd name="T14" fmla="*/ 0 60000 65536"/>
                  <a:gd name="T15" fmla="*/ 0 60000 65536"/>
                  <a:gd name="T16" fmla="*/ 0 60000 65536"/>
                  <a:gd name="T17" fmla="*/ 0 60000 65536"/>
                  <a:gd name="T18" fmla="*/ 0 60000 65536"/>
                  <a:gd name="T19" fmla="*/ 0 60000 65536"/>
                  <a:gd name="T20" fmla="*/ 0 60000 65536"/>
                  <a:gd name="T21" fmla="*/ 0 w 1209"/>
                  <a:gd name="T22" fmla="*/ 0 h 130"/>
                  <a:gd name="T23" fmla="*/ 1209 w 1209"/>
                  <a:gd name="T24" fmla="*/ 130 h 1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09" h="130">
                    <a:moveTo>
                      <a:pt x="1143" y="129"/>
                    </a:moveTo>
                    <a:lnTo>
                      <a:pt x="64" y="129"/>
                    </a:lnTo>
                    <a:cubicBezTo>
                      <a:pt x="29" y="129"/>
                      <a:pt x="0" y="100"/>
                      <a:pt x="0" y="65"/>
                    </a:cubicBezTo>
                    <a:cubicBezTo>
                      <a:pt x="0" y="29"/>
                      <a:pt x="29" y="0"/>
                      <a:pt x="64" y="0"/>
                    </a:cubicBezTo>
                    <a:lnTo>
                      <a:pt x="1143" y="0"/>
                    </a:lnTo>
                    <a:cubicBezTo>
                      <a:pt x="1179" y="0"/>
                      <a:pt x="1208" y="29"/>
                      <a:pt x="1208" y="65"/>
                    </a:cubicBezTo>
                    <a:cubicBezTo>
                      <a:pt x="1208" y="100"/>
                      <a:pt x="1179" y="129"/>
                      <a:pt x="1143" y="129"/>
                    </a:cubicBezTo>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a:latin typeface="幼圆" panose="02010509060101010101" pitchFamily="49" charset="-122"/>
                  <a:ea typeface="幼圆" panose="02010509060101010101" pitchFamily="49" charset="-122"/>
                </a:endParaRPr>
              </a:p>
            </p:txBody>
          </p:sp>
          <p:sp>
            <p:nvSpPr>
              <p:cNvPr id="20" name="任意多边形: 形状 19"/>
              <p:cNvSpPr/>
              <p:nvPr/>
            </p:nvSpPr>
            <p:spPr bwMode="auto">
              <a:xfrm>
                <a:off x="10190163" y="9671050"/>
                <a:ext cx="427037" cy="427038"/>
              </a:xfrm>
              <a:custGeom>
                <a:avLst/>
                <a:gdLst>
                  <a:gd name="T0" fmla="*/ 84 w 1187"/>
                  <a:gd name="T1" fmla="*/ 593 h 1186"/>
                  <a:gd name="T2" fmla="*/ 593 w 1187"/>
                  <a:gd name="T3" fmla="*/ 1102 h 1186"/>
                  <a:gd name="T4" fmla="*/ 1102 w 1187"/>
                  <a:gd name="T5" fmla="*/ 593 h 1186"/>
                  <a:gd name="T6" fmla="*/ 593 w 1187"/>
                  <a:gd name="T7" fmla="*/ 83 h 1186"/>
                  <a:gd name="T8" fmla="*/ 84 w 1187"/>
                  <a:gd name="T9" fmla="*/ 593 h 1186"/>
                  <a:gd name="T10" fmla="*/ 0 w 1187"/>
                  <a:gd name="T11" fmla="*/ 593 h 1186"/>
                  <a:gd name="T12" fmla="*/ 593 w 1187"/>
                  <a:gd name="T13" fmla="*/ 0 h 1186"/>
                  <a:gd name="T14" fmla="*/ 1186 w 1187"/>
                  <a:gd name="T15" fmla="*/ 593 h 1186"/>
                  <a:gd name="T16" fmla="*/ 593 w 1187"/>
                  <a:gd name="T17" fmla="*/ 1185 h 1186"/>
                  <a:gd name="T18" fmla="*/ 0 w 1187"/>
                  <a:gd name="T19" fmla="*/ 593 h 11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87"/>
                  <a:gd name="T31" fmla="*/ 0 h 1186"/>
                  <a:gd name="T32" fmla="*/ 1187 w 1187"/>
                  <a:gd name="T33" fmla="*/ 1186 h 11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87" h="1186">
                    <a:moveTo>
                      <a:pt x="84" y="593"/>
                    </a:moveTo>
                    <a:cubicBezTo>
                      <a:pt x="84" y="874"/>
                      <a:pt x="312" y="1102"/>
                      <a:pt x="593" y="1102"/>
                    </a:cubicBezTo>
                    <a:cubicBezTo>
                      <a:pt x="874" y="1102"/>
                      <a:pt x="1102" y="874"/>
                      <a:pt x="1102" y="593"/>
                    </a:cubicBezTo>
                    <a:cubicBezTo>
                      <a:pt x="1102" y="312"/>
                      <a:pt x="874" y="83"/>
                      <a:pt x="593" y="83"/>
                    </a:cubicBezTo>
                    <a:cubicBezTo>
                      <a:pt x="312" y="83"/>
                      <a:pt x="84" y="312"/>
                      <a:pt x="84" y="593"/>
                    </a:cubicBezTo>
                    <a:close/>
                    <a:moveTo>
                      <a:pt x="0" y="593"/>
                    </a:moveTo>
                    <a:cubicBezTo>
                      <a:pt x="0" y="266"/>
                      <a:pt x="266" y="0"/>
                      <a:pt x="593" y="0"/>
                    </a:cubicBezTo>
                    <a:cubicBezTo>
                      <a:pt x="920" y="0"/>
                      <a:pt x="1186" y="266"/>
                      <a:pt x="1186" y="593"/>
                    </a:cubicBezTo>
                    <a:cubicBezTo>
                      <a:pt x="1186" y="920"/>
                      <a:pt x="920" y="1185"/>
                      <a:pt x="593" y="1185"/>
                    </a:cubicBezTo>
                    <a:cubicBezTo>
                      <a:pt x="266" y="1185"/>
                      <a:pt x="0" y="920"/>
                      <a:pt x="0" y="593"/>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a:latin typeface="幼圆" panose="02010509060101010101" pitchFamily="49" charset="-122"/>
                  <a:ea typeface="幼圆" panose="02010509060101010101" pitchFamily="49" charset="-122"/>
                </a:endParaRPr>
              </a:p>
            </p:txBody>
          </p:sp>
        </p:grpSp>
        <p:pic>
          <p:nvPicPr>
            <p:cNvPr id="30" name="图片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46495" y="1792998"/>
              <a:ext cx="1530111" cy="2048835"/>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par>
                                <p:cTn id="15" presetID="12" presetClass="entr" presetSubtype="2"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p:tgtEl>
                                          <p:spTgt spid="5"/>
                                        </p:tgtEl>
                                        <p:attrNameLst>
                                          <p:attrName>ppt_x</p:attrName>
                                        </p:attrNameLst>
                                      </p:cBhvr>
                                      <p:tavLst>
                                        <p:tav tm="0">
                                          <p:val>
                                            <p:strVal val="#ppt_x+#ppt_w*1.125000"/>
                                          </p:val>
                                        </p:tav>
                                        <p:tav tm="100000">
                                          <p:val>
                                            <p:strVal val="#ppt_x"/>
                                          </p:val>
                                        </p:tav>
                                      </p:tavLst>
                                    </p:anim>
                                    <p:animEffect transition="in" filter="wipe(left)">
                                      <p:cBhvr>
                                        <p:cTn id="18" dur="500"/>
                                        <p:tgtEl>
                                          <p:spTgt spid="5"/>
                                        </p:tgtEl>
                                      </p:cBhvr>
                                    </p:animEffect>
                                  </p:childTnLst>
                                </p:cTn>
                              </p:par>
                            </p:childTnLst>
                          </p:cTn>
                        </p:par>
                        <p:par>
                          <p:cTn id="19" fill="hold">
                            <p:stCondLst>
                              <p:cond delay="1500"/>
                            </p:stCondLst>
                            <p:childTnLst>
                              <p:par>
                                <p:cTn id="20" presetID="52"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Scale>
                                      <p:cBhvr>
                                        <p:cTn id="22"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7"/>
                                        </p:tgtEl>
                                        <p:attrNameLst>
                                          <p:attrName>ppt_x</p:attrName>
                                          <p:attrName>ppt_y</p:attrName>
                                        </p:attrNameLst>
                                      </p:cBhvr>
                                    </p:animMotion>
                                    <p:animEffect transition="in" filter="fade">
                                      <p:cBhvr>
                                        <p:cTn id="24" dur="1000"/>
                                        <p:tgtEl>
                                          <p:spTgt spid="7"/>
                                        </p:tgtEl>
                                      </p:cBhvr>
                                    </p:animEffect>
                                  </p:childTnLst>
                                </p:cTn>
                              </p:par>
                              <p:par>
                                <p:cTn id="25" presetID="15"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 calcmode="lin" valueType="num">
                                      <p:cBhvr>
                                        <p:cTn id="2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MH_Other_5"/>
          <p:cNvSpPr/>
          <p:nvPr>
            <p:custDataLst>
              <p:tags r:id="rId2"/>
            </p:custDataLst>
          </p:nvPr>
        </p:nvSpPr>
        <p:spPr>
          <a:xfrm>
            <a:off x="2427685" y="2213372"/>
            <a:ext cx="390525" cy="389334"/>
          </a:xfrm>
          <a:prstGeom prst="diamond">
            <a:avLst/>
          </a:prstGeom>
          <a:solidFill>
            <a:schemeClr val="bg1"/>
          </a:solidFill>
          <a:ln w="12700" cap="flat" cmpd="sng" algn="ctr">
            <a:noFill/>
            <a:prstDash val="solid"/>
            <a:miter lim="800000"/>
          </a:ln>
          <a:effectLst/>
        </p:spPr>
        <p:txBody>
          <a:bodyPr anchor="ctr"/>
          <a:lstStyle/>
          <a:p>
            <a:pPr algn="ctr">
              <a:defRPr/>
            </a:pPr>
            <a:endParaRPr lang="zh-CN" altLang="en-US" sz="1350" kern="0">
              <a:solidFill>
                <a:sysClr val="window" lastClr="FFFFFF"/>
              </a:solidFill>
              <a:latin typeface="微软雅黑" panose="020B0503020204020204" charset="-122"/>
              <a:ea typeface="微软雅黑" panose="020B0503020204020204" charset="-122"/>
            </a:endParaRPr>
          </a:p>
        </p:txBody>
      </p:sp>
      <p:sp>
        <p:nvSpPr>
          <p:cNvPr id="30" name="MH_Other_6"/>
          <p:cNvSpPr/>
          <p:nvPr>
            <p:custDataLst>
              <p:tags r:id="rId3"/>
            </p:custDataLst>
          </p:nvPr>
        </p:nvSpPr>
        <p:spPr>
          <a:xfrm>
            <a:off x="3546872" y="1578769"/>
            <a:ext cx="390525" cy="390525"/>
          </a:xfrm>
          <a:prstGeom prst="diamond">
            <a:avLst/>
          </a:prstGeom>
          <a:solidFill>
            <a:schemeClr val="bg1"/>
          </a:solidFill>
          <a:ln w="12700" cap="flat" cmpd="sng" algn="ctr">
            <a:noFill/>
            <a:prstDash val="solid"/>
            <a:miter lim="800000"/>
          </a:ln>
          <a:effectLst/>
        </p:spPr>
        <p:txBody>
          <a:bodyPr anchor="ctr"/>
          <a:lstStyle/>
          <a:p>
            <a:pPr algn="ctr">
              <a:defRPr/>
            </a:pPr>
            <a:endParaRPr lang="zh-CN" altLang="en-US" sz="1350" kern="0">
              <a:solidFill>
                <a:sysClr val="window" lastClr="FFFFFF"/>
              </a:solidFill>
              <a:latin typeface="微软雅黑" panose="020B0503020204020204" charset="-122"/>
              <a:ea typeface="微软雅黑" panose="020B0503020204020204" charset="-122"/>
            </a:endParaRPr>
          </a:p>
        </p:txBody>
      </p:sp>
      <p:sp>
        <p:nvSpPr>
          <p:cNvPr id="31" name="MH_Other_7"/>
          <p:cNvSpPr/>
          <p:nvPr>
            <p:custDataLst>
              <p:tags r:id="rId4"/>
            </p:custDataLst>
          </p:nvPr>
        </p:nvSpPr>
        <p:spPr>
          <a:xfrm>
            <a:off x="5198269" y="2210991"/>
            <a:ext cx="390525" cy="389334"/>
          </a:xfrm>
          <a:prstGeom prst="diamond">
            <a:avLst/>
          </a:prstGeom>
          <a:solidFill>
            <a:schemeClr val="bg1"/>
          </a:solidFill>
          <a:ln w="12700" cap="flat" cmpd="sng" algn="ctr">
            <a:noFill/>
            <a:prstDash val="solid"/>
            <a:miter lim="800000"/>
          </a:ln>
          <a:effectLst/>
        </p:spPr>
        <p:txBody>
          <a:bodyPr anchor="ctr"/>
          <a:lstStyle/>
          <a:p>
            <a:pPr algn="ctr">
              <a:defRPr/>
            </a:pPr>
            <a:endParaRPr lang="zh-CN" altLang="en-US" sz="1350" kern="0">
              <a:solidFill>
                <a:sysClr val="window" lastClr="FFFFFF"/>
              </a:solidFill>
              <a:latin typeface="微软雅黑" panose="020B0503020204020204" charset="-122"/>
              <a:ea typeface="微软雅黑" panose="020B0503020204020204" charset="-122"/>
            </a:endParaRPr>
          </a:p>
        </p:txBody>
      </p:sp>
      <p:sp>
        <p:nvSpPr>
          <p:cNvPr id="32" name="MH_Other_8"/>
          <p:cNvSpPr/>
          <p:nvPr>
            <p:custDataLst>
              <p:tags r:id="rId5"/>
            </p:custDataLst>
          </p:nvPr>
        </p:nvSpPr>
        <p:spPr>
          <a:xfrm>
            <a:off x="6325791" y="1590675"/>
            <a:ext cx="390525" cy="390525"/>
          </a:xfrm>
          <a:prstGeom prst="diamond">
            <a:avLst/>
          </a:prstGeom>
          <a:solidFill>
            <a:schemeClr val="bg1"/>
          </a:solidFill>
          <a:ln w="12700" cap="flat" cmpd="sng" algn="ctr">
            <a:noFill/>
            <a:prstDash val="solid"/>
            <a:miter lim="800000"/>
          </a:ln>
          <a:effectLst/>
        </p:spPr>
        <p:txBody>
          <a:bodyPr anchor="ctr"/>
          <a:lstStyle/>
          <a:p>
            <a:pPr algn="ctr">
              <a:defRPr/>
            </a:pPr>
            <a:endParaRPr lang="zh-CN" altLang="en-US" sz="1350" kern="0">
              <a:solidFill>
                <a:sysClr val="window" lastClr="FFFFFF"/>
              </a:solidFill>
              <a:latin typeface="微软雅黑" panose="020B0503020204020204" charset="-122"/>
              <a:ea typeface="微软雅黑" panose="020B0503020204020204" charset="-122"/>
            </a:endParaRPr>
          </a:p>
        </p:txBody>
      </p:sp>
      <p:grpSp>
        <p:nvGrpSpPr>
          <p:cNvPr id="5" name="组合 4"/>
          <p:cNvGrpSpPr/>
          <p:nvPr/>
        </p:nvGrpSpPr>
        <p:grpSpPr>
          <a:xfrm>
            <a:off x="1545431" y="1578769"/>
            <a:ext cx="1025129" cy="1023938"/>
            <a:chOff x="1545431" y="1578769"/>
            <a:chExt cx="1025129" cy="1023938"/>
          </a:xfrm>
        </p:grpSpPr>
        <p:sp>
          <p:nvSpPr>
            <p:cNvPr id="24" name="MH_Other_1"/>
            <p:cNvSpPr/>
            <p:nvPr>
              <p:custDataLst>
                <p:tags r:id="rId21"/>
              </p:custDataLst>
            </p:nvPr>
          </p:nvSpPr>
          <p:spPr>
            <a:xfrm>
              <a:off x="1545431" y="1578769"/>
              <a:ext cx="1025129" cy="1023938"/>
            </a:xfrm>
            <a:prstGeom prst="diamond">
              <a:avLst/>
            </a:prstGeom>
            <a:solidFill>
              <a:srgbClr val="87A79B"/>
            </a:solidFill>
            <a:ln w="12700" cap="flat" cmpd="sng" algn="ctr">
              <a:noFill/>
              <a:prstDash val="solid"/>
              <a:miter lim="800000"/>
            </a:ln>
            <a:effectLst/>
          </p:spPr>
          <p:txBody>
            <a:bodyPr anchor="ctr"/>
            <a:lstStyle/>
            <a:p>
              <a:pPr algn="ctr">
                <a:defRPr/>
              </a:pPr>
              <a:endParaRPr lang="zh-CN" altLang="en-US" sz="1350" kern="0">
                <a:solidFill>
                  <a:sysClr val="window" lastClr="FFFFFF"/>
                </a:solidFill>
                <a:latin typeface="微软雅黑" panose="020B0503020204020204" charset="-122"/>
                <a:ea typeface="微软雅黑" panose="020B0503020204020204" charset="-122"/>
              </a:endParaRPr>
            </a:p>
          </p:txBody>
        </p:sp>
        <p:sp>
          <p:nvSpPr>
            <p:cNvPr id="39" name="MH_Other_9"/>
            <p:cNvSpPr/>
            <p:nvPr>
              <p:custDataLst>
                <p:tags r:id="rId22"/>
              </p:custDataLst>
            </p:nvPr>
          </p:nvSpPr>
          <p:spPr bwMode="auto">
            <a:xfrm>
              <a:off x="1868091" y="1866900"/>
              <a:ext cx="442913" cy="401241"/>
            </a:xfrm>
            <a:custGeom>
              <a:avLst/>
              <a:gdLst>
                <a:gd name="T0" fmla="*/ 726341 w 2395538"/>
                <a:gd name="T1" fmla="*/ 2170112 h 2170112"/>
                <a:gd name="T2" fmla="*/ 1441768 w 2395538"/>
                <a:gd name="T3" fmla="*/ 728510 h 2170112"/>
                <a:gd name="T4" fmla="*/ 1885633 w 2395538"/>
                <a:gd name="T5" fmla="*/ 1143658 h 2170112"/>
                <a:gd name="T6" fmla="*/ 1870393 w 2395538"/>
                <a:gd name="T7" fmla="*/ 1187775 h 2170112"/>
                <a:gd name="T8" fmla="*/ 1824038 w 2395538"/>
                <a:gd name="T9" fmla="*/ 1209358 h 2170112"/>
                <a:gd name="T10" fmla="*/ 1774825 w 2395538"/>
                <a:gd name="T11" fmla="*/ 1196345 h 2170112"/>
                <a:gd name="T12" fmla="*/ 87630 w 2395538"/>
                <a:gd name="T13" fmla="*/ 1207136 h 2170112"/>
                <a:gd name="T14" fmla="*/ 36195 w 2395538"/>
                <a:gd name="T15" fmla="*/ 1203010 h 2170112"/>
                <a:gd name="T16" fmla="*/ 2540 w 2395538"/>
                <a:gd name="T17" fmla="*/ 1166510 h 2170112"/>
                <a:gd name="T18" fmla="*/ 7937 w 2395538"/>
                <a:gd name="T19" fmla="*/ 1121123 h 2170112"/>
                <a:gd name="T20" fmla="*/ 1968140 w 2395538"/>
                <a:gd name="T21" fmla="*/ 219388 h 2170112"/>
                <a:gd name="T22" fmla="*/ 2114413 w 2395538"/>
                <a:gd name="T23" fmla="*/ 243789 h 2170112"/>
                <a:gd name="T24" fmla="*/ 2240697 w 2395538"/>
                <a:gd name="T25" fmla="*/ 284667 h 2170112"/>
                <a:gd name="T26" fmla="*/ 2388557 w 2395538"/>
                <a:gd name="T27" fmla="*/ 355016 h 2170112"/>
                <a:gd name="T28" fmla="*/ 2336521 w 2395538"/>
                <a:gd name="T29" fmla="*/ 373079 h 2170112"/>
                <a:gd name="T30" fmla="*/ 2250533 w 2395538"/>
                <a:gd name="T31" fmla="*/ 415225 h 2170112"/>
                <a:gd name="T32" fmla="*/ 2138845 w 2395538"/>
                <a:gd name="T33" fmla="*/ 508390 h 2170112"/>
                <a:gd name="T34" fmla="*/ 2044926 w 2395538"/>
                <a:gd name="T35" fmla="*/ 621519 h 2170112"/>
                <a:gd name="T36" fmla="*/ 1960525 w 2395538"/>
                <a:gd name="T37" fmla="*/ 747006 h 2170112"/>
                <a:gd name="T38" fmla="*/ 1902777 w 2395538"/>
                <a:gd name="T39" fmla="*/ 803412 h 2170112"/>
                <a:gd name="T40" fmla="*/ 1832020 w 2395538"/>
                <a:gd name="T41" fmla="*/ 843974 h 2170112"/>
                <a:gd name="T42" fmla="*/ 1753013 w 2395538"/>
                <a:gd name="T43" fmla="*/ 868374 h 2170112"/>
                <a:gd name="T44" fmla="*/ 1568664 w 2395538"/>
                <a:gd name="T45" fmla="*/ 707079 h 2170112"/>
                <a:gd name="T46" fmla="*/ 1657507 w 2395538"/>
                <a:gd name="T47" fmla="*/ 590147 h 2170112"/>
                <a:gd name="T48" fmla="*/ 1736514 w 2395538"/>
                <a:gd name="T49" fmla="*/ 513143 h 2170112"/>
                <a:gd name="T50" fmla="*/ 1825674 w 2395538"/>
                <a:gd name="T51" fmla="*/ 448498 h 2170112"/>
                <a:gd name="T52" fmla="*/ 1925622 w 2395538"/>
                <a:gd name="T53" fmla="*/ 399381 h 2170112"/>
                <a:gd name="T54" fmla="*/ 2033820 w 2395538"/>
                <a:gd name="T55" fmla="*/ 369910 h 2170112"/>
                <a:gd name="T56" fmla="*/ 2147095 w 2395538"/>
                <a:gd name="T57" fmla="*/ 361671 h 2170112"/>
                <a:gd name="T58" fmla="*/ 2032234 w 2395538"/>
                <a:gd name="T59" fmla="*/ 356601 h 2170112"/>
                <a:gd name="T60" fmla="*/ 1917373 w 2395538"/>
                <a:gd name="T61" fmla="*/ 373713 h 2170112"/>
                <a:gd name="T62" fmla="*/ 1806953 w 2395538"/>
                <a:gd name="T63" fmla="*/ 412690 h 2170112"/>
                <a:gd name="T64" fmla="*/ 1703832 w 2395538"/>
                <a:gd name="T65" fmla="*/ 469730 h 2170112"/>
                <a:gd name="T66" fmla="*/ 1610230 w 2395538"/>
                <a:gd name="T67" fmla="*/ 542297 h 2170112"/>
                <a:gd name="T68" fmla="*/ 1526146 w 2395538"/>
                <a:gd name="T69" fmla="*/ 625638 h 2170112"/>
                <a:gd name="T70" fmla="*/ 1409381 w 2395538"/>
                <a:gd name="T71" fmla="*/ 589196 h 2170112"/>
                <a:gd name="T72" fmla="*/ 1430322 w 2395538"/>
                <a:gd name="T73" fmla="*/ 523601 h 2170112"/>
                <a:gd name="T74" fmla="*/ 1476648 w 2395538"/>
                <a:gd name="T75" fmla="*/ 444696 h 2170112"/>
                <a:gd name="T76" fmla="*/ 1541376 w 2395538"/>
                <a:gd name="T77" fmla="*/ 367375 h 2170112"/>
                <a:gd name="T78" fmla="*/ 1611816 w 2395538"/>
                <a:gd name="T79" fmla="*/ 308117 h 2170112"/>
                <a:gd name="T80" fmla="*/ 1686381 w 2395538"/>
                <a:gd name="T81" fmla="*/ 265337 h 2170112"/>
                <a:gd name="T82" fmla="*/ 1763166 w 2395538"/>
                <a:gd name="T83" fmla="*/ 237134 h 2170112"/>
                <a:gd name="T84" fmla="*/ 1910075 w 2395538"/>
                <a:gd name="T85" fmla="*/ 217487 h 2170112"/>
                <a:gd name="T86" fmla="*/ 1198124 w 2395538"/>
                <a:gd name="T87" fmla="*/ 20298 h 2170112"/>
                <a:gd name="T88" fmla="*/ 1336237 w 2395538"/>
                <a:gd name="T89" fmla="*/ 78653 h 2170112"/>
                <a:gd name="T90" fmla="*/ 1406886 w 2395538"/>
                <a:gd name="T91" fmla="*/ 127177 h 2170112"/>
                <a:gd name="T92" fmla="*/ 1468305 w 2395538"/>
                <a:gd name="T93" fmla="*/ 191241 h 2170112"/>
                <a:gd name="T94" fmla="*/ 1512540 w 2395538"/>
                <a:gd name="T95" fmla="*/ 273066 h 2170112"/>
                <a:gd name="T96" fmla="*/ 1474351 w 2395538"/>
                <a:gd name="T97" fmla="*/ 374554 h 2170112"/>
                <a:gd name="T98" fmla="*/ 1420252 w 2395538"/>
                <a:gd name="T99" fmla="*/ 385654 h 2170112"/>
                <a:gd name="T100" fmla="*/ 1384927 w 2395538"/>
                <a:gd name="T101" fmla="*/ 273700 h 2170112"/>
                <a:gd name="T102" fmla="*/ 1348012 w 2395538"/>
                <a:gd name="T103" fmla="*/ 208050 h 2170112"/>
                <a:gd name="T104" fmla="*/ 1299640 w 2395538"/>
                <a:gd name="T105" fmla="*/ 150963 h 2170112"/>
                <a:gd name="T106" fmla="*/ 1242040 w 2395538"/>
                <a:gd name="T107" fmla="*/ 104659 h 2170112"/>
                <a:gd name="T108" fmla="*/ 1280546 w 2395538"/>
                <a:gd name="T109" fmla="*/ 143986 h 2170112"/>
                <a:gd name="T110" fmla="*/ 1323508 w 2395538"/>
                <a:gd name="T111" fmla="*/ 202024 h 2170112"/>
                <a:gd name="T112" fmla="*/ 1356923 w 2395538"/>
                <a:gd name="T113" fmla="*/ 274969 h 2170112"/>
                <a:gd name="T114" fmla="*/ 1381108 w 2395538"/>
                <a:gd name="T115" fmla="*/ 413880 h 2170112"/>
                <a:gd name="T116" fmla="*/ 1369652 w 2395538"/>
                <a:gd name="T117" fmla="*/ 554378 h 2170112"/>
                <a:gd name="T118" fmla="*/ 1166937 w 2395538"/>
                <a:gd name="T119" fmla="*/ 363136 h 2170112"/>
                <a:gd name="T120" fmla="*/ 1178711 w 2395538"/>
                <a:gd name="T121" fmla="*/ 227079 h 2170112"/>
                <a:gd name="T122" fmla="*/ 1172028 w 2395538"/>
                <a:gd name="T123" fmla="*/ 132568 h 2170112"/>
                <a:gd name="T124" fmla="*/ 1144342 w 2395538"/>
                <a:gd name="T125" fmla="*/ 45670 h 2170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95538" h="2170112">
                  <a:moveTo>
                    <a:pt x="940433" y="595312"/>
                  </a:moveTo>
                  <a:lnTo>
                    <a:pt x="1643062" y="1217102"/>
                  </a:lnTo>
                  <a:lnTo>
                    <a:pt x="1643062" y="2170112"/>
                  </a:lnTo>
                  <a:lnTo>
                    <a:pt x="1433735" y="2170112"/>
                  </a:lnTo>
                  <a:lnTo>
                    <a:pt x="1159290" y="2170112"/>
                  </a:lnTo>
                  <a:lnTo>
                    <a:pt x="1159290" y="1557214"/>
                  </a:lnTo>
                  <a:lnTo>
                    <a:pt x="726341" y="1557214"/>
                  </a:lnTo>
                  <a:lnTo>
                    <a:pt x="726341" y="2170112"/>
                  </a:lnTo>
                  <a:lnTo>
                    <a:pt x="612307" y="2170112"/>
                  </a:lnTo>
                  <a:lnTo>
                    <a:pt x="242887" y="2170112"/>
                  </a:lnTo>
                  <a:lnTo>
                    <a:pt x="242887" y="1655658"/>
                  </a:lnTo>
                  <a:lnTo>
                    <a:pt x="242887" y="1217102"/>
                  </a:lnTo>
                  <a:lnTo>
                    <a:pt x="940433" y="595312"/>
                  </a:lnTo>
                  <a:close/>
                  <a:moveTo>
                    <a:pt x="942657" y="284162"/>
                  </a:moveTo>
                  <a:lnTo>
                    <a:pt x="1252855" y="559975"/>
                  </a:lnTo>
                  <a:lnTo>
                    <a:pt x="1441768" y="728510"/>
                  </a:lnTo>
                  <a:lnTo>
                    <a:pt x="1865630" y="1106523"/>
                  </a:lnTo>
                  <a:lnTo>
                    <a:pt x="1870393" y="1110966"/>
                  </a:lnTo>
                  <a:lnTo>
                    <a:pt x="1874520" y="1115727"/>
                  </a:lnTo>
                  <a:lnTo>
                    <a:pt x="1878013" y="1121123"/>
                  </a:lnTo>
                  <a:lnTo>
                    <a:pt x="1880553" y="1126519"/>
                  </a:lnTo>
                  <a:lnTo>
                    <a:pt x="1882775" y="1132232"/>
                  </a:lnTo>
                  <a:lnTo>
                    <a:pt x="1884680" y="1137627"/>
                  </a:lnTo>
                  <a:lnTo>
                    <a:pt x="1885633" y="1143658"/>
                  </a:lnTo>
                  <a:lnTo>
                    <a:pt x="1885950" y="1149053"/>
                  </a:lnTo>
                  <a:lnTo>
                    <a:pt x="1885633" y="1155084"/>
                  </a:lnTo>
                  <a:lnTo>
                    <a:pt x="1884680" y="1160797"/>
                  </a:lnTo>
                  <a:lnTo>
                    <a:pt x="1882775" y="1166510"/>
                  </a:lnTo>
                  <a:lnTo>
                    <a:pt x="1880553" y="1171906"/>
                  </a:lnTo>
                  <a:lnTo>
                    <a:pt x="1878013" y="1177619"/>
                  </a:lnTo>
                  <a:lnTo>
                    <a:pt x="1874520" y="1182697"/>
                  </a:lnTo>
                  <a:lnTo>
                    <a:pt x="1870393" y="1187775"/>
                  </a:lnTo>
                  <a:lnTo>
                    <a:pt x="1865630" y="1192219"/>
                  </a:lnTo>
                  <a:lnTo>
                    <a:pt x="1860550" y="1196345"/>
                  </a:lnTo>
                  <a:lnTo>
                    <a:pt x="1855153" y="1200153"/>
                  </a:lnTo>
                  <a:lnTo>
                    <a:pt x="1849438" y="1203010"/>
                  </a:lnTo>
                  <a:lnTo>
                    <a:pt x="1843405" y="1205549"/>
                  </a:lnTo>
                  <a:lnTo>
                    <a:pt x="1836738" y="1207453"/>
                  </a:lnTo>
                  <a:lnTo>
                    <a:pt x="1830705" y="1208723"/>
                  </a:lnTo>
                  <a:lnTo>
                    <a:pt x="1824038" y="1209358"/>
                  </a:lnTo>
                  <a:lnTo>
                    <a:pt x="1817688" y="1209675"/>
                  </a:lnTo>
                  <a:lnTo>
                    <a:pt x="1811020" y="1209358"/>
                  </a:lnTo>
                  <a:lnTo>
                    <a:pt x="1804670" y="1208723"/>
                  </a:lnTo>
                  <a:lnTo>
                    <a:pt x="1798320" y="1207453"/>
                  </a:lnTo>
                  <a:lnTo>
                    <a:pt x="1792288" y="1205549"/>
                  </a:lnTo>
                  <a:lnTo>
                    <a:pt x="1785938" y="1203010"/>
                  </a:lnTo>
                  <a:lnTo>
                    <a:pt x="1780223" y="1200153"/>
                  </a:lnTo>
                  <a:lnTo>
                    <a:pt x="1774825" y="1196345"/>
                  </a:lnTo>
                  <a:lnTo>
                    <a:pt x="1769745" y="1192219"/>
                  </a:lnTo>
                  <a:lnTo>
                    <a:pt x="942657" y="455553"/>
                  </a:lnTo>
                  <a:lnTo>
                    <a:pt x="116205" y="1192219"/>
                  </a:lnTo>
                  <a:lnTo>
                    <a:pt x="111125" y="1196345"/>
                  </a:lnTo>
                  <a:lnTo>
                    <a:pt x="105410" y="1200153"/>
                  </a:lnTo>
                  <a:lnTo>
                    <a:pt x="99695" y="1203010"/>
                  </a:lnTo>
                  <a:lnTo>
                    <a:pt x="93662" y="1205549"/>
                  </a:lnTo>
                  <a:lnTo>
                    <a:pt x="87630" y="1207136"/>
                  </a:lnTo>
                  <a:lnTo>
                    <a:pt x="80962" y="1208723"/>
                  </a:lnTo>
                  <a:lnTo>
                    <a:pt x="74930" y="1209358"/>
                  </a:lnTo>
                  <a:lnTo>
                    <a:pt x="68262" y="1209675"/>
                  </a:lnTo>
                  <a:lnTo>
                    <a:pt x="61277" y="1209358"/>
                  </a:lnTo>
                  <a:lnTo>
                    <a:pt x="55245" y="1208723"/>
                  </a:lnTo>
                  <a:lnTo>
                    <a:pt x="48577" y="1207136"/>
                  </a:lnTo>
                  <a:lnTo>
                    <a:pt x="42545" y="1205549"/>
                  </a:lnTo>
                  <a:lnTo>
                    <a:pt x="36195" y="1203010"/>
                  </a:lnTo>
                  <a:lnTo>
                    <a:pt x="30797" y="1200153"/>
                  </a:lnTo>
                  <a:lnTo>
                    <a:pt x="25082" y="1196345"/>
                  </a:lnTo>
                  <a:lnTo>
                    <a:pt x="20002" y="1192219"/>
                  </a:lnTo>
                  <a:lnTo>
                    <a:pt x="15240" y="1187775"/>
                  </a:lnTo>
                  <a:lnTo>
                    <a:pt x="11112" y="1182697"/>
                  </a:lnTo>
                  <a:lnTo>
                    <a:pt x="7937" y="1177619"/>
                  </a:lnTo>
                  <a:lnTo>
                    <a:pt x="5080" y="1171906"/>
                  </a:lnTo>
                  <a:lnTo>
                    <a:pt x="2540" y="1166510"/>
                  </a:lnTo>
                  <a:lnTo>
                    <a:pt x="1270" y="1160797"/>
                  </a:lnTo>
                  <a:lnTo>
                    <a:pt x="317" y="1155084"/>
                  </a:lnTo>
                  <a:lnTo>
                    <a:pt x="0" y="1149053"/>
                  </a:lnTo>
                  <a:lnTo>
                    <a:pt x="317" y="1143658"/>
                  </a:lnTo>
                  <a:lnTo>
                    <a:pt x="1270" y="1137627"/>
                  </a:lnTo>
                  <a:lnTo>
                    <a:pt x="2540" y="1131914"/>
                  </a:lnTo>
                  <a:lnTo>
                    <a:pt x="5080" y="1126201"/>
                  </a:lnTo>
                  <a:lnTo>
                    <a:pt x="7937" y="1121123"/>
                  </a:lnTo>
                  <a:lnTo>
                    <a:pt x="11112" y="1115727"/>
                  </a:lnTo>
                  <a:lnTo>
                    <a:pt x="15240" y="1110966"/>
                  </a:lnTo>
                  <a:lnTo>
                    <a:pt x="20002" y="1106523"/>
                  </a:lnTo>
                  <a:lnTo>
                    <a:pt x="942657" y="284162"/>
                  </a:lnTo>
                  <a:close/>
                  <a:moveTo>
                    <a:pt x="1910075" y="217487"/>
                  </a:moveTo>
                  <a:lnTo>
                    <a:pt x="1929430" y="217487"/>
                  </a:lnTo>
                  <a:lnTo>
                    <a:pt x="1948785" y="218121"/>
                  </a:lnTo>
                  <a:lnTo>
                    <a:pt x="1968140" y="219388"/>
                  </a:lnTo>
                  <a:lnTo>
                    <a:pt x="1986860" y="220973"/>
                  </a:lnTo>
                  <a:lnTo>
                    <a:pt x="2005898" y="222874"/>
                  </a:lnTo>
                  <a:lnTo>
                    <a:pt x="2024301" y="225726"/>
                  </a:lnTo>
                  <a:lnTo>
                    <a:pt x="2043022" y="228578"/>
                  </a:lnTo>
                  <a:lnTo>
                    <a:pt x="2061425" y="231747"/>
                  </a:lnTo>
                  <a:lnTo>
                    <a:pt x="2079193" y="235550"/>
                  </a:lnTo>
                  <a:lnTo>
                    <a:pt x="2097279" y="239669"/>
                  </a:lnTo>
                  <a:lnTo>
                    <a:pt x="2114413" y="243789"/>
                  </a:lnTo>
                  <a:lnTo>
                    <a:pt x="2131865" y="248542"/>
                  </a:lnTo>
                  <a:lnTo>
                    <a:pt x="2148364" y="252979"/>
                  </a:lnTo>
                  <a:lnTo>
                    <a:pt x="2164546" y="258049"/>
                  </a:lnTo>
                  <a:lnTo>
                    <a:pt x="2181046" y="263119"/>
                  </a:lnTo>
                  <a:lnTo>
                    <a:pt x="2196593" y="268189"/>
                  </a:lnTo>
                  <a:lnTo>
                    <a:pt x="2211506" y="273893"/>
                  </a:lnTo>
                  <a:lnTo>
                    <a:pt x="2226419" y="278963"/>
                  </a:lnTo>
                  <a:lnTo>
                    <a:pt x="2240697" y="284667"/>
                  </a:lnTo>
                  <a:lnTo>
                    <a:pt x="2267668" y="295758"/>
                  </a:lnTo>
                  <a:lnTo>
                    <a:pt x="2292734" y="306216"/>
                  </a:lnTo>
                  <a:lnTo>
                    <a:pt x="2315579" y="316673"/>
                  </a:lnTo>
                  <a:lnTo>
                    <a:pt x="2335886" y="326496"/>
                  </a:lnTo>
                  <a:lnTo>
                    <a:pt x="2353338" y="335686"/>
                  </a:lnTo>
                  <a:lnTo>
                    <a:pt x="2368251" y="343608"/>
                  </a:lnTo>
                  <a:lnTo>
                    <a:pt x="2379991" y="349946"/>
                  </a:lnTo>
                  <a:lnTo>
                    <a:pt x="2388557" y="355016"/>
                  </a:lnTo>
                  <a:lnTo>
                    <a:pt x="2395538" y="359136"/>
                  </a:lnTo>
                  <a:lnTo>
                    <a:pt x="2386971" y="360403"/>
                  </a:lnTo>
                  <a:lnTo>
                    <a:pt x="2378721" y="361988"/>
                  </a:lnTo>
                  <a:lnTo>
                    <a:pt x="2370154" y="363572"/>
                  </a:lnTo>
                  <a:lnTo>
                    <a:pt x="2361587" y="365791"/>
                  </a:lnTo>
                  <a:lnTo>
                    <a:pt x="2353020" y="368009"/>
                  </a:lnTo>
                  <a:lnTo>
                    <a:pt x="2345088" y="370544"/>
                  </a:lnTo>
                  <a:lnTo>
                    <a:pt x="2336521" y="373079"/>
                  </a:lnTo>
                  <a:lnTo>
                    <a:pt x="2328271" y="375614"/>
                  </a:lnTo>
                  <a:lnTo>
                    <a:pt x="2320656" y="379100"/>
                  </a:lnTo>
                  <a:lnTo>
                    <a:pt x="2312406" y="382269"/>
                  </a:lnTo>
                  <a:lnTo>
                    <a:pt x="2304157" y="385755"/>
                  </a:lnTo>
                  <a:lnTo>
                    <a:pt x="2296541" y="389557"/>
                  </a:lnTo>
                  <a:lnTo>
                    <a:pt x="2280677" y="397162"/>
                  </a:lnTo>
                  <a:lnTo>
                    <a:pt x="2265446" y="405718"/>
                  </a:lnTo>
                  <a:lnTo>
                    <a:pt x="2250533" y="415225"/>
                  </a:lnTo>
                  <a:lnTo>
                    <a:pt x="2235303" y="425049"/>
                  </a:lnTo>
                  <a:lnTo>
                    <a:pt x="2220708" y="435189"/>
                  </a:lnTo>
                  <a:lnTo>
                    <a:pt x="2206429" y="446280"/>
                  </a:lnTo>
                  <a:lnTo>
                    <a:pt x="2192468" y="457688"/>
                  </a:lnTo>
                  <a:lnTo>
                    <a:pt x="2178825" y="469730"/>
                  </a:lnTo>
                  <a:lnTo>
                    <a:pt x="2164863" y="482088"/>
                  </a:lnTo>
                  <a:lnTo>
                    <a:pt x="2151854" y="495081"/>
                  </a:lnTo>
                  <a:lnTo>
                    <a:pt x="2138845" y="508390"/>
                  </a:lnTo>
                  <a:lnTo>
                    <a:pt x="2126153" y="521699"/>
                  </a:lnTo>
                  <a:lnTo>
                    <a:pt x="2113779" y="535325"/>
                  </a:lnTo>
                  <a:lnTo>
                    <a:pt x="2101721" y="549268"/>
                  </a:lnTo>
                  <a:lnTo>
                    <a:pt x="2089664" y="563528"/>
                  </a:lnTo>
                  <a:lnTo>
                    <a:pt x="2078242" y="578105"/>
                  </a:lnTo>
                  <a:lnTo>
                    <a:pt x="2066819" y="592682"/>
                  </a:lnTo>
                  <a:lnTo>
                    <a:pt x="2055714" y="607259"/>
                  </a:lnTo>
                  <a:lnTo>
                    <a:pt x="2044926" y="621519"/>
                  </a:lnTo>
                  <a:lnTo>
                    <a:pt x="2034455" y="636413"/>
                  </a:lnTo>
                  <a:lnTo>
                    <a:pt x="2024301" y="650989"/>
                  </a:lnTo>
                  <a:lnTo>
                    <a:pt x="2014782" y="665566"/>
                  </a:lnTo>
                  <a:lnTo>
                    <a:pt x="1995745" y="694403"/>
                  </a:lnTo>
                  <a:lnTo>
                    <a:pt x="1977976" y="722289"/>
                  </a:lnTo>
                  <a:lnTo>
                    <a:pt x="1972582" y="730845"/>
                  </a:lnTo>
                  <a:lnTo>
                    <a:pt x="1966553" y="739084"/>
                  </a:lnTo>
                  <a:lnTo>
                    <a:pt x="1960525" y="747006"/>
                  </a:lnTo>
                  <a:lnTo>
                    <a:pt x="1954179" y="755245"/>
                  </a:lnTo>
                  <a:lnTo>
                    <a:pt x="1947833" y="762534"/>
                  </a:lnTo>
                  <a:lnTo>
                    <a:pt x="1940852" y="770139"/>
                  </a:lnTo>
                  <a:lnTo>
                    <a:pt x="1933872" y="777111"/>
                  </a:lnTo>
                  <a:lnTo>
                    <a:pt x="1926257" y="784082"/>
                  </a:lnTo>
                  <a:lnTo>
                    <a:pt x="1918642" y="790737"/>
                  </a:lnTo>
                  <a:lnTo>
                    <a:pt x="1911027" y="797075"/>
                  </a:lnTo>
                  <a:lnTo>
                    <a:pt x="1902777" y="803412"/>
                  </a:lnTo>
                  <a:lnTo>
                    <a:pt x="1894527" y="809116"/>
                  </a:lnTo>
                  <a:lnTo>
                    <a:pt x="1886277" y="815137"/>
                  </a:lnTo>
                  <a:lnTo>
                    <a:pt x="1877710" y="820524"/>
                  </a:lnTo>
                  <a:lnTo>
                    <a:pt x="1868826" y="825911"/>
                  </a:lnTo>
                  <a:lnTo>
                    <a:pt x="1859625" y="830665"/>
                  </a:lnTo>
                  <a:lnTo>
                    <a:pt x="1850740" y="835735"/>
                  </a:lnTo>
                  <a:lnTo>
                    <a:pt x="1841539" y="839854"/>
                  </a:lnTo>
                  <a:lnTo>
                    <a:pt x="1832020" y="843974"/>
                  </a:lnTo>
                  <a:lnTo>
                    <a:pt x="1822501" y="848410"/>
                  </a:lnTo>
                  <a:lnTo>
                    <a:pt x="1812665" y="851896"/>
                  </a:lnTo>
                  <a:lnTo>
                    <a:pt x="1803146" y="855065"/>
                  </a:lnTo>
                  <a:lnTo>
                    <a:pt x="1793310" y="858551"/>
                  </a:lnTo>
                  <a:lnTo>
                    <a:pt x="1783473" y="861403"/>
                  </a:lnTo>
                  <a:lnTo>
                    <a:pt x="1773320" y="863938"/>
                  </a:lnTo>
                  <a:lnTo>
                    <a:pt x="1763166" y="866156"/>
                  </a:lnTo>
                  <a:lnTo>
                    <a:pt x="1753013" y="868374"/>
                  </a:lnTo>
                  <a:lnTo>
                    <a:pt x="1742542" y="870276"/>
                  </a:lnTo>
                  <a:lnTo>
                    <a:pt x="1732706" y="871860"/>
                  </a:lnTo>
                  <a:lnTo>
                    <a:pt x="1722235" y="873128"/>
                  </a:lnTo>
                  <a:lnTo>
                    <a:pt x="1711764" y="874078"/>
                  </a:lnTo>
                  <a:lnTo>
                    <a:pt x="1701611" y="874712"/>
                  </a:lnTo>
                  <a:lnTo>
                    <a:pt x="1548674" y="738450"/>
                  </a:lnTo>
                  <a:lnTo>
                    <a:pt x="1558510" y="722923"/>
                  </a:lnTo>
                  <a:lnTo>
                    <a:pt x="1568664" y="707079"/>
                  </a:lnTo>
                  <a:lnTo>
                    <a:pt x="1578500" y="691234"/>
                  </a:lnTo>
                  <a:lnTo>
                    <a:pt x="1589288" y="676024"/>
                  </a:lnTo>
                  <a:lnTo>
                    <a:pt x="1605470" y="653841"/>
                  </a:lnTo>
                  <a:lnTo>
                    <a:pt x="1622287" y="631976"/>
                  </a:lnTo>
                  <a:lnTo>
                    <a:pt x="1630854" y="621202"/>
                  </a:lnTo>
                  <a:lnTo>
                    <a:pt x="1639738" y="610745"/>
                  </a:lnTo>
                  <a:lnTo>
                    <a:pt x="1648305" y="600604"/>
                  </a:lnTo>
                  <a:lnTo>
                    <a:pt x="1657507" y="590147"/>
                  </a:lnTo>
                  <a:lnTo>
                    <a:pt x="1667026" y="580007"/>
                  </a:lnTo>
                  <a:lnTo>
                    <a:pt x="1676545" y="569866"/>
                  </a:lnTo>
                  <a:lnTo>
                    <a:pt x="1686063" y="560043"/>
                  </a:lnTo>
                  <a:lnTo>
                    <a:pt x="1695582" y="550219"/>
                  </a:lnTo>
                  <a:lnTo>
                    <a:pt x="1705418" y="540396"/>
                  </a:lnTo>
                  <a:lnTo>
                    <a:pt x="1715572" y="531523"/>
                  </a:lnTo>
                  <a:lnTo>
                    <a:pt x="1726043" y="522016"/>
                  </a:lnTo>
                  <a:lnTo>
                    <a:pt x="1736514" y="513143"/>
                  </a:lnTo>
                  <a:lnTo>
                    <a:pt x="1746984" y="503954"/>
                  </a:lnTo>
                  <a:lnTo>
                    <a:pt x="1757772" y="495714"/>
                  </a:lnTo>
                  <a:lnTo>
                    <a:pt x="1768878" y="487158"/>
                  </a:lnTo>
                  <a:lnTo>
                    <a:pt x="1779983" y="478919"/>
                  </a:lnTo>
                  <a:lnTo>
                    <a:pt x="1791089" y="470680"/>
                  </a:lnTo>
                  <a:lnTo>
                    <a:pt x="1802194" y="463075"/>
                  </a:lnTo>
                  <a:lnTo>
                    <a:pt x="1813934" y="455470"/>
                  </a:lnTo>
                  <a:lnTo>
                    <a:pt x="1825674" y="448498"/>
                  </a:lnTo>
                  <a:lnTo>
                    <a:pt x="1838048" y="441210"/>
                  </a:lnTo>
                  <a:lnTo>
                    <a:pt x="1850106" y="434238"/>
                  </a:lnTo>
                  <a:lnTo>
                    <a:pt x="1862163" y="427901"/>
                  </a:lnTo>
                  <a:lnTo>
                    <a:pt x="1874537" y="421563"/>
                  </a:lnTo>
                  <a:lnTo>
                    <a:pt x="1887229" y="415859"/>
                  </a:lnTo>
                  <a:lnTo>
                    <a:pt x="1899921" y="409838"/>
                  </a:lnTo>
                  <a:lnTo>
                    <a:pt x="1912613" y="404451"/>
                  </a:lnTo>
                  <a:lnTo>
                    <a:pt x="1925622" y="399381"/>
                  </a:lnTo>
                  <a:lnTo>
                    <a:pt x="1938631" y="394627"/>
                  </a:lnTo>
                  <a:lnTo>
                    <a:pt x="1951958" y="390191"/>
                  </a:lnTo>
                  <a:lnTo>
                    <a:pt x="1965284" y="385755"/>
                  </a:lnTo>
                  <a:lnTo>
                    <a:pt x="1978928" y="382269"/>
                  </a:lnTo>
                  <a:lnTo>
                    <a:pt x="1992572" y="378783"/>
                  </a:lnTo>
                  <a:lnTo>
                    <a:pt x="2006215" y="375297"/>
                  </a:lnTo>
                  <a:lnTo>
                    <a:pt x="2019859" y="372445"/>
                  </a:lnTo>
                  <a:lnTo>
                    <a:pt x="2033820" y="369910"/>
                  </a:lnTo>
                  <a:lnTo>
                    <a:pt x="2047781" y="368009"/>
                  </a:lnTo>
                  <a:lnTo>
                    <a:pt x="2062059" y="366107"/>
                  </a:lnTo>
                  <a:lnTo>
                    <a:pt x="2076021" y="364206"/>
                  </a:lnTo>
                  <a:lnTo>
                    <a:pt x="2089981" y="362938"/>
                  </a:lnTo>
                  <a:lnTo>
                    <a:pt x="2104260" y="362305"/>
                  </a:lnTo>
                  <a:lnTo>
                    <a:pt x="2118538" y="361671"/>
                  </a:lnTo>
                  <a:lnTo>
                    <a:pt x="2132817" y="361354"/>
                  </a:lnTo>
                  <a:lnTo>
                    <a:pt x="2147095" y="361671"/>
                  </a:lnTo>
                  <a:lnTo>
                    <a:pt x="2133134" y="359770"/>
                  </a:lnTo>
                  <a:lnTo>
                    <a:pt x="2118538" y="358502"/>
                  </a:lnTo>
                  <a:lnTo>
                    <a:pt x="2104260" y="357235"/>
                  </a:lnTo>
                  <a:lnTo>
                    <a:pt x="2089981" y="356601"/>
                  </a:lnTo>
                  <a:lnTo>
                    <a:pt x="2075703" y="355967"/>
                  </a:lnTo>
                  <a:lnTo>
                    <a:pt x="2061425" y="355967"/>
                  </a:lnTo>
                  <a:lnTo>
                    <a:pt x="2046829" y="355967"/>
                  </a:lnTo>
                  <a:lnTo>
                    <a:pt x="2032234" y="356601"/>
                  </a:lnTo>
                  <a:lnTo>
                    <a:pt x="2017955" y="357552"/>
                  </a:lnTo>
                  <a:lnTo>
                    <a:pt x="2003677" y="358819"/>
                  </a:lnTo>
                  <a:lnTo>
                    <a:pt x="1989081" y="360403"/>
                  </a:lnTo>
                  <a:lnTo>
                    <a:pt x="1974803" y="362305"/>
                  </a:lnTo>
                  <a:lnTo>
                    <a:pt x="1960525" y="364523"/>
                  </a:lnTo>
                  <a:lnTo>
                    <a:pt x="1946246" y="367375"/>
                  </a:lnTo>
                  <a:lnTo>
                    <a:pt x="1931968" y="370227"/>
                  </a:lnTo>
                  <a:lnTo>
                    <a:pt x="1917373" y="373713"/>
                  </a:lnTo>
                  <a:lnTo>
                    <a:pt x="1903411" y="377515"/>
                  </a:lnTo>
                  <a:lnTo>
                    <a:pt x="1889450" y="381318"/>
                  </a:lnTo>
                  <a:lnTo>
                    <a:pt x="1875489" y="385755"/>
                  </a:lnTo>
                  <a:lnTo>
                    <a:pt x="1861528" y="390508"/>
                  </a:lnTo>
                  <a:lnTo>
                    <a:pt x="1847567" y="395578"/>
                  </a:lnTo>
                  <a:lnTo>
                    <a:pt x="1833924" y="400965"/>
                  </a:lnTo>
                  <a:lnTo>
                    <a:pt x="1820280" y="406669"/>
                  </a:lnTo>
                  <a:lnTo>
                    <a:pt x="1806953" y="412690"/>
                  </a:lnTo>
                  <a:lnTo>
                    <a:pt x="1793627" y="418711"/>
                  </a:lnTo>
                  <a:lnTo>
                    <a:pt x="1780618" y="425366"/>
                  </a:lnTo>
                  <a:lnTo>
                    <a:pt x="1766974" y="432020"/>
                  </a:lnTo>
                  <a:lnTo>
                    <a:pt x="1754282" y="438992"/>
                  </a:lnTo>
                  <a:lnTo>
                    <a:pt x="1741273" y="446280"/>
                  </a:lnTo>
                  <a:lnTo>
                    <a:pt x="1728898" y="453885"/>
                  </a:lnTo>
                  <a:lnTo>
                    <a:pt x="1716207" y="461808"/>
                  </a:lnTo>
                  <a:lnTo>
                    <a:pt x="1703832" y="469730"/>
                  </a:lnTo>
                  <a:lnTo>
                    <a:pt x="1691775" y="478286"/>
                  </a:lnTo>
                  <a:lnTo>
                    <a:pt x="1679717" y="486842"/>
                  </a:lnTo>
                  <a:lnTo>
                    <a:pt x="1667660" y="495398"/>
                  </a:lnTo>
                  <a:lnTo>
                    <a:pt x="1655920" y="504270"/>
                  </a:lnTo>
                  <a:lnTo>
                    <a:pt x="1644180" y="513460"/>
                  </a:lnTo>
                  <a:lnTo>
                    <a:pt x="1632758" y="522967"/>
                  </a:lnTo>
                  <a:lnTo>
                    <a:pt x="1621335" y="532473"/>
                  </a:lnTo>
                  <a:lnTo>
                    <a:pt x="1610230" y="542297"/>
                  </a:lnTo>
                  <a:lnTo>
                    <a:pt x="1599124" y="551804"/>
                  </a:lnTo>
                  <a:lnTo>
                    <a:pt x="1588336" y="561944"/>
                  </a:lnTo>
                  <a:lnTo>
                    <a:pt x="1577548" y="572084"/>
                  </a:lnTo>
                  <a:lnTo>
                    <a:pt x="1566760" y="582542"/>
                  </a:lnTo>
                  <a:lnTo>
                    <a:pt x="1556606" y="592999"/>
                  </a:lnTo>
                  <a:lnTo>
                    <a:pt x="1546136" y="603773"/>
                  </a:lnTo>
                  <a:lnTo>
                    <a:pt x="1535982" y="614547"/>
                  </a:lnTo>
                  <a:lnTo>
                    <a:pt x="1526146" y="625638"/>
                  </a:lnTo>
                  <a:lnTo>
                    <a:pt x="1514406" y="638631"/>
                  </a:lnTo>
                  <a:lnTo>
                    <a:pt x="1503301" y="651623"/>
                  </a:lnTo>
                  <a:lnTo>
                    <a:pt x="1492195" y="664932"/>
                  </a:lnTo>
                  <a:lnTo>
                    <a:pt x="1481407" y="678559"/>
                  </a:lnTo>
                  <a:lnTo>
                    <a:pt x="1406525" y="612012"/>
                  </a:lnTo>
                  <a:lnTo>
                    <a:pt x="1407160" y="604407"/>
                  </a:lnTo>
                  <a:lnTo>
                    <a:pt x="1408112" y="596802"/>
                  </a:lnTo>
                  <a:lnTo>
                    <a:pt x="1409381" y="589196"/>
                  </a:lnTo>
                  <a:lnTo>
                    <a:pt x="1410967" y="581274"/>
                  </a:lnTo>
                  <a:lnTo>
                    <a:pt x="1412554" y="573352"/>
                  </a:lnTo>
                  <a:lnTo>
                    <a:pt x="1415092" y="565430"/>
                  </a:lnTo>
                  <a:lnTo>
                    <a:pt x="1417313" y="557191"/>
                  </a:lnTo>
                  <a:lnTo>
                    <a:pt x="1420169" y="548952"/>
                  </a:lnTo>
                  <a:lnTo>
                    <a:pt x="1423025" y="540396"/>
                  </a:lnTo>
                  <a:lnTo>
                    <a:pt x="1426198" y="532157"/>
                  </a:lnTo>
                  <a:lnTo>
                    <a:pt x="1430322" y="523601"/>
                  </a:lnTo>
                  <a:lnTo>
                    <a:pt x="1434130" y="514728"/>
                  </a:lnTo>
                  <a:lnTo>
                    <a:pt x="1438572" y="505855"/>
                  </a:lnTo>
                  <a:lnTo>
                    <a:pt x="1443332" y="497299"/>
                  </a:lnTo>
                  <a:lnTo>
                    <a:pt x="1448408" y="488109"/>
                  </a:lnTo>
                  <a:lnTo>
                    <a:pt x="1453802" y="478919"/>
                  </a:lnTo>
                  <a:lnTo>
                    <a:pt x="1461100" y="467195"/>
                  </a:lnTo>
                  <a:lnTo>
                    <a:pt x="1469033" y="455787"/>
                  </a:lnTo>
                  <a:lnTo>
                    <a:pt x="1476648" y="444696"/>
                  </a:lnTo>
                  <a:lnTo>
                    <a:pt x="1484263" y="433921"/>
                  </a:lnTo>
                  <a:lnTo>
                    <a:pt x="1492195" y="423464"/>
                  </a:lnTo>
                  <a:lnTo>
                    <a:pt x="1500128" y="413641"/>
                  </a:lnTo>
                  <a:lnTo>
                    <a:pt x="1508060" y="403817"/>
                  </a:lnTo>
                  <a:lnTo>
                    <a:pt x="1516310" y="393994"/>
                  </a:lnTo>
                  <a:lnTo>
                    <a:pt x="1524877" y="384804"/>
                  </a:lnTo>
                  <a:lnTo>
                    <a:pt x="1533127" y="375614"/>
                  </a:lnTo>
                  <a:lnTo>
                    <a:pt x="1541376" y="367375"/>
                  </a:lnTo>
                  <a:lnTo>
                    <a:pt x="1549943" y="358819"/>
                  </a:lnTo>
                  <a:lnTo>
                    <a:pt x="1558828" y="350580"/>
                  </a:lnTo>
                  <a:lnTo>
                    <a:pt x="1567077" y="342975"/>
                  </a:lnTo>
                  <a:lnTo>
                    <a:pt x="1575962" y="335369"/>
                  </a:lnTo>
                  <a:lnTo>
                    <a:pt x="1584846" y="328081"/>
                  </a:lnTo>
                  <a:lnTo>
                    <a:pt x="1594047" y="321109"/>
                  </a:lnTo>
                  <a:lnTo>
                    <a:pt x="1602932" y="314455"/>
                  </a:lnTo>
                  <a:lnTo>
                    <a:pt x="1611816" y="308117"/>
                  </a:lnTo>
                  <a:lnTo>
                    <a:pt x="1621018" y="301779"/>
                  </a:lnTo>
                  <a:lnTo>
                    <a:pt x="1630219" y="296075"/>
                  </a:lnTo>
                  <a:lnTo>
                    <a:pt x="1639421" y="290054"/>
                  </a:lnTo>
                  <a:lnTo>
                    <a:pt x="1648622" y="284667"/>
                  </a:lnTo>
                  <a:lnTo>
                    <a:pt x="1657824" y="279280"/>
                  </a:lnTo>
                  <a:lnTo>
                    <a:pt x="1667343" y="274527"/>
                  </a:lnTo>
                  <a:lnTo>
                    <a:pt x="1676862" y="269457"/>
                  </a:lnTo>
                  <a:lnTo>
                    <a:pt x="1686381" y="265337"/>
                  </a:lnTo>
                  <a:lnTo>
                    <a:pt x="1695582" y="261218"/>
                  </a:lnTo>
                  <a:lnTo>
                    <a:pt x="1705101" y="256781"/>
                  </a:lnTo>
                  <a:lnTo>
                    <a:pt x="1714937" y="252979"/>
                  </a:lnTo>
                  <a:lnTo>
                    <a:pt x="1724456" y="249493"/>
                  </a:lnTo>
                  <a:lnTo>
                    <a:pt x="1734292" y="246007"/>
                  </a:lnTo>
                  <a:lnTo>
                    <a:pt x="1743494" y="242838"/>
                  </a:lnTo>
                  <a:lnTo>
                    <a:pt x="1753330" y="239986"/>
                  </a:lnTo>
                  <a:lnTo>
                    <a:pt x="1763166" y="237134"/>
                  </a:lnTo>
                  <a:lnTo>
                    <a:pt x="1773003" y="234599"/>
                  </a:lnTo>
                  <a:lnTo>
                    <a:pt x="1792675" y="230163"/>
                  </a:lnTo>
                  <a:lnTo>
                    <a:pt x="1812030" y="226360"/>
                  </a:lnTo>
                  <a:lnTo>
                    <a:pt x="1831702" y="222874"/>
                  </a:lnTo>
                  <a:lnTo>
                    <a:pt x="1851375" y="220656"/>
                  </a:lnTo>
                  <a:lnTo>
                    <a:pt x="1870730" y="219072"/>
                  </a:lnTo>
                  <a:lnTo>
                    <a:pt x="1890402" y="217804"/>
                  </a:lnTo>
                  <a:lnTo>
                    <a:pt x="1910075" y="217487"/>
                  </a:lnTo>
                  <a:close/>
                  <a:moveTo>
                    <a:pt x="1112837" y="0"/>
                  </a:moveTo>
                  <a:lnTo>
                    <a:pt x="1116656" y="634"/>
                  </a:lnTo>
                  <a:lnTo>
                    <a:pt x="1128112" y="2854"/>
                  </a:lnTo>
                  <a:lnTo>
                    <a:pt x="1146570" y="6660"/>
                  </a:lnTo>
                  <a:lnTo>
                    <a:pt x="1157708" y="9197"/>
                  </a:lnTo>
                  <a:lnTo>
                    <a:pt x="1170119" y="12369"/>
                  </a:lnTo>
                  <a:lnTo>
                    <a:pt x="1183485" y="16175"/>
                  </a:lnTo>
                  <a:lnTo>
                    <a:pt x="1198124" y="20298"/>
                  </a:lnTo>
                  <a:lnTo>
                    <a:pt x="1213399" y="25372"/>
                  </a:lnTo>
                  <a:lnTo>
                    <a:pt x="1229629" y="30763"/>
                  </a:lnTo>
                  <a:lnTo>
                    <a:pt x="1246495" y="37106"/>
                  </a:lnTo>
                  <a:lnTo>
                    <a:pt x="1263998" y="43767"/>
                  </a:lnTo>
                  <a:lnTo>
                    <a:pt x="1281501" y="51378"/>
                  </a:lnTo>
                  <a:lnTo>
                    <a:pt x="1299640" y="59307"/>
                  </a:lnTo>
                  <a:lnTo>
                    <a:pt x="1317780" y="68504"/>
                  </a:lnTo>
                  <a:lnTo>
                    <a:pt x="1336237" y="78653"/>
                  </a:lnTo>
                  <a:lnTo>
                    <a:pt x="1345148" y="84045"/>
                  </a:lnTo>
                  <a:lnTo>
                    <a:pt x="1354058" y="89436"/>
                  </a:lnTo>
                  <a:lnTo>
                    <a:pt x="1363287" y="95462"/>
                  </a:lnTo>
                  <a:lnTo>
                    <a:pt x="1372198" y="101171"/>
                  </a:lnTo>
                  <a:lnTo>
                    <a:pt x="1381108" y="107514"/>
                  </a:lnTo>
                  <a:lnTo>
                    <a:pt x="1389701" y="113540"/>
                  </a:lnTo>
                  <a:lnTo>
                    <a:pt x="1398293" y="120517"/>
                  </a:lnTo>
                  <a:lnTo>
                    <a:pt x="1406886" y="127177"/>
                  </a:lnTo>
                  <a:lnTo>
                    <a:pt x="1415160" y="134471"/>
                  </a:lnTo>
                  <a:lnTo>
                    <a:pt x="1423116" y="141449"/>
                  </a:lnTo>
                  <a:lnTo>
                    <a:pt x="1431390" y="149377"/>
                  </a:lnTo>
                  <a:lnTo>
                    <a:pt x="1439346" y="157306"/>
                  </a:lnTo>
                  <a:lnTo>
                    <a:pt x="1446665" y="165552"/>
                  </a:lnTo>
                  <a:lnTo>
                    <a:pt x="1454303" y="173798"/>
                  </a:lnTo>
                  <a:lnTo>
                    <a:pt x="1461304" y="182361"/>
                  </a:lnTo>
                  <a:lnTo>
                    <a:pt x="1468305" y="191241"/>
                  </a:lnTo>
                  <a:lnTo>
                    <a:pt x="1474988" y="200756"/>
                  </a:lnTo>
                  <a:lnTo>
                    <a:pt x="1481034" y="209953"/>
                  </a:lnTo>
                  <a:lnTo>
                    <a:pt x="1487399" y="219785"/>
                  </a:lnTo>
                  <a:lnTo>
                    <a:pt x="1492809" y="229616"/>
                  </a:lnTo>
                  <a:lnTo>
                    <a:pt x="1498537" y="240082"/>
                  </a:lnTo>
                  <a:lnTo>
                    <a:pt x="1503311" y="250865"/>
                  </a:lnTo>
                  <a:lnTo>
                    <a:pt x="1508084" y="261648"/>
                  </a:lnTo>
                  <a:lnTo>
                    <a:pt x="1512540" y="273066"/>
                  </a:lnTo>
                  <a:lnTo>
                    <a:pt x="1516358" y="284483"/>
                  </a:lnTo>
                  <a:lnTo>
                    <a:pt x="1519859" y="296218"/>
                  </a:lnTo>
                  <a:lnTo>
                    <a:pt x="1523041" y="308269"/>
                  </a:lnTo>
                  <a:lnTo>
                    <a:pt x="1525587" y="320955"/>
                  </a:lnTo>
                  <a:lnTo>
                    <a:pt x="1512540" y="333641"/>
                  </a:lnTo>
                  <a:lnTo>
                    <a:pt x="1499492" y="346645"/>
                  </a:lnTo>
                  <a:lnTo>
                    <a:pt x="1486763" y="360599"/>
                  </a:lnTo>
                  <a:lnTo>
                    <a:pt x="1474351" y="374554"/>
                  </a:lnTo>
                  <a:lnTo>
                    <a:pt x="1462259" y="389777"/>
                  </a:lnTo>
                  <a:lnTo>
                    <a:pt x="1450484" y="405000"/>
                  </a:lnTo>
                  <a:lnTo>
                    <a:pt x="1439027" y="420540"/>
                  </a:lnTo>
                  <a:lnTo>
                    <a:pt x="1427889" y="437032"/>
                  </a:lnTo>
                  <a:lnTo>
                    <a:pt x="1426616" y="424346"/>
                  </a:lnTo>
                  <a:lnTo>
                    <a:pt x="1424389" y="411343"/>
                  </a:lnTo>
                  <a:lnTo>
                    <a:pt x="1422479" y="398340"/>
                  </a:lnTo>
                  <a:lnTo>
                    <a:pt x="1420252" y="385654"/>
                  </a:lnTo>
                  <a:lnTo>
                    <a:pt x="1417706" y="373285"/>
                  </a:lnTo>
                  <a:lnTo>
                    <a:pt x="1414842" y="360599"/>
                  </a:lnTo>
                  <a:lnTo>
                    <a:pt x="1411341" y="348230"/>
                  </a:lnTo>
                  <a:lnTo>
                    <a:pt x="1408159" y="335544"/>
                  </a:lnTo>
                  <a:lnTo>
                    <a:pt x="1402112" y="317467"/>
                  </a:lnTo>
                  <a:lnTo>
                    <a:pt x="1396065" y="299706"/>
                  </a:lnTo>
                  <a:lnTo>
                    <a:pt x="1388746" y="281946"/>
                  </a:lnTo>
                  <a:lnTo>
                    <a:pt x="1384927" y="273700"/>
                  </a:lnTo>
                  <a:lnTo>
                    <a:pt x="1381108" y="265137"/>
                  </a:lnTo>
                  <a:lnTo>
                    <a:pt x="1376653" y="256574"/>
                  </a:lnTo>
                  <a:lnTo>
                    <a:pt x="1372516" y="248328"/>
                  </a:lnTo>
                  <a:lnTo>
                    <a:pt x="1368061" y="240082"/>
                  </a:lnTo>
                  <a:lnTo>
                    <a:pt x="1363287" y="231836"/>
                  </a:lnTo>
                  <a:lnTo>
                    <a:pt x="1358514" y="223591"/>
                  </a:lnTo>
                  <a:lnTo>
                    <a:pt x="1353104" y="215979"/>
                  </a:lnTo>
                  <a:lnTo>
                    <a:pt x="1348012" y="208050"/>
                  </a:lnTo>
                  <a:lnTo>
                    <a:pt x="1342284" y="200121"/>
                  </a:lnTo>
                  <a:lnTo>
                    <a:pt x="1336874" y="192827"/>
                  </a:lnTo>
                  <a:lnTo>
                    <a:pt x="1330827" y="185215"/>
                  </a:lnTo>
                  <a:lnTo>
                    <a:pt x="1325099" y="178238"/>
                  </a:lnTo>
                  <a:lnTo>
                    <a:pt x="1319053" y="171261"/>
                  </a:lnTo>
                  <a:lnTo>
                    <a:pt x="1312688" y="164284"/>
                  </a:lnTo>
                  <a:lnTo>
                    <a:pt x="1306323" y="157623"/>
                  </a:lnTo>
                  <a:lnTo>
                    <a:pt x="1299640" y="150963"/>
                  </a:lnTo>
                  <a:lnTo>
                    <a:pt x="1292957" y="144620"/>
                  </a:lnTo>
                  <a:lnTo>
                    <a:pt x="1286274" y="138277"/>
                  </a:lnTo>
                  <a:lnTo>
                    <a:pt x="1278955" y="132251"/>
                  </a:lnTo>
                  <a:lnTo>
                    <a:pt x="1271636" y="126225"/>
                  </a:lnTo>
                  <a:lnTo>
                    <a:pt x="1264635" y="120834"/>
                  </a:lnTo>
                  <a:lnTo>
                    <a:pt x="1257315" y="115125"/>
                  </a:lnTo>
                  <a:lnTo>
                    <a:pt x="1249996" y="110051"/>
                  </a:lnTo>
                  <a:lnTo>
                    <a:pt x="1242040" y="104659"/>
                  </a:lnTo>
                  <a:lnTo>
                    <a:pt x="1234402" y="99902"/>
                  </a:lnTo>
                  <a:lnTo>
                    <a:pt x="1241403" y="105611"/>
                  </a:lnTo>
                  <a:lnTo>
                    <a:pt x="1248086" y="111637"/>
                  </a:lnTo>
                  <a:lnTo>
                    <a:pt x="1255088" y="117663"/>
                  </a:lnTo>
                  <a:lnTo>
                    <a:pt x="1262089" y="124006"/>
                  </a:lnTo>
                  <a:lnTo>
                    <a:pt x="1268135" y="130666"/>
                  </a:lnTo>
                  <a:lnTo>
                    <a:pt x="1274818" y="137009"/>
                  </a:lnTo>
                  <a:lnTo>
                    <a:pt x="1280546" y="143986"/>
                  </a:lnTo>
                  <a:lnTo>
                    <a:pt x="1286911" y="150646"/>
                  </a:lnTo>
                  <a:lnTo>
                    <a:pt x="1292321" y="157623"/>
                  </a:lnTo>
                  <a:lnTo>
                    <a:pt x="1298367" y="164601"/>
                  </a:lnTo>
                  <a:lnTo>
                    <a:pt x="1303459" y="171895"/>
                  </a:lnTo>
                  <a:lnTo>
                    <a:pt x="1308869" y="179190"/>
                  </a:lnTo>
                  <a:lnTo>
                    <a:pt x="1313961" y="186484"/>
                  </a:lnTo>
                  <a:lnTo>
                    <a:pt x="1318734" y="194095"/>
                  </a:lnTo>
                  <a:lnTo>
                    <a:pt x="1323508" y="202024"/>
                  </a:lnTo>
                  <a:lnTo>
                    <a:pt x="1327963" y="209636"/>
                  </a:lnTo>
                  <a:lnTo>
                    <a:pt x="1332418" y="217565"/>
                  </a:lnTo>
                  <a:lnTo>
                    <a:pt x="1336237" y="225493"/>
                  </a:lnTo>
                  <a:lnTo>
                    <a:pt x="1340056" y="233422"/>
                  </a:lnTo>
                  <a:lnTo>
                    <a:pt x="1344193" y="241668"/>
                  </a:lnTo>
                  <a:lnTo>
                    <a:pt x="1347376" y="249914"/>
                  </a:lnTo>
                  <a:lnTo>
                    <a:pt x="1350558" y="257843"/>
                  </a:lnTo>
                  <a:lnTo>
                    <a:pt x="1356923" y="274969"/>
                  </a:lnTo>
                  <a:lnTo>
                    <a:pt x="1362333" y="291778"/>
                  </a:lnTo>
                  <a:lnTo>
                    <a:pt x="1366788" y="308904"/>
                  </a:lnTo>
                  <a:lnTo>
                    <a:pt x="1370925" y="326030"/>
                  </a:lnTo>
                  <a:lnTo>
                    <a:pt x="1374107" y="343790"/>
                  </a:lnTo>
                  <a:lnTo>
                    <a:pt x="1376653" y="360916"/>
                  </a:lnTo>
                  <a:lnTo>
                    <a:pt x="1378562" y="378677"/>
                  </a:lnTo>
                  <a:lnTo>
                    <a:pt x="1380472" y="396120"/>
                  </a:lnTo>
                  <a:lnTo>
                    <a:pt x="1381108" y="413880"/>
                  </a:lnTo>
                  <a:lnTo>
                    <a:pt x="1381427" y="431641"/>
                  </a:lnTo>
                  <a:lnTo>
                    <a:pt x="1381108" y="449401"/>
                  </a:lnTo>
                  <a:lnTo>
                    <a:pt x="1380472" y="466844"/>
                  </a:lnTo>
                  <a:lnTo>
                    <a:pt x="1378881" y="484605"/>
                  </a:lnTo>
                  <a:lnTo>
                    <a:pt x="1377290" y="502048"/>
                  </a:lnTo>
                  <a:lnTo>
                    <a:pt x="1375380" y="519491"/>
                  </a:lnTo>
                  <a:lnTo>
                    <a:pt x="1372516" y="536934"/>
                  </a:lnTo>
                  <a:lnTo>
                    <a:pt x="1369652" y="554378"/>
                  </a:lnTo>
                  <a:lnTo>
                    <a:pt x="1367106" y="564843"/>
                  </a:lnTo>
                  <a:lnTo>
                    <a:pt x="1364878" y="574675"/>
                  </a:lnTo>
                  <a:lnTo>
                    <a:pt x="1334646" y="547717"/>
                  </a:lnTo>
                  <a:lnTo>
                    <a:pt x="1168210" y="399609"/>
                  </a:lnTo>
                  <a:lnTo>
                    <a:pt x="1166618" y="387557"/>
                  </a:lnTo>
                  <a:lnTo>
                    <a:pt x="1166300" y="375188"/>
                  </a:lnTo>
                  <a:lnTo>
                    <a:pt x="1166618" y="369479"/>
                  </a:lnTo>
                  <a:lnTo>
                    <a:pt x="1166937" y="363136"/>
                  </a:lnTo>
                  <a:lnTo>
                    <a:pt x="1167573" y="357110"/>
                  </a:lnTo>
                  <a:lnTo>
                    <a:pt x="1168528" y="350767"/>
                  </a:lnTo>
                  <a:lnTo>
                    <a:pt x="1171074" y="330153"/>
                  </a:lnTo>
                  <a:lnTo>
                    <a:pt x="1173620" y="308269"/>
                  </a:lnTo>
                  <a:lnTo>
                    <a:pt x="1175847" y="285435"/>
                  </a:lnTo>
                  <a:lnTo>
                    <a:pt x="1177438" y="262283"/>
                  </a:lnTo>
                  <a:lnTo>
                    <a:pt x="1178393" y="238814"/>
                  </a:lnTo>
                  <a:lnTo>
                    <a:pt x="1178711" y="227079"/>
                  </a:lnTo>
                  <a:lnTo>
                    <a:pt x="1178711" y="215027"/>
                  </a:lnTo>
                  <a:lnTo>
                    <a:pt x="1178393" y="203293"/>
                  </a:lnTo>
                  <a:lnTo>
                    <a:pt x="1178075" y="191241"/>
                  </a:lnTo>
                  <a:lnTo>
                    <a:pt x="1177438" y="179507"/>
                  </a:lnTo>
                  <a:lnTo>
                    <a:pt x="1176484" y="167772"/>
                  </a:lnTo>
                  <a:lnTo>
                    <a:pt x="1175211" y="155720"/>
                  </a:lnTo>
                  <a:lnTo>
                    <a:pt x="1173938" y="144303"/>
                  </a:lnTo>
                  <a:lnTo>
                    <a:pt x="1172028" y="132568"/>
                  </a:lnTo>
                  <a:lnTo>
                    <a:pt x="1169801" y="121151"/>
                  </a:lnTo>
                  <a:lnTo>
                    <a:pt x="1167573" y="109734"/>
                  </a:lnTo>
                  <a:lnTo>
                    <a:pt x="1164391" y="98633"/>
                  </a:lnTo>
                  <a:lnTo>
                    <a:pt x="1161208" y="87533"/>
                  </a:lnTo>
                  <a:lnTo>
                    <a:pt x="1157708" y="76750"/>
                  </a:lnTo>
                  <a:lnTo>
                    <a:pt x="1153571" y="66284"/>
                  </a:lnTo>
                  <a:lnTo>
                    <a:pt x="1149115" y="55818"/>
                  </a:lnTo>
                  <a:lnTo>
                    <a:pt x="1144342" y="45670"/>
                  </a:lnTo>
                  <a:lnTo>
                    <a:pt x="1138932" y="35838"/>
                  </a:lnTo>
                  <a:lnTo>
                    <a:pt x="1133204" y="26641"/>
                  </a:lnTo>
                  <a:lnTo>
                    <a:pt x="1126839" y="17443"/>
                  </a:lnTo>
                  <a:lnTo>
                    <a:pt x="1119838" y="8563"/>
                  </a:lnTo>
                  <a:lnTo>
                    <a:pt x="1112837"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350" kern="0">
                <a:solidFill>
                  <a:srgbClr val="FFFFFF"/>
                </a:solidFill>
              </a:endParaRPr>
            </a:p>
          </p:txBody>
        </p:sp>
      </p:grpSp>
      <p:grpSp>
        <p:nvGrpSpPr>
          <p:cNvPr id="6" name="组合 5"/>
          <p:cNvGrpSpPr/>
          <p:nvPr/>
        </p:nvGrpSpPr>
        <p:grpSpPr>
          <a:xfrm>
            <a:off x="2676525" y="1578769"/>
            <a:ext cx="1023938" cy="1023938"/>
            <a:chOff x="2676525" y="1578769"/>
            <a:chExt cx="1023938" cy="1023938"/>
          </a:xfrm>
        </p:grpSpPr>
        <p:sp>
          <p:nvSpPr>
            <p:cNvPr id="25" name="MH_Other_2"/>
            <p:cNvSpPr/>
            <p:nvPr>
              <p:custDataLst>
                <p:tags r:id="rId19"/>
              </p:custDataLst>
            </p:nvPr>
          </p:nvSpPr>
          <p:spPr>
            <a:xfrm>
              <a:off x="2676525" y="1578769"/>
              <a:ext cx="1023938" cy="1023938"/>
            </a:xfrm>
            <a:prstGeom prst="diamond">
              <a:avLst/>
            </a:prstGeom>
            <a:solidFill>
              <a:schemeClr val="tx1">
                <a:lumMod val="50000"/>
                <a:lumOff val="50000"/>
              </a:schemeClr>
            </a:solidFill>
            <a:ln w="12700" cap="flat" cmpd="sng" algn="ctr">
              <a:noFill/>
              <a:prstDash val="solid"/>
              <a:miter lim="800000"/>
            </a:ln>
            <a:effectLst/>
          </p:spPr>
          <p:txBody>
            <a:bodyPr anchor="ctr"/>
            <a:lstStyle/>
            <a:p>
              <a:pPr algn="ctr">
                <a:defRPr/>
              </a:pPr>
              <a:endParaRPr lang="zh-CN" altLang="en-US" sz="1350" kern="0">
                <a:solidFill>
                  <a:sysClr val="window" lastClr="FFFFFF"/>
                </a:solidFill>
                <a:latin typeface="微软雅黑" panose="020B0503020204020204" charset="-122"/>
                <a:ea typeface="微软雅黑" panose="020B0503020204020204" charset="-122"/>
              </a:endParaRPr>
            </a:p>
          </p:txBody>
        </p:sp>
        <p:sp>
          <p:nvSpPr>
            <p:cNvPr id="40" name="MH_Other_10"/>
            <p:cNvSpPr/>
            <p:nvPr>
              <p:custDataLst>
                <p:tags r:id="rId20"/>
              </p:custDataLst>
            </p:nvPr>
          </p:nvSpPr>
          <p:spPr bwMode="auto">
            <a:xfrm>
              <a:off x="3044430" y="1894286"/>
              <a:ext cx="288131" cy="392906"/>
            </a:xfrm>
            <a:custGeom>
              <a:avLst/>
              <a:gdLst>
                <a:gd name="T0" fmla="*/ 821150 w 1122363"/>
                <a:gd name="T1" fmla="*/ 1319439 h 1531938"/>
                <a:gd name="T2" fmla="*/ 818610 w 1122363"/>
                <a:gd name="T3" fmla="*/ 1374324 h 1531938"/>
                <a:gd name="T4" fmla="*/ 763001 w 1122363"/>
                <a:gd name="T5" fmla="*/ 1407818 h 1531938"/>
                <a:gd name="T6" fmla="*/ 617712 w 1122363"/>
                <a:gd name="T7" fmla="*/ 1069756 h 1531938"/>
                <a:gd name="T8" fmla="*/ 595045 w 1122363"/>
                <a:gd name="T9" fmla="*/ 1020228 h 1531938"/>
                <a:gd name="T10" fmla="*/ 616862 w 1122363"/>
                <a:gd name="T11" fmla="*/ 985788 h 1531938"/>
                <a:gd name="T12" fmla="*/ 638822 w 1122363"/>
                <a:gd name="T13" fmla="*/ 861065 h 1531938"/>
                <a:gd name="T14" fmla="*/ 533011 w 1122363"/>
                <a:gd name="T15" fmla="*/ 900272 h 1531938"/>
                <a:gd name="T16" fmla="*/ 472344 w 1122363"/>
                <a:gd name="T17" fmla="*/ 959225 h 1531938"/>
                <a:gd name="T18" fmla="*/ 447514 w 1122363"/>
                <a:gd name="T19" fmla="*/ 1068950 h 1531938"/>
                <a:gd name="T20" fmla="*/ 483631 w 1122363"/>
                <a:gd name="T21" fmla="*/ 1155544 h 1531938"/>
                <a:gd name="T22" fmla="*/ 563202 w 1122363"/>
                <a:gd name="T23" fmla="*/ 1213369 h 1531938"/>
                <a:gd name="T24" fmla="*/ 641644 w 1122363"/>
                <a:gd name="T25" fmla="*/ 1407149 h 1531938"/>
                <a:gd name="T26" fmla="*/ 522288 w 1122363"/>
                <a:gd name="T27" fmla="*/ 1360326 h 1531938"/>
                <a:gd name="T28" fmla="*/ 562920 w 1122363"/>
                <a:gd name="T29" fmla="*/ 1503052 h 1531938"/>
                <a:gd name="T30" fmla="*/ 767489 w 1122363"/>
                <a:gd name="T31" fmla="*/ 1526182 h 1531938"/>
                <a:gd name="T32" fmla="*/ 873019 w 1122363"/>
                <a:gd name="T33" fmla="*/ 1493462 h 1531938"/>
                <a:gd name="T34" fmla="*/ 940739 w 1122363"/>
                <a:gd name="T35" fmla="*/ 1437049 h 1531938"/>
                <a:gd name="T36" fmla="*/ 975445 w 1122363"/>
                <a:gd name="T37" fmla="*/ 1352710 h 1531938"/>
                <a:gd name="T38" fmla="*/ 957387 w 1122363"/>
                <a:gd name="T39" fmla="*/ 1244960 h 1531938"/>
                <a:gd name="T40" fmla="*/ 862579 w 1122363"/>
                <a:gd name="T41" fmla="*/ 1159211 h 1531938"/>
                <a:gd name="T42" fmla="*/ 777366 w 1122363"/>
                <a:gd name="T43" fmla="*/ 984893 h 1531938"/>
                <a:gd name="T44" fmla="*/ 941021 w 1122363"/>
                <a:gd name="T45" fmla="*/ 1068103 h 1531938"/>
                <a:gd name="T46" fmla="*/ 812918 w 1122363"/>
                <a:gd name="T47" fmla="*/ 868963 h 1531938"/>
                <a:gd name="T48" fmla="*/ 768618 w 1122363"/>
                <a:gd name="T49" fmla="*/ 464758 h 1531938"/>
                <a:gd name="T50" fmla="*/ 956258 w 1122363"/>
                <a:gd name="T51" fmla="*/ 515531 h 1531938"/>
                <a:gd name="T52" fmla="*/ 1106652 w 1122363"/>
                <a:gd name="T53" fmla="*/ 632589 h 1531938"/>
                <a:gd name="T54" fmla="*/ 1227702 w 1122363"/>
                <a:gd name="T55" fmla="*/ 820164 h 1531938"/>
                <a:gd name="T56" fmla="*/ 1327023 w 1122363"/>
                <a:gd name="T57" fmla="*/ 1081925 h 1531938"/>
                <a:gd name="T58" fmla="*/ 1396717 w 1122363"/>
                <a:gd name="T59" fmla="*/ 1393892 h 1531938"/>
                <a:gd name="T60" fmla="*/ 1355239 w 1122363"/>
                <a:gd name="T61" fmla="*/ 1597827 h 1531938"/>
                <a:gd name="T62" fmla="*/ 1228829 w 1122363"/>
                <a:gd name="T63" fmla="*/ 1750144 h 1531938"/>
                <a:gd name="T64" fmla="*/ 1040908 w 1122363"/>
                <a:gd name="T65" fmla="*/ 1850561 h 1531938"/>
                <a:gd name="T66" fmla="*/ 813764 w 1122363"/>
                <a:gd name="T67" fmla="*/ 1899358 h 1531938"/>
                <a:gd name="T68" fmla="*/ 571385 w 1122363"/>
                <a:gd name="T69" fmla="*/ 1896538 h 1531938"/>
                <a:gd name="T70" fmla="*/ 341985 w 1122363"/>
                <a:gd name="T71" fmla="*/ 1837867 h 1531938"/>
                <a:gd name="T72" fmla="*/ 152933 w 1122363"/>
                <a:gd name="T73" fmla="*/ 1725604 h 1531938"/>
                <a:gd name="T74" fmla="*/ 31320 w 1122363"/>
                <a:gd name="T75" fmla="*/ 1563133 h 1531938"/>
                <a:gd name="T76" fmla="*/ 3668 w 1122363"/>
                <a:gd name="T77" fmla="*/ 1352710 h 1531938"/>
                <a:gd name="T78" fmla="*/ 126691 w 1122363"/>
                <a:gd name="T79" fmla="*/ 958096 h 1531938"/>
                <a:gd name="T80" fmla="*/ 230811 w 1122363"/>
                <a:gd name="T81" fmla="*/ 743160 h 1531938"/>
                <a:gd name="T82" fmla="*/ 362301 w 1122363"/>
                <a:gd name="T83" fmla="*/ 582099 h 1531938"/>
                <a:gd name="T84" fmla="*/ 534421 w 1122363"/>
                <a:gd name="T85" fmla="*/ 485632 h 1531938"/>
                <a:gd name="T86" fmla="*/ 596426 w 1122363"/>
                <a:gd name="T87" fmla="*/ 1978 h 1531938"/>
                <a:gd name="T88" fmla="*/ 686940 w 1122363"/>
                <a:gd name="T89" fmla="*/ 37299 h 1531938"/>
                <a:gd name="T90" fmla="*/ 778299 w 1122363"/>
                <a:gd name="T91" fmla="*/ 32213 h 1531938"/>
                <a:gd name="T92" fmla="*/ 882912 w 1122363"/>
                <a:gd name="T93" fmla="*/ 282 h 1531938"/>
                <a:gd name="T94" fmla="*/ 944383 w 1122363"/>
                <a:gd name="T95" fmla="*/ 34192 h 1531938"/>
                <a:gd name="T96" fmla="*/ 991755 w 1122363"/>
                <a:gd name="T97" fmla="*/ 157394 h 1531938"/>
                <a:gd name="T98" fmla="*/ 1048714 w 1122363"/>
                <a:gd name="T99" fmla="*/ 165023 h 1531938"/>
                <a:gd name="T100" fmla="*/ 1092702 w 1122363"/>
                <a:gd name="T101" fmla="*/ 159655 h 1531938"/>
                <a:gd name="T102" fmla="*/ 1063377 w 1122363"/>
                <a:gd name="T103" fmla="*/ 261663 h 1531938"/>
                <a:gd name="T104" fmla="*/ 978784 w 1122363"/>
                <a:gd name="T105" fmla="*/ 348130 h 1531938"/>
                <a:gd name="T106" fmla="*/ 836387 w 1122363"/>
                <a:gd name="T107" fmla="*/ 422166 h 1531938"/>
                <a:gd name="T108" fmla="*/ 657614 w 1122363"/>
                <a:gd name="T109" fmla="*/ 404646 h 1531938"/>
                <a:gd name="T110" fmla="*/ 554694 w 1122363"/>
                <a:gd name="T111" fmla="*/ 419340 h 1531938"/>
                <a:gd name="T112" fmla="*/ 313322 w 1122363"/>
                <a:gd name="T113" fmla="*/ 219560 h 1531938"/>
                <a:gd name="T114" fmla="*/ 410321 w 1122363"/>
                <a:gd name="T115" fmla="*/ 170392 h 1531938"/>
                <a:gd name="T116" fmla="*/ 485327 w 1122363"/>
                <a:gd name="T117" fmla="*/ 159089 h 1531938"/>
                <a:gd name="T118" fmla="*/ 519164 w 1122363"/>
                <a:gd name="T119" fmla="*/ 54537 h 15319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122363" h="1531938">
                  <a:moveTo>
                    <a:pt x="600075" y="1019175"/>
                  </a:moveTo>
                  <a:lnTo>
                    <a:pt x="608240" y="1022344"/>
                  </a:lnTo>
                  <a:lnTo>
                    <a:pt x="615950" y="1025965"/>
                  </a:lnTo>
                  <a:lnTo>
                    <a:pt x="622981" y="1029134"/>
                  </a:lnTo>
                  <a:lnTo>
                    <a:pt x="629331" y="1032303"/>
                  </a:lnTo>
                  <a:lnTo>
                    <a:pt x="635227" y="1035925"/>
                  </a:lnTo>
                  <a:lnTo>
                    <a:pt x="640443" y="1039093"/>
                  </a:lnTo>
                  <a:lnTo>
                    <a:pt x="644979" y="1042488"/>
                  </a:lnTo>
                  <a:lnTo>
                    <a:pt x="649061" y="1045884"/>
                  </a:lnTo>
                  <a:lnTo>
                    <a:pt x="652236" y="1049505"/>
                  </a:lnTo>
                  <a:lnTo>
                    <a:pt x="655411" y="1053127"/>
                  </a:lnTo>
                  <a:lnTo>
                    <a:pt x="657906" y="1056974"/>
                  </a:lnTo>
                  <a:lnTo>
                    <a:pt x="659720" y="1061049"/>
                  </a:lnTo>
                  <a:lnTo>
                    <a:pt x="661534" y="1065576"/>
                  </a:lnTo>
                  <a:lnTo>
                    <a:pt x="662668" y="1070329"/>
                  </a:lnTo>
                  <a:lnTo>
                    <a:pt x="663348" y="1074856"/>
                  </a:lnTo>
                  <a:lnTo>
                    <a:pt x="663575" y="1080062"/>
                  </a:lnTo>
                  <a:lnTo>
                    <a:pt x="663575" y="1083230"/>
                  </a:lnTo>
                  <a:lnTo>
                    <a:pt x="663348" y="1086626"/>
                  </a:lnTo>
                  <a:lnTo>
                    <a:pt x="662895" y="1089568"/>
                  </a:lnTo>
                  <a:lnTo>
                    <a:pt x="662441" y="1092510"/>
                  </a:lnTo>
                  <a:lnTo>
                    <a:pt x="661761" y="1095227"/>
                  </a:lnTo>
                  <a:lnTo>
                    <a:pt x="660854" y="1097716"/>
                  </a:lnTo>
                  <a:lnTo>
                    <a:pt x="659947" y="1100432"/>
                  </a:lnTo>
                  <a:lnTo>
                    <a:pt x="659040" y="1102922"/>
                  </a:lnTo>
                  <a:lnTo>
                    <a:pt x="657679" y="1105186"/>
                  </a:lnTo>
                  <a:lnTo>
                    <a:pt x="656545" y="1107449"/>
                  </a:lnTo>
                  <a:lnTo>
                    <a:pt x="654957" y="1109486"/>
                  </a:lnTo>
                  <a:lnTo>
                    <a:pt x="653143" y="1111523"/>
                  </a:lnTo>
                  <a:lnTo>
                    <a:pt x="651556" y="1113334"/>
                  </a:lnTo>
                  <a:lnTo>
                    <a:pt x="649515" y="1115145"/>
                  </a:lnTo>
                  <a:lnTo>
                    <a:pt x="647473" y="1116729"/>
                  </a:lnTo>
                  <a:lnTo>
                    <a:pt x="645206" y="1118087"/>
                  </a:lnTo>
                  <a:lnTo>
                    <a:pt x="640670" y="1120803"/>
                  </a:lnTo>
                  <a:lnTo>
                    <a:pt x="635681" y="1123520"/>
                  </a:lnTo>
                  <a:lnTo>
                    <a:pt x="630238" y="1126009"/>
                  </a:lnTo>
                  <a:lnTo>
                    <a:pt x="625022" y="1128046"/>
                  </a:lnTo>
                  <a:lnTo>
                    <a:pt x="619125" y="1130310"/>
                  </a:lnTo>
                  <a:lnTo>
                    <a:pt x="613002" y="1132121"/>
                  </a:lnTo>
                  <a:lnTo>
                    <a:pt x="606652" y="1133705"/>
                  </a:lnTo>
                  <a:lnTo>
                    <a:pt x="600075" y="1135063"/>
                  </a:lnTo>
                  <a:lnTo>
                    <a:pt x="600075" y="1019175"/>
                  </a:lnTo>
                  <a:close/>
                  <a:moveTo>
                    <a:pt x="538162" y="779462"/>
                  </a:moveTo>
                  <a:lnTo>
                    <a:pt x="538162" y="877887"/>
                  </a:lnTo>
                  <a:lnTo>
                    <a:pt x="529967" y="875827"/>
                  </a:lnTo>
                  <a:lnTo>
                    <a:pt x="522227" y="873538"/>
                  </a:lnTo>
                  <a:lnTo>
                    <a:pt x="515398" y="870791"/>
                  </a:lnTo>
                  <a:lnTo>
                    <a:pt x="509024" y="868273"/>
                  </a:lnTo>
                  <a:lnTo>
                    <a:pt x="503333" y="865298"/>
                  </a:lnTo>
                  <a:lnTo>
                    <a:pt x="500829" y="863467"/>
                  </a:lnTo>
                  <a:lnTo>
                    <a:pt x="498553" y="861864"/>
                  </a:lnTo>
                  <a:lnTo>
                    <a:pt x="496276" y="860262"/>
                  </a:lnTo>
                  <a:lnTo>
                    <a:pt x="494227" y="858431"/>
                  </a:lnTo>
                  <a:lnTo>
                    <a:pt x="492406" y="856600"/>
                  </a:lnTo>
                  <a:lnTo>
                    <a:pt x="490813" y="854540"/>
                  </a:lnTo>
                  <a:lnTo>
                    <a:pt x="487626" y="850877"/>
                  </a:lnTo>
                  <a:lnTo>
                    <a:pt x="485122" y="846986"/>
                  </a:lnTo>
                  <a:lnTo>
                    <a:pt x="482618" y="843324"/>
                  </a:lnTo>
                  <a:lnTo>
                    <a:pt x="481024" y="839662"/>
                  </a:lnTo>
                  <a:lnTo>
                    <a:pt x="479658" y="835999"/>
                  </a:lnTo>
                  <a:lnTo>
                    <a:pt x="478520" y="832337"/>
                  </a:lnTo>
                  <a:lnTo>
                    <a:pt x="478065" y="828903"/>
                  </a:lnTo>
                  <a:lnTo>
                    <a:pt x="477837" y="825241"/>
                  </a:lnTo>
                  <a:lnTo>
                    <a:pt x="477837" y="822952"/>
                  </a:lnTo>
                  <a:lnTo>
                    <a:pt x="478065" y="820434"/>
                  </a:lnTo>
                  <a:lnTo>
                    <a:pt x="478520" y="817916"/>
                  </a:lnTo>
                  <a:lnTo>
                    <a:pt x="478975" y="815627"/>
                  </a:lnTo>
                  <a:lnTo>
                    <a:pt x="479431" y="813339"/>
                  </a:lnTo>
                  <a:lnTo>
                    <a:pt x="480341" y="810821"/>
                  </a:lnTo>
                  <a:lnTo>
                    <a:pt x="481252" y="808761"/>
                  </a:lnTo>
                  <a:lnTo>
                    <a:pt x="482162" y="806701"/>
                  </a:lnTo>
                  <a:lnTo>
                    <a:pt x="483528" y="804869"/>
                  </a:lnTo>
                  <a:lnTo>
                    <a:pt x="484894" y="802809"/>
                  </a:lnTo>
                  <a:lnTo>
                    <a:pt x="486260" y="800978"/>
                  </a:lnTo>
                  <a:lnTo>
                    <a:pt x="487853" y="799147"/>
                  </a:lnTo>
                  <a:lnTo>
                    <a:pt x="489447" y="797545"/>
                  </a:lnTo>
                  <a:lnTo>
                    <a:pt x="491496" y="795714"/>
                  </a:lnTo>
                  <a:lnTo>
                    <a:pt x="495593" y="792738"/>
                  </a:lnTo>
                  <a:lnTo>
                    <a:pt x="500146" y="789991"/>
                  </a:lnTo>
                  <a:lnTo>
                    <a:pt x="504699" y="787244"/>
                  </a:lnTo>
                  <a:lnTo>
                    <a:pt x="509935" y="785184"/>
                  </a:lnTo>
                  <a:lnTo>
                    <a:pt x="515170" y="783582"/>
                  </a:lnTo>
                  <a:lnTo>
                    <a:pt x="520634" y="781980"/>
                  </a:lnTo>
                  <a:lnTo>
                    <a:pt x="526097" y="780835"/>
                  </a:lnTo>
                  <a:lnTo>
                    <a:pt x="532016" y="779920"/>
                  </a:lnTo>
                  <a:lnTo>
                    <a:pt x="538162" y="779462"/>
                  </a:lnTo>
                  <a:close/>
                  <a:moveTo>
                    <a:pt x="538626" y="654332"/>
                  </a:moveTo>
                  <a:lnTo>
                    <a:pt x="538626" y="688810"/>
                  </a:lnTo>
                  <a:lnTo>
                    <a:pt x="530011" y="689945"/>
                  </a:lnTo>
                  <a:lnTo>
                    <a:pt x="521624" y="691079"/>
                  </a:lnTo>
                  <a:lnTo>
                    <a:pt x="513236" y="692440"/>
                  </a:lnTo>
                  <a:lnTo>
                    <a:pt x="505302" y="694028"/>
                  </a:lnTo>
                  <a:lnTo>
                    <a:pt x="497594" y="695842"/>
                  </a:lnTo>
                  <a:lnTo>
                    <a:pt x="490113" y="697657"/>
                  </a:lnTo>
                  <a:lnTo>
                    <a:pt x="482859" y="699471"/>
                  </a:lnTo>
                  <a:lnTo>
                    <a:pt x="475831" y="701740"/>
                  </a:lnTo>
                  <a:lnTo>
                    <a:pt x="469257" y="704008"/>
                  </a:lnTo>
                  <a:lnTo>
                    <a:pt x="462683" y="706276"/>
                  </a:lnTo>
                  <a:lnTo>
                    <a:pt x="456336" y="708998"/>
                  </a:lnTo>
                  <a:lnTo>
                    <a:pt x="450215" y="711720"/>
                  </a:lnTo>
                  <a:lnTo>
                    <a:pt x="444321" y="714442"/>
                  </a:lnTo>
                  <a:lnTo>
                    <a:pt x="438654" y="717618"/>
                  </a:lnTo>
                  <a:lnTo>
                    <a:pt x="433440" y="720567"/>
                  </a:lnTo>
                  <a:lnTo>
                    <a:pt x="428226" y="723969"/>
                  </a:lnTo>
                  <a:lnTo>
                    <a:pt x="423238" y="727372"/>
                  </a:lnTo>
                  <a:lnTo>
                    <a:pt x="418478" y="731001"/>
                  </a:lnTo>
                  <a:lnTo>
                    <a:pt x="413944" y="734403"/>
                  </a:lnTo>
                  <a:lnTo>
                    <a:pt x="409410" y="738033"/>
                  </a:lnTo>
                  <a:lnTo>
                    <a:pt x="405556" y="741435"/>
                  </a:lnTo>
                  <a:lnTo>
                    <a:pt x="401476" y="744837"/>
                  </a:lnTo>
                  <a:lnTo>
                    <a:pt x="397849" y="748694"/>
                  </a:lnTo>
                  <a:lnTo>
                    <a:pt x="394221" y="752323"/>
                  </a:lnTo>
                  <a:lnTo>
                    <a:pt x="391048" y="755952"/>
                  </a:lnTo>
                  <a:lnTo>
                    <a:pt x="387874" y="760035"/>
                  </a:lnTo>
                  <a:lnTo>
                    <a:pt x="384927" y="763664"/>
                  </a:lnTo>
                  <a:lnTo>
                    <a:pt x="382207" y="767520"/>
                  </a:lnTo>
                  <a:lnTo>
                    <a:pt x="379486" y="771377"/>
                  </a:lnTo>
                  <a:lnTo>
                    <a:pt x="377219" y="775460"/>
                  </a:lnTo>
                  <a:lnTo>
                    <a:pt x="375179" y="779316"/>
                  </a:lnTo>
                  <a:lnTo>
                    <a:pt x="373366" y="783399"/>
                  </a:lnTo>
                  <a:lnTo>
                    <a:pt x="369738" y="791338"/>
                  </a:lnTo>
                  <a:lnTo>
                    <a:pt x="367018" y="799277"/>
                  </a:lnTo>
                  <a:lnTo>
                    <a:pt x="364298" y="806989"/>
                  </a:lnTo>
                  <a:lnTo>
                    <a:pt x="362258" y="814701"/>
                  </a:lnTo>
                  <a:lnTo>
                    <a:pt x="360671" y="822187"/>
                  </a:lnTo>
                  <a:lnTo>
                    <a:pt x="359537" y="829672"/>
                  </a:lnTo>
                  <a:lnTo>
                    <a:pt x="358857" y="836931"/>
                  </a:lnTo>
                  <a:lnTo>
                    <a:pt x="358630" y="844189"/>
                  </a:lnTo>
                  <a:lnTo>
                    <a:pt x="358857" y="851901"/>
                  </a:lnTo>
                  <a:lnTo>
                    <a:pt x="359537" y="859614"/>
                  </a:lnTo>
                  <a:lnTo>
                    <a:pt x="360444" y="867326"/>
                  </a:lnTo>
                  <a:lnTo>
                    <a:pt x="362031" y="874811"/>
                  </a:lnTo>
                  <a:lnTo>
                    <a:pt x="363844" y="882297"/>
                  </a:lnTo>
                  <a:lnTo>
                    <a:pt x="366111" y="889782"/>
                  </a:lnTo>
                  <a:lnTo>
                    <a:pt x="368832" y="897267"/>
                  </a:lnTo>
                  <a:lnTo>
                    <a:pt x="371779" y="904526"/>
                  </a:lnTo>
                  <a:lnTo>
                    <a:pt x="373592" y="907928"/>
                  </a:lnTo>
                  <a:lnTo>
                    <a:pt x="375633" y="911558"/>
                  </a:lnTo>
                  <a:lnTo>
                    <a:pt x="377673" y="915187"/>
                  </a:lnTo>
                  <a:lnTo>
                    <a:pt x="379940" y="918816"/>
                  </a:lnTo>
                  <a:lnTo>
                    <a:pt x="382660" y="922219"/>
                  </a:lnTo>
                  <a:lnTo>
                    <a:pt x="385380" y="925848"/>
                  </a:lnTo>
                  <a:lnTo>
                    <a:pt x="388554" y="929250"/>
                  </a:lnTo>
                  <a:lnTo>
                    <a:pt x="391501" y="932880"/>
                  </a:lnTo>
                  <a:lnTo>
                    <a:pt x="395128" y="936282"/>
                  </a:lnTo>
                  <a:lnTo>
                    <a:pt x="398529" y="939685"/>
                  </a:lnTo>
                  <a:lnTo>
                    <a:pt x="402609" y="943087"/>
                  </a:lnTo>
                  <a:lnTo>
                    <a:pt x="406463" y="946489"/>
                  </a:lnTo>
                  <a:lnTo>
                    <a:pt x="410770" y="949892"/>
                  </a:lnTo>
                  <a:lnTo>
                    <a:pt x="415077" y="953294"/>
                  </a:lnTo>
                  <a:lnTo>
                    <a:pt x="424372" y="959646"/>
                  </a:lnTo>
                  <a:lnTo>
                    <a:pt x="429586" y="963048"/>
                  </a:lnTo>
                  <a:lnTo>
                    <a:pt x="434800" y="966224"/>
                  </a:lnTo>
                  <a:lnTo>
                    <a:pt x="440467" y="969626"/>
                  </a:lnTo>
                  <a:lnTo>
                    <a:pt x="446361" y="972575"/>
                  </a:lnTo>
                  <a:lnTo>
                    <a:pt x="452482" y="975751"/>
                  </a:lnTo>
                  <a:lnTo>
                    <a:pt x="459056" y="978473"/>
                  </a:lnTo>
                  <a:lnTo>
                    <a:pt x="465630" y="981421"/>
                  </a:lnTo>
                  <a:lnTo>
                    <a:pt x="472658" y="984370"/>
                  </a:lnTo>
                  <a:lnTo>
                    <a:pt x="479912" y="987092"/>
                  </a:lnTo>
                  <a:lnTo>
                    <a:pt x="487619" y="989814"/>
                  </a:lnTo>
                  <a:lnTo>
                    <a:pt x="495327" y="992309"/>
                  </a:lnTo>
                  <a:lnTo>
                    <a:pt x="503488" y="994804"/>
                  </a:lnTo>
                  <a:lnTo>
                    <a:pt x="520490" y="1000021"/>
                  </a:lnTo>
                  <a:lnTo>
                    <a:pt x="538626" y="1004785"/>
                  </a:lnTo>
                  <a:lnTo>
                    <a:pt x="538626" y="1135439"/>
                  </a:lnTo>
                  <a:lnTo>
                    <a:pt x="530918" y="1134305"/>
                  </a:lnTo>
                  <a:lnTo>
                    <a:pt x="523210" y="1133171"/>
                  </a:lnTo>
                  <a:lnTo>
                    <a:pt x="515503" y="1131583"/>
                  </a:lnTo>
                  <a:lnTo>
                    <a:pt x="507795" y="1129768"/>
                  </a:lnTo>
                  <a:lnTo>
                    <a:pt x="500088" y="1127727"/>
                  </a:lnTo>
                  <a:lnTo>
                    <a:pt x="492607" y="1125685"/>
                  </a:lnTo>
                  <a:lnTo>
                    <a:pt x="485126" y="1123417"/>
                  </a:lnTo>
                  <a:lnTo>
                    <a:pt x="477645" y="1120695"/>
                  </a:lnTo>
                  <a:lnTo>
                    <a:pt x="470164" y="1117973"/>
                  </a:lnTo>
                  <a:lnTo>
                    <a:pt x="462683" y="1115024"/>
                  </a:lnTo>
                  <a:lnTo>
                    <a:pt x="455429" y="1111849"/>
                  </a:lnTo>
                  <a:lnTo>
                    <a:pt x="448175" y="1108673"/>
                  </a:lnTo>
                  <a:lnTo>
                    <a:pt x="440920" y="1105044"/>
                  </a:lnTo>
                  <a:lnTo>
                    <a:pt x="433893" y="1101641"/>
                  </a:lnTo>
                  <a:lnTo>
                    <a:pt x="426639" y="1097785"/>
                  </a:lnTo>
                  <a:lnTo>
                    <a:pt x="419611" y="1093929"/>
                  </a:lnTo>
                  <a:lnTo>
                    <a:pt x="405783" y="1085310"/>
                  </a:lnTo>
                  <a:lnTo>
                    <a:pt x="392181" y="1076690"/>
                  </a:lnTo>
                  <a:lnTo>
                    <a:pt x="379033" y="1067617"/>
                  </a:lnTo>
                  <a:lnTo>
                    <a:pt x="366338" y="1058317"/>
                  </a:lnTo>
                  <a:lnTo>
                    <a:pt x="366338" y="1169917"/>
                  </a:lnTo>
                  <a:lnTo>
                    <a:pt x="376313" y="1175588"/>
                  </a:lnTo>
                  <a:lnTo>
                    <a:pt x="386287" y="1181032"/>
                  </a:lnTo>
                  <a:lnTo>
                    <a:pt x="396715" y="1186249"/>
                  </a:lnTo>
                  <a:lnTo>
                    <a:pt x="407370" y="1191466"/>
                  </a:lnTo>
                  <a:lnTo>
                    <a:pt x="418251" y="1196003"/>
                  </a:lnTo>
                  <a:lnTo>
                    <a:pt x="429359" y="1200539"/>
                  </a:lnTo>
                  <a:lnTo>
                    <a:pt x="440694" y="1204849"/>
                  </a:lnTo>
                  <a:lnTo>
                    <a:pt x="452255" y="1208705"/>
                  </a:lnTo>
                  <a:lnTo>
                    <a:pt x="464043" y="1212561"/>
                  </a:lnTo>
                  <a:lnTo>
                    <a:pt x="475151" y="1215964"/>
                  </a:lnTo>
                  <a:lnTo>
                    <a:pt x="486486" y="1218686"/>
                  </a:lnTo>
                  <a:lnTo>
                    <a:pt x="497367" y="1221634"/>
                  </a:lnTo>
                  <a:lnTo>
                    <a:pt x="508022" y="1223903"/>
                  </a:lnTo>
                  <a:lnTo>
                    <a:pt x="518450" y="1225944"/>
                  </a:lnTo>
                  <a:lnTo>
                    <a:pt x="528878" y="1227759"/>
                  </a:lnTo>
                  <a:lnTo>
                    <a:pt x="538626" y="1229120"/>
                  </a:lnTo>
                  <a:lnTo>
                    <a:pt x="538626" y="1297396"/>
                  </a:lnTo>
                  <a:lnTo>
                    <a:pt x="600740" y="1297396"/>
                  </a:lnTo>
                  <a:lnTo>
                    <a:pt x="600740" y="1229120"/>
                  </a:lnTo>
                  <a:lnTo>
                    <a:pt x="608674" y="1228213"/>
                  </a:lnTo>
                  <a:lnTo>
                    <a:pt x="616608" y="1227305"/>
                  </a:lnTo>
                  <a:lnTo>
                    <a:pt x="624089" y="1225944"/>
                  </a:lnTo>
                  <a:lnTo>
                    <a:pt x="631570" y="1224810"/>
                  </a:lnTo>
                  <a:lnTo>
                    <a:pt x="638824" y="1223449"/>
                  </a:lnTo>
                  <a:lnTo>
                    <a:pt x="645852" y="1221861"/>
                  </a:lnTo>
                  <a:lnTo>
                    <a:pt x="652880" y="1220273"/>
                  </a:lnTo>
                  <a:lnTo>
                    <a:pt x="659454" y="1218232"/>
                  </a:lnTo>
                  <a:lnTo>
                    <a:pt x="666028" y="1216191"/>
                  </a:lnTo>
                  <a:lnTo>
                    <a:pt x="672375" y="1214149"/>
                  </a:lnTo>
                  <a:lnTo>
                    <a:pt x="678723" y="1211881"/>
                  </a:lnTo>
                  <a:lnTo>
                    <a:pt x="684617" y="1209386"/>
                  </a:lnTo>
                  <a:lnTo>
                    <a:pt x="690284" y="1206890"/>
                  </a:lnTo>
                  <a:lnTo>
                    <a:pt x="695951" y="1203942"/>
                  </a:lnTo>
                  <a:lnTo>
                    <a:pt x="701392" y="1200993"/>
                  </a:lnTo>
                  <a:lnTo>
                    <a:pt x="706833" y="1198044"/>
                  </a:lnTo>
                  <a:lnTo>
                    <a:pt x="711593" y="1194868"/>
                  </a:lnTo>
                  <a:lnTo>
                    <a:pt x="716581" y="1191693"/>
                  </a:lnTo>
                  <a:lnTo>
                    <a:pt x="721341" y="1188290"/>
                  </a:lnTo>
                  <a:lnTo>
                    <a:pt x="725875" y="1184888"/>
                  </a:lnTo>
                  <a:lnTo>
                    <a:pt x="730182" y="1181486"/>
                  </a:lnTo>
                  <a:lnTo>
                    <a:pt x="734263" y="1178083"/>
                  </a:lnTo>
                  <a:lnTo>
                    <a:pt x="738343" y="1174227"/>
                  </a:lnTo>
                  <a:lnTo>
                    <a:pt x="742197" y="1170825"/>
                  </a:lnTo>
                  <a:lnTo>
                    <a:pt x="745824" y="1166968"/>
                  </a:lnTo>
                  <a:lnTo>
                    <a:pt x="749225" y="1163339"/>
                  </a:lnTo>
                  <a:lnTo>
                    <a:pt x="752625" y="1159256"/>
                  </a:lnTo>
                  <a:lnTo>
                    <a:pt x="755799" y="1155627"/>
                  </a:lnTo>
                  <a:lnTo>
                    <a:pt x="758746" y="1151544"/>
                  </a:lnTo>
                  <a:lnTo>
                    <a:pt x="761466" y="1147461"/>
                  </a:lnTo>
                  <a:lnTo>
                    <a:pt x="763960" y="1143378"/>
                  </a:lnTo>
                  <a:lnTo>
                    <a:pt x="766453" y="1139295"/>
                  </a:lnTo>
                  <a:lnTo>
                    <a:pt x="770760" y="1130676"/>
                  </a:lnTo>
                  <a:lnTo>
                    <a:pt x="774614" y="1122056"/>
                  </a:lnTo>
                  <a:lnTo>
                    <a:pt x="777561" y="1113436"/>
                  </a:lnTo>
                  <a:lnTo>
                    <a:pt x="778921" y="1109354"/>
                  </a:lnTo>
                  <a:lnTo>
                    <a:pt x="780055" y="1105044"/>
                  </a:lnTo>
                  <a:lnTo>
                    <a:pt x="781415" y="1100507"/>
                  </a:lnTo>
                  <a:lnTo>
                    <a:pt x="782322" y="1096424"/>
                  </a:lnTo>
                  <a:lnTo>
                    <a:pt x="783002" y="1092114"/>
                  </a:lnTo>
                  <a:lnTo>
                    <a:pt x="783682" y="1087805"/>
                  </a:lnTo>
                  <a:lnTo>
                    <a:pt x="784135" y="1083495"/>
                  </a:lnTo>
                  <a:lnTo>
                    <a:pt x="784589" y="1079185"/>
                  </a:lnTo>
                  <a:lnTo>
                    <a:pt x="784816" y="1074875"/>
                  </a:lnTo>
                  <a:lnTo>
                    <a:pt x="784816" y="1070339"/>
                  </a:lnTo>
                  <a:lnTo>
                    <a:pt x="784589" y="1061719"/>
                  </a:lnTo>
                  <a:lnTo>
                    <a:pt x="784135" y="1053326"/>
                  </a:lnTo>
                  <a:lnTo>
                    <a:pt x="783229" y="1045161"/>
                  </a:lnTo>
                  <a:lnTo>
                    <a:pt x="781869" y="1037222"/>
                  </a:lnTo>
                  <a:lnTo>
                    <a:pt x="779828" y="1029509"/>
                  </a:lnTo>
                  <a:lnTo>
                    <a:pt x="777788" y="1022251"/>
                  </a:lnTo>
                  <a:lnTo>
                    <a:pt x="775294" y="1014992"/>
                  </a:lnTo>
                  <a:lnTo>
                    <a:pt x="772347" y="1007960"/>
                  </a:lnTo>
                  <a:lnTo>
                    <a:pt x="769174" y="1001156"/>
                  </a:lnTo>
                  <a:lnTo>
                    <a:pt x="765320" y="994577"/>
                  </a:lnTo>
                  <a:lnTo>
                    <a:pt x="761466" y="988226"/>
                  </a:lnTo>
                  <a:lnTo>
                    <a:pt x="756705" y="982329"/>
                  </a:lnTo>
                  <a:lnTo>
                    <a:pt x="752172" y="976431"/>
                  </a:lnTo>
                  <a:lnTo>
                    <a:pt x="746731" y="970987"/>
                  </a:lnTo>
                  <a:lnTo>
                    <a:pt x="741064" y="965543"/>
                  </a:lnTo>
                  <a:lnTo>
                    <a:pt x="734943" y="960553"/>
                  </a:lnTo>
                  <a:lnTo>
                    <a:pt x="728822" y="955563"/>
                  </a:lnTo>
                  <a:lnTo>
                    <a:pt x="722248" y="950572"/>
                  </a:lnTo>
                  <a:lnTo>
                    <a:pt x="715220" y="946036"/>
                  </a:lnTo>
                  <a:lnTo>
                    <a:pt x="708193" y="941272"/>
                  </a:lnTo>
                  <a:lnTo>
                    <a:pt x="700712" y="936509"/>
                  </a:lnTo>
                  <a:lnTo>
                    <a:pt x="693004" y="932199"/>
                  </a:lnTo>
                  <a:lnTo>
                    <a:pt x="685070" y="927889"/>
                  </a:lnTo>
                  <a:lnTo>
                    <a:pt x="676456" y="923806"/>
                  </a:lnTo>
                  <a:lnTo>
                    <a:pt x="668068" y="919497"/>
                  </a:lnTo>
                  <a:lnTo>
                    <a:pt x="659227" y="915641"/>
                  </a:lnTo>
                  <a:lnTo>
                    <a:pt x="650159" y="911558"/>
                  </a:lnTo>
                  <a:lnTo>
                    <a:pt x="641091" y="907475"/>
                  </a:lnTo>
                  <a:lnTo>
                    <a:pt x="631117" y="903845"/>
                  </a:lnTo>
                  <a:lnTo>
                    <a:pt x="621369" y="899989"/>
                  </a:lnTo>
                  <a:lnTo>
                    <a:pt x="611394" y="896587"/>
                  </a:lnTo>
                  <a:lnTo>
                    <a:pt x="600740" y="892958"/>
                  </a:lnTo>
                  <a:lnTo>
                    <a:pt x="600740" y="785894"/>
                  </a:lnTo>
                  <a:lnTo>
                    <a:pt x="612755" y="788616"/>
                  </a:lnTo>
                  <a:lnTo>
                    <a:pt x="624543" y="792018"/>
                  </a:lnTo>
                  <a:lnTo>
                    <a:pt x="636331" y="795421"/>
                  </a:lnTo>
                  <a:lnTo>
                    <a:pt x="647892" y="799504"/>
                  </a:lnTo>
                  <a:lnTo>
                    <a:pt x="659227" y="803813"/>
                  </a:lnTo>
                  <a:lnTo>
                    <a:pt x="670562" y="808577"/>
                  </a:lnTo>
                  <a:lnTo>
                    <a:pt x="681443" y="813794"/>
                  </a:lnTo>
                  <a:lnTo>
                    <a:pt x="692324" y="819465"/>
                  </a:lnTo>
                  <a:lnTo>
                    <a:pt x="702752" y="824909"/>
                  </a:lnTo>
                  <a:lnTo>
                    <a:pt x="712727" y="830806"/>
                  </a:lnTo>
                  <a:lnTo>
                    <a:pt x="722475" y="836477"/>
                  </a:lnTo>
                  <a:lnTo>
                    <a:pt x="731542" y="842148"/>
                  </a:lnTo>
                  <a:lnTo>
                    <a:pt x="740157" y="847592"/>
                  </a:lnTo>
                  <a:lnTo>
                    <a:pt x="748318" y="853262"/>
                  </a:lnTo>
                  <a:lnTo>
                    <a:pt x="756025" y="858933"/>
                  </a:lnTo>
                  <a:lnTo>
                    <a:pt x="763280" y="864604"/>
                  </a:lnTo>
                  <a:lnTo>
                    <a:pt x="763280" y="748240"/>
                  </a:lnTo>
                  <a:lnTo>
                    <a:pt x="752625" y="741889"/>
                  </a:lnTo>
                  <a:lnTo>
                    <a:pt x="741744" y="735764"/>
                  </a:lnTo>
                  <a:lnTo>
                    <a:pt x="731316" y="730547"/>
                  </a:lnTo>
                  <a:lnTo>
                    <a:pt x="720888" y="725103"/>
                  </a:lnTo>
                  <a:lnTo>
                    <a:pt x="710913" y="720340"/>
                  </a:lnTo>
                  <a:lnTo>
                    <a:pt x="701165" y="716030"/>
                  </a:lnTo>
                  <a:lnTo>
                    <a:pt x="691644" y="711720"/>
                  </a:lnTo>
                  <a:lnTo>
                    <a:pt x="682123" y="708318"/>
                  </a:lnTo>
                  <a:lnTo>
                    <a:pt x="672602" y="704689"/>
                  </a:lnTo>
                  <a:lnTo>
                    <a:pt x="663081" y="701740"/>
                  </a:lnTo>
                  <a:lnTo>
                    <a:pt x="653106" y="698791"/>
                  </a:lnTo>
                  <a:lnTo>
                    <a:pt x="643132" y="696296"/>
                  </a:lnTo>
                  <a:lnTo>
                    <a:pt x="632930" y="694254"/>
                  </a:lnTo>
                  <a:lnTo>
                    <a:pt x="622276" y="691986"/>
                  </a:lnTo>
                  <a:lnTo>
                    <a:pt x="611848" y="690171"/>
                  </a:lnTo>
                  <a:lnTo>
                    <a:pt x="600740" y="688810"/>
                  </a:lnTo>
                  <a:lnTo>
                    <a:pt x="600740" y="654332"/>
                  </a:lnTo>
                  <a:lnTo>
                    <a:pt x="538626" y="654332"/>
                  </a:lnTo>
                  <a:close/>
                  <a:moveTo>
                    <a:pt x="549280" y="371475"/>
                  </a:moveTo>
                  <a:lnTo>
                    <a:pt x="564015" y="371475"/>
                  </a:lnTo>
                  <a:lnTo>
                    <a:pt x="577844" y="371475"/>
                  </a:lnTo>
                  <a:lnTo>
                    <a:pt x="591219" y="371929"/>
                  </a:lnTo>
                  <a:lnTo>
                    <a:pt x="604594" y="372609"/>
                  </a:lnTo>
                  <a:lnTo>
                    <a:pt x="617515" y="373743"/>
                  </a:lnTo>
                  <a:lnTo>
                    <a:pt x="630210" y="375104"/>
                  </a:lnTo>
                  <a:lnTo>
                    <a:pt x="642905" y="376692"/>
                  </a:lnTo>
                  <a:lnTo>
                    <a:pt x="655373" y="378507"/>
                  </a:lnTo>
                  <a:lnTo>
                    <a:pt x="667388" y="380775"/>
                  </a:lnTo>
                  <a:lnTo>
                    <a:pt x="679403" y="383497"/>
                  </a:lnTo>
                  <a:lnTo>
                    <a:pt x="691191" y="386219"/>
                  </a:lnTo>
                  <a:lnTo>
                    <a:pt x="702752" y="389168"/>
                  </a:lnTo>
                  <a:lnTo>
                    <a:pt x="714314" y="392797"/>
                  </a:lnTo>
                  <a:lnTo>
                    <a:pt x="725422" y="396426"/>
                  </a:lnTo>
                  <a:lnTo>
                    <a:pt x="736530" y="400509"/>
                  </a:lnTo>
                  <a:lnTo>
                    <a:pt x="747184" y="405046"/>
                  </a:lnTo>
                  <a:lnTo>
                    <a:pt x="757839" y="409582"/>
                  </a:lnTo>
                  <a:lnTo>
                    <a:pt x="768267" y="414573"/>
                  </a:lnTo>
                  <a:lnTo>
                    <a:pt x="778468" y="420017"/>
                  </a:lnTo>
                  <a:lnTo>
                    <a:pt x="788669" y="425461"/>
                  </a:lnTo>
                  <a:lnTo>
                    <a:pt x="798644" y="431358"/>
                  </a:lnTo>
                  <a:lnTo>
                    <a:pt x="808392" y="437709"/>
                  </a:lnTo>
                  <a:lnTo>
                    <a:pt x="818140" y="444288"/>
                  </a:lnTo>
                  <a:lnTo>
                    <a:pt x="827434" y="451092"/>
                  </a:lnTo>
                  <a:lnTo>
                    <a:pt x="836729" y="458351"/>
                  </a:lnTo>
                  <a:lnTo>
                    <a:pt x="845796" y="466063"/>
                  </a:lnTo>
                  <a:lnTo>
                    <a:pt x="854864" y="473775"/>
                  </a:lnTo>
                  <a:lnTo>
                    <a:pt x="863705" y="481941"/>
                  </a:lnTo>
                  <a:lnTo>
                    <a:pt x="872319" y="490561"/>
                  </a:lnTo>
                  <a:lnTo>
                    <a:pt x="880934" y="499407"/>
                  </a:lnTo>
                  <a:lnTo>
                    <a:pt x="889095" y="508707"/>
                  </a:lnTo>
                  <a:lnTo>
                    <a:pt x="897483" y="518234"/>
                  </a:lnTo>
                  <a:lnTo>
                    <a:pt x="905417" y="527988"/>
                  </a:lnTo>
                  <a:lnTo>
                    <a:pt x="913351" y="538422"/>
                  </a:lnTo>
                  <a:lnTo>
                    <a:pt x="921512" y="548856"/>
                  </a:lnTo>
                  <a:lnTo>
                    <a:pt x="929220" y="559744"/>
                  </a:lnTo>
                  <a:lnTo>
                    <a:pt x="936701" y="571086"/>
                  </a:lnTo>
                  <a:lnTo>
                    <a:pt x="944182" y="582654"/>
                  </a:lnTo>
                  <a:lnTo>
                    <a:pt x="951436" y="594449"/>
                  </a:lnTo>
                  <a:lnTo>
                    <a:pt x="958690" y="606925"/>
                  </a:lnTo>
                  <a:lnTo>
                    <a:pt x="965944" y="619627"/>
                  </a:lnTo>
                  <a:lnTo>
                    <a:pt x="972745" y="632330"/>
                  </a:lnTo>
                  <a:lnTo>
                    <a:pt x="979546" y="645713"/>
                  </a:lnTo>
                  <a:lnTo>
                    <a:pt x="986347" y="659549"/>
                  </a:lnTo>
                  <a:lnTo>
                    <a:pt x="993148" y="673613"/>
                  </a:lnTo>
                  <a:lnTo>
                    <a:pt x="999722" y="687903"/>
                  </a:lnTo>
                  <a:lnTo>
                    <a:pt x="1006069" y="702647"/>
                  </a:lnTo>
                  <a:lnTo>
                    <a:pt x="1012643" y="717845"/>
                  </a:lnTo>
                  <a:lnTo>
                    <a:pt x="1018991" y="733269"/>
                  </a:lnTo>
                  <a:lnTo>
                    <a:pt x="1025111" y="748920"/>
                  </a:lnTo>
                  <a:lnTo>
                    <a:pt x="1031005" y="765252"/>
                  </a:lnTo>
                  <a:lnTo>
                    <a:pt x="1037126" y="781584"/>
                  </a:lnTo>
                  <a:lnTo>
                    <a:pt x="1043247" y="798823"/>
                  </a:lnTo>
                  <a:lnTo>
                    <a:pt x="1049141" y="816062"/>
                  </a:lnTo>
                  <a:lnTo>
                    <a:pt x="1054808" y="833528"/>
                  </a:lnTo>
                  <a:lnTo>
                    <a:pt x="1060476" y="851674"/>
                  </a:lnTo>
                  <a:lnTo>
                    <a:pt x="1066143" y="870048"/>
                  </a:lnTo>
                  <a:lnTo>
                    <a:pt x="1071810" y="888875"/>
                  </a:lnTo>
                  <a:lnTo>
                    <a:pt x="1077478" y="907928"/>
                  </a:lnTo>
                  <a:lnTo>
                    <a:pt x="1082692" y="927436"/>
                  </a:lnTo>
                  <a:lnTo>
                    <a:pt x="1088132" y="947624"/>
                  </a:lnTo>
                  <a:lnTo>
                    <a:pt x="1093573" y="967812"/>
                  </a:lnTo>
                  <a:lnTo>
                    <a:pt x="1098787" y="988453"/>
                  </a:lnTo>
                  <a:lnTo>
                    <a:pt x="1109215" y="1030870"/>
                  </a:lnTo>
                  <a:lnTo>
                    <a:pt x="1112615" y="1046522"/>
                  </a:lnTo>
                  <a:lnTo>
                    <a:pt x="1115789" y="1061946"/>
                  </a:lnTo>
                  <a:lnTo>
                    <a:pt x="1118056" y="1076917"/>
                  </a:lnTo>
                  <a:lnTo>
                    <a:pt x="1119870" y="1091888"/>
                  </a:lnTo>
                  <a:lnTo>
                    <a:pt x="1121456" y="1106405"/>
                  </a:lnTo>
                  <a:lnTo>
                    <a:pt x="1122136" y="1120922"/>
                  </a:lnTo>
                  <a:lnTo>
                    <a:pt x="1122363" y="1134985"/>
                  </a:lnTo>
                  <a:lnTo>
                    <a:pt x="1122136" y="1148822"/>
                  </a:lnTo>
                  <a:lnTo>
                    <a:pt x="1121456" y="1162659"/>
                  </a:lnTo>
                  <a:lnTo>
                    <a:pt x="1120096" y="1176042"/>
                  </a:lnTo>
                  <a:lnTo>
                    <a:pt x="1118509" y="1188971"/>
                  </a:lnTo>
                  <a:lnTo>
                    <a:pt x="1116469" y="1201900"/>
                  </a:lnTo>
                  <a:lnTo>
                    <a:pt x="1113749" y="1214603"/>
                  </a:lnTo>
                  <a:lnTo>
                    <a:pt x="1110575" y="1227078"/>
                  </a:lnTo>
                  <a:lnTo>
                    <a:pt x="1107175" y="1239100"/>
                  </a:lnTo>
                  <a:lnTo>
                    <a:pt x="1103321" y="1250896"/>
                  </a:lnTo>
                  <a:lnTo>
                    <a:pt x="1098787" y="1262464"/>
                  </a:lnTo>
                  <a:lnTo>
                    <a:pt x="1094026" y="1274032"/>
                  </a:lnTo>
                  <a:lnTo>
                    <a:pt x="1088812" y="1284920"/>
                  </a:lnTo>
                  <a:lnTo>
                    <a:pt x="1083145" y="1296035"/>
                  </a:lnTo>
                  <a:lnTo>
                    <a:pt x="1077251" y="1306469"/>
                  </a:lnTo>
                  <a:lnTo>
                    <a:pt x="1070904" y="1317130"/>
                  </a:lnTo>
                  <a:lnTo>
                    <a:pt x="1064103" y="1327110"/>
                  </a:lnTo>
                  <a:lnTo>
                    <a:pt x="1056849" y="1336864"/>
                  </a:lnTo>
                  <a:lnTo>
                    <a:pt x="1049368" y="1346845"/>
                  </a:lnTo>
                  <a:lnTo>
                    <a:pt x="1041660" y="1356145"/>
                  </a:lnTo>
                  <a:lnTo>
                    <a:pt x="1033499" y="1365218"/>
                  </a:lnTo>
                  <a:lnTo>
                    <a:pt x="1024658" y="1374064"/>
                  </a:lnTo>
                  <a:lnTo>
                    <a:pt x="1015817" y="1382911"/>
                  </a:lnTo>
                  <a:lnTo>
                    <a:pt x="1006749" y="1391303"/>
                  </a:lnTo>
                  <a:lnTo>
                    <a:pt x="997228" y="1399469"/>
                  </a:lnTo>
                  <a:lnTo>
                    <a:pt x="987253" y="1407408"/>
                  </a:lnTo>
                  <a:lnTo>
                    <a:pt x="977279" y="1415121"/>
                  </a:lnTo>
                  <a:lnTo>
                    <a:pt x="967078" y="1422606"/>
                  </a:lnTo>
                  <a:lnTo>
                    <a:pt x="956196" y="1429638"/>
                  </a:lnTo>
                  <a:lnTo>
                    <a:pt x="945315" y="1436669"/>
                  </a:lnTo>
                  <a:lnTo>
                    <a:pt x="934207" y="1443474"/>
                  </a:lnTo>
                  <a:lnTo>
                    <a:pt x="922872" y="1449826"/>
                  </a:lnTo>
                  <a:lnTo>
                    <a:pt x="911084" y="1455950"/>
                  </a:lnTo>
                  <a:lnTo>
                    <a:pt x="899296" y="1461848"/>
                  </a:lnTo>
                  <a:lnTo>
                    <a:pt x="887055" y="1467745"/>
                  </a:lnTo>
                  <a:lnTo>
                    <a:pt x="874586" y="1473189"/>
                  </a:lnTo>
                  <a:lnTo>
                    <a:pt x="862118" y="1478179"/>
                  </a:lnTo>
                  <a:lnTo>
                    <a:pt x="849197" y="1483396"/>
                  </a:lnTo>
                  <a:lnTo>
                    <a:pt x="836275" y="1488160"/>
                  </a:lnTo>
                  <a:lnTo>
                    <a:pt x="823127" y="1492470"/>
                  </a:lnTo>
                  <a:lnTo>
                    <a:pt x="809752" y="1496779"/>
                  </a:lnTo>
                  <a:lnTo>
                    <a:pt x="796377" y="1500862"/>
                  </a:lnTo>
                  <a:lnTo>
                    <a:pt x="782549" y="1504492"/>
                  </a:lnTo>
                  <a:lnTo>
                    <a:pt x="768720" y="1508348"/>
                  </a:lnTo>
                  <a:lnTo>
                    <a:pt x="754892" y="1511523"/>
                  </a:lnTo>
                  <a:lnTo>
                    <a:pt x="740610" y="1514472"/>
                  </a:lnTo>
                  <a:lnTo>
                    <a:pt x="726555" y="1517194"/>
                  </a:lnTo>
                  <a:lnTo>
                    <a:pt x="712047" y="1519689"/>
                  </a:lnTo>
                  <a:lnTo>
                    <a:pt x="697538" y="1521958"/>
                  </a:lnTo>
                  <a:lnTo>
                    <a:pt x="683030" y="1524226"/>
                  </a:lnTo>
                  <a:lnTo>
                    <a:pt x="668521" y="1526040"/>
                  </a:lnTo>
                  <a:lnTo>
                    <a:pt x="653786" y="1527401"/>
                  </a:lnTo>
                  <a:lnTo>
                    <a:pt x="638824" y="1528762"/>
                  </a:lnTo>
                  <a:lnTo>
                    <a:pt x="624089" y="1529897"/>
                  </a:lnTo>
                  <a:lnTo>
                    <a:pt x="609128" y="1530804"/>
                  </a:lnTo>
                  <a:lnTo>
                    <a:pt x="594166" y="1531484"/>
                  </a:lnTo>
                  <a:lnTo>
                    <a:pt x="579204" y="1531938"/>
                  </a:lnTo>
                  <a:lnTo>
                    <a:pt x="564015" y="1531938"/>
                  </a:lnTo>
                  <a:lnTo>
                    <a:pt x="549054" y="1531938"/>
                  </a:lnTo>
                  <a:lnTo>
                    <a:pt x="533865" y="1531484"/>
                  </a:lnTo>
                  <a:lnTo>
                    <a:pt x="518903" y="1530804"/>
                  </a:lnTo>
                  <a:lnTo>
                    <a:pt x="503941" y="1529670"/>
                  </a:lnTo>
                  <a:lnTo>
                    <a:pt x="488980" y="1528309"/>
                  </a:lnTo>
                  <a:lnTo>
                    <a:pt x="474018" y="1526948"/>
                  </a:lnTo>
                  <a:lnTo>
                    <a:pt x="459056" y="1525133"/>
                  </a:lnTo>
                  <a:lnTo>
                    <a:pt x="444321" y="1523319"/>
                  </a:lnTo>
                  <a:lnTo>
                    <a:pt x="429359" y="1520823"/>
                  </a:lnTo>
                  <a:lnTo>
                    <a:pt x="414851" y="1518328"/>
                  </a:lnTo>
                  <a:lnTo>
                    <a:pt x="400115" y="1515606"/>
                  </a:lnTo>
                  <a:lnTo>
                    <a:pt x="385607" y="1512204"/>
                  </a:lnTo>
                  <a:lnTo>
                    <a:pt x="371325" y="1509028"/>
                  </a:lnTo>
                  <a:lnTo>
                    <a:pt x="357044" y="1505172"/>
                  </a:lnTo>
                  <a:lnTo>
                    <a:pt x="342989" y="1501543"/>
                  </a:lnTo>
                  <a:lnTo>
                    <a:pt x="329160" y="1497233"/>
                  </a:lnTo>
                  <a:lnTo>
                    <a:pt x="315332" y="1492696"/>
                  </a:lnTo>
                  <a:lnTo>
                    <a:pt x="301730" y="1488160"/>
                  </a:lnTo>
                  <a:lnTo>
                    <a:pt x="288129" y="1483170"/>
                  </a:lnTo>
                  <a:lnTo>
                    <a:pt x="274754" y="1477952"/>
                  </a:lnTo>
                  <a:lnTo>
                    <a:pt x="261832" y="1472735"/>
                  </a:lnTo>
                  <a:lnTo>
                    <a:pt x="248910" y="1466838"/>
                  </a:lnTo>
                  <a:lnTo>
                    <a:pt x="235988" y="1460940"/>
                  </a:lnTo>
                  <a:lnTo>
                    <a:pt x="223520" y="1454816"/>
                  </a:lnTo>
                  <a:lnTo>
                    <a:pt x="211505" y="1448238"/>
                  </a:lnTo>
                  <a:lnTo>
                    <a:pt x="199264" y="1441660"/>
                  </a:lnTo>
                  <a:lnTo>
                    <a:pt x="187703" y="1434855"/>
                  </a:lnTo>
                  <a:lnTo>
                    <a:pt x="176141" y="1427596"/>
                  </a:lnTo>
                  <a:lnTo>
                    <a:pt x="164806" y="1420111"/>
                  </a:lnTo>
                  <a:lnTo>
                    <a:pt x="153925" y="1412399"/>
                  </a:lnTo>
                  <a:lnTo>
                    <a:pt x="143497" y="1404233"/>
                  </a:lnTo>
                  <a:lnTo>
                    <a:pt x="132843" y="1396067"/>
                  </a:lnTo>
                  <a:lnTo>
                    <a:pt x="122868" y="1387674"/>
                  </a:lnTo>
                  <a:lnTo>
                    <a:pt x="113120" y="1379055"/>
                  </a:lnTo>
                  <a:lnTo>
                    <a:pt x="103826" y="1370208"/>
                  </a:lnTo>
                  <a:lnTo>
                    <a:pt x="94758" y="1361135"/>
                  </a:lnTo>
                  <a:lnTo>
                    <a:pt x="86144" y="1351608"/>
                  </a:lnTo>
                  <a:lnTo>
                    <a:pt x="77756" y="1342081"/>
                  </a:lnTo>
                  <a:lnTo>
                    <a:pt x="69822" y="1332328"/>
                  </a:lnTo>
                  <a:lnTo>
                    <a:pt x="62341" y="1322120"/>
                  </a:lnTo>
                  <a:lnTo>
                    <a:pt x="55086" y="1311913"/>
                  </a:lnTo>
                  <a:lnTo>
                    <a:pt x="48286" y="1301479"/>
                  </a:lnTo>
                  <a:lnTo>
                    <a:pt x="41711" y="1290591"/>
                  </a:lnTo>
                  <a:lnTo>
                    <a:pt x="35817" y="1279703"/>
                  </a:lnTo>
                  <a:lnTo>
                    <a:pt x="30150" y="1268361"/>
                  </a:lnTo>
                  <a:lnTo>
                    <a:pt x="25163" y="1257020"/>
                  </a:lnTo>
                  <a:lnTo>
                    <a:pt x="20402" y="1245225"/>
                  </a:lnTo>
                  <a:lnTo>
                    <a:pt x="16095" y="1233203"/>
                  </a:lnTo>
                  <a:lnTo>
                    <a:pt x="12468" y="1221181"/>
                  </a:lnTo>
                  <a:lnTo>
                    <a:pt x="9068" y="1208932"/>
                  </a:lnTo>
                  <a:lnTo>
                    <a:pt x="6347" y="1196229"/>
                  </a:lnTo>
                  <a:lnTo>
                    <a:pt x="4080" y="1183527"/>
                  </a:lnTo>
                  <a:lnTo>
                    <a:pt x="2493" y="1170371"/>
                  </a:lnTo>
                  <a:lnTo>
                    <a:pt x="907" y="1157215"/>
                  </a:lnTo>
                  <a:lnTo>
                    <a:pt x="226" y="1143605"/>
                  </a:lnTo>
                  <a:lnTo>
                    <a:pt x="0" y="1129995"/>
                  </a:lnTo>
                  <a:lnTo>
                    <a:pt x="453" y="1116158"/>
                  </a:lnTo>
                  <a:lnTo>
                    <a:pt x="1133" y="1102095"/>
                  </a:lnTo>
                  <a:lnTo>
                    <a:pt x="2947" y="1087805"/>
                  </a:lnTo>
                  <a:lnTo>
                    <a:pt x="4760" y="1073288"/>
                  </a:lnTo>
                  <a:lnTo>
                    <a:pt x="7481" y="1058544"/>
                  </a:lnTo>
                  <a:lnTo>
                    <a:pt x="10654" y="1043573"/>
                  </a:lnTo>
                  <a:lnTo>
                    <a:pt x="14508" y="1028375"/>
                  </a:lnTo>
                  <a:lnTo>
                    <a:pt x="19042" y="1012951"/>
                  </a:lnTo>
                  <a:lnTo>
                    <a:pt x="29697" y="978473"/>
                  </a:lnTo>
                  <a:lnTo>
                    <a:pt x="40578" y="944448"/>
                  </a:lnTo>
                  <a:lnTo>
                    <a:pt x="51233" y="911104"/>
                  </a:lnTo>
                  <a:lnTo>
                    <a:pt x="62114" y="878667"/>
                  </a:lnTo>
                  <a:lnTo>
                    <a:pt x="73222" y="846684"/>
                  </a:lnTo>
                  <a:lnTo>
                    <a:pt x="84557" y="815608"/>
                  </a:lnTo>
                  <a:lnTo>
                    <a:pt x="95891" y="785213"/>
                  </a:lnTo>
                  <a:lnTo>
                    <a:pt x="101785" y="770469"/>
                  </a:lnTo>
                  <a:lnTo>
                    <a:pt x="107679" y="755725"/>
                  </a:lnTo>
                  <a:lnTo>
                    <a:pt x="113574" y="741435"/>
                  </a:lnTo>
                  <a:lnTo>
                    <a:pt x="119468" y="727145"/>
                  </a:lnTo>
                  <a:lnTo>
                    <a:pt x="125588" y="713081"/>
                  </a:lnTo>
                  <a:lnTo>
                    <a:pt x="131936" y="699245"/>
                  </a:lnTo>
                  <a:lnTo>
                    <a:pt x="138283" y="685635"/>
                  </a:lnTo>
                  <a:lnTo>
                    <a:pt x="144631" y="672479"/>
                  </a:lnTo>
                  <a:lnTo>
                    <a:pt x="151205" y="659322"/>
                  </a:lnTo>
                  <a:lnTo>
                    <a:pt x="157552" y="646393"/>
                  </a:lnTo>
                  <a:lnTo>
                    <a:pt x="164353" y="633691"/>
                  </a:lnTo>
                  <a:lnTo>
                    <a:pt x="171381" y="621669"/>
                  </a:lnTo>
                  <a:lnTo>
                    <a:pt x="178181" y="609420"/>
                  </a:lnTo>
                  <a:lnTo>
                    <a:pt x="185436" y="597625"/>
                  </a:lnTo>
                  <a:lnTo>
                    <a:pt x="192463" y="585830"/>
                  </a:lnTo>
                  <a:lnTo>
                    <a:pt x="199944" y="574488"/>
                  </a:lnTo>
                  <a:lnTo>
                    <a:pt x="207425" y="563600"/>
                  </a:lnTo>
                  <a:lnTo>
                    <a:pt x="215133" y="552712"/>
                  </a:lnTo>
                  <a:lnTo>
                    <a:pt x="222840" y="542051"/>
                  </a:lnTo>
                  <a:lnTo>
                    <a:pt x="230774" y="531844"/>
                  </a:lnTo>
                  <a:lnTo>
                    <a:pt x="238935" y="521863"/>
                  </a:lnTo>
                  <a:lnTo>
                    <a:pt x="247324" y="512110"/>
                  </a:lnTo>
                  <a:lnTo>
                    <a:pt x="255711" y="502810"/>
                  </a:lnTo>
                  <a:lnTo>
                    <a:pt x="264326" y="493736"/>
                  </a:lnTo>
                  <a:lnTo>
                    <a:pt x="272940" y="484663"/>
                  </a:lnTo>
                  <a:lnTo>
                    <a:pt x="282008" y="476271"/>
                  </a:lnTo>
                  <a:lnTo>
                    <a:pt x="291076" y="468105"/>
                  </a:lnTo>
                  <a:lnTo>
                    <a:pt x="300597" y="460166"/>
                  </a:lnTo>
                  <a:lnTo>
                    <a:pt x="310118" y="452453"/>
                  </a:lnTo>
                  <a:lnTo>
                    <a:pt x="319639" y="445195"/>
                  </a:lnTo>
                  <a:lnTo>
                    <a:pt x="329840" y="438163"/>
                  </a:lnTo>
                  <a:lnTo>
                    <a:pt x="339815" y="431585"/>
                  </a:lnTo>
                  <a:lnTo>
                    <a:pt x="350243" y="425234"/>
                  </a:lnTo>
                  <a:lnTo>
                    <a:pt x="360897" y="419336"/>
                  </a:lnTo>
                  <a:lnTo>
                    <a:pt x="371552" y="413665"/>
                  </a:lnTo>
                  <a:lnTo>
                    <a:pt x="382660" y="408222"/>
                  </a:lnTo>
                  <a:lnTo>
                    <a:pt x="393995" y="403231"/>
                  </a:lnTo>
                  <a:lnTo>
                    <a:pt x="405556" y="398695"/>
                  </a:lnTo>
                  <a:lnTo>
                    <a:pt x="417344" y="394385"/>
                  </a:lnTo>
                  <a:lnTo>
                    <a:pt x="429359" y="390529"/>
                  </a:lnTo>
                  <a:lnTo>
                    <a:pt x="441601" y="386899"/>
                  </a:lnTo>
                  <a:lnTo>
                    <a:pt x="454069" y="383724"/>
                  </a:lnTo>
                  <a:lnTo>
                    <a:pt x="466764" y="380775"/>
                  </a:lnTo>
                  <a:lnTo>
                    <a:pt x="479912" y="378280"/>
                  </a:lnTo>
                  <a:lnTo>
                    <a:pt x="493287" y="376238"/>
                  </a:lnTo>
                  <a:lnTo>
                    <a:pt x="506888" y="374424"/>
                  </a:lnTo>
                  <a:lnTo>
                    <a:pt x="520717" y="373063"/>
                  </a:lnTo>
                  <a:lnTo>
                    <a:pt x="534772" y="372156"/>
                  </a:lnTo>
                  <a:lnTo>
                    <a:pt x="549280" y="371475"/>
                  </a:lnTo>
                  <a:close/>
                  <a:moveTo>
                    <a:pt x="455387" y="0"/>
                  </a:moveTo>
                  <a:lnTo>
                    <a:pt x="463542" y="227"/>
                  </a:lnTo>
                  <a:lnTo>
                    <a:pt x="471471" y="682"/>
                  </a:lnTo>
                  <a:lnTo>
                    <a:pt x="479174" y="1591"/>
                  </a:lnTo>
                  <a:lnTo>
                    <a:pt x="486423" y="2500"/>
                  </a:lnTo>
                  <a:lnTo>
                    <a:pt x="493446" y="3863"/>
                  </a:lnTo>
                  <a:lnTo>
                    <a:pt x="500242" y="5681"/>
                  </a:lnTo>
                  <a:lnTo>
                    <a:pt x="506812" y="7499"/>
                  </a:lnTo>
                  <a:lnTo>
                    <a:pt x="512702" y="9317"/>
                  </a:lnTo>
                  <a:lnTo>
                    <a:pt x="518592" y="11362"/>
                  </a:lnTo>
                  <a:lnTo>
                    <a:pt x="524256" y="13861"/>
                  </a:lnTo>
                  <a:lnTo>
                    <a:pt x="529466" y="16361"/>
                  </a:lnTo>
                  <a:lnTo>
                    <a:pt x="534450" y="18861"/>
                  </a:lnTo>
                  <a:lnTo>
                    <a:pt x="539207" y="21587"/>
                  </a:lnTo>
                  <a:lnTo>
                    <a:pt x="543738" y="24314"/>
                  </a:lnTo>
                  <a:lnTo>
                    <a:pt x="547816" y="27268"/>
                  </a:lnTo>
                  <a:lnTo>
                    <a:pt x="551894" y="29995"/>
                  </a:lnTo>
                  <a:lnTo>
                    <a:pt x="555292" y="32722"/>
                  </a:lnTo>
                  <a:lnTo>
                    <a:pt x="558916" y="35676"/>
                  </a:lnTo>
                  <a:lnTo>
                    <a:pt x="564807" y="40903"/>
                  </a:lnTo>
                  <a:lnTo>
                    <a:pt x="569790" y="45902"/>
                  </a:lnTo>
                  <a:lnTo>
                    <a:pt x="574095" y="50674"/>
                  </a:lnTo>
                  <a:lnTo>
                    <a:pt x="577040" y="54310"/>
                  </a:lnTo>
                  <a:lnTo>
                    <a:pt x="579079" y="57491"/>
                  </a:lnTo>
                  <a:lnTo>
                    <a:pt x="581118" y="59990"/>
                  </a:lnTo>
                  <a:lnTo>
                    <a:pt x="590406" y="51810"/>
                  </a:lnTo>
                  <a:lnTo>
                    <a:pt x="599467" y="44311"/>
                  </a:lnTo>
                  <a:lnTo>
                    <a:pt x="608076" y="37494"/>
                  </a:lnTo>
                  <a:lnTo>
                    <a:pt x="616685" y="31359"/>
                  </a:lnTo>
                  <a:lnTo>
                    <a:pt x="625293" y="25905"/>
                  </a:lnTo>
                  <a:lnTo>
                    <a:pt x="633449" y="21360"/>
                  </a:lnTo>
                  <a:lnTo>
                    <a:pt x="641151" y="17043"/>
                  </a:lnTo>
                  <a:lnTo>
                    <a:pt x="648854" y="13407"/>
                  </a:lnTo>
                  <a:lnTo>
                    <a:pt x="656103" y="10226"/>
                  </a:lnTo>
                  <a:lnTo>
                    <a:pt x="663126" y="7499"/>
                  </a:lnTo>
                  <a:lnTo>
                    <a:pt x="669922" y="5454"/>
                  </a:lnTo>
                  <a:lnTo>
                    <a:pt x="676492" y="3409"/>
                  </a:lnTo>
                  <a:lnTo>
                    <a:pt x="682608" y="2272"/>
                  </a:lnTo>
                  <a:lnTo>
                    <a:pt x="688498" y="1136"/>
                  </a:lnTo>
                  <a:lnTo>
                    <a:pt x="694162" y="454"/>
                  </a:lnTo>
                  <a:lnTo>
                    <a:pt x="699599" y="227"/>
                  </a:lnTo>
                  <a:lnTo>
                    <a:pt x="704583" y="0"/>
                  </a:lnTo>
                  <a:lnTo>
                    <a:pt x="709340" y="227"/>
                  </a:lnTo>
                  <a:lnTo>
                    <a:pt x="713871" y="454"/>
                  </a:lnTo>
                  <a:lnTo>
                    <a:pt x="717949" y="909"/>
                  </a:lnTo>
                  <a:lnTo>
                    <a:pt x="721800" y="1591"/>
                  </a:lnTo>
                  <a:lnTo>
                    <a:pt x="725198" y="2272"/>
                  </a:lnTo>
                  <a:lnTo>
                    <a:pt x="728596" y="3181"/>
                  </a:lnTo>
                  <a:lnTo>
                    <a:pt x="731315" y="3863"/>
                  </a:lnTo>
                  <a:lnTo>
                    <a:pt x="736299" y="5908"/>
                  </a:lnTo>
                  <a:lnTo>
                    <a:pt x="739697" y="7499"/>
                  </a:lnTo>
                  <a:lnTo>
                    <a:pt x="742415" y="8862"/>
                  </a:lnTo>
                  <a:lnTo>
                    <a:pt x="746720" y="13180"/>
                  </a:lnTo>
                  <a:lnTo>
                    <a:pt x="751024" y="17497"/>
                  </a:lnTo>
                  <a:lnTo>
                    <a:pt x="754875" y="22269"/>
                  </a:lnTo>
                  <a:lnTo>
                    <a:pt x="758726" y="27496"/>
                  </a:lnTo>
                  <a:lnTo>
                    <a:pt x="762124" y="32495"/>
                  </a:lnTo>
                  <a:lnTo>
                    <a:pt x="765523" y="37949"/>
                  </a:lnTo>
                  <a:lnTo>
                    <a:pt x="768694" y="43629"/>
                  </a:lnTo>
                  <a:lnTo>
                    <a:pt x="771639" y="49310"/>
                  </a:lnTo>
                  <a:lnTo>
                    <a:pt x="774584" y="54764"/>
                  </a:lnTo>
                  <a:lnTo>
                    <a:pt x="777076" y="60672"/>
                  </a:lnTo>
                  <a:lnTo>
                    <a:pt x="779342" y="66808"/>
                  </a:lnTo>
                  <a:lnTo>
                    <a:pt x="781834" y="72716"/>
                  </a:lnTo>
                  <a:lnTo>
                    <a:pt x="785911" y="84305"/>
                  </a:lnTo>
                  <a:lnTo>
                    <a:pt x="789536" y="95894"/>
                  </a:lnTo>
                  <a:lnTo>
                    <a:pt x="792481" y="106801"/>
                  </a:lnTo>
                  <a:lnTo>
                    <a:pt x="794973" y="117254"/>
                  </a:lnTo>
                  <a:lnTo>
                    <a:pt x="796785" y="126571"/>
                  </a:lnTo>
                  <a:lnTo>
                    <a:pt x="798371" y="134524"/>
                  </a:lnTo>
                  <a:lnTo>
                    <a:pt x="800183" y="146568"/>
                  </a:lnTo>
                  <a:lnTo>
                    <a:pt x="800636" y="150658"/>
                  </a:lnTo>
                  <a:lnTo>
                    <a:pt x="805847" y="149294"/>
                  </a:lnTo>
                  <a:lnTo>
                    <a:pt x="810831" y="147931"/>
                  </a:lnTo>
                  <a:lnTo>
                    <a:pt x="815362" y="146340"/>
                  </a:lnTo>
                  <a:lnTo>
                    <a:pt x="820119" y="144522"/>
                  </a:lnTo>
                  <a:lnTo>
                    <a:pt x="824197" y="142705"/>
                  </a:lnTo>
                  <a:lnTo>
                    <a:pt x="828275" y="140887"/>
                  </a:lnTo>
                  <a:lnTo>
                    <a:pt x="832352" y="139069"/>
                  </a:lnTo>
                  <a:lnTo>
                    <a:pt x="835750" y="136796"/>
                  </a:lnTo>
                  <a:lnTo>
                    <a:pt x="839375" y="134751"/>
                  </a:lnTo>
                  <a:lnTo>
                    <a:pt x="842547" y="132706"/>
                  </a:lnTo>
                  <a:lnTo>
                    <a:pt x="848663" y="128389"/>
                  </a:lnTo>
                  <a:lnTo>
                    <a:pt x="853647" y="124071"/>
                  </a:lnTo>
                  <a:lnTo>
                    <a:pt x="858405" y="119754"/>
                  </a:lnTo>
                  <a:lnTo>
                    <a:pt x="862482" y="115663"/>
                  </a:lnTo>
                  <a:lnTo>
                    <a:pt x="865654" y="111800"/>
                  </a:lnTo>
                  <a:lnTo>
                    <a:pt x="868372" y="108392"/>
                  </a:lnTo>
                  <a:lnTo>
                    <a:pt x="870638" y="105211"/>
                  </a:lnTo>
                  <a:lnTo>
                    <a:pt x="873130" y="100439"/>
                  </a:lnTo>
                  <a:lnTo>
                    <a:pt x="874036" y="98848"/>
                  </a:lnTo>
                  <a:lnTo>
                    <a:pt x="875395" y="106347"/>
                  </a:lnTo>
                  <a:lnTo>
                    <a:pt x="876755" y="113846"/>
                  </a:lnTo>
                  <a:lnTo>
                    <a:pt x="877434" y="121117"/>
                  </a:lnTo>
                  <a:lnTo>
                    <a:pt x="877887" y="128389"/>
                  </a:lnTo>
                  <a:lnTo>
                    <a:pt x="877887" y="135433"/>
                  </a:lnTo>
                  <a:lnTo>
                    <a:pt x="877434" y="142250"/>
                  </a:lnTo>
                  <a:lnTo>
                    <a:pt x="876755" y="149067"/>
                  </a:lnTo>
                  <a:lnTo>
                    <a:pt x="875622" y="155884"/>
                  </a:lnTo>
                  <a:lnTo>
                    <a:pt x="874263" y="162474"/>
                  </a:lnTo>
                  <a:lnTo>
                    <a:pt x="872903" y="168837"/>
                  </a:lnTo>
                  <a:lnTo>
                    <a:pt x="870864" y="175199"/>
                  </a:lnTo>
                  <a:lnTo>
                    <a:pt x="868599" y="181335"/>
                  </a:lnTo>
                  <a:lnTo>
                    <a:pt x="866334" y="187243"/>
                  </a:lnTo>
                  <a:lnTo>
                    <a:pt x="863615" y="193378"/>
                  </a:lnTo>
                  <a:lnTo>
                    <a:pt x="860670" y="199287"/>
                  </a:lnTo>
                  <a:lnTo>
                    <a:pt x="857725" y="204967"/>
                  </a:lnTo>
                  <a:lnTo>
                    <a:pt x="854327" y="210421"/>
                  </a:lnTo>
                  <a:lnTo>
                    <a:pt x="850702" y="215875"/>
                  </a:lnTo>
                  <a:lnTo>
                    <a:pt x="847078" y="221328"/>
                  </a:lnTo>
                  <a:lnTo>
                    <a:pt x="843000" y="226328"/>
                  </a:lnTo>
                  <a:lnTo>
                    <a:pt x="838922" y="231554"/>
                  </a:lnTo>
                  <a:lnTo>
                    <a:pt x="834844" y="236553"/>
                  </a:lnTo>
                  <a:lnTo>
                    <a:pt x="830313" y="241325"/>
                  </a:lnTo>
                  <a:lnTo>
                    <a:pt x="826009" y="246097"/>
                  </a:lnTo>
                  <a:lnTo>
                    <a:pt x="821252" y="250869"/>
                  </a:lnTo>
                  <a:lnTo>
                    <a:pt x="816494" y="255187"/>
                  </a:lnTo>
                  <a:lnTo>
                    <a:pt x="811737" y="259731"/>
                  </a:lnTo>
                  <a:lnTo>
                    <a:pt x="806753" y="264049"/>
                  </a:lnTo>
                  <a:lnTo>
                    <a:pt x="796785" y="272229"/>
                  </a:lnTo>
                  <a:lnTo>
                    <a:pt x="786364" y="279955"/>
                  </a:lnTo>
                  <a:lnTo>
                    <a:pt x="776170" y="287227"/>
                  </a:lnTo>
                  <a:lnTo>
                    <a:pt x="765749" y="294044"/>
                  </a:lnTo>
                  <a:lnTo>
                    <a:pt x="755328" y="300180"/>
                  </a:lnTo>
                  <a:lnTo>
                    <a:pt x="745360" y="305860"/>
                  </a:lnTo>
                  <a:lnTo>
                    <a:pt x="735619" y="311314"/>
                  </a:lnTo>
                  <a:lnTo>
                    <a:pt x="725878" y="316313"/>
                  </a:lnTo>
                  <a:lnTo>
                    <a:pt x="717043" y="320631"/>
                  </a:lnTo>
                  <a:lnTo>
                    <a:pt x="708661" y="324721"/>
                  </a:lnTo>
                  <a:lnTo>
                    <a:pt x="700732" y="327902"/>
                  </a:lnTo>
                  <a:lnTo>
                    <a:pt x="693709" y="331084"/>
                  </a:lnTo>
                  <a:lnTo>
                    <a:pt x="681929" y="335628"/>
                  </a:lnTo>
                  <a:lnTo>
                    <a:pt x="674453" y="338583"/>
                  </a:lnTo>
                  <a:lnTo>
                    <a:pt x="671961" y="339492"/>
                  </a:lnTo>
                  <a:lnTo>
                    <a:pt x="658142" y="336083"/>
                  </a:lnTo>
                  <a:lnTo>
                    <a:pt x="644776" y="333583"/>
                  </a:lnTo>
                  <a:lnTo>
                    <a:pt x="632089" y="331311"/>
                  </a:lnTo>
                  <a:lnTo>
                    <a:pt x="619630" y="329266"/>
                  </a:lnTo>
                  <a:lnTo>
                    <a:pt x="607623" y="327675"/>
                  </a:lnTo>
                  <a:lnTo>
                    <a:pt x="596069" y="326539"/>
                  </a:lnTo>
                  <a:lnTo>
                    <a:pt x="584969" y="325630"/>
                  </a:lnTo>
                  <a:lnTo>
                    <a:pt x="574548" y="324948"/>
                  </a:lnTo>
                  <a:lnTo>
                    <a:pt x="564127" y="324494"/>
                  </a:lnTo>
                  <a:lnTo>
                    <a:pt x="554612" y="324494"/>
                  </a:lnTo>
                  <a:lnTo>
                    <a:pt x="545324" y="324494"/>
                  </a:lnTo>
                  <a:lnTo>
                    <a:pt x="536715" y="324948"/>
                  </a:lnTo>
                  <a:lnTo>
                    <a:pt x="528333" y="325403"/>
                  </a:lnTo>
                  <a:lnTo>
                    <a:pt x="520178" y="326085"/>
                  </a:lnTo>
                  <a:lnTo>
                    <a:pt x="512702" y="326766"/>
                  </a:lnTo>
                  <a:lnTo>
                    <a:pt x="505679" y="327675"/>
                  </a:lnTo>
                  <a:lnTo>
                    <a:pt x="499109" y="328811"/>
                  </a:lnTo>
                  <a:lnTo>
                    <a:pt x="492993" y="329948"/>
                  </a:lnTo>
                  <a:lnTo>
                    <a:pt x="487329" y="331311"/>
                  </a:lnTo>
                  <a:lnTo>
                    <a:pt x="481892" y="332447"/>
                  </a:lnTo>
                  <a:lnTo>
                    <a:pt x="472604" y="334947"/>
                  </a:lnTo>
                  <a:lnTo>
                    <a:pt x="465128" y="337219"/>
                  </a:lnTo>
                  <a:lnTo>
                    <a:pt x="459012" y="339719"/>
                  </a:lnTo>
                  <a:lnTo>
                    <a:pt x="454934" y="341309"/>
                  </a:lnTo>
                  <a:lnTo>
                    <a:pt x="451536" y="342900"/>
                  </a:lnTo>
                  <a:lnTo>
                    <a:pt x="445646" y="337219"/>
                  </a:lnTo>
                  <a:lnTo>
                    <a:pt x="439529" y="331311"/>
                  </a:lnTo>
                  <a:lnTo>
                    <a:pt x="425710" y="318813"/>
                  </a:lnTo>
                  <a:lnTo>
                    <a:pt x="410532" y="305860"/>
                  </a:lnTo>
                  <a:lnTo>
                    <a:pt x="394221" y="292454"/>
                  </a:lnTo>
                  <a:lnTo>
                    <a:pt x="377456" y="279274"/>
                  </a:lnTo>
                  <a:lnTo>
                    <a:pt x="360239" y="266094"/>
                  </a:lnTo>
                  <a:lnTo>
                    <a:pt x="343249" y="252914"/>
                  </a:lnTo>
                  <a:lnTo>
                    <a:pt x="326258" y="240416"/>
                  </a:lnTo>
                  <a:lnTo>
                    <a:pt x="295222" y="217693"/>
                  </a:lnTo>
                  <a:lnTo>
                    <a:pt x="269849" y="199514"/>
                  </a:lnTo>
                  <a:lnTo>
                    <a:pt x="252405" y="187243"/>
                  </a:lnTo>
                  <a:lnTo>
                    <a:pt x="246062" y="183153"/>
                  </a:lnTo>
                  <a:lnTo>
                    <a:pt x="251726" y="176563"/>
                  </a:lnTo>
                  <a:lnTo>
                    <a:pt x="257616" y="170655"/>
                  </a:lnTo>
                  <a:lnTo>
                    <a:pt x="263506" y="165428"/>
                  </a:lnTo>
                  <a:lnTo>
                    <a:pt x="269623" y="160656"/>
                  </a:lnTo>
                  <a:lnTo>
                    <a:pt x="275286" y="156339"/>
                  </a:lnTo>
                  <a:lnTo>
                    <a:pt x="281629" y="152476"/>
                  </a:lnTo>
                  <a:lnTo>
                    <a:pt x="287746" y="149294"/>
                  </a:lnTo>
                  <a:lnTo>
                    <a:pt x="293863" y="146568"/>
                  </a:lnTo>
                  <a:lnTo>
                    <a:pt x="299979" y="144068"/>
                  </a:lnTo>
                  <a:lnTo>
                    <a:pt x="306096" y="142023"/>
                  </a:lnTo>
                  <a:lnTo>
                    <a:pt x="311986" y="140432"/>
                  </a:lnTo>
                  <a:lnTo>
                    <a:pt x="317876" y="139069"/>
                  </a:lnTo>
                  <a:lnTo>
                    <a:pt x="323766" y="138160"/>
                  </a:lnTo>
                  <a:lnTo>
                    <a:pt x="329656" y="137024"/>
                  </a:lnTo>
                  <a:lnTo>
                    <a:pt x="335093" y="136569"/>
                  </a:lnTo>
                  <a:lnTo>
                    <a:pt x="340530" y="136342"/>
                  </a:lnTo>
                  <a:lnTo>
                    <a:pt x="345967" y="136342"/>
                  </a:lnTo>
                  <a:lnTo>
                    <a:pt x="350951" y="136569"/>
                  </a:lnTo>
                  <a:lnTo>
                    <a:pt x="355708" y="136796"/>
                  </a:lnTo>
                  <a:lnTo>
                    <a:pt x="360466" y="137251"/>
                  </a:lnTo>
                  <a:lnTo>
                    <a:pt x="368848" y="138614"/>
                  </a:lnTo>
                  <a:lnTo>
                    <a:pt x="376097" y="139978"/>
                  </a:lnTo>
                  <a:lnTo>
                    <a:pt x="382214" y="141341"/>
                  </a:lnTo>
                  <a:lnTo>
                    <a:pt x="386518" y="142705"/>
                  </a:lnTo>
                  <a:lnTo>
                    <a:pt x="390369" y="143841"/>
                  </a:lnTo>
                  <a:lnTo>
                    <a:pt x="389916" y="135888"/>
                  </a:lnTo>
                  <a:lnTo>
                    <a:pt x="389916" y="127934"/>
                  </a:lnTo>
                  <a:lnTo>
                    <a:pt x="390369" y="120208"/>
                  </a:lnTo>
                  <a:lnTo>
                    <a:pt x="391049" y="112482"/>
                  </a:lnTo>
                  <a:lnTo>
                    <a:pt x="392182" y="105211"/>
                  </a:lnTo>
                  <a:lnTo>
                    <a:pt x="393767" y="98166"/>
                  </a:lnTo>
                  <a:lnTo>
                    <a:pt x="395580" y="91122"/>
                  </a:lnTo>
                  <a:lnTo>
                    <a:pt x="397619" y="84305"/>
                  </a:lnTo>
                  <a:lnTo>
                    <a:pt x="399884" y="77942"/>
                  </a:lnTo>
                  <a:lnTo>
                    <a:pt x="402376" y="71807"/>
                  </a:lnTo>
                  <a:lnTo>
                    <a:pt x="405095" y="65671"/>
                  </a:lnTo>
                  <a:lnTo>
                    <a:pt x="407813" y="59763"/>
                  </a:lnTo>
                  <a:lnTo>
                    <a:pt x="410985" y="54310"/>
                  </a:lnTo>
                  <a:lnTo>
                    <a:pt x="413930" y="49083"/>
                  </a:lnTo>
                  <a:lnTo>
                    <a:pt x="417101" y="43857"/>
                  </a:lnTo>
                  <a:lnTo>
                    <a:pt x="420273" y="39085"/>
                  </a:lnTo>
                  <a:lnTo>
                    <a:pt x="423444" y="34540"/>
                  </a:lnTo>
                  <a:lnTo>
                    <a:pt x="426616" y="30222"/>
                  </a:lnTo>
                  <a:lnTo>
                    <a:pt x="432959" y="22496"/>
                  </a:lnTo>
                  <a:lnTo>
                    <a:pt x="438849" y="15679"/>
                  </a:lnTo>
                  <a:lnTo>
                    <a:pt x="444060" y="10226"/>
                  </a:lnTo>
                  <a:lnTo>
                    <a:pt x="448817" y="5908"/>
                  </a:lnTo>
                  <a:lnTo>
                    <a:pt x="452215" y="2500"/>
                  </a:lnTo>
                  <a:lnTo>
                    <a:pt x="455387"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350" kern="0">
                <a:solidFill>
                  <a:srgbClr val="FFFFFF"/>
                </a:solidFill>
              </a:endParaRPr>
            </a:p>
          </p:txBody>
        </p:sp>
      </p:grpSp>
      <p:grpSp>
        <p:nvGrpSpPr>
          <p:cNvPr id="7" name="组合 6"/>
          <p:cNvGrpSpPr/>
          <p:nvPr/>
        </p:nvGrpSpPr>
        <p:grpSpPr>
          <a:xfrm>
            <a:off x="3806430" y="1325167"/>
            <a:ext cx="1531144" cy="1531144"/>
            <a:chOff x="3806430" y="1325167"/>
            <a:chExt cx="1531144" cy="1531144"/>
          </a:xfrm>
        </p:grpSpPr>
        <p:sp>
          <p:nvSpPr>
            <p:cNvPr id="33" name="MH_Other_3"/>
            <p:cNvSpPr/>
            <p:nvPr>
              <p:custDataLst>
                <p:tags r:id="rId17"/>
              </p:custDataLst>
            </p:nvPr>
          </p:nvSpPr>
          <p:spPr>
            <a:xfrm>
              <a:off x="3806430" y="1325167"/>
              <a:ext cx="1531144" cy="1531144"/>
            </a:xfrm>
            <a:prstGeom prst="diamond">
              <a:avLst/>
            </a:prstGeom>
            <a:solidFill>
              <a:srgbClr val="87A79B"/>
            </a:solidFill>
            <a:ln w="12700" cap="flat" cmpd="sng" algn="ctr">
              <a:noFill/>
              <a:prstDash val="solid"/>
              <a:miter lim="800000"/>
            </a:ln>
            <a:effectLst/>
          </p:spPr>
          <p:txBody>
            <a:bodyPr anchor="ctr"/>
            <a:lstStyle/>
            <a:p>
              <a:pPr algn="ctr">
                <a:defRPr/>
              </a:pPr>
              <a:endParaRPr lang="zh-CN" altLang="en-US" sz="1350" kern="0">
                <a:solidFill>
                  <a:sysClr val="window" lastClr="FFFFFF"/>
                </a:solidFill>
                <a:latin typeface="微软雅黑" panose="020B0503020204020204" charset="-122"/>
                <a:ea typeface="微软雅黑" panose="020B0503020204020204" charset="-122"/>
              </a:endParaRPr>
            </a:p>
          </p:txBody>
        </p:sp>
        <p:sp>
          <p:nvSpPr>
            <p:cNvPr id="41" name="MH_Other_11"/>
            <p:cNvSpPr/>
            <p:nvPr>
              <p:custDataLst>
                <p:tags r:id="rId18"/>
              </p:custDataLst>
            </p:nvPr>
          </p:nvSpPr>
          <p:spPr bwMode="auto">
            <a:xfrm>
              <a:off x="4342211" y="1860949"/>
              <a:ext cx="459581" cy="459581"/>
            </a:xfrm>
            <a:custGeom>
              <a:avLst/>
              <a:gdLst>
                <a:gd name="T0" fmla="*/ 883582 w 2298700"/>
                <a:gd name="T1" fmla="*/ 1295872 h 2298700"/>
                <a:gd name="T2" fmla="*/ 899660 w 2298700"/>
                <a:gd name="T3" fmla="*/ 1824434 h 2298700"/>
                <a:gd name="T4" fmla="*/ 870674 w 2298700"/>
                <a:gd name="T5" fmla="*/ 1867800 h 2298700"/>
                <a:gd name="T6" fmla="*/ 472571 w 2298700"/>
                <a:gd name="T7" fmla="*/ 1870524 h 2298700"/>
                <a:gd name="T8" fmla="*/ 439282 w 2298700"/>
                <a:gd name="T9" fmla="*/ 1829883 h 2298700"/>
                <a:gd name="T10" fmla="*/ 450831 w 2298700"/>
                <a:gd name="T11" fmla="*/ 1299959 h 2298700"/>
                <a:gd name="T12" fmla="*/ 1168971 w 2298700"/>
                <a:gd name="T13" fmla="*/ 903287 h 2298700"/>
                <a:gd name="T14" fmla="*/ 1561900 w 2298700"/>
                <a:gd name="T15" fmla="*/ 923717 h 2298700"/>
                <a:gd name="T16" fmla="*/ 1573443 w 2298700"/>
                <a:gd name="T17" fmla="*/ 1829892 h 2298700"/>
                <a:gd name="T18" fmla="*/ 1540624 w 2298700"/>
                <a:gd name="T19" fmla="*/ 1870524 h 2298700"/>
                <a:gd name="T20" fmla="*/ 1142262 w 2298700"/>
                <a:gd name="T21" fmla="*/ 1867800 h 2298700"/>
                <a:gd name="T22" fmla="*/ 1113291 w 2298700"/>
                <a:gd name="T23" fmla="*/ 1824444 h 2298700"/>
                <a:gd name="T24" fmla="*/ 1129361 w 2298700"/>
                <a:gd name="T25" fmla="*/ 919404 h 2298700"/>
                <a:gd name="T26" fmla="*/ 2191940 w 2298700"/>
                <a:gd name="T27" fmla="*/ 450850 h 2298700"/>
                <a:gd name="T28" fmla="*/ 2238385 w 2298700"/>
                <a:gd name="T29" fmla="*/ 475582 h 2298700"/>
                <a:gd name="T30" fmla="*/ 2245636 w 2298700"/>
                <a:gd name="T31" fmla="*/ 1835358 h 2298700"/>
                <a:gd name="T32" fmla="*/ 2208706 w 2298700"/>
                <a:gd name="T33" fmla="*/ 1872115 h 2298700"/>
                <a:gd name="T34" fmla="*/ 1810633 w 2298700"/>
                <a:gd name="T35" fmla="*/ 1865309 h 2298700"/>
                <a:gd name="T36" fmla="*/ 1785938 w 2298700"/>
                <a:gd name="T37" fmla="*/ 1818568 h 2298700"/>
                <a:gd name="T38" fmla="*/ 1806329 w 2298700"/>
                <a:gd name="T39" fmla="*/ 463556 h 2298700"/>
                <a:gd name="T40" fmla="*/ 1464870 w 2298700"/>
                <a:gd name="T41" fmla="*/ 38100 h 2298700"/>
                <a:gd name="T42" fmla="*/ 1493876 w 2298700"/>
                <a:gd name="T43" fmla="*/ 48317 h 2298700"/>
                <a:gd name="T44" fmla="*/ 1512005 w 2298700"/>
                <a:gd name="T45" fmla="*/ 72609 h 2298700"/>
                <a:gd name="T46" fmla="*/ 1540105 w 2298700"/>
                <a:gd name="T47" fmla="*/ 509198 h 2298700"/>
                <a:gd name="T48" fmla="*/ 1503847 w 2298700"/>
                <a:gd name="T49" fmla="*/ 543253 h 2298700"/>
                <a:gd name="T50" fmla="*/ 1459205 w 2298700"/>
                <a:gd name="T51" fmla="*/ 535761 h 2298700"/>
                <a:gd name="T52" fmla="*/ 1437677 w 2298700"/>
                <a:gd name="T53" fmla="*/ 503749 h 2298700"/>
                <a:gd name="T54" fmla="*/ 1348845 w 2298700"/>
                <a:gd name="T55" fmla="*/ 357311 h 2298700"/>
                <a:gd name="T56" fmla="*/ 1214465 w 2298700"/>
                <a:gd name="T57" fmla="*/ 507608 h 2298700"/>
                <a:gd name="T58" fmla="*/ 1010062 w 2298700"/>
                <a:gd name="T59" fmla="*/ 669711 h 2298700"/>
                <a:gd name="T60" fmla="*/ 834212 w 2298700"/>
                <a:gd name="T61" fmla="*/ 763477 h 2298700"/>
                <a:gd name="T62" fmla="*/ 682609 w 2298700"/>
                <a:gd name="T63" fmla="*/ 817965 h 2298700"/>
                <a:gd name="T64" fmla="*/ 523528 w 2298700"/>
                <a:gd name="T65" fmla="*/ 852928 h 2298700"/>
                <a:gd name="T66" fmla="*/ 404104 w 2298700"/>
                <a:gd name="T67" fmla="*/ 862464 h 2298700"/>
                <a:gd name="T68" fmla="*/ 374191 w 2298700"/>
                <a:gd name="T69" fmla="*/ 838852 h 2298700"/>
                <a:gd name="T70" fmla="*/ 369206 w 2298700"/>
                <a:gd name="T71" fmla="*/ 795034 h 2298700"/>
                <a:gd name="T72" fmla="*/ 405237 w 2298700"/>
                <a:gd name="T73" fmla="*/ 760071 h 2298700"/>
                <a:gd name="T74" fmla="*/ 535765 w 2298700"/>
                <a:gd name="T75" fmla="*/ 742589 h 2298700"/>
                <a:gd name="T76" fmla="*/ 679890 w 2298700"/>
                <a:gd name="T77" fmla="*/ 706945 h 2298700"/>
                <a:gd name="T78" fmla="*/ 816536 w 2298700"/>
                <a:gd name="T79" fmla="*/ 654273 h 2298700"/>
                <a:gd name="T80" fmla="*/ 989667 w 2298700"/>
                <a:gd name="T81" fmla="*/ 554832 h 2298700"/>
                <a:gd name="T82" fmla="*/ 1171862 w 2298700"/>
                <a:gd name="T83" fmla="*/ 398859 h 2298700"/>
                <a:gd name="T84" fmla="*/ 1282675 w 2298700"/>
                <a:gd name="T85" fmla="*/ 267178 h 2298700"/>
                <a:gd name="T86" fmla="*/ 1087110 w 2298700"/>
                <a:gd name="T87" fmla="*/ 283979 h 2298700"/>
                <a:gd name="T88" fmla="*/ 1044054 w 2298700"/>
                <a:gd name="T89" fmla="*/ 259005 h 2298700"/>
                <a:gd name="T90" fmla="*/ 1040654 w 2298700"/>
                <a:gd name="T91" fmla="*/ 208376 h 2298700"/>
                <a:gd name="T92" fmla="*/ 1446288 w 2298700"/>
                <a:gd name="T93" fmla="*/ 40370 h 2298700"/>
                <a:gd name="T94" fmla="*/ 128386 w 2298700"/>
                <a:gd name="T95" fmla="*/ 3403 h 2298700"/>
                <a:gd name="T96" fmla="*/ 171711 w 2298700"/>
                <a:gd name="T97" fmla="*/ 26993 h 2298700"/>
                <a:gd name="T98" fmla="*/ 199157 w 2298700"/>
                <a:gd name="T99" fmla="*/ 67596 h 2298700"/>
                <a:gd name="T100" fmla="*/ 2201163 w 2298700"/>
                <a:gd name="T101" fmla="*/ 2093192 h 2298700"/>
                <a:gd name="T102" fmla="*/ 2249251 w 2298700"/>
                <a:gd name="T103" fmla="*/ 2107936 h 2298700"/>
                <a:gd name="T104" fmla="*/ 2283729 w 2298700"/>
                <a:gd name="T105" fmla="*/ 2142414 h 2298700"/>
                <a:gd name="T106" fmla="*/ 2298473 w 2298700"/>
                <a:gd name="T107" fmla="*/ 2190729 h 2298700"/>
                <a:gd name="T108" fmla="*/ 2288720 w 2298700"/>
                <a:gd name="T109" fmla="*/ 2240405 h 2298700"/>
                <a:gd name="T110" fmla="*/ 2257417 w 2298700"/>
                <a:gd name="T111" fmla="*/ 2278059 h 2298700"/>
                <a:gd name="T112" fmla="*/ 2211597 w 2298700"/>
                <a:gd name="T113" fmla="*/ 2297566 h 2298700"/>
                <a:gd name="T114" fmla="*/ 72132 w 2298700"/>
                <a:gd name="T115" fmla="*/ 2294164 h 2298700"/>
                <a:gd name="T116" fmla="*/ 29715 w 2298700"/>
                <a:gd name="T117" fmla="*/ 2268532 h 2298700"/>
                <a:gd name="T118" fmla="*/ 4537 w 2298700"/>
                <a:gd name="T119" fmla="*/ 2226568 h 2298700"/>
                <a:gd name="T120" fmla="*/ 907 w 2298700"/>
                <a:gd name="T121" fmla="*/ 87330 h 2298700"/>
                <a:gd name="T122" fmla="*/ 20188 w 2298700"/>
                <a:gd name="T123" fmla="*/ 41510 h 2298700"/>
                <a:gd name="T124" fmla="*/ 57842 w 2298700"/>
                <a:gd name="T125" fmla="*/ 10434 h 2298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98700" h="2298700">
                  <a:moveTo>
                    <a:pt x="494084" y="1279525"/>
                  </a:moveTo>
                  <a:lnTo>
                    <a:pt x="844179" y="1279525"/>
                  </a:lnTo>
                  <a:lnTo>
                    <a:pt x="849841" y="1279752"/>
                  </a:lnTo>
                  <a:lnTo>
                    <a:pt x="855502" y="1280660"/>
                  </a:lnTo>
                  <a:lnTo>
                    <a:pt x="860710" y="1282023"/>
                  </a:lnTo>
                  <a:lnTo>
                    <a:pt x="865692" y="1283839"/>
                  </a:lnTo>
                  <a:lnTo>
                    <a:pt x="870674" y="1286109"/>
                  </a:lnTo>
                  <a:lnTo>
                    <a:pt x="875203" y="1289061"/>
                  </a:lnTo>
                  <a:lnTo>
                    <a:pt x="879732" y="1292467"/>
                  </a:lnTo>
                  <a:lnTo>
                    <a:pt x="883582" y="1295872"/>
                  </a:lnTo>
                  <a:lnTo>
                    <a:pt x="887205" y="1299959"/>
                  </a:lnTo>
                  <a:lnTo>
                    <a:pt x="890602" y="1304273"/>
                  </a:lnTo>
                  <a:lnTo>
                    <a:pt x="893320" y="1308814"/>
                  </a:lnTo>
                  <a:lnTo>
                    <a:pt x="895584" y="1313809"/>
                  </a:lnTo>
                  <a:lnTo>
                    <a:pt x="897396" y="1319031"/>
                  </a:lnTo>
                  <a:lnTo>
                    <a:pt x="898981" y="1324480"/>
                  </a:lnTo>
                  <a:lnTo>
                    <a:pt x="899660" y="1329702"/>
                  </a:lnTo>
                  <a:lnTo>
                    <a:pt x="900113" y="1335378"/>
                  </a:lnTo>
                  <a:lnTo>
                    <a:pt x="900113" y="1818531"/>
                  </a:lnTo>
                  <a:lnTo>
                    <a:pt x="899660" y="1824434"/>
                  </a:lnTo>
                  <a:lnTo>
                    <a:pt x="898981" y="1829883"/>
                  </a:lnTo>
                  <a:lnTo>
                    <a:pt x="897396" y="1835332"/>
                  </a:lnTo>
                  <a:lnTo>
                    <a:pt x="895584" y="1840554"/>
                  </a:lnTo>
                  <a:lnTo>
                    <a:pt x="893320" y="1845322"/>
                  </a:lnTo>
                  <a:lnTo>
                    <a:pt x="890602" y="1850090"/>
                  </a:lnTo>
                  <a:lnTo>
                    <a:pt x="887205" y="1854404"/>
                  </a:lnTo>
                  <a:lnTo>
                    <a:pt x="883582" y="1858264"/>
                  </a:lnTo>
                  <a:lnTo>
                    <a:pt x="879732" y="1861897"/>
                  </a:lnTo>
                  <a:lnTo>
                    <a:pt x="875203" y="1865302"/>
                  </a:lnTo>
                  <a:lnTo>
                    <a:pt x="870674" y="1867800"/>
                  </a:lnTo>
                  <a:lnTo>
                    <a:pt x="865692" y="1870524"/>
                  </a:lnTo>
                  <a:lnTo>
                    <a:pt x="860710" y="1872114"/>
                  </a:lnTo>
                  <a:lnTo>
                    <a:pt x="855502" y="1873476"/>
                  </a:lnTo>
                  <a:lnTo>
                    <a:pt x="849841" y="1874611"/>
                  </a:lnTo>
                  <a:lnTo>
                    <a:pt x="844179" y="1874838"/>
                  </a:lnTo>
                  <a:lnTo>
                    <a:pt x="494084" y="1874838"/>
                  </a:lnTo>
                  <a:lnTo>
                    <a:pt x="488423" y="1874611"/>
                  </a:lnTo>
                  <a:lnTo>
                    <a:pt x="482761" y="1873476"/>
                  </a:lnTo>
                  <a:lnTo>
                    <a:pt x="477326" y="1872114"/>
                  </a:lnTo>
                  <a:lnTo>
                    <a:pt x="472571" y="1870524"/>
                  </a:lnTo>
                  <a:lnTo>
                    <a:pt x="467589" y="1867800"/>
                  </a:lnTo>
                  <a:lnTo>
                    <a:pt x="463060" y="1865302"/>
                  </a:lnTo>
                  <a:lnTo>
                    <a:pt x="458531" y="1861897"/>
                  </a:lnTo>
                  <a:lnTo>
                    <a:pt x="454455" y="1858264"/>
                  </a:lnTo>
                  <a:lnTo>
                    <a:pt x="450831" y="1854404"/>
                  </a:lnTo>
                  <a:lnTo>
                    <a:pt x="447661" y="1850090"/>
                  </a:lnTo>
                  <a:lnTo>
                    <a:pt x="444944" y="1845322"/>
                  </a:lnTo>
                  <a:lnTo>
                    <a:pt x="442679" y="1840554"/>
                  </a:lnTo>
                  <a:lnTo>
                    <a:pt x="440868" y="1835332"/>
                  </a:lnTo>
                  <a:lnTo>
                    <a:pt x="439282" y="1829883"/>
                  </a:lnTo>
                  <a:lnTo>
                    <a:pt x="438603" y="1824434"/>
                  </a:lnTo>
                  <a:lnTo>
                    <a:pt x="438150" y="1818531"/>
                  </a:lnTo>
                  <a:lnTo>
                    <a:pt x="438150" y="1335378"/>
                  </a:lnTo>
                  <a:lnTo>
                    <a:pt x="438603" y="1329702"/>
                  </a:lnTo>
                  <a:lnTo>
                    <a:pt x="439282" y="1324480"/>
                  </a:lnTo>
                  <a:lnTo>
                    <a:pt x="440868" y="1319031"/>
                  </a:lnTo>
                  <a:lnTo>
                    <a:pt x="442679" y="1313809"/>
                  </a:lnTo>
                  <a:lnTo>
                    <a:pt x="444944" y="1308814"/>
                  </a:lnTo>
                  <a:lnTo>
                    <a:pt x="447661" y="1304273"/>
                  </a:lnTo>
                  <a:lnTo>
                    <a:pt x="450831" y="1299959"/>
                  </a:lnTo>
                  <a:lnTo>
                    <a:pt x="454455" y="1295872"/>
                  </a:lnTo>
                  <a:lnTo>
                    <a:pt x="458531" y="1292467"/>
                  </a:lnTo>
                  <a:lnTo>
                    <a:pt x="463060" y="1289061"/>
                  </a:lnTo>
                  <a:lnTo>
                    <a:pt x="467589" y="1286109"/>
                  </a:lnTo>
                  <a:lnTo>
                    <a:pt x="472571" y="1283839"/>
                  </a:lnTo>
                  <a:lnTo>
                    <a:pt x="477326" y="1282023"/>
                  </a:lnTo>
                  <a:lnTo>
                    <a:pt x="482761" y="1280660"/>
                  </a:lnTo>
                  <a:lnTo>
                    <a:pt x="488423" y="1279752"/>
                  </a:lnTo>
                  <a:lnTo>
                    <a:pt x="494084" y="1279525"/>
                  </a:lnTo>
                  <a:close/>
                  <a:moveTo>
                    <a:pt x="1168971" y="903287"/>
                  </a:moveTo>
                  <a:lnTo>
                    <a:pt x="1518668" y="903287"/>
                  </a:lnTo>
                  <a:lnTo>
                    <a:pt x="1524553" y="903514"/>
                  </a:lnTo>
                  <a:lnTo>
                    <a:pt x="1529985" y="904195"/>
                  </a:lnTo>
                  <a:lnTo>
                    <a:pt x="1535418" y="905557"/>
                  </a:lnTo>
                  <a:lnTo>
                    <a:pt x="1540624" y="907600"/>
                  </a:lnTo>
                  <a:lnTo>
                    <a:pt x="1545377" y="909870"/>
                  </a:lnTo>
                  <a:lnTo>
                    <a:pt x="1550130" y="912821"/>
                  </a:lnTo>
                  <a:lnTo>
                    <a:pt x="1554430" y="915999"/>
                  </a:lnTo>
                  <a:lnTo>
                    <a:pt x="1558278" y="919404"/>
                  </a:lnTo>
                  <a:lnTo>
                    <a:pt x="1561900" y="923717"/>
                  </a:lnTo>
                  <a:lnTo>
                    <a:pt x="1565295" y="927803"/>
                  </a:lnTo>
                  <a:lnTo>
                    <a:pt x="1567784" y="932343"/>
                  </a:lnTo>
                  <a:lnTo>
                    <a:pt x="1570274" y="937337"/>
                  </a:lnTo>
                  <a:lnTo>
                    <a:pt x="1572085" y="942558"/>
                  </a:lnTo>
                  <a:lnTo>
                    <a:pt x="1573443" y="948006"/>
                  </a:lnTo>
                  <a:lnTo>
                    <a:pt x="1574575" y="953681"/>
                  </a:lnTo>
                  <a:lnTo>
                    <a:pt x="1574801" y="959355"/>
                  </a:lnTo>
                  <a:lnTo>
                    <a:pt x="1574801" y="1818542"/>
                  </a:lnTo>
                  <a:lnTo>
                    <a:pt x="1574575" y="1824444"/>
                  </a:lnTo>
                  <a:lnTo>
                    <a:pt x="1573443" y="1829892"/>
                  </a:lnTo>
                  <a:lnTo>
                    <a:pt x="1572085" y="1835340"/>
                  </a:lnTo>
                  <a:lnTo>
                    <a:pt x="1570274" y="1840560"/>
                  </a:lnTo>
                  <a:lnTo>
                    <a:pt x="1567784" y="1845327"/>
                  </a:lnTo>
                  <a:lnTo>
                    <a:pt x="1565295" y="1850094"/>
                  </a:lnTo>
                  <a:lnTo>
                    <a:pt x="1561900" y="1854407"/>
                  </a:lnTo>
                  <a:lnTo>
                    <a:pt x="1558278" y="1858266"/>
                  </a:lnTo>
                  <a:lnTo>
                    <a:pt x="1554430" y="1861898"/>
                  </a:lnTo>
                  <a:lnTo>
                    <a:pt x="1550130" y="1865303"/>
                  </a:lnTo>
                  <a:lnTo>
                    <a:pt x="1545377" y="1867800"/>
                  </a:lnTo>
                  <a:lnTo>
                    <a:pt x="1540624" y="1870524"/>
                  </a:lnTo>
                  <a:lnTo>
                    <a:pt x="1535418" y="1872113"/>
                  </a:lnTo>
                  <a:lnTo>
                    <a:pt x="1529985" y="1873475"/>
                  </a:lnTo>
                  <a:lnTo>
                    <a:pt x="1524553" y="1874610"/>
                  </a:lnTo>
                  <a:lnTo>
                    <a:pt x="1518668" y="1874837"/>
                  </a:lnTo>
                  <a:lnTo>
                    <a:pt x="1168971" y="1874837"/>
                  </a:lnTo>
                  <a:lnTo>
                    <a:pt x="1163312" y="1874610"/>
                  </a:lnTo>
                  <a:lnTo>
                    <a:pt x="1157654" y="1873475"/>
                  </a:lnTo>
                  <a:lnTo>
                    <a:pt x="1152221" y="1872113"/>
                  </a:lnTo>
                  <a:lnTo>
                    <a:pt x="1147242" y="1870524"/>
                  </a:lnTo>
                  <a:lnTo>
                    <a:pt x="1142262" y="1867800"/>
                  </a:lnTo>
                  <a:lnTo>
                    <a:pt x="1137736" y="1865303"/>
                  </a:lnTo>
                  <a:lnTo>
                    <a:pt x="1133435" y="1861898"/>
                  </a:lnTo>
                  <a:lnTo>
                    <a:pt x="1129361" y="1858266"/>
                  </a:lnTo>
                  <a:lnTo>
                    <a:pt x="1125740" y="1854407"/>
                  </a:lnTo>
                  <a:lnTo>
                    <a:pt x="1122797" y="1850094"/>
                  </a:lnTo>
                  <a:lnTo>
                    <a:pt x="1119855" y="1845327"/>
                  </a:lnTo>
                  <a:lnTo>
                    <a:pt x="1117365" y="1840560"/>
                  </a:lnTo>
                  <a:lnTo>
                    <a:pt x="1115554" y="1835340"/>
                  </a:lnTo>
                  <a:lnTo>
                    <a:pt x="1114196" y="1829892"/>
                  </a:lnTo>
                  <a:lnTo>
                    <a:pt x="1113291" y="1824444"/>
                  </a:lnTo>
                  <a:lnTo>
                    <a:pt x="1112838" y="1818542"/>
                  </a:lnTo>
                  <a:lnTo>
                    <a:pt x="1112838" y="959355"/>
                  </a:lnTo>
                  <a:lnTo>
                    <a:pt x="1113291" y="953681"/>
                  </a:lnTo>
                  <a:lnTo>
                    <a:pt x="1114196" y="948006"/>
                  </a:lnTo>
                  <a:lnTo>
                    <a:pt x="1115554" y="942558"/>
                  </a:lnTo>
                  <a:lnTo>
                    <a:pt x="1117365" y="937337"/>
                  </a:lnTo>
                  <a:lnTo>
                    <a:pt x="1119855" y="932343"/>
                  </a:lnTo>
                  <a:lnTo>
                    <a:pt x="1122797" y="927803"/>
                  </a:lnTo>
                  <a:lnTo>
                    <a:pt x="1125740" y="923717"/>
                  </a:lnTo>
                  <a:lnTo>
                    <a:pt x="1129361" y="919404"/>
                  </a:lnTo>
                  <a:lnTo>
                    <a:pt x="1133435" y="915999"/>
                  </a:lnTo>
                  <a:lnTo>
                    <a:pt x="1137736" y="912821"/>
                  </a:lnTo>
                  <a:lnTo>
                    <a:pt x="1142262" y="909870"/>
                  </a:lnTo>
                  <a:lnTo>
                    <a:pt x="1147242" y="907600"/>
                  </a:lnTo>
                  <a:lnTo>
                    <a:pt x="1152221" y="905557"/>
                  </a:lnTo>
                  <a:lnTo>
                    <a:pt x="1157654" y="904195"/>
                  </a:lnTo>
                  <a:lnTo>
                    <a:pt x="1163312" y="903514"/>
                  </a:lnTo>
                  <a:lnTo>
                    <a:pt x="1168971" y="903287"/>
                  </a:lnTo>
                  <a:close/>
                  <a:moveTo>
                    <a:pt x="1841899" y="450850"/>
                  </a:moveTo>
                  <a:lnTo>
                    <a:pt x="2191940" y="450850"/>
                  </a:lnTo>
                  <a:lnTo>
                    <a:pt x="2197604" y="451077"/>
                  </a:lnTo>
                  <a:lnTo>
                    <a:pt x="2203268" y="451985"/>
                  </a:lnTo>
                  <a:lnTo>
                    <a:pt x="2208706" y="453573"/>
                  </a:lnTo>
                  <a:lnTo>
                    <a:pt x="2213917" y="455388"/>
                  </a:lnTo>
                  <a:lnTo>
                    <a:pt x="2218674" y="457657"/>
                  </a:lnTo>
                  <a:lnTo>
                    <a:pt x="2223206" y="460380"/>
                  </a:lnTo>
                  <a:lnTo>
                    <a:pt x="2227510" y="463556"/>
                  </a:lnTo>
                  <a:lnTo>
                    <a:pt x="2231589" y="467186"/>
                  </a:lnTo>
                  <a:lnTo>
                    <a:pt x="2235214" y="471271"/>
                  </a:lnTo>
                  <a:lnTo>
                    <a:pt x="2238385" y="475582"/>
                  </a:lnTo>
                  <a:lnTo>
                    <a:pt x="2241104" y="480119"/>
                  </a:lnTo>
                  <a:lnTo>
                    <a:pt x="2243596" y="484884"/>
                  </a:lnTo>
                  <a:lnTo>
                    <a:pt x="2245636" y="490103"/>
                  </a:lnTo>
                  <a:lnTo>
                    <a:pt x="2246768" y="495548"/>
                  </a:lnTo>
                  <a:lnTo>
                    <a:pt x="2247675" y="501221"/>
                  </a:lnTo>
                  <a:lnTo>
                    <a:pt x="2247901" y="506893"/>
                  </a:lnTo>
                  <a:lnTo>
                    <a:pt x="2247901" y="1818568"/>
                  </a:lnTo>
                  <a:lnTo>
                    <a:pt x="2247675" y="1824468"/>
                  </a:lnTo>
                  <a:lnTo>
                    <a:pt x="2246768" y="1829913"/>
                  </a:lnTo>
                  <a:lnTo>
                    <a:pt x="2245636" y="1835358"/>
                  </a:lnTo>
                  <a:lnTo>
                    <a:pt x="2243596" y="1840577"/>
                  </a:lnTo>
                  <a:lnTo>
                    <a:pt x="2241104" y="1845342"/>
                  </a:lnTo>
                  <a:lnTo>
                    <a:pt x="2238385" y="1850107"/>
                  </a:lnTo>
                  <a:lnTo>
                    <a:pt x="2235214" y="1854418"/>
                  </a:lnTo>
                  <a:lnTo>
                    <a:pt x="2231589" y="1858275"/>
                  </a:lnTo>
                  <a:lnTo>
                    <a:pt x="2227510" y="1861905"/>
                  </a:lnTo>
                  <a:lnTo>
                    <a:pt x="2223206" y="1865309"/>
                  </a:lnTo>
                  <a:lnTo>
                    <a:pt x="2218674" y="1867804"/>
                  </a:lnTo>
                  <a:lnTo>
                    <a:pt x="2213917" y="1870527"/>
                  </a:lnTo>
                  <a:lnTo>
                    <a:pt x="2208706" y="1872115"/>
                  </a:lnTo>
                  <a:lnTo>
                    <a:pt x="2203268" y="1873477"/>
                  </a:lnTo>
                  <a:lnTo>
                    <a:pt x="2197604" y="1874611"/>
                  </a:lnTo>
                  <a:lnTo>
                    <a:pt x="2191940" y="1874838"/>
                  </a:lnTo>
                  <a:lnTo>
                    <a:pt x="1841899" y="1874838"/>
                  </a:lnTo>
                  <a:lnTo>
                    <a:pt x="1836235" y="1874611"/>
                  </a:lnTo>
                  <a:lnTo>
                    <a:pt x="1830798" y="1873477"/>
                  </a:lnTo>
                  <a:lnTo>
                    <a:pt x="1825360" y="1872115"/>
                  </a:lnTo>
                  <a:lnTo>
                    <a:pt x="1820149" y="1870527"/>
                  </a:lnTo>
                  <a:lnTo>
                    <a:pt x="1815165" y="1867804"/>
                  </a:lnTo>
                  <a:lnTo>
                    <a:pt x="1810633" y="1865309"/>
                  </a:lnTo>
                  <a:lnTo>
                    <a:pt x="1806329" y="1861905"/>
                  </a:lnTo>
                  <a:lnTo>
                    <a:pt x="1802477" y="1858275"/>
                  </a:lnTo>
                  <a:lnTo>
                    <a:pt x="1798852" y="1854418"/>
                  </a:lnTo>
                  <a:lnTo>
                    <a:pt x="1795454" y="1850107"/>
                  </a:lnTo>
                  <a:lnTo>
                    <a:pt x="1792508" y="1845342"/>
                  </a:lnTo>
                  <a:lnTo>
                    <a:pt x="1790243" y="1840577"/>
                  </a:lnTo>
                  <a:lnTo>
                    <a:pt x="1788430" y="1835358"/>
                  </a:lnTo>
                  <a:lnTo>
                    <a:pt x="1786844" y="1829913"/>
                  </a:lnTo>
                  <a:lnTo>
                    <a:pt x="1786165" y="1824468"/>
                  </a:lnTo>
                  <a:lnTo>
                    <a:pt x="1785938" y="1818568"/>
                  </a:lnTo>
                  <a:lnTo>
                    <a:pt x="1785938" y="506893"/>
                  </a:lnTo>
                  <a:lnTo>
                    <a:pt x="1786165" y="501221"/>
                  </a:lnTo>
                  <a:lnTo>
                    <a:pt x="1786844" y="495548"/>
                  </a:lnTo>
                  <a:lnTo>
                    <a:pt x="1788430" y="490103"/>
                  </a:lnTo>
                  <a:lnTo>
                    <a:pt x="1790243" y="484884"/>
                  </a:lnTo>
                  <a:lnTo>
                    <a:pt x="1792508" y="480119"/>
                  </a:lnTo>
                  <a:lnTo>
                    <a:pt x="1795454" y="475582"/>
                  </a:lnTo>
                  <a:lnTo>
                    <a:pt x="1798852" y="471271"/>
                  </a:lnTo>
                  <a:lnTo>
                    <a:pt x="1802477" y="467186"/>
                  </a:lnTo>
                  <a:lnTo>
                    <a:pt x="1806329" y="463556"/>
                  </a:lnTo>
                  <a:lnTo>
                    <a:pt x="1810633" y="460380"/>
                  </a:lnTo>
                  <a:lnTo>
                    <a:pt x="1815165" y="457657"/>
                  </a:lnTo>
                  <a:lnTo>
                    <a:pt x="1820149" y="455388"/>
                  </a:lnTo>
                  <a:lnTo>
                    <a:pt x="1825360" y="453573"/>
                  </a:lnTo>
                  <a:lnTo>
                    <a:pt x="1830798" y="451985"/>
                  </a:lnTo>
                  <a:lnTo>
                    <a:pt x="1836235" y="451077"/>
                  </a:lnTo>
                  <a:lnTo>
                    <a:pt x="1841899" y="450850"/>
                  </a:lnTo>
                  <a:close/>
                  <a:moveTo>
                    <a:pt x="1458752" y="38100"/>
                  </a:moveTo>
                  <a:lnTo>
                    <a:pt x="1461698" y="38100"/>
                  </a:lnTo>
                  <a:lnTo>
                    <a:pt x="1464870" y="38100"/>
                  </a:lnTo>
                  <a:lnTo>
                    <a:pt x="1468043" y="38327"/>
                  </a:lnTo>
                  <a:lnTo>
                    <a:pt x="1470989" y="38554"/>
                  </a:lnTo>
                  <a:lnTo>
                    <a:pt x="1473935" y="39235"/>
                  </a:lnTo>
                  <a:lnTo>
                    <a:pt x="1477107" y="40143"/>
                  </a:lnTo>
                  <a:lnTo>
                    <a:pt x="1479827" y="40825"/>
                  </a:lnTo>
                  <a:lnTo>
                    <a:pt x="1482773" y="42187"/>
                  </a:lnTo>
                  <a:lnTo>
                    <a:pt x="1485718" y="43322"/>
                  </a:lnTo>
                  <a:lnTo>
                    <a:pt x="1488438" y="44684"/>
                  </a:lnTo>
                  <a:lnTo>
                    <a:pt x="1491157" y="46500"/>
                  </a:lnTo>
                  <a:lnTo>
                    <a:pt x="1493876" y="48317"/>
                  </a:lnTo>
                  <a:lnTo>
                    <a:pt x="1496143" y="50133"/>
                  </a:lnTo>
                  <a:lnTo>
                    <a:pt x="1498409" y="52176"/>
                  </a:lnTo>
                  <a:lnTo>
                    <a:pt x="1500675" y="54447"/>
                  </a:lnTo>
                  <a:lnTo>
                    <a:pt x="1502714" y="56490"/>
                  </a:lnTo>
                  <a:lnTo>
                    <a:pt x="1504754" y="59214"/>
                  </a:lnTo>
                  <a:lnTo>
                    <a:pt x="1506567" y="61485"/>
                  </a:lnTo>
                  <a:lnTo>
                    <a:pt x="1508153" y="64436"/>
                  </a:lnTo>
                  <a:lnTo>
                    <a:pt x="1509739" y="66934"/>
                  </a:lnTo>
                  <a:lnTo>
                    <a:pt x="1511099" y="69658"/>
                  </a:lnTo>
                  <a:lnTo>
                    <a:pt x="1512005" y="72609"/>
                  </a:lnTo>
                  <a:lnTo>
                    <a:pt x="1513138" y="75334"/>
                  </a:lnTo>
                  <a:lnTo>
                    <a:pt x="1514045" y="78512"/>
                  </a:lnTo>
                  <a:lnTo>
                    <a:pt x="1514725" y="81691"/>
                  </a:lnTo>
                  <a:lnTo>
                    <a:pt x="1515178" y="84642"/>
                  </a:lnTo>
                  <a:lnTo>
                    <a:pt x="1515405" y="87821"/>
                  </a:lnTo>
                  <a:lnTo>
                    <a:pt x="1543051" y="488083"/>
                  </a:lnTo>
                  <a:lnTo>
                    <a:pt x="1543051" y="493305"/>
                  </a:lnTo>
                  <a:lnTo>
                    <a:pt x="1542371" y="498754"/>
                  </a:lnTo>
                  <a:lnTo>
                    <a:pt x="1541691" y="503976"/>
                  </a:lnTo>
                  <a:lnTo>
                    <a:pt x="1540105" y="509198"/>
                  </a:lnTo>
                  <a:lnTo>
                    <a:pt x="1538066" y="513965"/>
                  </a:lnTo>
                  <a:lnTo>
                    <a:pt x="1535800" y="518506"/>
                  </a:lnTo>
                  <a:lnTo>
                    <a:pt x="1532854" y="522820"/>
                  </a:lnTo>
                  <a:lnTo>
                    <a:pt x="1529908" y="526906"/>
                  </a:lnTo>
                  <a:lnTo>
                    <a:pt x="1526282" y="530539"/>
                  </a:lnTo>
                  <a:lnTo>
                    <a:pt x="1522429" y="533944"/>
                  </a:lnTo>
                  <a:lnTo>
                    <a:pt x="1518350" y="537123"/>
                  </a:lnTo>
                  <a:lnTo>
                    <a:pt x="1513592" y="539620"/>
                  </a:lnTo>
                  <a:lnTo>
                    <a:pt x="1509059" y="541663"/>
                  </a:lnTo>
                  <a:lnTo>
                    <a:pt x="1503847" y="543253"/>
                  </a:lnTo>
                  <a:lnTo>
                    <a:pt x="1498635" y="544615"/>
                  </a:lnTo>
                  <a:lnTo>
                    <a:pt x="1493197" y="545069"/>
                  </a:lnTo>
                  <a:lnTo>
                    <a:pt x="1488211" y="545296"/>
                  </a:lnTo>
                  <a:lnTo>
                    <a:pt x="1482999" y="544842"/>
                  </a:lnTo>
                  <a:lnTo>
                    <a:pt x="1478014" y="543934"/>
                  </a:lnTo>
                  <a:lnTo>
                    <a:pt x="1473481" y="542799"/>
                  </a:lnTo>
                  <a:lnTo>
                    <a:pt x="1469629" y="541437"/>
                  </a:lnTo>
                  <a:lnTo>
                    <a:pt x="1466003" y="539847"/>
                  </a:lnTo>
                  <a:lnTo>
                    <a:pt x="1462604" y="537804"/>
                  </a:lnTo>
                  <a:lnTo>
                    <a:pt x="1459205" y="535761"/>
                  </a:lnTo>
                  <a:lnTo>
                    <a:pt x="1456032" y="533490"/>
                  </a:lnTo>
                  <a:lnTo>
                    <a:pt x="1453086" y="530766"/>
                  </a:lnTo>
                  <a:lnTo>
                    <a:pt x="1450367" y="528041"/>
                  </a:lnTo>
                  <a:lnTo>
                    <a:pt x="1447874" y="525090"/>
                  </a:lnTo>
                  <a:lnTo>
                    <a:pt x="1445382" y="522139"/>
                  </a:lnTo>
                  <a:lnTo>
                    <a:pt x="1443342" y="518733"/>
                  </a:lnTo>
                  <a:lnTo>
                    <a:pt x="1441529" y="515100"/>
                  </a:lnTo>
                  <a:lnTo>
                    <a:pt x="1439943" y="511468"/>
                  </a:lnTo>
                  <a:lnTo>
                    <a:pt x="1438583" y="507608"/>
                  </a:lnTo>
                  <a:lnTo>
                    <a:pt x="1437677" y="503749"/>
                  </a:lnTo>
                  <a:lnTo>
                    <a:pt x="1436770" y="499662"/>
                  </a:lnTo>
                  <a:lnTo>
                    <a:pt x="1436317" y="495348"/>
                  </a:lnTo>
                  <a:lnTo>
                    <a:pt x="1419775" y="256735"/>
                  </a:lnTo>
                  <a:lnTo>
                    <a:pt x="1404592" y="280119"/>
                  </a:lnTo>
                  <a:lnTo>
                    <a:pt x="1396434" y="292606"/>
                  </a:lnTo>
                  <a:lnTo>
                    <a:pt x="1387596" y="304866"/>
                  </a:lnTo>
                  <a:lnTo>
                    <a:pt x="1378531" y="317580"/>
                  </a:lnTo>
                  <a:lnTo>
                    <a:pt x="1369014" y="330748"/>
                  </a:lnTo>
                  <a:lnTo>
                    <a:pt x="1359270" y="343916"/>
                  </a:lnTo>
                  <a:lnTo>
                    <a:pt x="1348845" y="357311"/>
                  </a:lnTo>
                  <a:lnTo>
                    <a:pt x="1338421" y="370933"/>
                  </a:lnTo>
                  <a:lnTo>
                    <a:pt x="1327317" y="384782"/>
                  </a:lnTo>
                  <a:lnTo>
                    <a:pt x="1315760" y="398632"/>
                  </a:lnTo>
                  <a:lnTo>
                    <a:pt x="1303750" y="412935"/>
                  </a:lnTo>
                  <a:lnTo>
                    <a:pt x="1291513" y="426784"/>
                  </a:lnTo>
                  <a:lnTo>
                    <a:pt x="1278823" y="441314"/>
                  </a:lnTo>
                  <a:lnTo>
                    <a:pt x="1265679" y="455390"/>
                  </a:lnTo>
                  <a:lnTo>
                    <a:pt x="1252082" y="469920"/>
                  </a:lnTo>
                  <a:lnTo>
                    <a:pt x="1233500" y="488991"/>
                  </a:lnTo>
                  <a:lnTo>
                    <a:pt x="1214465" y="507608"/>
                  </a:lnTo>
                  <a:lnTo>
                    <a:pt x="1195430" y="525998"/>
                  </a:lnTo>
                  <a:lnTo>
                    <a:pt x="1175715" y="543707"/>
                  </a:lnTo>
                  <a:lnTo>
                    <a:pt x="1156226" y="560961"/>
                  </a:lnTo>
                  <a:lnTo>
                    <a:pt x="1136058" y="577762"/>
                  </a:lnTo>
                  <a:lnTo>
                    <a:pt x="1115663" y="594336"/>
                  </a:lnTo>
                  <a:lnTo>
                    <a:pt x="1095041" y="610455"/>
                  </a:lnTo>
                  <a:lnTo>
                    <a:pt x="1074193" y="625893"/>
                  </a:lnTo>
                  <a:lnTo>
                    <a:pt x="1053118" y="641105"/>
                  </a:lnTo>
                  <a:lnTo>
                    <a:pt x="1031590" y="655408"/>
                  </a:lnTo>
                  <a:lnTo>
                    <a:pt x="1010062" y="669711"/>
                  </a:lnTo>
                  <a:lnTo>
                    <a:pt x="988081" y="683333"/>
                  </a:lnTo>
                  <a:lnTo>
                    <a:pt x="966099" y="696501"/>
                  </a:lnTo>
                  <a:lnTo>
                    <a:pt x="943891" y="709442"/>
                  </a:lnTo>
                  <a:lnTo>
                    <a:pt x="921004" y="721702"/>
                  </a:lnTo>
                  <a:lnTo>
                    <a:pt x="906954" y="729194"/>
                  </a:lnTo>
                  <a:lnTo>
                    <a:pt x="892451" y="736232"/>
                  </a:lnTo>
                  <a:lnTo>
                    <a:pt x="878174" y="743497"/>
                  </a:lnTo>
                  <a:lnTo>
                    <a:pt x="863671" y="750309"/>
                  </a:lnTo>
                  <a:lnTo>
                    <a:pt x="848941" y="756893"/>
                  </a:lnTo>
                  <a:lnTo>
                    <a:pt x="834212" y="763477"/>
                  </a:lnTo>
                  <a:lnTo>
                    <a:pt x="819482" y="769834"/>
                  </a:lnTo>
                  <a:lnTo>
                    <a:pt x="804526" y="775736"/>
                  </a:lnTo>
                  <a:lnTo>
                    <a:pt x="789569" y="781866"/>
                  </a:lnTo>
                  <a:lnTo>
                    <a:pt x="774613" y="787542"/>
                  </a:lnTo>
                  <a:lnTo>
                    <a:pt x="759430" y="793218"/>
                  </a:lnTo>
                  <a:lnTo>
                    <a:pt x="744247" y="798440"/>
                  </a:lnTo>
                  <a:lnTo>
                    <a:pt x="729064" y="803435"/>
                  </a:lnTo>
                  <a:lnTo>
                    <a:pt x="713655" y="808657"/>
                  </a:lnTo>
                  <a:lnTo>
                    <a:pt x="698472" y="813197"/>
                  </a:lnTo>
                  <a:lnTo>
                    <a:pt x="682609" y="817965"/>
                  </a:lnTo>
                  <a:lnTo>
                    <a:pt x="667199" y="822279"/>
                  </a:lnTo>
                  <a:lnTo>
                    <a:pt x="651563" y="826365"/>
                  </a:lnTo>
                  <a:lnTo>
                    <a:pt x="635701" y="830452"/>
                  </a:lnTo>
                  <a:lnTo>
                    <a:pt x="620064" y="834084"/>
                  </a:lnTo>
                  <a:lnTo>
                    <a:pt x="604202" y="837717"/>
                  </a:lnTo>
                  <a:lnTo>
                    <a:pt x="588112" y="841350"/>
                  </a:lnTo>
                  <a:lnTo>
                    <a:pt x="572249" y="844528"/>
                  </a:lnTo>
                  <a:lnTo>
                    <a:pt x="555933" y="847479"/>
                  </a:lnTo>
                  <a:lnTo>
                    <a:pt x="539618" y="850431"/>
                  </a:lnTo>
                  <a:lnTo>
                    <a:pt x="523528" y="852928"/>
                  </a:lnTo>
                  <a:lnTo>
                    <a:pt x="507212" y="855653"/>
                  </a:lnTo>
                  <a:lnTo>
                    <a:pt x="490896" y="857923"/>
                  </a:lnTo>
                  <a:lnTo>
                    <a:pt x="474353" y="859966"/>
                  </a:lnTo>
                  <a:lnTo>
                    <a:pt x="458037" y="861783"/>
                  </a:lnTo>
                  <a:lnTo>
                    <a:pt x="441268" y="863372"/>
                  </a:lnTo>
                  <a:lnTo>
                    <a:pt x="424726" y="864961"/>
                  </a:lnTo>
                  <a:lnTo>
                    <a:pt x="419287" y="865188"/>
                  </a:lnTo>
                  <a:lnTo>
                    <a:pt x="414075" y="864734"/>
                  </a:lnTo>
                  <a:lnTo>
                    <a:pt x="409089" y="863826"/>
                  </a:lnTo>
                  <a:lnTo>
                    <a:pt x="404104" y="862464"/>
                  </a:lnTo>
                  <a:lnTo>
                    <a:pt x="400252" y="861329"/>
                  </a:lnTo>
                  <a:lnTo>
                    <a:pt x="396626" y="859739"/>
                  </a:lnTo>
                  <a:lnTo>
                    <a:pt x="393227" y="857923"/>
                  </a:lnTo>
                  <a:lnTo>
                    <a:pt x="389827" y="855880"/>
                  </a:lnTo>
                  <a:lnTo>
                    <a:pt x="386882" y="853609"/>
                  </a:lnTo>
                  <a:lnTo>
                    <a:pt x="383936" y="850885"/>
                  </a:lnTo>
                  <a:lnTo>
                    <a:pt x="381216" y="848161"/>
                  </a:lnTo>
                  <a:lnTo>
                    <a:pt x="378497" y="845209"/>
                  </a:lnTo>
                  <a:lnTo>
                    <a:pt x="376231" y="842258"/>
                  </a:lnTo>
                  <a:lnTo>
                    <a:pt x="374191" y="838852"/>
                  </a:lnTo>
                  <a:lnTo>
                    <a:pt x="372378" y="835447"/>
                  </a:lnTo>
                  <a:lnTo>
                    <a:pt x="370566" y="831814"/>
                  </a:lnTo>
                  <a:lnTo>
                    <a:pt x="369206" y="827955"/>
                  </a:lnTo>
                  <a:lnTo>
                    <a:pt x="368299" y="824095"/>
                  </a:lnTo>
                  <a:lnTo>
                    <a:pt x="367620" y="820008"/>
                  </a:lnTo>
                  <a:lnTo>
                    <a:pt x="366940" y="815922"/>
                  </a:lnTo>
                  <a:lnTo>
                    <a:pt x="366713" y="810473"/>
                  </a:lnTo>
                  <a:lnTo>
                    <a:pt x="367167" y="805024"/>
                  </a:lnTo>
                  <a:lnTo>
                    <a:pt x="368073" y="799802"/>
                  </a:lnTo>
                  <a:lnTo>
                    <a:pt x="369206" y="795034"/>
                  </a:lnTo>
                  <a:lnTo>
                    <a:pt x="371472" y="790040"/>
                  </a:lnTo>
                  <a:lnTo>
                    <a:pt x="373738" y="785272"/>
                  </a:lnTo>
                  <a:lnTo>
                    <a:pt x="376231" y="780958"/>
                  </a:lnTo>
                  <a:lnTo>
                    <a:pt x="379403" y="776872"/>
                  </a:lnTo>
                  <a:lnTo>
                    <a:pt x="383029" y="773239"/>
                  </a:lnTo>
                  <a:lnTo>
                    <a:pt x="386882" y="769607"/>
                  </a:lnTo>
                  <a:lnTo>
                    <a:pt x="390961" y="766882"/>
                  </a:lnTo>
                  <a:lnTo>
                    <a:pt x="395266" y="763931"/>
                  </a:lnTo>
                  <a:lnTo>
                    <a:pt x="400252" y="761887"/>
                  </a:lnTo>
                  <a:lnTo>
                    <a:pt x="405237" y="760071"/>
                  </a:lnTo>
                  <a:lnTo>
                    <a:pt x="410222" y="758709"/>
                  </a:lnTo>
                  <a:lnTo>
                    <a:pt x="415661" y="758255"/>
                  </a:lnTo>
                  <a:lnTo>
                    <a:pt x="431071" y="756666"/>
                  </a:lnTo>
                  <a:lnTo>
                    <a:pt x="446027" y="755076"/>
                  </a:lnTo>
                  <a:lnTo>
                    <a:pt x="461210" y="753714"/>
                  </a:lnTo>
                  <a:lnTo>
                    <a:pt x="476166" y="751898"/>
                  </a:lnTo>
                  <a:lnTo>
                    <a:pt x="491123" y="749854"/>
                  </a:lnTo>
                  <a:lnTo>
                    <a:pt x="506079" y="747357"/>
                  </a:lnTo>
                  <a:lnTo>
                    <a:pt x="521035" y="745087"/>
                  </a:lnTo>
                  <a:lnTo>
                    <a:pt x="535765" y="742589"/>
                  </a:lnTo>
                  <a:lnTo>
                    <a:pt x="550495" y="739638"/>
                  </a:lnTo>
                  <a:lnTo>
                    <a:pt x="565224" y="736913"/>
                  </a:lnTo>
                  <a:lnTo>
                    <a:pt x="579728" y="733735"/>
                  </a:lnTo>
                  <a:lnTo>
                    <a:pt x="594231" y="730329"/>
                  </a:lnTo>
                  <a:lnTo>
                    <a:pt x="608734" y="726697"/>
                  </a:lnTo>
                  <a:lnTo>
                    <a:pt x="623010" y="723064"/>
                  </a:lnTo>
                  <a:lnTo>
                    <a:pt x="637287" y="719432"/>
                  </a:lnTo>
                  <a:lnTo>
                    <a:pt x="651563" y="715345"/>
                  </a:lnTo>
                  <a:lnTo>
                    <a:pt x="665613" y="711259"/>
                  </a:lnTo>
                  <a:lnTo>
                    <a:pt x="679890" y="706945"/>
                  </a:lnTo>
                  <a:lnTo>
                    <a:pt x="693713" y="702404"/>
                  </a:lnTo>
                  <a:lnTo>
                    <a:pt x="707763" y="697864"/>
                  </a:lnTo>
                  <a:lnTo>
                    <a:pt x="721586" y="692869"/>
                  </a:lnTo>
                  <a:lnTo>
                    <a:pt x="735183" y="687874"/>
                  </a:lnTo>
                  <a:lnTo>
                    <a:pt x="749233" y="682652"/>
                  </a:lnTo>
                  <a:lnTo>
                    <a:pt x="762603" y="677430"/>
                  </a:lnTo>
                  <a:lnTo>
                    <a:pt x="776199" y="671755"/>
                  </a:lnTo>
                  <a:lnTo>
                    <a:pt x="789569" y="666079"/>
                  </a:lnTo>
                  <a:lnTo>
                    <a:pt x="803166" y="660176"/>
                  </a:lnTo>
                  <a:lnTo>
                    <a:pt x="816536" y="654273"/>
                  </a:lnTo>
                  <a:lnTo>
                    <a:pt x="829679" y="648143"/>
                  </a:lnTo>
                  <a:lnTo>
                    <a:pt x="842823" y="641559"/>
                  </a:lnTo>
                  <a:lnTo>
                    <a:pt x="855966" y="634975"/>
                  </a:lnTo>
                  <a:lnTo>
                    <a:pt x="868883" y="628164"/>
                  </a:lnTo>
                  <a:lnTo>
                    <a:pt x="889505" y="617039"/>
                  </a:lnTo>
                  <a:lnTo>
                    <a:pt x="910126" y="605460"/>
                  </a:lnTo>
                  <a:lnTo>
                    <a:pt x="930068" y="593655"/>
                  </a:lnTo>
                  <a:lnTo>
                    <a:pt x="950237" y="580941"/>
                  </a:lnTo>
                  <a:lnTo>
                    <a:pt x="970178" y="568000"/>
                  </a:lnTo>
                  <a:lnTo>
                    <a:pt x="989667" y="554832"/>
                  </a:lnTo>
                  <a:lnTo>
                    <a:pt x="1008929" y="540982"/>
                  </a:lnTo>
                  <a:lnTo>
                    <a:pt x="1027964" y="526906"/>
                  </a:lnTo>
                  <a:lnTo>
                    <a:pt x="1046773" y="512149"/>
                  </a:lnTo>
                  <a:lnTo>
                    <a:pt x="1065355" y="497165"/>
                  </a:lnTo>
                  <a:lnTo>
                    <a:pt x="1083937" y="481726"/>
                  </a:lnTo>
                  <a:lnTo>
                    <a:pt x="1102066" y="466061"/>
                  </a:lnTo>
                  <a:lnTo>
                    <a:pt x="1119742" y="449714"/>
                  </a:lnTo>
                  <a:lnTo>
                    <a:pt x="1137644" y="433141"/>
                  </a:lnTo>
                  <a:lnTo>
                    <a:pt x="1154866" y="416113"/>
                  </a:lnTo>
                  <a:lnTo>
                    <a:pt x="1171862" y="398859"/>
                  </a:lnTo>
                  <a:lnTo>
                    <a:pt x="1184779" y="385236"/>
                  </a:lnTo>
                  <a:lnTo>
                    <a:pt x="1197469" y="371841"/>
                  </a:lnTo>
                  <a:lnTo>
                    <a:pt x="1209480" y="358219"/>
                  </a:lnTo>
                  <a:lnTo>
                    <a:pt x="1221037" y="344597"/>
                  </a:lnTo>
                  <a:lnTo>
                    <a:pt x="1232367" y="331429"/>
                  </a:lnTo>
                  <a:lnTo>
                    <a:pt x="1243245" y="318261"/>
                  </a:lnTo>
                  <a:lnTo>
                    <a:pt x="1253895" y="305093"/>
                  </a:lnTo>
                  <a:lnTo>
                    <a:pt x="1263866" y="292606"/>
                  </a:lnTo>
                  <a:lnTo>
                    <a:pt x="1273384" y="279665"/>
                  </a:lnTo>
                  <a:lnTo>
                    <a:pt x="1282675" y="267178"/>
                  </a:lnTo>
                  <a:lnTo>
                    <a:pt x="1291739" y="255145"/>
                  </a:lnTo>
                  <a:lnTo>
                    <a:pt x="1300124" y="242886"/>
                  </a:lnTo>
                  <a:lnTo>
                    <a:pt x="1308282" y="231307"/>
                  </a:lnTo>
                  <a:lnTo>
                    <a:pt x="1316213" y="219728"/>
                  </a:lnTo>
                  <a:lnTo>
                    <a:pt x="1330263" y="197706"/>
                  </a:lnTo>
                  <a:lnTo>
                    <a:pt x="1107958" y="281027"/>
                  </a:lnTo>
                  <a:lnTo>
                    <a:pt x="1102746" y="282390"/>
                  </a:lnTo>
                  <a:lnTo>
                    <a:pt x="1097534" y="283525"/>
                  </a:lnTo>
                  <a:lnTo>
                    <a:pt x="1092322" y="283979"/>
                  </a:lnTo>
                  <a:lnTo>
                    <a:pt x="1087110" y="283979"/>
                  </a:lnTo>
                  <a:lnTo>
                    <a:pt x="1081898" y="283752"/>
                  </a:lnTo>
                  <a:lnTo>
                    <a:pt x="1076686" y="282844"/>
                  </a:lnTo>
                  <a:lnTo>
                    <a:pt x="1071927" y="281255"/>
                  </a:lnTo>
                  <a:lnTo>
                    <a:pt x="1067168" y="279438"/>
                  </a:lnTo>
                  <a:lnTo>
                    <a:pt x="1062636" y="277168"/>
                  </a:lnTo>
                  <a:lnTo>
                    <a:pt x="1058103" y="274216"/>
                  </a:lnTo>
                  <a:lnTo>
                    <a:pt x="1054251" y="270811"/>
                  </a:lnTo>
                  <a:lnTo>
                    <a:pt x="1050399" y="267178"/>
                  </a:lnTo>
                  <a:lnTo>
                    <a:pt x="1047226" y="263319"/>
                  </a:lnTo>
                  <a:lnTo>
                    <a:pt x="1044054" y="259005"/>
                  </a:lnTo>
                  <a:lnTo>
                    <a:pt x="1041561" y="254237"/>
                  </a:lnTo>
                  <a:lnTo>
                    <a:pt x="1039295" y="249470"/>
                  </a:lnTo>
                  <a:lnTo>
                    <a:pt x="1037482" y="244021"/>
                  </a:lnTo>
                  <a:lnTo>
                    <a:pt x="1036575" y="238799"/>
                  </a:lnTo>
                  <a:lnTo>
                    <a:pt x="1036122" y="233350"/>
                  </a:lnTo>
                  <a:lnTo>
                    <a:pt x="1036122" y="228355"/>
                  </a:lnTo>
                  <a:lnTo>
                    <a:pt x="1036349" y="223134"/>
                  </a:lnTo>
                  <a:lnTo>
                    <a:pt x="1037255" y="218139"/>
                  </a:lnTo>
                  <a:lnTo>
                    <a:pt x="1038841" y="213144"/>
                  </a:lnTo>
                  <a:lnTo>
                    <a:pt x="1040654" y="208376"/>
                  </a:lnTo>
                  <a:lnTo>
                    <a:pt x="1042920" y="203836"/>
                  </a:lnTo>
                  <a:lnTo>
                    <a:pt x="1045866" y="199295"/>
                  </a:lnTo>
                  <a:lnTo>
                    <a:pt x="1049266" y="195435"/>
                  </a:lnTo>
                  <a:lnTo>
                    <a:pt x="1052891" y="191576"/>
                  </a:lnTo>
                  <a:lnTo>
                    <a:pt x="1056744" y="188170"/>
                  </a:lnTo>
                  <a:lnTo>
                    <a:pt x="1061049" y="185219"/>
                  </a:lnTo>
                  <a:lnTo>
                    <a:pt x="1065582" y="182494"/>
                  </a:lnTo>
                  <a:lnTo>
                    <a:pt x="1070567" y="180451"/>
                  </a:lnTo>
                  <a:lnTo>
                    <a:pt x="1443569" y="41279"/>
                  </a:lnTo>
                  <a:lnTo>
                    <a:pt x="1446288" y="40370"/>
                  </a:lnTo>
                  <a:lnTo>
                    <a:pt x="1449461" y="39462"/>
                  </a:lnTo>
                  <a:lnTo>
                    <a:pt x="1452633" y="38781"/>
                  </a:lnTo>
                  <a:lnTo>
                    <a:pt x="1455579" y="38327"/>
                  </a:lnTo>
                  <a:lnTo>
                    <a:pt x="1458752" y="38100"/>
                  </a:lnTo>
                  <a:close/>
                  <a:moveTo>
                    <a:pt x="102528" y="0"/>
                  </a:moveTo>
                  <a:lnTo>
                    <a:pt x="107971" y="454"/>
                  </a:lnTo>
                  <a:lnTo>
                    <a:pt x="113189" y="681"/>
                  </a:lnTo>
                  <a:lnTo>
                    <a:pt x="118406" y="1361"/>
                  </a:lnTo>
                  <a:lnTo>
                    <a:pt x="123169" y="2268"/>
                  </a:lnTo>
                  <a:lnTo>
                    <a:pt x="128386" y="3403"/>
                  </a:lnTo>
                  <a:lnTo>
                    <a:pt x="133376" y="4764"/>
                  </a:lnTo>
                  <a:lnTo>
                    <a:pt x="137913" y="6578"/>
                  </a:lnTo>
                  <a:lnTo>
                    <a:pt x="142450" y="8393"/>
                  </a:lnTo>
                  <a:lnTo>
                    <a:pt x="147213" y="10434"/>
                  </a:lnTo>
                  <a:lnTo>
                    <a:pt x="151523" y="12476"/>
                  </a:lnTo>
                  <a:lnTo>
                    <a:pt x="156059" y="14971"/>
                  </a:lnTo>
                  <a:lnTo>
                    <a:pt x="160143" y="17693"/>
                  </a:lnTo>
                  <a:lnTo>
                    <a:pt x="164225" y="20642"/>
                  </a:lnTo>
                  <a:lnTo>
                    <a:pt x="168082" y="23590"/>
                  </a:lnTo>
                  <a:lnTo>
                    <a:pt x="171711" y="26993"/>
                  </a:lnTo>
                  <a:lnTo>
                    <a:pt x="175340" y="30169"/>
                  </a:lnTo>
                  <a:lnTo>
                    <a:pt x="178743" y="33798"/>
                  </a:lnTo>
                  <a:lnTo>
                    <a:pt x="181918" y="37427"/>
                  </a:lnTo>
                  <a:lnTo>
                    <a:pt x="185094" y="41510"/>
                  </a:lnTo>
                  <a:lnTo>
                    <a:pt x="188043" y="45593"/>
                  </a:lnTo>
                  <a:lnTo>
                    <a:pt x="190538" y="49676"/>
                  </a:lnTo>
                  <a:lnTo>
                    <a:pt x="193033" y="53986"/>
                  </a:lnTo>
                  <a:lnTo>
                    <a:pt x="195074" y="58296"/>
                  </a:lnTo>
                  <a:lnTo>
                    <a:pt x="197343" y="63059"/>
                  </a:lnTo>
                  <a:lnTo>
                    <a:pt x="199157" y="67596"/>
                  </a:lnTo>
                  <a:lnTo>
                    <a:pt x="200745" y="72359"/>
                  </a:lnTo>
                  <a:lnTo>
                    <a:pt x="202106" y="77122"/>
                  </a:lnTo>
                  <a:lnTo>
                    <a:pt x="203467" y="82340"/>
                  </a:lnTo>
                  <a:lnTo>
                    <a:pt x="204148" y="87330"/>
                  </a:lnTo>
                  <a:lnTo>
                    <a:pt x="205055" y="92320"/>
                  </a:lnTo>
                  <a:lnTo>
                    <a:pt x="205282" y="97537"/>
                  </a:lnTo>
                  <a:lnTo>
                    <a:pt x="205509" y="102981"/>
                  </a:lnTo>
                  <a:lnTo>
                    <a:pt x="205509" y="2092965"/>
                  </a:lnTo>
                  <a:lnTo>
                    <a:pt x="2195719" y="2092965"/>
                  </a:lnTo>
                  <a:lnTo>
                    <a:pt x="2201163" y="2093192"/>
                  </a:lnTo>
                  <a:lnTo>
                    <a:pt x="2206380" y="2093419"/>
                  </a:lnTo>
                  <a:lnTo>
                    <a:pt x="2211597" y="2094326"/>
                  </a:lnTo>
                  <a:lnTo>
                    <a:pt x="2216587" y="2095233"/>
                  </a:lnTo>
                  <a:lnTo>
                    <a:pt x="2221578" y="2096367"/>
                  </a:lnTo>
                  <a:lnTo>
                    <a:pt x="2226568" y="2097501"/>
                  </a:lnTo>
                  <a:lnTo>
                    <a:pt x="2231105" y="2099316"/>
                  </a:lnTo>
                  <a:lnTo>
                    <a:pt x="2235868" y="2101131"/>
                  </a:lnTo>
                  <a:lnTo>
                    <a:pt x="2240405" y="2103172"/>
                  </a:lnTo>
                  <a:lnTo>
                    <a:pt x="2244714" y="2105667"/>
                  </a:lnTo>
                  <a:lnTo>
                    <a:pt x="2249251" y="2107936"/>
                  </a:lnTo>
                  <a:lnTo>
                    <a:pt x="2253334" y="2110658"/>
                  </a:lnTo>
                  <a:lnTo>
                    <a:pt x="2257417" y="2113606"/>
                  </a:lnTo>
                  <a:lnTo>
                    <a:pt x="2261273" y="2116328"/>
                  </a:lnTo>
                  <a:lnTo>
                    <a:pt x="2264902" y="2119731"/>
                  </a:lnTo>
                  <a:lnTo>
                    <a:pt x="2268532" y="2123133"/>
                  </a:lnTo>
                  <a:lnTo>
                    <a:pt x="2271934" y="2126763"/>
                  </a:lnTo>
                  <a:lnTo>
                    <a:pt x="2275337" y="2130619"/>
                  </a:lnTo>
                  <a:lnTo>
                    <a:pt x="2278285" y="2134475"/>
                  </a:lnTo>
                  <a:lnTo>
                    <a:pt x="2281234" y="2138331"/>
                  </a:lnTo>
                  <a:lnTo>
                    <a:pt x="2283729" y="2142414"/>
                  </a:lnTo>
                  <a:lnTo>
                    <a:pt x="2286224" y="2146724"/>
                  </a:lnTo>
                  <a:lnTo>
                    <a:pt x="2288720" y="2151260"/>
                  </a:lnTo>
                  <a:lnTo>
                    <a:pt x="2290761" y="2155797"/>
                  </a:lnTo>
                  <a:lnTo>
                    <a:pt x="2292576" y="2160560"/>
                  </a:lnTo>
                  <a:lnTo>
                    <a:pt x="2294164" y="2165324"/>
                  </a:lnTo>
                  <a:lnTo>
                    <a:pt x="2295298" y="2170087"/>
                  </a:lnTo>
                  <a:lnTo>
                    <a:pt x="2296659" y="2175304"/>
                  </a:lnTo>
                  <a:lnTo>
                    <a:pt x="2297339" y="2180068"/>
                  </a:lnTo>
                  <a:lnTo>
                    <a:pt x="2298246" y="2185285"/>
                  </a:lnTo>
                  <a:lnTo>
                    <a:pt x="2298473" y="2190729"/>
                  </a:lnTo>
                  <a:lnTo>
                    <a:pt x="2298700" y="2195946"/>
                  </a:lnTo>
                  <a:lnTo>
                    <a:pt x="2298473" y="2201163"/>
                  </a:lnTo>
                  <a:lnTo>
                    <a:pt x="2298246" y="2206380"/>
                  </a:lnTo>
                  <a:lnTo>
                    <a:pt x="2297339" y="2211597"/>
                  </a:lnTo>
                  <a:lnTo>
                    <a:pt x="2296659" y="2216361"/>
                  </a:lnTo>
                  <a:lnTo>
                    <a:pt x="2295298" y="2221578"/>
                  </a:lnTo>
                  <a:lnTo>
                    <a:pt x="2294164" y="2226568"/>
                  </a:lnTo>
                  <a:lnTo>
                    <a:pt x="2292576" y="2231105"/>
                  </a:lnTo>
                  <a:lnTo>
                    <a:pt x="2290761" y="2235868"/>
                  </a:lnTo>
                  <a:lnTo>
                    <a:pt x="2288720" y="2240405"/>
                  </a:lnTo>
                  <a:lnTo>
                    <a:pt x="2286224" y="2244941"/>
                  </a:lnTo>
                  <a:lnTo>
                    <a:pt x="2283729" y="2249251"/>
                  </a:lnTo>
                  <a:lnTo>
                    <a:pt x="2281234" y="2253334"/>
                  </a:lnTo>
                  <a:lnTo>
                    <a:pt x="2278285" y="2257417"/>
                  </a:lnTo>
                  <a:lnTo>
                    <a:pt x="2275337" y="2261273"/>
                  </a:lnTo>
                  <a:lnTo>
                    <a:pt x="2271934" y="2264902"/>
                  </a:lnTo>
                  <a:lnTo>
                    <a:pt x="2268532" y="2268532"/>
                  </a:lnTo>
                  <a:lnTo>
                    <a:pt x="2264902" y="2271934"/>
                  </a:lnTo>
                  <a:lnTo>
                    <a:pt x="2261273" y="2275337"/>
                  </a:lnTo>
                  <a:lnTo>
                    <a:pt x="2257417" y="2278059"/>
                  </a:lnTo>
                  <a:lnTo>
                    <a:pt x="2253334" y="2281234"/>
                  </a:lnTo>
                  <a:lnTo>
                    <a:pt x="2249251" y="2283729"/>
                  </a:lnTo>
                  <a:lnTo>
                    <a:pt x="2244714" y="2286451"/>
                  </a:lnTo>
                  <a:lnTo>
                    <a:pt x="2240405" y="2288493"/>
                  </a:lnTo>
                  <a:lnTo>
                    <a:pt x="2235868" y="2290534"/>
                  </a:lnTo>
                  <a:lnTo>
                    <a:pt x="2231105" y="2292349"/>
                  </a:lnTo>
                  <a:lnTo>
                    <a:pt x="2226568" y="2294164"/>
                  </a:lnTo>
                  <a:lnTo>
                    <a:pt x="2221578" y="2295298"/>
                  </a:lnTo>
                  <a:lnTo>
                    <a:pt x="2216587" y="2296659"/>
                  </a:lnTo>
                  <a:lnTo>
                    <a:pt x="2211597" y="2297566"/>
                  </a:lnTo>
                  <a:lnTo>
                    <a:pt x="2206380" y="2298246"/>
                  </a:lnTo>
                  <a:lnTo>
                    <a:pt x="2201163" y="2298473"/>
                  </a:lnTo>
                  <a:lnTo>
                    <a:pt x="2195719" y="2298700"/>
                  </a:lnTo>
                  <a:lnTo>
                    <a:pt x="102528" y="2298700"/>
                  </a:lnTo>
                  <a:lnTo>
                    <a:pt x="97310" y="2298473"/>
                  </a:lnTo>
                  <a:lnTo>
                    <a:pt x="92093" y="2298246"/>
                  </a:lnTo>
                  <a:lnTo>
                    <a:pt x="86876" y="2297566"/>
                  </a:lnTo>
                  <a:lnTo>
                    <a:pt x="81886" y="2296659"/>
                  </a:lnTo>
                  <a:lnTo>
                    <a:pt x="77122" y="2295298"/>
                  </a:lnTo>
                  <a:lnTo>
                    <a:pt x="72132" y="2294164"/>
                  </a:lnTo>
                  <a:lnTo>
                    <a:pt x="67142" y="2292349"/>
                  </a:lnTo>
                  <a:lnTo>
                    <a:pt x="62605" y="2290534"/>
                  </a:lnTo>
                  <a:lnTo>
                    <a:pt x="57842" y="2288493"/>
                  </a:lnTo>
                  <a:lnTo>
                    <a:pt x="53532" y="2286451"/>
                  </a:lnTo>
                  <a:lnTo>
                    <a:pt x="49449" y="2283729"/>
                  </a:lnTo>
                  <a:lnTo>
                    <a:pt x="45139" y="2281234"/>
                  </a:lnTo>
                  <a:lnTo>
                    <a:pt x="41283" y="2278059"/>
                  </a:lnTo>
                  <a:lnTo>
                    <a:pt x="37200" y="2275337"/>
                  </a:lnTo>
                  <a:lnTo>
                    <a:pt x="33344" y="2271934"/>
                  </a:lnTo>
                  <a:lnTo>
                    <a:pt x="29715" y="2268532"/>
                  </a:lnTo>
                  <a:lnTo>
                    <a:pt x="26539" y="2264902"/>
                  </a:lnTo>
                  <a:lnTo>
                    <a:pt x="23364" y="2261273"/>
                  </a:lnTo>
                  <a:lnTo>
                    <a:pt x="20188" y="2257417"/>
                  </a:lnTo>
                  <a:lnTo>
                    <a:pt x="17466" y="2253334"/>
                  </a:lnTo>
                  <a:lnTo>
                    <a:pt x="14517" y="2249251"/>
                  </a:lnTo>
                  <a:lnTo>
                    <a:pt x="12249" y="2244941"/>
                  </a:lnTo>
                  <a:lnTo>
                    <a:pt x="9981" y="2240405"/>
                  </a:lnTo>
                  <a:lnTo>
                    <a:pt x="7939" y="2235868"/>
                  </a:lnTo>
                  <a:lnTo>
                    <a:pt x="6125" y="2231105"/>
                  </a:lnTo>
                  <a:lnTo>
                    <a:pt x="4537" y="2226568"/>
                  </a:lnTo>
                  <a:lnTo>
                    <a:pt x="2949" y="2221578"/>
                  </a:lnTo>
                  <a:lnTo>
                    <a:pt x="2042" y="2216361"/>
                  </a:lnTo>
                  <a:lnTo>
                    <a:pt x="907" y="2211597"/>
                  </a:lnTo>
                  <a:lnTo>
                    <a:pt x="454" y="2206380"/>
                  </a:lnTo>
                  <a:lnTo>
                    <a:pt x="0" y="2201163"/>
                  </a:lnTo>
                  <a:lnTo>
                    <a:pt x="0" y="2195946"/>
                  </a:lnTo>
                  <a:lnTo>
                    <a:pt x="0" y="102981"/>
                  </a:lnTo>
                  <a:lnTo>
                    <a:pt x="0" y="97537"/>
                  </a:lnTo>
                  <a:lnTo>
                    <a:pt x="454" y="92320"/>
                  </a:lnTo>
                  <a:lnTo>
                    <a:pt x="907" y="87330"/>
                  </a:lnTo>
                  <a:lnTo>
                    <a:pt x="2042" y="82340"/>
                  </a:lnTo>
                  <a:lnTo>
                    <a:pt x="2949" y="77122"/>
                  </a:lnTo>
                  <a:lnTo>
                    <a:pt x="4537" y="72359"/>
                  </a:lnTo>
                  <a:lnTo>
                    <a:pt x="6125" y="67596"/>
                  </a:lnTo>
                  <a:lnTo>
                    <a:pt x="7939" y="63059"/>
                  </a:lnTo>
                  <a:lnTo>
                    <a:pt x="9981" y="58296"/>
                  </a:lnTo>
                  <a:lnTo>
                    <a:pt x="12249" y="53986"/>
                  </a:lnTo>
                  <a:lnTo>
                    <a:pt x="14517" y="49676"/>
                  </a:lnTo>
                  <a:lnTo>
                    <a:pt x="17466" y="45593"/>
                  </a:lnTo>
                  <a:lnTo>
                    <a:pt x="20188" y="41510"/>
                  </a:lnTo>
                  <a:lnTo>
                    <a:pt x="23364" y="37427"/>
                  </a:lnTo>
                  <a:lnTo>
                    <a:pt x="26539" y="33798"/>
                  </a:lnTo>
                  <a:lnTo>
                    <a:pt x="29715" y="30169"/>
                  </a:lnTo>
                  <a:lnTo>
                    <a:pt x="33344" y="26993"/>
                  </a:lnTo>
                  <a:lnTo>
                    <a:pt x="37200" y="23590"/>
                  </a:lnTo>
                  <a:lnTo>
                    <a:pt x="41283" y="20642"/>
                  </a:lnTo>
                  <a:lnTo>
                    <a:pt x="45139" y="17693"/>
                  </a:lnTo>
                  <a:lnTo>
                    <a:pt x="49449" y="14971"/>
                  </a:lnTo>
                  <a:lnTo>
                    <a:pt x="53532" y="12476"/>
                  </a:lnTo>
                  <a:lnTo>
                    <a:pt x="57842" y="10434"/>
                  </a:lnTo>
                  <a:lnTo>
                    <a:pt x="62605" y="8393"/>
                  </a:lnTo>
                  <a:lnTo>
                    <a:pt x="67142" y="6578"/>
                  </a:lnTo>
                  <a:lnTo>
                    <a:pt x="72132" y="4764"/>
                  </a:lnTo>
                  <a:lnTo>
                    <a:pt x="77122" y="3403"/>
                  </a:lnTo>
                  <a:lnTo>
                    <a:pt x="81886" y="2268"/>
                  </a:lnTo>
                  <a:lnTo>
                    <a:pt x="86876" y="1361"/>
                  </a:lnTo>
                  <a:lnTo>
                    <a:pt x="92093" y="681"/>
                  </a:lnTo>
                  <a:lnTo>
                    <a:pt x="97310" y="454"/>
                  </a:lnTo>
                  <a:lnTo>
                    <a:pt x="102528"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350" kern="0">
                <a:solidFill>
                  <a:srgbClr val="FFFFFF"/>
                </a:solidFill>
              </a:endParaRPr>
            </a:p>
          </p:txBody>
        </p:sp>
      </p:grpSp>
      <p:grpSp>
        <p:nvGrpSpPr>
          <p:cNvPr id="8" name="组合 7"/>
          <p:cNvGrpSpPr/>
          <p:nvPr/>
        </p:nvGrpSpPr>
        <p:grpSpPr>
          <a:xfrm>
            <a:off x="5443537" y="1578769"/>
            <a:ext cx="1023938" cy="1023938"/>
            <a:chOff x="5443537" y="1578769"/>
            <a:chExt cx="1023938" cy="1023938"/>
          </a:xfrm>
        </p:grpSpPr>
        <p:sp>
          <p:nvSpPr>
            <p:cNvPr id="27" name="MH_Other_3"/>
            <p:cNvSpPr/>
            <p:nvPr>
              <p:custDataLst>
                <p:tags r:id="rId15"/>
              </p:custDataLst>
            </p:nvPr>
          </p:nvSpPr>
          <p:spPr>
            <a:xfrm>
              <a:off x="5443537" y="1578769"/>
              <a:ext cx="1023938" cy="1023938"/>
            </a:xfrm>
            <a:prstGeom prst="diamond">
              <a:avLst/>
            </a:prstGeom>
            <a:solidFill>
              <a:schemeClr val="tx1">
                <a:lumMod val="50000"/>
                <a:lumOff val="50000"/>
              </a:schemeClr>
            </a:solidFill>
            <a:ln w="12700" cap="flat" cmpd="sng" algn="ctr">
              <a:noFill/>
              <a:prstDash val="solid"/>
              <a:miter lim="800000"/>
            </a:ln>
            <a:effectLst/>
          </p:spPr>
          <p:txBody>
            <a:bodyPr anchor="ctr"/>
            <a:lstStyle/>
            <a:p>
              <a:pPr algn="ctr">
                <a:defRPr/>
              </a:pPr>
              <a:endParaRPr lang="zh-CN" altLang="en-US" sz="1350" kern="0">
                <a:solidFill>
                  <a:sysClr val="window" lastClr="FFFFFF"/>
                </a:solidFill>
                <a:latin typeface="微软雅黑" panose="020B0503020204020204" charset="-122"/>
                <a:ea typeface="微软雅黑" panose="020B0503020204020204" charset="-122"/>
              </a:endParaRPr>
            </a:p>
          </p:txBody>
        </p:sp>
        <p:sp>
          <p:nvSpPr>
            <p:cNvPr id="42" name="MH_Other_12"/>
            <p:cNvSpPr/>
            <p:nvPr>
              <p:custDataLst>
                <p:tags r:id="rId16"/>
              </p:custDataLst>
            </p:nvPr>
          </p:nvSpPr>
          <p:spPr bwMode="auto">
            <a:xfrm>
              <a:off x="5797155" y="1931194"/>
              <a:ext cx="316706" cy="320279"/>
            </a:xfrm>
            <a:custGeom>
              <a:avLst/>
              <a:gdLst>
                <a:gd name="T0" fmla="*/ 2147483646 w 5438"/>
                <a:gd name="T1" fmla="*/ 0 h 5494"/>
                <a:gd name="T2" fmla="*/ 0 w 5438"/>
                <a:gd name="T3" fmla="*/ 2147483646 h 5494"/>
                <a:gd name="T4" fmla="*/ 2147483646 w 5438"/>
                <a:gd name="T5" fmla="*/ 2147483646 h 5494"/>
                <a:gd name="T6" fmla="*/ 2147483646 w 5438"/>
                <a:gd name="T7" fmla="*/ 2147483646 h 5494"/>
                <a:gd name="T8" fmla="*/ 2147483646 w 5438"/>
                <a:gd name="T9" fmla="*/ 2147483646 h 5494"/>
                <a:gd name="T10" fmla="*/ 2147483646 w 5438"/>
                <a:gd name="T11" fmla="*/ 2147483646 h 5494"/>
                <a:gd name="T12" fmla="*/ 2147483646 w 5438"/>
                <a:gd name="T13" fmla="*/ 2147483646 h 5494"/>
                <a:gd name="T14" fmla="*/ 2147483646 w 5438"/>
                <a:gd name="T15" fmla="*/ 2147483646 h 5494"/>
                <a:gd name="T16" fmla="*/ 2147483646 w 5438"/>
                <a:gd name="T17" fmla="*/ 2147483646 h 5494"/>
                <a:gd name="T18" fmla="*/ 2147483646 w 5438"/>
                <a:gd name="T19" fmla="*/ 2147483646 h 5494"/>
                <a:gd name="T20" fmla="*/ 2147483646 w 5438"/>
                <a:gd name="T21" fmla="*/ 2147483646 h 5494"/>
                <a:gd name="T22" fmla="*/ 2147483646 w 5438"/>
                <a:gd name="T23" fmla="*/ 2147483646 h 5494"/>
                <a:gd name="T24" fmla="*/ 2147483646 w 5438"/>
                <a:gd name="T25" fmla="*/ 2147483646 h 5494"/>
                <a:gd name="T26" fmla="*/ 2147483646 w 5438"/>
                <a:gd name="T27" fmla="*/ 2147483646 h 5494"/>
                <a:gd name="T28" fmla="*/ 2147483646 w 5438"/>
                <a:gd name="T29" fmla="*/ 2147483646 h 5494"/>
                <a:gd name="T30" fmla="*/ 2147483646 w 5438"/>
                <a:gd name="T31" fmla="*/ 2147483646 h 5494"/>
                <a:gd name="T32" fmla="*/ 2147483646 w 5438"/>
                <a:gd name="T33" fmla="*/ 2147483646 h 5494"/>
                <a:gd name="T34" fmla="*/ 2147483646 w 5438"/>
                <a:gd name="T35" fmla="*/ 2147483646 h 5494"/>
                <a:gd name="T36" fmla="*/ 2147483646 w 5438"/>
                <a:gd name="T37" fmla="*/ 2147483646 h 5494"/>
                <a:gd name="T38" fmla="*/ 2147483646 w 5438"/>
                <a:gd name="T39" fmla="*/ 2147483646 h 5494"/>
                <a:gd name="T40" fmla="*/ 2147483646 w 5438"/>
                <a:gd name="T41" fmla="*/ 2147483646 h 5494"/>
                <a:gd name="T42" fmla="*/ 2147483646 w 5438"/>
                <a:gd name="T43" fmla="*/ 2147483646 h 5494"/>
                <a:gd name="T44" fmla="*/ 2147483646 w 5438"/>
                <a:gd name="T45" fmla="*/ 2147483646 h 5494"/>
                <a:gd name="T46" fmla="*/ 2147483646 w 5438"/>
                <a:gd name="T47" fmla="*/ 2147483646 h 5494"/>
                <a:gd name="T48" fmla="*/ 2147483646 w 5438"/>
                <a:gd name="T49" fmla="*/ 2147483646 h 5494"/>
                <a:gd name="T50" fmla="*/ 2147483646 w 5438"/>
                <a:gd name="T51" fmla="*/ 2147483646 h 5494"/>
                <a:gd name="T52" fmla="*/ 2147483646 w 5438"/>
                <a:gd name="T53" fmla="*/ 2147483646 h 5494"/>
                <a:gd name="T54" fmla="*/ 2147483646 w 5438"/>
                <a:gd name="T55" fmla="*/ 2147483646 h 5494"/>
                <a:gd name="T56" fmla="*/ 2147483646 w 5438"/>
                <a:gd name="T57" fmla="*/ 2147483646 h 5494"/>
                <a:gd name="T58" fmla="*/ 2147483646 w 5438"/>
                <a:gd name="T59" fmla="*/ 2147483646 h 5494"/>
                <a:gd name="T60" fmla="*/ 2147483646 w 5438"/>
                <a:gd name="T61" fmla="*/ 2147483646 h 5494"/>
                <a:gd name="T62" fmla="*/ 2147483646 w 5438"/>
                <a:gd name="T63" fmla="*/ 2147483646 h 5494"/>
                <a:gd name="T64" fmla="*/ 2147483646 w 5438"/>
                <a:gd name="T65" fmla="*/ 2147483646 h 5494"/>
                <a:gd name="T66" fmla="*/ 2147483646 w 5438"/>
                <a:gd name="T67" fmla="*/ 2147483646 h 5494"/>
                <a:gd name="T68" fmla="*/ 2147483646 w 5438"/>
                <a:gd name="T69" fmla="*/ 2147483646 h 5494"/>
                <a:gd name="T70" fmla="*/ 2147483646 w 5438"/>
                <a:gd name="T71" fmla="*/ 2147483646 h 5494"/>
                <a:gd name="T72" fmla="*/ 2147483646 w 5438"/>
                <a:gd name="T73" fmla="*/ 2147483646 h 5494"/>
                <a:gd name="T74" fmla="*/ 2147483646 w 5438"/>
                <a:gd name="T75" fmla="*/ 2147483646 h 5494"/>
                <a:gd name="T76" fmla="*/ 2147483646 w 5438"/>
                <a:gd name="T77" fmla="*/ 2147483646 h 5494"/>
                <a:gd name="T78" fmla="*/ 2147483646 w 5438"/>
                <a:gd name="T79" fmla="*/ 2147483646 h 5494"/>
                <a:gd name="T80" fmla="*/ 2147483646 w 5438"/>
                <a:gd name="T81" fmla="*/ 2147483646 h 5494"/>
                <a:gd name="T82" fmla="*/ 2147483646 w 5438"/>
                <a:gd name="T83" fmla="*/ 2147483646 h 5494"/>
                <a:gd name="T84" fmla="*/ 2147483646 w 5438"/>
                <a:gd name="T85" fmla="*/ 2147483646 h 5494"/>
                <a:gd name="T86" fmla="*/ 2147483646 w 5438"/>
                <a:gd name="T87" fmla="*/ 2147483646 h 5494"/>
                <a:gd name="T88" fmla="*/ 2147483646 w 5438"/>
                <a:gd name="T89" fmla="*/ 2147483646 h 5494"/>
                <a:gd name="T90" fmla="*/ 2147483646 w 5438"/>
                <a:gd name="T91" fmla="*/ 2147483646 h 5494"/>
                <a:gd name="T92" fmla="*/ 2147483646 w 5438"/>
                <a:gd name="T93" fmla="*/ 2147483646 h 5494"/>
                <a:gd name="T94" fmla="*/ 2147483646 w 5438"/>
                <a:gd name="T95" fmla="*/ 2147483646 h 5494"/>
                <a:gd name="T96" fmla="*/ 2147483646 w 5438"/>
                <a:gd name="T97" fmla="*/ 2147483646 h 5494"/>
                <a:gd name="T98" fmla="*/ 2147483646 w 5438"/>
                <a:gd name="T99" fmla="*/ 2147483646 h 5494"/>
                <a:gd name="T100" fmla="*/ 2147483646 w 5438"/>
                <a:gd name="T101" fmla="*/ 2147483646 h 5494"/>
                <a:gd name="T102" fmla="*/ 2147483646 w 5438"/>
                <a:gd name="T103" fmla="*/ 2147483646 h 5494"/>
                <a:gd name="T104" fmla="*/ 2147483646 w 5438"/>
                <a:gd name="T105" fmla="*/ 2147483646 h 5494"/>
                <a:gd name="T106" fmla="*/ 2147483646 w 5438"/>
                <a:gd name="T107" fmla="*/ 2147483646 h 5494"/>
                <a:gd name="T108" fmla="*/ 2147483646 w 5438"/>
                <a:gd name="T109" fmla="*/ 2147483646 h 5494"/>
                <a:gd name="T110" fmla="*/ 2147483646 w 5438"/>
                <a:gd name="T111" fmla="*/ 2147483646 h 5494"/>
                <a:gd name="T112" fmla="*/ 2147483646 w 5438"/>
                <a:gd name="T113" fmla="*/ 2147483646 h 5494"/>
                <a:gd name="T114" fmla="*/ 2147483646 w 5438"/>
                <a:gd name="T115" fmla="*/ 2147483646 h 5494"/>
                <a:gd name="T116" fmla="*/ 2147483646 w 5438"/>
                <a:gd name="T117" fmla="*/ 2147483646 h 5494"/>
                <a:gd name="T118" fmla="*/ 2147483646 w 5438"/>
                <a:gd name="T119" fmla="*/ 2147483646 h 549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438" h="5494">
                  <a:moveTo>
                    <a:pt x="2825" y="454"/>
                  </a:moveTo>
                  <a:lnTo>
                    <a:pt x="2825" y="0"/>
                  </a:lnTo>
                  <a:lnTo>
                    <a:pt x="2514" y="0"/>
                  </a:lnTo>
                  <a:lnTo>
                    <a:pt x="2514" y="454"/>
                  </a:lnTo>
                  <a:lnTo>
                    <a:pt x="0" y="454"/>
                  </a:lnTo>
                  <a:lnTo>
                    <a:pt x="0" y="1259"/>
                  </a:lnTo>
                  <a:lnTo>
                    <a:pt x="276" y="1259"/>
                  </a:lnTo>
                  <a:lnTo>
                    <a:pt x="276" y="4295"/>
                  </a:lnTo>
                  <a:lnTo>
                    <a:pt x="2197" y="4295"/>
                  </a:lnTo>
                  <a:lnTo>
                    <a:pt x="1028" y="5252"/>
                  </a:lnTo>
                  <a:lnTo>
                    <a:pt x="1225" y="5494"/>
                  </a:lnTo>
                  <a:lnTo>
                    <a:pt x="2689" y="4295"/>
                  </a:lnTo>
                  <a:lnTo>
                    <a:pt x="2699" y="4295"/>
                  </a:lnTo>
                  <a:lnTo>
                    <a:pt x="4163" y="5494"/>
                  </a:lnTo>
                  <a:lnTo>
                    <a:pt x="4360" y="5252"/>
                  </a:lnTo>
                  <a:lnTo>
                    <a:pt x="3192" y="4295"/>
                  </a:lnTo>
                  <a:lnTo>
                    <a:pt x="5105" y="4295"/>
                  </a:lnTo>
                  <a:lnTo>
                    <a:pt x="5105" y="1259"/>
                  </a:lnTo>
                  <a:lnTo>
                    <a:pt x="5438" y="1259"/>
                  </a:lnTo>
                  <a:lnTo>
                    <a:pt x="5438" y="454"/>
                  </a:lnTo>
                  <a:lnTo>
                    <a:pt x="2825" y="454"/>
                  </a:lnTo>
                  <a:close/>
                  <a:moveTo>
                    <a:pt x="4793" y="3983"/>
                  </a:moveTo>
                  <a:lnTo>
                    <a:pt x="587" y="3983"/>
                  </a:lnTo>
                  <a:lnTo>
                    <a:pt x="587" y="1259"/>
                  </a:lnTo>
                  <a:lnTo>
                    <a:pt x="4793" y="1259"/>
                  </a:lnTo>
                  <a:lnTo>
                    <a:pt x="4793" y="3983"/>
                  </a:lnTo>
                  <a:close/>
                  <a:moveTo>
                    <a:pt x="1611" y="3281"/>
                  </a:moveTo>
                  <a:lnTo>
                    <a:pt x="1611" y="2471"/>
                  </a:lnTo>
                  <a:lnTo>
                    <a:pt x="2422" y="2471"/>
                  </a:lnTo>
                  <a:lnTo>
                    <a:pt x="2420" y="2429"/>
                  </a:lnTo>
                  <a:lnTo>
                    <a:pt x="2417" y="2388"/>
                  </a:lnTo>
                  <a:lnTo>
                    <a:pt x="2412" y="2347"/>
                  </a:lnTo>
                  <a:lnTo>
                    <a:pt x="2405" y="2308"/>
                  </a:lnTo>
                  <a:lnTo>
                    <a:pt x="2396" y="2268"/>
                  </a:lnTo>
                  <a:lnTo>
                    <a:pt x="2385" y="2230"/>
                  </a:lnTo>
                  <a:lnTo>
                    <a:pt x="2373" y="2192"/>
                  </a:lnTo>
                  <a:lnTo>
                    <a:pt x="2358" y="2156"/>
                  </a:lnTo>
                  <a:lnTo>
                    <a:pt x="2341" y="2120"/>
                  </a:lnTo>
                  <a:lnTo>
                    <a:pt x="2324" y="2085"/>
                  </a:lnTo>
                  <a:lnTo>
                    <a:pt x="2304" y="2051"/>
                  </a:lnTo>
                  <a:lnTo>
                    <a:pt x="2284" y="2018"/>
                  </a:lnTo>
                  <a:lnTo>
                    <a:pt x="2260" y="1986"/>
                  </a:lnTo>
                  <a:lnTo>
                    <a:pt x="2237" y="1956"/>
                  </a:lnTo>
                  <a:lnTo>
                    <a:pt x="2210" y="1926"/>
                  </a:lnTo>
                  <a:lnTo>
                    <a:pt x="2184" y="1898"/>
                  </a:lnTo>
                  <a:lnTo>
                    <a:pt x="2156" y="1871"/>
                  </a:lnTo>
                  <a:lnTo>
                    <a:pt x="2126" y="1846"/>
                  </a:lnTo>
                  <a:lnTo>
                    <a:pt x="2096" y="1822"/>
                  </a:lnTo>
                  <a:lnTo>
                    <a:pt x="2064" y="1799"/>
                  </a:lnTo>
                  <a:lnTo>
                    <a:pt x="2031" y="1778"/>
                  </a:lnTo>
                  <a:lnTo>
                    <a:pt x="1997" y="1759"/>
                  </a:lnTo>
                  <a:lnTo>
                    <a:pt x="1962" y="1741"/>
                  </a:lnTo>
                  <a:lnTo>
                    <a:pt x="1926" y="1724"/>
                  </a:lnTo>
                  <a:lnTo>
                    <a:pt x="1890" y="1710"/>
                  </a:lnTo>
                  <a:lnTo>
                    <a:pt x="1852" y="1697"/>
                  </a:lnTo>
                  <a:lnTo>
                    <a:pt x="1814" y="1686"/>
                  </a:lnTo>
                  <a:lnTo>
                    <a:pt x="1774" y="1677"/>
                  </a:lnTo>
                  <a:lnTo>
                    <a:pt x="1735" y="1670"/>
                  </a:lnTo>
                  <a:lnTo>
                    <a:pt x="1694" y="1665"/>
                  </a:lnTo>
                  <a:lnTo>
                    <a:pt x="1653" y="1662"/>
                  </a:lnTo>
                  <a:lnTo>
                    <a:pt x="1611" y="1660"/>
                  </a:lnTo>
                  <a:lnTo>
                    <a:pt x="1569" y="1662"/>
                  </a:lnTo>
                  <a:lnTo>
                    <a:pt x="1528" y="1665"/>
                  </a:lnTo>
                  <a:lnTo>
                    <a:pt x="1487" y="1670"/>
                  </a:lnTo>
                  <a:lnTo>
                    <a:pt x="1448" y="1677"/>
                  </a:lnTo>
                  <a:lnTo>
                    <a:pt x="1408" y="1686"/>
                  </a:lnTo>
                  <a:lnTo>
                    <a:pt x="1369" y="1697"/>
                  </a:lnTo>
                  <a:lnTo>
                    <a:pt x="1332" y="1710"/>
                  </a:lnTo>
                  <a:lnTo>
                    <a:pt x="1295" y="1724"/>
                  </a:lnTo>
                  <a:lnTo>
                    <a:pt x="1260" y="1741"/>
                  </a:lnTo>
                  <a:lnTo>
                    <a:pt x="1224" y="1759"/>
                  </a:lnTo>
                  <a:lnTo>
                    <a:pt x="1191" y="1778"/>
                  </a:lnTo>
                  <a:lnTo>
                    <a:pt x="1157" y="1799"/>
                  </a:lnTo>
                  <a:lnTo>
                    <a:pt x="1126" y="1822"/>
                  </a:lnTo>
                  <a:lnTo>
                    <a:pt x="1096" y="1846"/>
                  </a:lnTo>
                  <a:lnTo>
                    <a:pt x="1066" y="1871"/>
                  </a:lnTo>
                  <a:lnTo>
                    <a:pt x="1038" y="1898"/>
                  </a:lnTo>
                  <a:lnTo>
                    <a:pt x="1011" y="1926"/>
                  </a:lnTo>
                  <a:lnTo>
                    <a:pt x="986" y="1956"/>
                  </a:lnTo>
                  <a:lnTo>
                    <a:pt x="962" y="1986"/>
                  </a:lnTo>
                  <a:lnTo>
                    <a:pt x="939" y="2018"/>
                  </a:lnTo>
                  <a:lnTo>
                    <a:pt x="918" y="2051"/>
                  </a:lnTo>
                  <a:lnTo>
                    <a:pt x="899" y="2085"/>
                  </a:lnTo>
                  <a:lnTo>
                    <a:pt x="881" y="2120"/>
                  </a:lnTo>
                  <a:lnTo>
                    <a:pt x="864" y="2156"/>
                  </a:lnTo>
                  <a:lnTo>
                    <a:pt x="850" y="2192"/>
                  </a:lnTo>
                  <a:lnTo>
                    <a:pt x="837" y="2230"/>
                  </a:lnTo>
                  <a:lnTo>
                    <a:pt x="826" y="2268"/>
                  </a:lnTo>
                  <a:lnTo>
                    <a:pt x="817" y="2308"/>
                  </a:lnTo>
                  <a:lnTo>
                    <a:pt x="809" y="2347"/>
                  </a:lnTo>
                  <a:lnTo>
                    <a:pt x="804" y="2388"/>
                  </a:lnTo>
                  <a:lnTo>
                    <a:pt x="801" y="2429"/>
                  </a:lnTo>
                  <a:lnTo>
                    <a:pt x="800" y="2471"/>
                  </a:lnTo>
                  <a:lnTo>
                    <a:pt x="801" y="2513"/>
                  </a:lnTo>
                  <a:lnTo>
                    <a:pt x="804" y="2554"/>
                  </a:lnTo>
                  <a:lnTo>
                    <a:pt x="809" y="2595"/>
                  </a:lnTo>
                  <a:lnTo>
                    <a:pt x="817" y="2634"/>
                  </a:lnTo>
                  <a:lnTo>
                    <a:pt x="826" y="2674"/>
                  </a:lnTo>
                  <a:lnTo>
                    <a:pt x="837" y="2712"/>
                  </a:lnTo>
                  <a:lnTo>
                    <a:pt x="850" y="2750"/>
                  </a:lnTo>
                  <a:lnTo>
                    <a:pt x="864" y="2786"/>
                  </a:lnTo>
                  <a:lnTo>
                    <a:pt x="881" y="2822"/>
                  </a:lnTo>
                  <a:lnTo>
                    <a:pt x="899" y="2857"/>
                  </a:lnTo>
                  <a:lnTo>
                    <a:pt x="918" y="2891"/>
                  </a:lnTo>
                  <a:lnTo>
                    <a:pt x="939" y="2924"/>
                  </a:lnTo>
                  <a:lnTo>
                    <a:pt x="962" y="2956"/>
                  </a:lnTo>
                  <a:lnTo>
                    <a:pt x="986" y="2986"/>
                  </a:lnTo>
                  <a:lnTo>
                    <a:pt x="1011" y="3016"/>
                  </a:lnTo>
                  <a:lnTo>
                    <a:pt x="1038" y="3044"/>
                  </a:lnTo>
                  <a:lnTo>
                    <a:pt x="1066" y="3070"/>
                  </a:lnTo>
                  <a:lnTo>
                    <a:pt x="1096" y="3097"/>
                  </a:lnTo>
                  <a:lnTo>
                    <a:pt x="1126" y="3120"/>
                  </a:lnTo>
                  <a:lnTo>
                    <a:pt x="1157" y="3144"/>
                  </a:lnTo>
                  <a:lnTo>
                    <a:pt x="1191" y="3164"/>
                  </a:lnTo>
                  <a:lnTo>
                    <a:pt x="1224" y="3184"/>
                  </a:lnTo>
                  <a:lnTo>
                    <a:pt x="1260" y="3201"/>
                  </a:lnTo>
                  <a:lnTo>
                    <a:pt x="1295" y="3218"/>
                  </a:lnTo>
                  <a:lnTo>
                    <a:pt x="1332" y="3233"/>
                  </a:lnTo>
                  <a:lnTo>
                    <a:pt x="1369" y="3245"/>
                  </a:lnTo>
                  <a:lnTo>
                    <a:pt x="1408" y="3256"/>
                  </a:lnTo>
                  <a:lnTo>
                    <a:pt x="1448" y="3265"/>
                  </a:lnTo>
                  <a:lnTo>
                    <a:pt x="1487" y="3272"/>
                  </a:lnTo>
                  <a:lnTo>
                    <a:pt x="1528" y="3277"/>
                  </a:lnTo>
                  <a:lnTo>
                    <a:pt x="1569" y="3280"/>
                  </a:lnTo>
                  <a:lnTo>
                    <a:pt x="1611" y="3281"/>
                  </a:lnTo>
                  <a:close/>
                  <a:moveTo>
                    <a:pt x="1838" y="3503"/>
                  </a:moveTo>
                  <a:lnTo>
                    <a:pt x="1838" y="3503"/>
                  </a:lnTo>
                  <a:lnTo>
                    <a:pt x="1881" y="3502"/>
                  </a:lnTo>
                  <a:lnTo>
                    <a:pt x="1921" y="3499"/>
                  </a:lnTo>
                  <a:lnTo>
                    <a:pt x="1962" y="3493"/>
                  </a:lnTo>
                  <a:lnTo>
                    <a:pt x="2002" y="3486"/>
                  </a:lnTo>
                  <a:lnTo>
                    <a:pt x="2041" y="3477"/>
                  </a:lnTo>
                  <a:lnTo>
                    <a:pt x="2080" y="3466"/>
                  </a:lnTo>
                  <a:lnTo>
                    <a:pt x="2117" y="3453"/>
                  </a:lnTo>
                  <a:lnTo>
                    <a:pt x="2154" y="3439"/>
                  </a:lnTo>
                  <a:lnTo>
                    <a:pt x="2190" y="3422"/>
                  </a:lnTo>
                  <a:lnTo>
                    <a:pt x="2225" y="3404"/>
                  </a:lnTo>
                  <a:lnTo>
                    <a:pt x="2259" y="3385"/>
                  </a:lnTo>
                  <a:lnTo>
                    <a:pt x="2292" y="3364"/>
                  </a:lnTo>
                  <a:lnTo>
                    <a:pt x="2323" y="3341"/>
                  </a:lnTo>
                  <a:lnTo>
                    <a:pt x="2355" y="3317"/>
                  </a:lnTo>
                  <a:lnTo>
                    <a:pt x="2384" y="3292"/>
                  </a:lnTo>
                  <a:lnTo>
                    <a:pt x="2411" y="3265"/>
                  </a:lnTo>
                  <a:lnTo>
                    <a:pt x="2439" y="3237"/>
                  </a:lnTo>
                  <a:lnTo>
                    <a:pt x="2464" y="3207"/>
                  </a:lnTo>
                  <a:lnTo>
                    <a:pt x="2488" y="3177"/>
                  </a:lnTo>
                  <a:lnTo>
                    <a:pt x="2511" y="3146"/>
                  </a:lnTo>
                  <a:lnTo>
                    <a:pt x="2532" y="3112"/>
                  </a:lnTo>
                  <a:lnTo>
                    <a:pt x="2551" y="3079"/>
                  </a:lnTo>
                  <a:lnTo>
                    <a:pt x="2570" y="3043"/>
                  </a:lnTo>
                  <a:lnTo>
                    <a:pt x="2586" y="3008"/>
                  </a:lnTo>
                  <a:lnTo>
                    <a:pt x="2600" y="2971"/>
                  </a:lnTo>
                  <a:lnTo>
                    <a:pt x="2612" y="2933"/>
                  </a:lnTo>
                  <a:lnTo>
                    <a:pt x="2623" y="2895"/>
                  </a:lnTo>
                  <a:lnTo>
                    <a:pt x="2633" y="2855"/>
                  </a:lnTo>
                  <a:lnTo>
                    <a:pt x="2640" y="2816"/>
                  </a:lnTo>
                  <a:lnTo>
                    <a:pt x="2645" y="2775"/>
                  </a:lnTo>
                  <a:lnTo>
                    <a:pt x="2648" y="2734"/>
                  </a:lnTo>
                  <a:lnTo>
                    <a:pt x="2649" y="2692"/>
                  </a:lnTo>
                  <a:lnTo>
                    <a:pt x="1838" y="2692"/>
                  </a:lnTo>
                  <a:lnTo>
                    <a:pt x="1838" y="3503"/>
                  </a:lnTo>
                  <a:close/>
                  <a:moveTo>
                    <a:pt x="4318" y="1839"/>
                  </a:moveTo>
                  <a:lnTo>
                    <a:pt x="3281" y="1839"/>
                  </a:lnTo>
                  <a:lnTo>
                    <a:pt x="3281" y="2150"/>
                  </a:lnTo>
                  <a:lnTo>
                    <a:pt x="4318" y="2150"/>
                  </a:lnTo>
                  <a:lnTo>
                    <a:pt x="4318" y="1839"/>
                  </a:lnTo>
                  <a:close/>
                  <a:moveTo>
                    <a:pt x="4318" y="2411"/>
                  </a:moveTo>
                  <a:lnTo>
                    <a:pt x="3281" y="2411"/>
                  </a:lnTo>
                  <a:lnTo>
                    <a:pt x="3281" y="2723"/>
                  </a:lnTo>
                  <a:lnTo>
                    <a:pt x="4318" y="2723"/>
                  </a:lnTo>
                  <a:lnTo>
                    <a:pt x="4318" y="2411"/>
                  </a:lnTo>
                  <a:close/>
                  <a:moveTo>
                    <a:pt x="4318" y="2983"/>
                  </a:moveTo>
                  <a:lnTo>
                    <a:pt x="3281" y="2983"/>
                  </a:lnTo>
                  <a:lnTo>
                    <a:pt x="3281" y="3295"/>
                  </a:lnTo>
                  <a:lnTo>
                    <a:pt x="4318" y="3295"/>
                  </a:lnTo>
                  <a:lnTo>
                    <a:pt x="4318" y="2983"/>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350" kern="0">
                <a:solidFill>
                  <a:srgbClr val="FFFFFF"/>
                </a:solidFill>
              </a:endParaRPr>
            </a:p>
          </p:txBody>
        </p:sp>
      </p:grpSp>
      <p:grpSp>
        <p:nvGrpSpPr>
          <p:cNvPr id="9" name="组合 8"/>
          <p:cNvGrpSpPr/>
          <p:nvPr/>
        </p:nvGrpSpPr>
        <p:grpSpPr>
          <a:xfrm>
            <a:off x="6573442" y="1578769"/>
            <a:ext cx="1025128" cy="1023938"/>
            <a:chOff x="6573442" y="1578769"/>
            <a:chExt cx="1025128" cy="1023938"/>
          </a:xfrm>
        </p:grpSpPr>
        <p:sp>
          <p:nvSpPr>
            <p:cNvPr id="28" name="MH_Other_4"/>
            <p:cNvSpPr/>
            <p:nvPr>
              <p:custDataLst>
                <p:tags r:id="rId13"/>
              </p:custDataLst>
            </p:nvPr>
          </p:nvSpPr>
          <p:spPr>
            <a:xfrm>
              <a:off x="6573442" y="1578769"/>
              <a:ext cx="1025128" cy="1023938"/>
            </a:xfrm>
            <a:prstGeom prst="diamond">
              <a:avLst/>
            </a:prstGeom>
            <a:solidFill>
              <a:srgbClr val="87A79B"/>
            </a:solidFill>
            <a:ln w="12700" cap="flat" cmpd="sng" algn="ctr">
              <a:noFill/>
              <a:prstDash val="solid"/>
              <a:miter lim="800000"/>
            </a:ln>
            <a:effectLst/>
          </p:spPr>
          <p:txBody>
            <a:bodyPr anchor="ctr"/>
            <a:lstStyle/>
            <a:p>
              <a:pPr algn="ctr">
                <a:defRPr/>
              </a:pPr>
              <a:endParaRPr lang="zh-CN" altLang="en-US" sz="1350" kern="0">
                <a:solidFill>
                  <a:sysClr val="window" lastClr="FFFFFF"/>
                </a:solidFill>
                <a:latin typeface="微软雅黑" panose="020B0503020204020204" charset="-122"/>
                <a:ea typeface="微软雅黑" panose="020B0503020204020204" charset="-122"/>
              </a:endParaRPr>
            </a:p>
          </p:txBody>
        </p:sp>
        <p:sp>
          <p:nvSpPr>
            <p:cNvPr id="43" name="MH_Other_13"/>
            <p:cNvSpPr/>
            <p:nvPr>
              <p:custDataLst>
                <p:tags r:id="rId14"/>
              </p:custDataLst>
            </p:nvPr>
          </p:nvSpPr>
          <p:spPr>
            <a:xfrm>
              <a:off x="6930628" y="1943100"/>
              <a:ext cx="309563" cy="296466"/>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FFFFFF"/>
            </a:solidFill>
            <a:ln w="12700" cap="flat" cmpd="sng" algn="ctr">
              <a:noFill/>
              <a:prstDash val="solid"/>
              <a:miter lim="800000"/>
            </a:ln>
            <a:effectLst/>
          </p:spPr>
          <p:txBody>
            <a:bodyPr anchor="ctr">
              <a:scene3d>
                <a:camera prst="orthographicFront"/>
                <a:lightRig rig="threePt" dir="t"/>
              </a:scene3d>
              <a:sp3d contourW="12700">
                <a:contourClr>
                  <a:srgbClr val="FFFFFF"/>
                </a:contourClr>
              </a:sp3d>
            </a:bodyPr>
            <a:lstStyle/>
            <a:p>
              <a:pPr algn="ctr">
                <a:defRPr/>
              </a:pPr>
              <a:endParaRPr lang="zh-CN" altLang="en-US" sz="1350" kern="0">
                <a:solidFill>
                  <a:srgbClr val="FFFFFF"/>
                </a:solidFill>
                <a:latin typeface="Calibri" panose="020F0502020204030204"/>
                <a:ea typeface="幼圆" panose="02010509060101010101" pitchFamily="49" charset="-122"/>
              </a:endParaRPr>
            </a:p>
          </p:txBody>
        </p:sp>
      </p:grpSp>
      <p:sp>
        <p:nvSpPr>
          <p:cNvPr id="45" name="MH_SubTitle_3"/>
          <p:cNvSpPr txBox="1"/>
          <p:nvPr>
            <p:custDataLst>
              <p:tags r:id="rId6"/>
            </p:custDataLst>
          </p:nvPr>
        </p:nvSpPr>
        <p:spPr>
          <a:xfrm>
            <a:off x="4044555" y="2951561"/>
            <a:ext cx="1054894" cy="564356"/>
          </a:xfrm>
          <a:prstGeom prst="rect">
            <a:avLst/>
          </a:prstGeom>
          <a:noFill/>
        </p:spPr>
        <p:txBody>
          <a:bodyPr lIns="0" tIns="0" rIns="0" bIns="0">
            <a:normAutofit/>
          </a:bodyPr>
          <a:lstStyle/>
          <a:p>
            <a:pPr algn="ctr">
              <a:lnSpc>
                <a:spcPct val="120000"/>
              </a:lnSpc>
              <a:defRPr/>
            </a:pPr>
            <a:r>
              <a:rPr lang="da-DK" altLang="zh-CN" sz="1350" kern="0">
                <a:solidFill>
                  <a:schemeClr val="tx1">
                    <a:lumMod val="50000"/>
                    <a:lumOff val="50000"/>
                  </a:schemeClr>
                </a:solidFill>
                <a:cs typeface="Arial" panose="020B0604020202020204" pitchFamily="34" charset="0"/>
              </a:rPr>
              <a:t>LOREM</a:t>
            </a:r>
            <a:endParaRPr lang="zh-CN" altLang="en-US" sz="1350" kern="0" dirty="0">
              <a:solidFill>
                <a:schemeClr val="tx1">
                  <a:lumMod val="50000"/>
                  <a:lumOff val="50000"/>
                </a:schemeClr>
              </a:solidFill>
              <a:cs typeface="Arial" panose="020B0604020202020204" pitchFamily="34" charset="0"/>
            </a:endParaRPr>
          </a:p>
        </p:txBody>
      </p:sp>
      <p:sp>
        <p:nvSpPr>
          <p:cNvPr id="46" name="MH_SubTitle_2"/>
          <p:cNvSpPr txBox="1"/>
          <p:nvPr>
            <p:custDataLst>
              <p:tags r:id="rId7"/>
            </p:custDataLst>
          </p:nvPr>
        </p:nvSpPr>
        <p:spPr>
          <a:xfrm>
            <a:off x="2647951" y="2727722"/>
            <a:ext cx="1079897" cy="657225"/>
          </a:xfrm>
          <a:prstGeom prst="rect">
            <a:avLst/>
          </a:prstGeom>
          <a:noFill/>
        </p:spPr>
        <p:txBody>
          <a:bodyPr lIns="0" tIns="0" rIns="0" bIns="0"/>
          <a:lstStyle/>
          <a:p>
            <a:pPr algn="ctr">
              <a:lnSpc>
                <a:spcPct val="120000"/>
              </a:lnSpc>
              <a:defRPr/>
            </a:pPr>
            <a:r>
              <a:rPr lang="da-DK" altLang="zh-CN" sz="1350" kern="0">
                <a:solidFill>
                  <a:schemeClr val="tx1">
                    <a:lumMod val="50000"/>
                    <a:lumOff val="50000"/>
                  </a:schemeClr>
                </a:solidFill>
                <a:cs typeface="Arial" panose="020B0604020202020204" pitchFamily="34" charset="0"/>
              </a:rPr>
              <a:t>LOREM</a:t>
            </a:r>
            <a:endParaRPr lang="zh-CN" altLang="en-US" sz="1350" kern="0" dirty="0">
              <a:solidFill>
                <a:schemeClr val="tx1">
                  <a:lumMod val="50000"/>
                  <a:lumOff val="50000"/>
                </a:schemeClr>
              </a:solidFill>
              <a:cs typeface="Arial" panose="020B0604020202020204" pitchFamily="34" charset="0"/>
            </a:endParaRPr>
          </a:p>
        </p:txBody>
      </p:sp>
      <p:sp>
        <p:nvSpPr>
          <p:cNvPr id="47" name="MH_SubTitle_1"/>
          <p:cNvSpPr txBox="1"/>
          <p:nvPr>
            <p:custDataLst>
              <p:tags r:id="rId8"/>
            </p:custDataLst>
          </p:nvPr>
        </p:nvSpPr>
        <p:spPr>
          <a:xfrm>
            <a:off x="1513285" y="2727722"/>
            <a:ext cx="1081088" cy="657225"/>
          </a:xfrm>
          <a:prstGeom prst="rect">
            <a:avLst/>
          </a:prstGeom>
          <a:noFill/>
        </p:spPr>
        <p:txBody>
          <a:bodyPr lIns="0" tIns="0" rIns="0" bIns="0"/>
          <a:lstStyle/>
          <a:p>
            <a:pPr algn="ctr">
              <a:lnSpc>
                <a:spcPct val="120000"/>
              </a:lnSpc>
              <a:defRPr/>
            </a:pPr>
            <a:r>
              <a:rPr lang="da-DK" altLang="zh-CN" sz="1350" kern="0">
                <a:solidFill>
                  <a:schemeClr val="tx1">
                    <a:lumMod val="50000"/>
                    <a:lumOff val="50000"/>
                  </a:schemeClr>
                </a:solidFill>
                <a:cs typeface="Arial" panose="020B0604020202020204" pitchFamily="34" charset="0"/>
              </a:rPr>
              <a:t>LOREM</a:t>
            </a:r>
            <a:endParaRPr lang="zh-CN" altLang="en-US" sz="1350" kern="0" dirty="0">
              <a:solidFill>
                <a:schemeClr val="tx1">
                  <a:lumMod val="50000"/>
                  <a:lumOff val="50000"/>
                </a:schemeClr>
              </a:solidFill>
              <a:cs typeface="Arial" panose="020B0604020202020204" pitchFamily="34" charset="0"/>
            </a:endParaRPr>
          </a:p>
        </p:txBody>
      </p:sp>
      <p:sp>
        <p:nvSpPr>
          <p:cNvPr id="48" name="MH_SubTitle_5"/>
          <p:cNvSpPr txBox="1"/>
          <p:nvPr>
            <p:custDataLst>
              <p:tags r:id="rId9"/>
            </p:custDataLst>
          </p:nvPr>
        </p:nvSpPr>
        <p:spPr>
          <a:xfrm>
            <a:off x="6549628" y="2727722"/>
            <a:ext cx="1081088" cy="657225"/>
          </a:xfrm>
          <a:prstGeom prst="rect">
            <a:avLst/>
          </a:prstGeom>
          <a:noFill/>
        </p:spPr>
        <p:txBody>
          <a:bodyPr lIns="0" tIns="0" rIns="0" bIns="0"/>
          <a:lstStyle/>
          <a:p>
            <a:pPr algn="ctr">
              <a:lnSpc>
                <a:spcPct val="120000"/>
              </a:lnSpc>
              <a:defRPr/>
            </a:pPr>
            <a:r>
              <a:rPr lang="da-DK" altLang="zh-CN" sz="1350" kern="0">
                <a:solidFill>
                  <a:schemeClr val="tx1">
                    <a:lumMod val="50000"/>
                    <a:lumOff val="50000"/>
                  </a:schemeClr>
                </a:solidFill>
                <a:cs typeface="Arial" panose="020B0604020202020204" pitchFamily="34" charset="0"/>
              </a:rPr>
              <a:t>LOREM</a:t>
            </a:r>
            <a:endParaRPr lang="zh-CN" altLang="en-US" sz="1350" kern="0" dirty="0">
              <a:solidFill>
                <a:schemeClr val="tx1">
                  <a:lumMod val="50000"/>
                  <a:lumOff val="50000"/>
                </a:schemeClr>
              </a:solidFill>
              <a:cs typeface="Arial" panose="020B0604020202020204" pitchFamily="34" charset="0"/>
            </a:endParaRPr>
          </a:p>
        </p:txBody>
      </p:sp>
      <p:sp>
        <p:nvSpPr>
          <p:cNvPr id="49" name="MH_SubTitle_4"/>
          <p:cNvSpPr txBox="1"/>
          <p:nvPr>
            <p:custDataLst>
              <p:tags r:id="rId10"/>
            </p:custDataLst>
          </p:nvPr>
        </p:nvSpPr>
        <p:spPr>
          <a:xfrm>
            <a:off x="5416153" y="2727722"/>
            <a:ext cx="1079897" cy="657225"/>
          </a:xfrm>
          <a:prstGeom prst="rect">
            <a:avLst/>
          </a:prstGeom>
          <a:noFill/>
        </p:spPr>
        <p:txBody>
          <a:bodyPr lIns="0" tIns="0" rIns="0" bIns="0"/>
          <a:lstStyle/>
          <a:p>
            <a:pPr algn="ctr">
              <a:lnSpc>
                <a:spcPct val="120000"/>
              </a:lnSpc>
              <a:defRPr/>
            </a:pPr>
            <a:r>
              <a:rPr lang="da-DK" altLang="zh-CN" sz="1350" kern="0">
                <a:solidFill>
                  <a:schemeClr val="tx1">
                    <a:lumMod val="50000"/>
                    <a:lumOff val="50000"/>
                  </a:schemeClr>
                </a:solidFill>
                <a:cs typeface="Arial" panose="020B0604020202020204" pitchFamily="34" charset="0"/>
              </a:rPr>
              <a:t>LOREM</a:t>
            </a:r>
            <a:endParaRPr lang="zh-CN" altLang="en-US" sz="1350" kern="0" dirty="0">
              <a:solidFill>
                <a:schemeClr val="tx1">
                  <a:lumMod val="50000"/>
                  <a:lumOff val="50000"/>
                </a:schemeClr>
              </a:solidFill>
              <a:cs typeface="Arial" panose="020B0604020202020204" pitchFamily="34" charset="0"/>
            </a:endParaRPr>
          </a:p>
        </p:txBody>
      </p:sp>
      <p:sp>
        <p:nvSpPr>
          <p:cNvPr id="50" name="MH_Desc_1"/>
          <p:cNvSpPr/>
          <p:nvPr>
            <p:custDataLst>
              <p:tags r:id="rId11"/>
            </p:custDataLst>
          </p:nvPr>
        </p:nvSpPr>
        <p:spPr>
          <a:xfrm>
            <a:off x="1513285" y="3630524"/>
            <a:ext cx="6100763" cy="902187"/>
          </a:xfrm>
          <a:prstGeom prst="rect">
            <a:avLst/>
          </a:prstGeom>
        </p:spPr>
        <p:txBody>
          <a:bodyPr>
            <a:normAutofit fontScale="92500"/>
          </a:bodyPr>
          <a:lstStyle/>
          <a:p>
            <a:pPr>
              <a:lnSpc>
                <a:spcPct val="150000"/>
              </a:lnSpc>
            </a:pPr>
            <a:r>
              <a:rPr lang="en-US" altLang="zh-CN" sz="1200" dirty="0">
                <a:latin typeface="幼圆" panose="02010509060101010101" pitchFamily="49" charset="-122"/>
                <a:ea typeface="幼圆" panose="02010509060101010101" pitchFamily="49" charset="-122"/>
              </a:rPr>
              <a:t>1.</a:t>
            </a:r>
            <a:r>
              <a:rPr lang="zh-CN" altLang="en-US" sz="1200" dirty="0">
                <a:latin typeface="幼圆" panose="02010509060101010101" pitchFamily="49" charset="-122"/>
                <a:ea typeface="幼圆" panose="02010509060101010101" pitchFamily="49" charset="-122"/>
              </a:rPr>
              <a:t>单击要填充的形状；</a:t>
            </a:r>
            <a:r>
              <a:rPr lang="en-US" altLang="zh-CN" sz="1200" dirty="0">
                <a:latin typeface="幼圆" panose="02010509060101010101" pitchFamily="49" charset="-122"/>
                <a:ea typeface="幼圆" panose="02010509060101010101" pitchFamily="49" charset="-122"/>
              </a:rPr>
              <a:t>2.</a:t>
            </a:r>
            <a:r>
              <a:rPr lang="zh-CN" altLang="en-US" sz="1200" dirty="0">
                <a:latin typeface="幼圆" panose="02010509060101010101" pitchFamily="49" charset="-122"/>
                <a:ea typeface="幼圆" panose="02010509060101010101" pitchFamily="49" charset="-122"/>
              </a:rPr>
              <a:t>在“格式”选项卡上的“形状样式”组中，单击“形状填充”旁边的箭头，然后单击「图片或纹理填充」； </a:t>
            </a:r>
            <a:r>
              <a:rPr lang="en-US" altLang="zh-CN" sz="1200" dirty="0">
                <a:latin typeface="幼圆" panose="02010509060101010101" pitchFamily="49" charset="-122"/>
                <a:ea typeface="幼圆" panose="02010509060101010101" pitchFamily="49" charset="-122"/>
              </a:rPr>
              <a:t>3.</a:t>
            </a:r>
            <a:r>
              <a:rPr lang="zh-CN" altLang="en-US" sz="1200" dirty="0">
                <a:latin typeface="幼圆" panose="02010509060101010101" pitchFamily="49" charset="-122"/>
                <a:ea typeface="幼圆" panose="02010509060101010101" pitchFamily="49" charset="-122"/>
              </a:rPr>
              <a:t>找到包含需要使用的图片的文件夹，单击该图片，然后单击“插入” ；</a:t>
            </a:r>
            <a:r>
              <a:rPr lang="en-US" altLang="zh-CN" sz="1200" dirty="0">
                <a:latin typeface="幼圆" panose="02010509060101010101" pitchFamily="49" charset="-122"/>
                <a:ea typeface="幼圆" panose="02010509060101010101" pitchFamily="49" charset="-122"/>
              </a:rPr>
              <a:t>4.</a:t>
            </a:r>
            <a:r>
              <a:rPr lang="zh-CN" altLang="en-US" sz="1200" dirty="0">
                <a:latin typeface="幼圆" panose="02010509060101010101" pitchFamily="49" charset="-122"/>
                <a:ea typeface="幼圆" panose="02010509060101010101" pitchFamily="49" charset="-122"/>
              </a:rPr>
              <a:t>使用图片工具“裁剪”下拉菜单中的「填充」可对图片进行调整</a:t>
            </a:r>
            <a:endParaRPr lang="en-US" altLang="zh-CN" sz="1200" dirty="0">
              <a:latin typeface="幼圆" panose="02010509060101010101" pitchFamily="49" charset="-122"/>
              <a:ea typeface="幼圆" panose="02010509060101010101" pitchFamily="49" charset="-122"/>
            </a:endParaRPr>
          </a:p>
        </p:txBody>
      </p:sp>
      <p:sp>
        <p:nvSpPr>
          <p:cNvPr id="3" name="MH_SubTitle_6"/>
          <p:cNvSpPr/>
          <p:nvPr>
            <p:custDataLst>
              <p:tags r:id="rId12"/>
            </p:custDataLst>
          </p:nvPr>
        </p:nvSpPr>
        <p:spPr>
          <a:xfrm>
            <a:off x="1529955" y="3550444"/>
            <a:ext cx="6084094" cy="34529"/>
          </a:xfrm>
          <a:prstGeom prst="rect">
            <a:avLst/>
          </a:prstGeom>
          <a:solidFill>
            <a:srgbClr val="87A79B"/>
          </a:solidFill>
          <a:ln>
            <a:solidFill>
              <a:srgbClr val="87A79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tx1"/>
              </a:solidFill>
            </a:endParaRPr>
          </a:p>
        </p:txBody>
      </p:sp>
      <p:grpSp>
        <p:nvGrpSpPr>
          <p:cNvPr id="26" name="组合 25"/>
          <p:cNvGrpSpPr/>
          <p:nvPr/>
        </p:nvGrpSpPr>
        <p:grpSpPr>
          <a:xfrm>
            <a:off x="2285562" y="0"/>
            <a:ext cx="4572877" cy="850989"/>
            <a:chOff x="2285562" y="0"/>
            <a:chExt cx="4572877" cy="850989"/>
          </a:xfrm>
        </p:grpSpPr>
        <p:grpSp>
          <p:nvGrpSpPr>
            <p:cNvPr id="34" name="组合 33"/>
            <p:cNvGrpSpPr/>
            <p:nvPr/>
          </p:nvGrpSpPr>
          <p:grpSpPr>
            <a:xfrm>
              <a:off x="3248305" y="192293"/>
              <a:ext cx="2783997" cy="617463"/>
              <a:chOff x="10408" y="2007"/>
              <a:chExt cx="4626" cy="1026"/>
            </a:xfrm>
          </p:grpSpPr>
          <p:sp>
            <p:nvSpPr>
              <p:cNvPr id="37" name="文本框 36"/>
              <p:cNvSpPr txBox="1"/>
              <p:nvPr/>
            </p:nvSpPr>
            <p:spPr>
              <a:xfrm>
                <a:off x="10408" y="2007"/>
                <a:ext cx="4398" cy="767"/>
              </a:xfrm>
              <a:prstGeom prst="rect">
                <a:avLst/>
              </a:prstGeom>
              <a:noFill/>
            </p:spPr>
            <p:txBody>
              <a:bodyPr wrap="none" rtlCol="0">
                <a:spAutoFit/>
              </a:bodyPr>
              <a:lstStyle/>
              <a:p>
                <a:pPr algn="ctr"/>
                <a:r>
                  <a:rPr lang="zh-CN" altLang="en-US" sz="2400" dirty="0">
                    <a:solidFill>
                      <a:schemeClr val="tx1">
                        <a:lumMod val="75000"/>
                        <a:lumOff val="25000"/>
                      </a:schemeClr>
                    </a:solidFill>
                    <a:latin typeface="方正苏新诗柳楷简体" panose="02000000000000000000" charset="-122"/>
                    <a:ea typeface="创艺简行楷" pitchFamily="2" charset="-122"/>
                  </a:rPr>
                  <a:t>点击输入您的标题</a:t>
                </a:r>
              </a:p>
            </p:txBody>
          </p:sp>
          <p:sp>
            <p:nvSpPr>
              <p:cNvPr id="38" name="文本框 37"/>
              <p:cNvSpPr txBox="1"/>
              <p:nvPr/>
            </p:nvSpPr>
            <p:spPr>
              <a:xfrm>
                <a:off x="10408" y="2573"/>
                <a:ext cx="4626" cy="460"/>
              </a:xfrm>
              <a:prstGeom prst="rect">
                <a:avLst/>
              </a:prstGeom>
              <a:noFill/>
            </p:spPr>
            <p:txBody>
              <a:bodyPr wrap="square" rtlCol="0">
                <a:spAutoFit/>
              </a:bodyPr>
              <a:lstStyle/>
              <a:p>
                <a:pPr algn="dist"/>
                <a:r>
                  <a:rPr lang="zh-CN" altLang="en-US" sz="1200" spc="225" dirty="0">
                    <a:solidFill>
                      <a:schemeClr val="bg2">
                        <a:lumMod val="25000"/>
                      </a:schemeClr>
                    </a:solidFill>
                    <a:latin typeface="方正苏新诗柳楷简体" panose="02000000000000000000" charset="-122"/>
                    <a:ea typeface="创艺简行楷" pitchFamily="2" charset="-122"/>
                  </a:rPr>
                  <a:t>Click enter your title</a:t>
                </a:r>
              </a:p>
            </p:txBody>
          </p:sp>
        </p:grpSp>
        <p:pic>
          <p:nvPicPr>
            <p:cNvPr id="35" name="图片 34" descr="图片包含 室内, 鲜花, 白色&#10;&#10;已生成极高可信度的说明"/>
            <p:cNvPicPr>
              <a:picLocks noChangeAspect="1"/>
            </p:cNvPicPr>
            <p:nvPr/>
          </p:nvPicPr>
          <p:blipFill>
            <a:blip r:embed="rId25" cstate="screen"/>
            <a:stretch>
              <a:fillRect/>
            </a:stretch>
          </p:blipFill>
          <p:spPr>
            <a:xfrm flipV="1">
              <a:off x="2285562" y="0"/>
              <a:ext cx="1003067" cy="850989"/>
            </a:xfrm>
            <a:prstGeom prst="rect">
              <a:avLst/>
            </a:prstGeom>
          </p:spPr>
        </p:pic>
        <p:pic>
          <p:nvPicPr>
            <p:cNvPr id="36" name="图片 35" descr="图片包含 室内, 鲜花, 白色&#10;&#10;已生成极高可信度的说明"/>
            <p:cNvPicPr>
              <a:picLocks noChangeAspect="1"/>
            </p:cNvPicPr>
            <p:nvPr/>
          </p:nvPicPr>
          <p:blipFill>
            <a:blip r:embed="rId25" cstate="screen"/>
            <a:stretch>
              <a:fillRect/>
            </a:stretch>
          </p:blipFill>
          <p:spPr>
            <a:xfrm flipH="1" flipV="1">
              <a:off x="5855372" y="0"/>
              <a:ext cx="1003067" cy="850989"/>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6500">
        <p:random/>
      </p:transition>
    </mc:Choice>
    <mc:Fallback xmlns="">
      <p:transition spd="slow" advTm="65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par>
                          <p:cTn id="11" fill="hold">
                            <p:stCondLst>
                              <p:cond delay="500"/>
                            </p:stCondLst>
                            <p:childTnLst>
                              <p:par>
                                <p:cTn id="12" presetID="12" presetClass="entr" presetSubtype="2" fill="hold" grpId="0" nodeType="afterEffect">
                                  <p:stCondLst>
                                    <p:cond delay="0"/>
                                  </p:stCondLst>
                                  <p:childTnLst>
                                    <p:set>
                                      <p:cBhvr>
                                        <p:cTn id="13" dur="1" fill="hold">
                                          <p:stCondLst>
                                            <p:cond delay="0"/>
                                          </p:stCondLst>
                                        </p:cTn>
                                        <p:tgtEl>
                                          <p:spTgt spid="30"/>
                                        </p:tgtEl>
                                        <p:attrNameLst>
                                          <p:attrName>style.visibility</p:attrName>
                                        </p:attrNameLst>
                                      </p:cBhvr>
                                      <p:to>
                                        <p:strVal val="visible"/>
                                      </p:to>
                                    </p:set>
                                    <p:anim calcmode="lin" valueType="num">
                                      <p:cBhvr additive="base">
                                        <p:cTn id="14" dur="500"/>
                                        <p:tgtEl>
                                          <p:spTgt spid="30"/>
                                        </p:tgtEl>
                                        <p:attrNameLst>
                                          <p:attrName>ppt_x</p:attrName>
                                        </p:attrNameLst>
                                      </p:cBhvr>
                                      <p:tavLst>
                                        <p:tav tm="0">
                                          <p:val>
                                            <p:strVal val="#ppt_x+#ppt_w*1.125000"/>
                                          </p:val>
                                        </p:tav>
                                        <p:tav tm="100000">
                                          <p:val>
                                            <p:strVal val="#ppt_x"/>
                                          </p:val>
                                        </p:tav>
                                      </p:tavLst>
                                    </p:anim>
                                    <p:animEffect transition="in" filter="wipe(left)">
                                      <p:cBhvr>
                                        <p:cTn id="15" dur="500"/>
                                        <p:tgtEl>
                                          <p:spTgt spid="30"/>
                                        </p:tgtEl>
                                      </p:cBhvr>
                                    </p:animEffect>
                                  </p:childTnLst>
                                </p:cTn>
                              </p:par>
                              <p:par>
                                <p:cTn id="16" presetID="12" presetClass="entr" presetSubtype="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additive="base">
                                        <p:cTn id="18" dur="500"/>
                                        <p:tgtEl>
                                          <p:spTgt spid="31"/>
                                        </p:tgtEl>
                                        <p:attrNameLst>
                                          <p:attrName>ppt_x</p:attrName>
                                        </p:attrNameLst>
                                      </p:cBhvr>
                                      <p:tavLst>
                                        <p:tav tm="0">
                                          <p:val>
                                            <p:strVal val="#ppt_x-#ppt_w*1.125000"/>
                                          </p:val>
                                        </p:tav>
                                        <p:tav tm="100000">
                                          <p:val>
                                            <p:strVal val="#ppt_x"/>
                                          </p:val>
                                        </p:tav>
                                      </p:tavLst>
                                    </p:anim>
                                    <p:animEffect transition="in" filter="wipe(right)">
                                      <p:cBhvr>
                                        <p:cTn id="19" dur="500"/>
                                        <p:tgtEl>
                                          <p:spTgt spid="31"/>
                                        </p:tgtEl>
                                      </p:cBhvr>
                                    </p:animEffect>
                                  </p:childTnLst>
                                </p:cTn>
                              </p:par>
                            </p:childTnLst>
                          </p:cTn>
                        </p:par>
                        <p:par>
                          <p:cTn id="20" fill="hold">
                            <p:stCondLst>
                              <p:cond delay="1000"/>
                            </p:stCondLst>
                            <p:childTnLst>
                              <p:par>
                                <p:cTn id="21" presetID="49" presetClass="entr" presetSubtype="0" decel="10000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 calcmode="lin" valueType="num">
                                      <p:cBhvr>
                                        <p:cTn id="25" dur="500" fill="hold"/>
                                        <p:tgtEl>
                                          <p:spTgt spid="6"/>
                                        </p:tgtEl>
                                        <p:attrNameLst>
                                          <p:attrName>style.rotation</p:attrName>
                                        </p:attrNameLst>
                                      </p:cBhvr>
                                      <p:tavLst>
                                        <p:tav tm="0">
                                          <p:val>
                                            <p:fltVal val="360"/>
                                          </p:val>
                                        </p:tav>
                                        <p:tav tm="100000">
                                          <p:val>
                                            <p:fltVal val="0"/>
                                          </p:val>
                                        </p:tav>
                                      </p:tavLst>
                                    </p:anim>
                                    <p:animEffect transition="in" filter="fade">
                                      <p:cBhvr>
                                        <p:cTn id="26" dur="500"/>
                                        <p:tgtEl>
                                          <p:spTgt spid="6"/>
                                        </p:tgtEl>
                                      </p:cBhvr>
                                    </p:animEffect>
                                  </p:childTnLst>
                                </p:cTn>
                              </p:par>
                              <p:par>
                                <p:cTn id="27" presetID="49" presetClass="entr" presetSubtype="0" decel="10000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 calcmode="lin" valueType="num">
                                      <p:cBhvr>
                                        <p:cTn id="31" dur="500" fill="hold"/>
                                        <p:tgtEl>
                                          <p:spTgt spid="8"/>
                                        </p:tgtEl>
                                        <p:attrNameLst>
                                          <p:attrName>style.rotation</p:attrName>
                                        </p:attrNameLst>
                                      </p:cBhvr>
                                      <p:tavLst>
                                        <p:tav tm="0">
                                          <p:val>
                                            <p:fltVal val="360"/>
                                          </p:val>
                                        </p:tav>
                                        <p:tav tm="100000">
                                          <p:val>
                                            <p:fltVal val="0"/>
                                          </p:val>
                                        </p:tav>
                                      </p:tavLst>
                                    </p:anim>
                                    <p:animEffect transition="in" filter="fade">
                                      <p:cBhvr>
                                        <p:cTn id="32" dur="500"/>
                                        <p:tgtEl>
                                          <p:spTgt spid="8"/>
                                        </p:tgtEl>
                                      </p:cBhvr>
                                    </p:animEffect>
                                  </p:childTnLst>
                                </p:cTn>
                              </p:par>
                            </p:childTnLst>
                          </p:cTn>
                        </p:par>
                        <p:par>
                          <p:cTn id="33" fill="hold">
                            <p:stCondLst>
                              <p:cond delay="1500"/>
                            </p:stCondLst>
                            <p:childTnLst>
                              <p:par>
                                <p:cTn id="34" presetID="12" presetClass="entr" presetSubtype="2" fill="hold" grpId="0"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p:tgtEl>
                                          <p:spTgt spid="29"/>
                                        </p:tgtEl>
                                        <p:attrNameLst>
                                          <p:attrName>ppt_x</p:attrName>
                                        </p:attrNameLst>
                                      </p:cBhvr>
                                      <p:tavLst>
                                        <p:tav tm="0">
                                          <p:val>
                                            <p:strVal val="#ppt_x+#ppt_w*1.125000"/>
                                          </p:val>
                                        </p:tav>
                                        <p:tav tm="100000">
                                          <p:val>
                                            <p:strVal val="#ppt_x"/>
                                          </p:val>
                                        </p:tav>
                                      </p:tavLst>
                                    </p:anim>
                                    <p:animEffect transition="in" filter="wipe(left)">
                                      <p:cBhvr>
                                        <p:cTn id="37" dur="500"/>
                                        <p:tgtEl>
                                          <p:spTgt spid="29"/>
                                        </p:tgtEl>
                                      </p:cBhvr>
                                    </p:animEffect>
                                  </p:childTnLst>
                                </p:cTn>
                              </p:par>
                              <p:par>
                                <p:cTn id="38" presetID="12" presetClass="entr" presetSubtype="8" fill="hold" grpId="0" nodeType="withEffect">
                                  <p:stCondLst>
                                    <p:cond delay="0"/>
                                  </p:stCondLst>
                                  <p:childTnLst>
                                    <p:set>
                                      <p:cBhvr>
                                        <p:cTn id="39" dur="1" fill="hold">
                                          <p:stCondLst>
                                            <p:cond delay="0"/>
                                          </p:stCondLst>
                                        </p:cTn>
                                        <p:tgtEl>
                                          <p:spTgt spid="32"/>
                                        </p:tgtEl>
                                        <p:attrNameLst>
                                          <p:attrName>style.visibility</p:attrName>
                                        </p:attrNameLst>
                                      </p:cBhvr>
                                      <p:to>
                                        <p:strVal val="visible"/>
                                      </p:to>
                                    </p:set>
                                    <p:anim calcmode="lin" valueType="num">
                                      <p:cBhvr additive="base">
                                        <p:cTn id="40" dur="500"/>
                                        <p:tgtEl>
                                          <p:spTgt spid="32"/>
                                        </p:tgtEl>
                                        <p:attrNameLst>
                                          <p:attrName>ppt_x</p:attrName>
                                        </p:attrNameLst>
                                      </p:cBhvr>
                                      <p:tavLst>
                                        <p:tav tm="0">
                                          <p:val>
                                            <p:strVal val="#ppt_x-#ppt_w*1.125000"/>
                                          </p:val>
                                        </p:tav>
                                        <p:tav tm="100000">
                                          <p:val>
                                            <p:strVal val="#ppt_x"/>
                                          </p:val>
                                        </p:tav>
                                      </p:tavLst>
                                    </p:anim>
                                    <p:animEffect transition="in" filter="wipe(right)">
                                      <p:cBhvr>
                                        <p:cTn id="41" dur="500"/>
                                        <p:tgtEl>
                                          <p:spTgt spid="32"/>
                                        </p:tgtEl>
                                      </p:cBhvr>
                                    </p:animEffect>
                                  </p:childTnLst>
                                </p:cTn>
                              </p:par>
                            </p:childTnLst>
                          </p:cTn>
                        </p:par>
                        <p:par>
                          <p:cTn id="42" fill="hold">
                            <p:stCondLst>
                              <p:cond delay="2000"/>
                            </p:stCondLst>
                            <p:childTnLst>
                              <p:par>
                                <p:cTn id="43" presetID="49" presetClass="entr" presetSubtype="0" decel="100000"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 calcmode="lin" valueType="num">
                                      <p:cBhvr>
                                        <p:cTn id="47" dur="500" fill="hold"/>
                                        <p:tgtEl>
                                          <p:spTgt spid="5"/>
                                        </p:tgtEl>
                                        <p:attrNameLst>
                                          <p:attrName>style.rotation</p:attrName>
                                        </p:attrNameLst>
                                      </p:cBhvr>
                                      <p:tavLst>
                                        <p:tav tm="0">
                                          <p:val>
                                            <p:fltVal val="360"/>
                                          </p:val>
                                        </p:tav>
                                        <p:tav tm="100000">
                                          <p:val>
                                            <p:fltVal val="0"/>
                                          </p:val>
                                        </p:tav>
                                      </p:tavLst>
                                    </p:anim>
                                    <p:animEffect transition="in" filter="fade">
                                      <p:cBhvr>
                                        <p:cTn id="48" dur="500"/>
                                        <p:tgtEl>
                                          <p:spTgt spid="5"/>
                                        </p:tgtEl>
                                      </p:cBhvr>
                                    </p:animEffect>
                                  </p:childTnLst>
                                </p:cTn>
                              </p:par>
                              <p:par>
                                <p:cTn id="49" presetID="49" presetClass="entr" presetSubtype="0" decel="100000" fill="hold" nodeType="with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 calcmode="lin" valueType="num">
                                      <p:cBhvr>
                                        <p:cTn id="53" dur="500" fill="hold"/>
                                        <p:tgtEl>
                                          <p:spTgt spid="9"/>
                                        </p:tgtEl>
                                        <p:attrNameLst>
                                          <p:attrName>style.rotation</p:attrName>
                                        </p:attrNameLst>
                                      </p:cBhvr>
                                      <p:tavLst>
                                        <p:tav tm="0">
                                          <p:val>
                                            <p:fltVal val="360"/>
                                          </p:val>
                                        </p:tav>
                                        <p:tav tm="100000">
                                          <p:val>
                                            <p:fltVal val="0"/>
                                          </p:val>
                                        </p:tav>
                                      </p:tavLst>
                                    </p:anim>
                                    <p:animEffect transition="in" filter="fade">
                                      <p:cBhvr>
                                        <p:cTn id="54" dur="500"/>
                                        <p:tgtEl>
                                          <p:spTgt spid="9"/>
                                        </p:tgtEl>
                                      </p:cBhvr>
                                    </p:animEffect>
                                  </p:childTnLst>
                                </p:cTn>
                              </p:par>
                            </p:childTnLst>
                          </p:cTn>
                        </p:par>
                        <p:par>
                          <p:cTn id="55" fill="hold">
                            <p:stCondLst>
                              <p:cond delay="2500"/>
                            </p:stCondLst>
                            <p:childTnLst>
                              <p:par>
                                <p:cTn id="56" presetID="37" presetClass="entr" presetSubtype="0"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fade">
                                      <p:cBhvr>
                                        <p:cTn id="58" dur="500"/>
                                        <p:tgtEl>
                                          <p:spTgt spid="47"/>
                                        </p:tgtEl>
                                      </p:cBhvr>
                                    </p:animEffect>
                                    <p:anim calcmode="lin" valueType="num">
                                      <p:cBhvr>
                                        <p:cTn id="59" dur="500" fill="hold"/>
                                        <p:tgtEl>
                                          <p:spTgt spid="47"/>
                                        </p:tgtEl>
                                        <p:attrNameLst>
                                          <p:attrName>ppt_x</p:attrName>
                                        </p:attrNameLst>
                                      </p:cBhvr>
                                      <p:tavLst>
                                        <p:tav tm="0">
                                          <p:val>
                                            <p:strVal val="#ppt_x"/>
                                          </p:val>
                                        </p:tav>
                                        <p:tav tm="100000">
                                          <p:val>
                                            <p:strVal val="#ppt_x"/>
                                          </p:val>
                                        </p:tav>
                                      </p:tavLst>
                                    </p:anim>
                                    <p:anim calcmode="lin" valueType="num">
                                      <p:cBhvr>
                                        <p:cTn id="60" dur="450" decel="100000" fill="hold"/>
                                        <p:tgtEl>
                                          <p:spTgt spid="47"/>
                                        </p:tgtEl>
                                        <p:attrNameLst>
                                          <p:attrName>ppt_y</p:attrName>
                                        </p:attrNameLst>
                                      </p:cBhvr>
                                      <p:tavLst>
                                        <p:tav tm="0">
                                          <p:val>
                                            <p:strVal val="#ppt_y+1"/>
                                          </p:val>
                                        </p:tav>
                                        <p:tav tm="100000">
                                          <p:val>
                                            <p:strVal val="#ppt_y-.03"/>
                                          </p:val>
                                        </p:tav>
                                      </p:tavLst>
                                    </p:anim>
                                    <p:anim calcmode="lin" valueType="num">
                                      <p:cBhvr>
                                        <p:cTn id="61" dur="50" accel="100000" fill="hold">
                                          <p:stCondLst>
                                            <p:cond delay="450"/>
                                          </p:stCondLst>
                                        </p:cTn>
                                        <p:tgtEl>
                                          <p:spTgt spid="47"/>
                                        </p:tgtEl>
                                        <p:attrNameLst>
                                          <p:attrName>ppt_y</p:attrName>
                                        </p:attrNameLst>
                                      </p:cBhvr>
                                      <p:tavLst>
                                        <p:tav tm="0">
                                          <p:val>
                                            <p:strVal val="#ppt_y-.03"/>
                                          </p:val>
                                        </p:tav>
                                        <p:tav tm="100000">
                                          <p:val>
                                            <p:strVal val="#ppt_y"/>
                                          </p:val>
                                        </p:tav>
                                      </p:tavLst>
                                    </p:anim>
                                  </p:childTnLst>
                                </p:cTn>
                              </p:par>
                              <p:par>
                                <p:cTn id="62" presetID="3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500"/>
                                        <p:tgtEl>
                                          <p:spTgt spid="46"/>
                                        </p:tgtEl>
                                      </p:cBhvr>
                                    </p:animEffect>
                                    <p:anim calcmode="lin" valueType="num">
                                      <p:cBhvr>
                                        <p:cTn id="65" dur="500" fill="hold"/>
                                        <p:tgtEl>
                                          <p:spTgt spid="46"/>
                                        </p:tgtEl>
                                        <p:attrNameLst>
                                          <p:attrName>ppt_x</p:attrName>
                                        </p:attrNameLst>
                                      </p:cBhvr>
                                      <p:tavLst>
                                        <p:tav tm="0">
                                          <p:val>
                                            <p:strVal val="#ppt_x"/>
                                          </p:val>
                                        </p:tav>
                                        <p:tav tm="100000">
                                          <p:val>
                                            <p:strVal val="#ppt_x"/>
                                          </p:val>
                                        </p:tav>
                                      </p:tavLst>
                                    </p:anim>
                                    <p:anim calcmode="lin" valueType="num">
                                      <p:cBhvr>
                                        <p:cTn id="66" dur="450" decel="100000" fill="hold"/>
                                        <p:tgtEl>
                                          <p:spTgt spid="46"/>
                                        </p:tgtEl>
                                        <p:attrNameLst>
                                          <p:attrName>ppt_y</p:attrName>
                                        </p:attrNameLst>
                                      </p:cBhvr>
                                      <p:tavLst>
                                        <p:tav tm="0">
                                          <p:val>
                                            <p:strVal val="#ppt_y+1"/>
                                          </p:val>
                                        </p:tav>
                                        <p:tav tm="100000">
                                          <p:val>
                                            <p:strVal val="#ppt_y-.03"/>
                                          </p:val>
                                        </p:tav>
                                      </p:tavLst>
                                    </p:anim>
                                    <p:anim calcmode="lin" valueType="num">
                                      <p:cBhvr>
                                        <p:cTn id="67" dur="50" accel="100000" fill="hold">
                                          <p:stCondLst>
                                            <p:cond delay="450"/>
                                          </p:stCondLst>
                                        </p:cTn>
                                        <p:tgtEl>
                                          <p:spTgt spid="46"/>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fade">
                                      <p:cBhvr>
                                        <p:cTn id="70" dur="500"/>
                                        <p:tgtEl>
                                          <p:spTgt spid="45"/>
                                        </p:tgtEl>
                                      </p:cBhvr>
                                    </p:animEffect>
                                    <p:anim calcmode="lin" valueType="num">
                                      <p:cBhvr>
                                        <p:cTn id="71" dur="500" fill="hold"/>
                                        <p:tgtEl>
                                          <p:spTgt spid="45"/>
                                        </p:tgtEl>
                                        <p:attrNameLst>
                                          <p:attrName>ppt_x</p:attrName>
                                        </p:attrNameLst>
                                      </p:cBhvr>
                                      <p:tavLst>
                                        <p:tav tm="0">
                                          <p:val>
                                            <p:strVal val="#ppt_x"/>
                                          </p:val>
                                        </p:tav>
                                        <p:tav tm="100000">
                                          <p:val>
                                            <p:strVal val="#ppt_x"/>
                                          </p:val>
                                        </p:tav>
                                      </p:tavLst>
                                    </p:anim>
                                    <p:anim calcmode="lin" valueType="num">
                                      <p:cBhvr>
                                        <p:cTn id="72" dur="450" decel="100000" fill="hold"/>
                                        <p:tgtEl>
                                          <p:spTgt spid="45"/>
                                        </p:tgtEl>
                                        <p:attrNameLst>
                                          <p:attrName>ppt_y</p:attrName>
                                        </p:attrNameLst>
                                      </p:cBhvr>
                                      <p:tavLst>
                                        <p:tav tm="0">
                                          <p:val>
                                            <p:strVal val="#ppt_y+1"/>
                                          </p:val>
                                        </p:tav>
                                        <p:tav tm="100000">
                                          <p:val>
                                            <p:strVal val="#ppt_y-.03"/>
                                          </p:val>
                                        </p:tav>
                                      </p:tavLst>
                                    </p:anim>
                                    <p:anim calcmode="lin" valueType="num">
                                      <p:cBhvr>
                                        <p:cTn id="73" dur="50" accel="100000" fill="hold">
                                          <p:stCondLst>
                                            <p:cond delay="450"/>
                                          </p:stCondLst>
                                        </p:cTn>
                                        <p:tgtEl>
                                          <p:spTgt spid="45"/>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fade">
                                      <p:cBhvr>
                                        <p:cTn id="76" dur="500"/>
                                        <p:tgtEl>
                                          <p:spTgt spid="49"/>
                                        </p:tgtEl>
                                      </p:cBhvr>
                                    </p:animEffect>
                                    <p:anim calcmode="lin" valueType="num">
                                      <p:cBhvr>
                                        <p:cTn id="77" dur="500" fill="hold"/>
                                        <p:tgtEl>
                                          <p:spTgt spid="49"/>
                                        </p:tgtEl>
                                        <p:attrNameLst>
                                          <p:attrName>ppt_x</p:attrName>
                                        </p:attrNameLst>
                                      </p:cBhvr>
                                      <p:tavLst>
                                        <p:tav tm="0">
                                          <p:val>
                                            <p:strVal val="#ppt_x"/>
                                          </p:val>
                                        </p:tav>
                                        <p:tav tm="100000">
                                          <p:val>
                                            <p:strVal val="#ppt_x"/>
                                          </p:val>
                                        </p:tav>
                                      </p:tavLst>
                                    </p:anim>
                                    <p:anim calcmode="lin" valueType="num">
                                      <p:cBhvr>
                                        <p:cTn id="78" dur="450" decel="100000" fill="hold"/>
                                        <p:tgtEl>
                                          <p:spTgt spid="49"/>
                                        </p:tgtEl>
                                        <p:attrNameLst>
                                          <p:attrName>ppt_y</p:attrName>
                                        </p:attrNameLst>
                                      </p:cBhvr>
                                      <p:tavLst>
                                        <p:tav tm="0">
                                          <p:val>
                                            <p:strVal val="#ppt_y+1"/>
                                          </p:val>
                                        </p:tav>
                                        <p:tav tm="100000">
                                          <p:val>
                                            <p:strVal val="#ppt_y-.03"/>
                                          </p:val>
                                        </p:tav>
                                      </p:tavLst>
                                    </p:anim>
                                    <p:anim calcmode="lin" valueType="num">
                                      <p:cBhvr>
                                        <p:cTn id="79" dur="50" accel="100000" fill="hold">
                                          <p:stCondLst>
                                            <p:cond delay="450"/>
                                          </p:stCondLst>
                                        </p:cTn>
                                        <p:tgtEl>
                                          <p:spTgt spid="49"/>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48"/>
                                        </p:tgtEl>
                                        <p:attrNameLst>
                                          <p:attrName>style.visibility</p:attrName>
                                        </p:attrNameLst>
                                      </p:cBhvr>
                                      <p:to>
                                        <p:strVal val="visible"/>
                                      </p:to>
                                    </p:set>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strVal val="#ppt_x"/>
                                          </p:val>
                                        </p:tav>
                                        <p:tav tm="100000">
                                          <p:val>
                                            <p:strVal val="#ppt_x"/>
                                          </p:val>
                                        </p:tav>
                                      </p:tavLst>
                                    </p:anim>
                                    <p:anim calcmode="lin" valueType="num">
                                      <p:cBhvr>
                                        <p:cTn id="84" dur="450" decel="100000" fill="hold"/>
                                        <p:tgtEl>
                                          <p:spTgt spid="48"/>
                                        </p:tgtEl>
                                        <p:attrNameLst>
                                          <p:attrName>ppt_y</p:attrName>
                                        </p:attrNameLst>
                                      </p:cBhvr>
                                      <p:tavLst>
                                        <p:tav tm="0">
                                          <p:val>
                                            <p:strVal val="#ppt_y+1"/>
                                          </p:val>
                                        </p:tav>
                                        <p:tav tm="100000">
                                          <p:val>
                                            <p:strVal val="#ppt_y-.03"/>
                                          </p:val>
                                        </p:tav>
                                      </p:tavLst>
                                    </p:anim>
                                    <p:anim calcmode="lin" valueType="num">
                                      <p:cBhvr>
                                        <p:cTn id="85" dur="50" accel="100000" fill="hold">
                                          <p:stCondLst>
                                            <p:cond delay="450"/>
                                          </p:stCondLst>
                                        </p:cTn>
                                        <p:tgtEl>
                                          <p:spTgt spid="48"/>
                                        </p:tgtEl>
                                        <p:attrNameLst>
                                          <p:attrName>ppt_y</p:attrName>
                                        </p:attrNameLst>
                                      </p:cBhvr>
                                      <p:tavLst>
                                        <p:tav tm="0">
                                          <p:val>
                                            <p:strVal val="#ppt_y-.03"/>
                                          </p:val>
                                        </p:tav>
                                        <p:tav tm="100000">
                                          <p:val>
                                            <p:strVal val="#ppt_y"/>
                                          </p:val>
                                        </p:tav>
                                      </p:tavLst>
                                    </p:anim>
                                  </p:childTnLst>
                                </p:cTn>
                              </p:par>
                            </p:childTnLst>
                          </p:cTn>
                        </p:par>
                        <p:par>
                          <p:cTn id="86" fill="hold">
                            <p:stCondLst>
                              <p:cond delay="3000"/>
                            </p:stCondLst>
                            <p:childTnLst>
                              <p:par>
                                <p:cTn id="87" presetID="42" presetClass="entr" presetSubtype="0" fill="hold" grpId="0" nodeType="afterEffect">
                                  <p:stCondLst>
                                    <p:cond delay="0"/>
                                  </p:stCondLst>
                                  <p:childTnLst>
                                    <p:set>
                                      <p:cBhvr>
                                        <p:cTn id="88" dur="1" fill="hold">
                                          <p:stCondLst>
                                            <p:cond delay="0"/>
                                          </p:stCondLst>
                                        </p:cTn>
                                        <p:tgtEl>
                                          <p:spTgt spid="3"/>
                                        </p:tgtEl>
                                        <p:attrNameLst>
                                          <p:attrName>style.visibility</p:attrName>
                                        </p:attrNameLst>
                                      </p:cBhvr>
                                      <p:to>
                                        <p:strVal val="visible"/>
                                      </p:to>
                                    </p:set>
                                    <p:animEffect transition="in" filter="fade">
                                      <p:cBhvr>
                                        <p:cTn id="89" dur="1000"/>
                                        <p:tgtEl>
                                          <p:spTgt spid="3"/>
                                        </p:tgtEl>
                                      </p:cBhvr>
                                    </p:animEffect>
                                    <p:anim calcmode="lin" valueType="num">
                                      <p:cBhvr>
                                        <p:cTn id="90" dur="1000" fill="hold"/>
                                        <p:tgtEl>
                                          <p:spTgt spid="3"/>
                                        </p:tgtEl>
                                        <p:attrNameLst>
                                          <p:attrName>ppt_x</p:attrName>
                                        </p:attrNameLst>
                                      </p:cBhvr>
                                      <p:tavLst>
                                        <p:tav tm="0">
                                          <p:val>
                                            <p:strVal val="#ppt_x"/>
                                          </p:val>
                                        </p:tav>
                                        <p:tav tm="100000">
                                          <p:val>
                                            <p:strVal val="#ppt_x"/>
                                          </p:val>
                                        </p:tav>
                                      </p:tavLst>
                                    </p:anim>
                                    <p:anim calcmode="lin" valueType="num">
                                      <p:cBhvr>
                                        <p:cTn id="91" dur="1000" fill="hold"/>
                                        <p:tgtEl>
                                          <p:spTgt spid="3"/>
                                        </p:tgtEl>
                                        <p:attrNameLst>
                                          <p:attrName>ppt_y</p:attrName>
                                        </p:attrNameLst>
                                      </p:cBhvr>
                                      <p:tavLst>
                                        <p:tav tm="0">
                                          <p:val>
                                            <p:strVal val="#ppt_y+.1"/>
                                          </p:val>
                                        </p:tav>
                                        <p:tav tm="100000">
                                          <p:val>
                                            <p:strVal val="#ppt_y"/>
                                          </p:val>
                                        </p:tav>
                                      </p:tavLst>
                                    </p:anim>
                                  </p:childTnLst>
                                </p:cTn>
                              </p:par>
                            </p:childTnLst>
                          </p:cTn>
                        </p:par>
                        <p:par>
                          <p:cTn id="92" fill="hold">
                            <p:stCondLst>
                              <p:cond delay="4000"/>
                            </p:stCondLst>
                            <p:childTnLst>
                              <p:par>
                                <p:cTn id="93" presetID="41" presetClass="entr" presetSubtype="0" fill="hold" grpId="0" nodeType="afterEffect">
                                  <p:stCondLst>
                                    <p:cond delay="0"/>
                                  </p:stCondLst>
                                  <p:iterate type="lt">
                                    <p:tmPct val="2459"/>
                                  </p:iterate>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ppt_x</p:attrName>
                                        </p:attrNameLst>
                                      </p:cBhvr>
                                      <p:tavLst>
                                        <p:tav tm="0">
                                          <p:val>
                                            <p:strVal val="#ppt_x"/>
                                          </p:val>
                                        </p:tav>
                                        <p:tav tm="50000">
                                          <p:val>
                                            <p:strVal val="#ppt_x+.1"/>
                                          </p:val>
                                        </p:tav>
                                        <p:tav tm="100000">
                                          <p:val>
                                            <p:strVal val="#ppt_x"/>
                                          </p:val>
                                        </p:tav>
                                      </p:tavLst>
                                    </p:anim>
                                    <p:anim calcmode="lin" valueType="num">
                                      <p:cBhvr>
                                        <p:cTn id="96" dur="500" fill="hold"/>
                                        <p:tgtEl>
                                          <p:spTgt spid="50"/>
                                        </p:tgtEl>
                                        <p:attrNameLst>
                                          <p:attrName>ppt_y</p:attrName>
                                        </p:attrNameLst>
                                      </p:cBhvr>
                                      <p:tavLst>
                                        <p:tav tm="0">
                                          <p:val>
                                            <p:strVal val="#ppt_y"/>
                                          </p:val>
                                        </p:tav>
                                        <p:tav tm="100000">
                                          <p:val>
                                            <p:strVal val="#ppt_y"/>
                                          </p:val>
                                        </p:tav>
                                      </p:tavLst>
                                    </p:anim>
                                    <p:anim calcmode="lin" valueType="num">
                                      <p:cBhvr>
                                        <p:cTn id="97" dur="500" fill="hold"/>
                                        <p:tgtEl>
                                          <p:spTgt spid="50"/>
                                        </p:tgtEl>
                                        <p:attrNameLst>
                                          <p:attrName>ppt_h</p:attrName>
                                        </p:attrNameLst>
                                      </p:cBhvr>
                                      <p:tavLst>
                                        <p:tav tm="0">
                                          <p:val>
                                            <p:strVal val="#ppt_h/10"/>
                                          </p:val>
                                        </p:tav>
                                        <p:tav tm="50000">
                                          <p:val>
                                            <p:strVal val="#ppt_h+.01"/>
                                          </p:val>
                                        </p:tav>
                                        <p:tav tm="100000">
                                          <p:val>
                                            <p:strVal val="#ppt_h"/>
                                          </p:val>
                                        </p:tav>
                                      </p:tavLst>
                                    </p:anim>
                                    <p:anim calcmode="lin" valueType="num">
                                      <p:cBhvr>
                                        <p:cTn id="98" dur="500" fill="hold"/>
                                        <p:tgtEl>
                                          <p:spTgt spid="50"/>
                                        </p:tgtEl>
                                        <p:attrNameLst>
                                          <p:attrName>ppt_w</p:attrName>
                                        </p:attrNameLst>
                                      </p:cBhvr>
                                      <p:tavLst>
                                        <p:tav tm="0">
                                          <p:val>
                                            <p:strVal val="#ppt_w/10"/>
                                          </p:val>
                                        </p:tav>
                                        <p:tav tm="50000">
                                          <p:val>
                                            <p:strVal val="#ppt_w+.01"/>
                                          </p:val>
                                        </p:tav>
                                        <p:tav tm="100000">
                                          <p:val>
                                            <p:strVal val="#ppt_w"/>
                                          </p:val>
                                        </p:tav>
                                      </p:tavLst>
                                    </p:anim>
                                    <p:animEffect transition="in" filter="fade">
                                      <p:cBhvr>
                                        <p:cTn id="99" dur="500" tmFilter="0,0; .5, 1; 1, 1"/>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45" grpId="0"/>
      <p:bldP spid="46" grpId="0"/>
      <p:bldP spid="47" grpId="0"/>
      <p:bldP spid="48" grpId="0"/>
      <p:bldP spid="49" grpId="0"/>
      <p:bldP spid="50" grpId="0"/>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19" cstate="screen"/>
          <a:stretch>
            <a:fillRect/>
          </a:stretch>
        </a:blipFill>
        <a:effectLst/>
      </p:bgPr>
    </p:bg>
    <p:spTree>
      <p:nvGrpSpPr>
        <p:cNvPr id="1" name=""/>
        <p:cNvGrpSpPr/>
        <p:nvPr/>
      </p:nvGrpSpPr>
      <p:grpSpPr>
        <a:xfrm>
          <a:off x="0" y="0"/>
          <a:ext cx="0" cy="0"/>
          <a:chOff x="0" y="0"/>
          <a:chExt cx="0" cy="0"/>
        </a:xfrm>
      </p:grpSpPr>
      <p:grpSp>
        <p:nvGrpSpPr>
          <p:cNvPr id="11" name="PA_组合 10"/>
          <p:cNvGrpSpPr/>
          <p:nvPr>
            <p:custDataLst>
              <p:tags r:id="rId1"/>
            </p:custDataLst>
          </p:nvPr>
        </p:nvGrpSpPr>
        <p:grpSpPr>
          <a:xfrm>
            <a:off x="3361905" y="2605427"/>
            <a:ext cx="923330" cy="739610"/>
            <a:chOff x="3361905" y="2605427"/>
            <a:chExt cx="923330" cy="739610"/>
          </a:xfrm>
        </p:grpSpPr>
        <p:sp>
          <p:nvSpPr>
            <p:cNvPr id="31" name="矩形 30"/>
            <p:cNvSpPr/>
            <p:nvPr/>
          </p:nvSpPr>
          <p:spPr>
            <a:xfrm>
              <a:off x="3510269" y="2605427"/>
              <a:ext cx="639484" cy="639481"/>
            </a:xfrm>
            <a:prstGeom prst="rect">
              <a:avLst/>
            </a:prstGeom>
            <a:noFill/>
            <a:ln w="19050">
              <a:solidFill>
                <a:srgbClr val="87A7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25"/>
            </a:p>
          </p:txBody>
        </p:sp>
        <p:cxnSp>
          <p:nvCxnSpPr>
            <p:cNvPr id="28" name="直接连接符 27"/>
            <p:cNvCxnSpPr>
              <a:stCxn id="31" idx="1"/>
              <a:endCxn id="31" idx="3"/>
            </p:cNvCxnSpPr>
            <p:nvPr/>
          </p:nvCxnSpPr>
          <p:spPr>
            <a:xfrm>
              <a:off x="3510269" y="2925168"/>
              <a:ext cx="639484" cy="0"/>
            </a:xfrm>
            <a:prstGeom prst="line">
              <a:avLst/>
            </a:prstGeom>
            <a:ln w="9525">
              <a:solidFill>
                <a:srgbClr val="87A79B"/>
              </a:solidFill>
              <a:prstDash val="dash"/>
            </a:ln>
          </p:spPr>
          <p:style>
            <a:lnRef idx="1">
              <a:schemeClr val="accent1"/>
            </a:lnRef>
            <a:fillRef idx="0">
              <a:schemeClr val="accent1"/>
            </a:fillRef>
            <a:effectRef idx="0">
              <a:schemeClr val="accent1"/>
            </a:effectRef>
            <a:fontRef idx="minor">
              <a:schemeClr val="tx1"/>
            </a:fontRef>
          </p:style>
        </p:cxnSp>
        <p:cxnSp>
          <p:nvCxnSpPr>
            <p:cNvPr id="37" name="直接连接符 36"/>
            <p:cNvCxnSpPr>
              <a:stCxn id="31" idx="0"/>
              <a:endCxn id="31" idx="2"/>
            </p:cNvCxnSpPr>
            <p:nvPr/>
          </p:nvCxnSpPr>
          <p:spPr>
            <a:xfrm>
              <a:off x="3830011" y="2605427"/>
              <a:ext cx="0" cy="639481"/>
            </a:xfrm>
            <a:prstGeom prst="line">
              <a:avLst/>
            </a:prstGeom>
            <a:ln w="9525">
              <a:solidFill>
                <a:srgbClr val="87A79B"/>
              </a:solidFill>
              <a:prstDash val="dash"/>
            </a:ln>
          </p:spPr>
          <p:style>
            <a:lnRef idx="1">
              <a:schemeClr val="accent1"/>
            </a:lnRef>
            <a:fillRef idx="0">
              <a:schemeClr val="accent1"/>
            </a:fillRef>
            <a:effectRef idx="0">
              <a:schemeClr val="accent1"/>
            </a:effectRef>
            <a:fontRef idx="minor">
              <a:schemeClr val="tx1"/>
            </a:fontRef>
          </p:style>
        </p:cxnSp>
        <p:sp>
          <p:nvSpPr>
            <p:cNvPr id="39" name="文本框 38"/>
            <p:cNvSpPr txBox="1"/>
            <p:nvPr/>
          </p:nvSpPr>
          <p:spPr>
            <a:xfrm>
              <a:off x="3361905" y="2609899"/>
              <a:ext cx="923330" cy="735138"/>
            </a:xfrm>
            <a:prstGeom prst="rect">
              <a:avLst/>
            </a:prstGeom>
            <a:noFill/>
          </p:spPr>
          <p:txBody>
            <a:bodyPr vert="eaVert" wrap="none" rtlCol="0">
              <a:spAutoFit/>
            </a:bodyPr>
            <a:lstStyle/>
            <a:p>
              <a:pPr algn="ctr"/>
              <a:r>
                <a:rPr lang="zh-CN" altLang="en-US" sz="4800" dirty="0">
                  <a:solidFill>
                    <a:srgbClr val="87A79B"/>
                  </a:solidFill>
                  <a:latin typeface="方正仿郭简体" panose="03000509000000000000" pitchFamily="65" charset="-122"/>
                  <a:ea typeface="创艺简行楷" pitchFamily="2" charset="-122"/>
                  <a:cs typeface="方正仿郭简体" panose="03000509000000000000" pitchFamily="65" charset="-122"/>
                </a:rPr>
                <a:t>壹</a:t>
              </a:r>
            </a:p>
          </p:txBody>
        </p:sp>
      </p:grpSp>
      <p:grpSp>
        <p:nvGrpSpPr>
          <p:cNvPr id="12" name="PA_组合 11"/>
          <p:cNvGrpSpPr/>
          <p:nvPr>
            <p:custDataLst>
              <p:tags r:id="rId2"/>
            </p:custDataLst>
          </p:nvPr>
        </p:nvGrpSpPr>
        <p:grpSpPr>
          <a:xfrm>
            <a:off x="4848029" y="2613146"/>
            <a:ext cx="861774" cy="694109"/>
            <a:chOff x="4848029" y="2613146"/>
            <a:chExt cx="861774" cy="694109"/>
          </a:xfrm>
        </p:grpSpPr>
        <p:grpSp>
          <p:nvGrpSpPr>
            <p:cNvPr id="45" name="组合 44"/>
            <p:cNvGrpSpPr/>
            <p:nvPr/>
          </p:nvGrpSpPr>
          <p:grpSpPr>
            <a:xfrm>
              <a:off x="4963413" y="2613146"/>
              <a:ext cx="639484" cy="639483"/>
              <a:chOff x="3305792" y="256241"/>
              <a:chExt cx="1245127" cy="1245127"/>
            </a:xfrm>
          </p:grpSpPr>
          <p:sp>
            <p:nvSpPr>
              <p:cNvPr id="50" name="矩形 49"/>
              <p:cNvSpPr/>
              <p:nvPr/>
            </p:nvSpPr>
            <p:spPr>
              <a:xfrm>
                <a:off x="3305792" y="256241"/>
                <a:ext cx="1245127" cy="1245127"/>
              </a:xfrm>
              <a:prstGeom prst="rect">
                <a:avLst/>
              </a:prstGeom>
              <a:noFill/>
              <a:ln w="19050">
                <a:solidFill>
                  <a:srgbClr val="87A7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25" dirty="0"/>
              </a:p>
            </p:txBody>
          </p:sp>
          <p:cxnSp>
            <p:nvCxnSpPr>
              <p:cNvPr id="51" name="直接连接符 50"/>
              <p:cNvCxnSpPr>
                <a:stCxn id="50" idx="1"/>
                <a:endCxn id="50" idx="3"/>
              </p:cNvCxnSpPr>
              <p:nvPr/>
            </p:nvCxnSpPr>
            <p:spPr>
              <a:xfrm>
                <a:off x="3305792" y="878805"/>
                <a:ext cx="1245127" cy="0"/>
              </a:xfrm>
              <a:prstGeom prst="line">
                <a:avLst/>
              </a:prstGeom>
              <a:ln w="9525">
                <a:solidFill>
                  <a:srgbClr val="87A79B"/>
                </a:solidFill>
                <a:prstDash val="dash"/>
              </a:ln>
            </p:spPr>
            <p:style>
              <a:lnRef idx="1">
                <a:schemeClr val="accent1"/>
              </a:lnRef>
              <a:fillRef idx="0">
                <a:schemeClr val="accent1"/>
              </a:fillRef>
              <a:effectRef idx="0">
                <a:schemeClr val="accent1"/>
              </a:effectRef>
              <a:fontRef idx="minor">
                <a:schemeClr val="tx1"/>
              </a:fontRef>
            </p:style>
          </p:cxnSp>
          <p:cxnSp>
            <p:nvCxnSpPr>
              <p:cNvPr id="52" name="直接连接符 51"/>
              <p:cNvCxnSpPr>
                <a:stCxn id="50" idx="0"/>
                <a:endCxn id="50" idx="2"/>
              </p:cNvCxnSpPr>
              <p:nvPr/>
            </p:nvCxnSpPr>
            <p:spPr>
              <a:xfrm>
                <a:off x="3928356" y="256241"/>
                <a:ext cx="0" cy="1245127"/>
              </a:xfrm>
              <a:prstGeom prst="line">
                <a:avLst/>
              </a:prstGeom>
              <a:ln w="9525">
                <a:solidFill>
                  <a:srgbClr val="87A79B"/>
                </a:solidFill>
                <a:prstDash val="dash"/>
              </a:ln>
            </p:spPr>
            <p:style>
              <a:lnRef idx="1">
                <a:schemeClr val="accent1"/>
              </a:lnRef>
              <a:fillRef idx="0">
                <a:schemeClr val="accent1"/>
              </a:fillRef>
              <a:effectRef idx="0">
                <a:schemeClr val="accent1"/>
              </a:effectRef>
              <a:fontRef idx="minor">
                <a:schemeClr val="tx1"/>
              </a:fontRef>
            </p:style>
          </p:cxnSp>
        </p:grpSp>
        <p:sp>
          <p:nvSpPr>
            <p:cNvPr id="46" name="文本框 45"/>
            <p:cNvSpPr txBox="1"/>
            <p:nvPr/>
          </p:nvSpPr>
          <p:spPr>
            <a:xfrm>
              <a:off x="4848029" y="2625017"/>
              <a:ext cx="861774" cy="682238"/>
            </a:xfrm>
            <a:prstGeom prst="rect">
              <a:avLst/>
            </a:prstGeom>
            <a:noFill/>
          </p:spPr>
          <p:txBody>
            <a:bodyPr vert="eaVert" wrap="none" rtlCol="0">
              <a:spAutoFit/>
            </a:bodyPr>
            <a:lstStyle/>
            <a:p>
              <a:pPr algn="ctr"/>
              <a:r>
                <a:rPr lang="zh-CN" altLang="en-US" sz="4400" dirty="0">
                  <a:solidFill>
                    <a:srgbClr val="87A79B"/>
                  </a:solidFill>
                  <a:latin typeface="方正仿郭简体" panose="03000509000000000000" pitchFamily="65" charset="-122"/>
                  <a:ea typeface="创艺简行楷" pitchFamily="2" charset="-122"/>
                  <a:cs typeface="方正仿郭简体" panose="03000509000000000000" pitchFamily="65" charset="-122"/>
                </a:rPr>
                <a:t>贰</a:t>
              </a:r>
            </a:p>
          </p:txBody>
        </p:sp>
      </p:grpSp>
      <p:grpSp>
        <p:nvGrpSpPr>
          <p:cNvPr id="14" name="PA_组合 13"/>
          <p:cNvGrpSpPr/>
          <p:nvPr>
            <p:custDataLst>
              <p:tags r:id="rId3"/>
            </p:custDataLst>
          </p:nvPr>
        </p:nvGrpSpPr>
        <p:grpSpPr>
          <a:xfrm>
            <a:off x="4848029" y="3620352"/>
            <a:ext cx="861774" cy="703634"/>
            <a:chOff x="4848029" y="3620352"/>
            <a:chExt cx="861774" cy="703634"/>
          </a:xfrm>
        </p:grpSpPr>
        <p:grpSp>
          <p:nvGrpSpPr>
            <p:cNvPr id="73" name="组合 72"/>
            <p:cNvGrpSpPr/>
            <p:nvPr/>
          </p:nvGrpSpPr>
          <p:grpSpPr>
            <a:xfrm>
              <a:off x="4963413" y="3620352"/>
              <a:ext cx="639484" cy="639483"/>
              <a:chOff x="3305792" y="256241"/>
              <a:chExt cx="1245127" cy="1245127"/>
            </a:xfrm>
          </p:grpSpPr>
          <p:sp>
            <p:nvSpPr>
              <p:cNvPr id="78" name="矩形 77"/>
              <p:cNvSpPr/>
              <p:nvPr/>
            </p:nvSpPr>
            <p:spPr>
              <a:xfrm>
                <a:off x="3305792" y="256241"/>
                <a:ext cx="1245127" cy="1245127"/>
              </a:xfrm>
              <a:prstGeom prst="rect">
                <a:avLst/>
              </a:prstGeom>
              <a:noFill/>
              <a:ln w="19050">
                <a:solidFill>
                  <a:srgbClr val="87A7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25" dirty="0"/>
              </a:p>
            </p:txBody>
          </p:sp>
          <p:cxnSp>
            <p:nvCxnSpPr>
              <p:cNvPr id="79" name="直接连接符 78"/>
              <p:cNvCxnSpPr>
                <a:stCxn id="78" idx="1"/>
                <a:endCxn id="78" idx="3"/>
              </p:cNvCxnSpPr>
              <p:nvPr/>
            </p:nvCxnSpPr>
            <p:spPr>
              <a:xfrm>
                <a:off x="3305792" y="878805"/>
                <a:ext cx="1245127" cy="0"/>
              </a:xfrm>
              <a:prstGeom prst="line">
                <a:avLst/>
              </a:prstGeom>
              <a:ln w="9525">
                <a:solidFill>
                  <a:srgbClr val="87A79B"/>
                </a:solidFill>
                <a:prstDash val="dash"/>
              </a:ln>
            </p:spPr>
            <p:style>
              <a:lnRef idx="1">
                <a:schemeClr val="accent1"/>
              </a:lnRef>
              <a:fillRef idx="0">
                <a:schemeClr val="accent1"/>
              </a:fillRef>
              <a:effectRef idx="0">
                <a:schemeClr val="accent1"/>
              </a:effectRef>
              <a:fontRef idx="minor">
                <a:schemeClr val="tx1"/>
              </a:fontRef>
            </p:style>
          </p:cxnSp>
          <p:cxnSp>
            <p:nvCxnSpPr>
              <p:cNvPr id="80" name="直接连接符 79"/>
              <p:cNvCxnSpPr>
                <a:stCxn id="78" idx="0"/>
                <a:endCxn id="78" idx="2"/>
              </p:cNvCxnSpPr>
              <p:nvPr/>
            </p:nvCxnSpPr>
            <p:spPr>
              <a:xfrm>
                <a:off x="3928356" y="256241"/>
                <a:ext cx="0" cy="1245127"/>
              </a:xfrm>
              <a:prstGeom prst="line">
                <a:avLst/>
              </a:prstGeom>
              <a:ln w="9525">
                <a:solidFill>
                  <a:srgbClr val="87A79B"/>
                </a:solidFill>
                <a:prstDash val="dash"/>
              </a:ln>
            </p:spPr>
            <p:style>
              <a:lnRef idx="1">
                <a:schemeClr val="accent1"/>
              </a:lnRef>
              <a:fillRef idx="0">
                <a:schemeClr val="accent1"/>
              </a:fillRef>
              <a:effectRef idx="0">
                <a:schemeClr val="accent1"/>
              </a:effectRef>
              <a:fontRef idx="minor">
                <a:schemeClr val="tx1"/>
              </a:fontRef>
            </p:style>
          </p:cxnSp>
        </p:grpSp>
        <p:sp>
          <p:nvSpPr>
            <p:cNvPr id="74" name="文本框 73"/>
            <p:cNvSpPr txBox="1"/>
            <p:nvPr/>
          </p:nvSpPr>
          <p:spPr>
            <a:xfrm>
              <a:off x="4848029" y="3641748"/>
              <a:ext cx="861774" cy="682238"/>
            </a:xfrm>
            <a:prstGeom prst="rect">
              <a:avLst/>
            </a:prstGeom>
            <a:noFill/>
          </p:spPr>
          <p:txBody>
            <a:bodyPr vert="eaVert" wrap="none" rtlCol="0">
              <a:spAutoFit/>
            </a:bodyPr>
            <a:lstStyle/>
            <a:p>
              <a:pPr algn="ctr"/>
              <a:r>
                <a:rPr lang="zh-CN" altLang="en-US" sz="4400" dirty="0">
                  <a:solidFill>
                    <a:srgbClr val="87A79B"/>
                  </a:solidFill>
                  <a:latin typeface="方正仿郭简体" panose="03000509000000000000" pitchFamily="65" charset="-122"/>
                  <a:ea typeface="创艺简行楷" pitchFamily="2" charset="-122"/>
                  <a:cs typeface="方正仿郭简体" panose="03000509000000000000" pitchFamily="65" charset="-122"/>
                </a:rPr>
                <a:t>肆</a:t>
              </a:r>
            </a:p>
          </p:txBody>
        </p:sp>
      </p:grpSp>
      <p:grpSp>
        <p:nvGrpSpPr>
          <p:cNvPr id="13" name="PA_组合 12"/>
          <p:cNvGrpSpPr/>
          <p:nvPr>
            <p:custDataLst>
              <p:tags r:id="rId4"/>
            </p:custDataLst>
          </p:nvPr>
        </p:nvGrpSpPr>
        <p:grpSpPr>
          <a:xfrm>
            <a:off x="3385360" y="3620352"/>
            <a:ext cx="861774" cy="703634"/>
            <a:chOff x="3385360" y="3620352"/>
            <a:chExt cx="861774" cy="703634"/>
          </a:xfrm>
        </p:grpSpPr>
        <p:grpSp>
          <p:nvGrpSpPr>
            <p:cNvPr id="82" name="组合 81"/>
            <p:cNvGrpSpPr/>
            <p:nvPr/>
          </p:nvGrpSpPr>
          <p:grpSpPr>
            <a:xfrm>
              <a:off x="3510269" y="3620352"/>
              <a:ext cx="639484" cy="630555"/>
              <a:chOff x="3305792" y="256241"/>
              <a:chExt cx="1245127" cy="1245127"/>
            </a:xfrm>
          </p:grpSpPr>
          <p:sp>
            <p:nvSpPr>
              <p:cNvPr id="87" name="矩形 86"/>
              <p:cNvSpPr/>
              <p:nvPr/>
            </p:nvSpPr>
            <p:spPr>
              <a:xfrm>
                <a:off x="3305792" y="256241"/>
                <a:ext cx="1245127" cy="1245127"/>
              </a:xfrm>
              <a:prstGeom prst="rect">
                <a:avLst/>
              </a:prstGeom>
              <a:noFill/>
              <a:ln w="19050">
                <a:solidFill>
                  <a:srgbClr val="87A7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25"/>
              </a:p>
            </p:txBody>
          </p:sp>
          <p:cxnSp>
            <p:nvCxnSpPr>
              <p:cNvPr id="88" name="直接连接符 87"/>
              <p:cNvCxnSpPr>
                <a:stCxn id="87" idx="1"/>
                <a:endCxn id="87" idx="3"/>
              </p:cNvCxnSpPr>
              <p:nvPr/>
            </p:nvCxnSpPr>
            <p:spPr>
              <a:xfrm>
                <a:off x="3305792" y="878805"/>
                <a:ext cx="1245127" cy="0"/>
              </a:xfrm>
              <a:prstGeom prst="line">
                <a:avLst/>
              </a:prstGeom>
              <a:ln w="9525">
                <a:solidFill>
                  <a:srgbClr val="87A79B"/>
                </a:solidFill>
                <a:prstDash val="dash"/>
              </a:ln>
            </p:spPr>
            <p:style>
              <a:lnRef idx="1">
                <a:schemeClr val="accent1"/>
              </a:lnRef>
              <a:fillRef idx="0">
                <a:schemeClr val="accent1"/>
              </a:fillRef>
              <a:effectRef idx="0">
                <a:schemeClr val="accent1"/>
              </a:effectRef>
              <a:fontRef idx="minor">
                <a:schemeClr val="tx1"/>
              </a:fontRef>
            </p:style>
          </p:cxnSp>
          <p:cxnSp>
            <p:nvCxnSpPr>
              <p:cNvPr id="89" name="直接连接符 88"/>
              <p:cNvCxnSpPr>
                <a:stCxn id="87" idx="0"/>
                <a:endCxn id="87" idx="2"/>
              </p:cNvCxnSpPr>
              <p:nvPr/>
            </p:nvCxnSpPr>
            <p:spPr>
              <a:xfrm>
                <a:off x="3928356" y="256241"/>
                <a:ext cx="0" cy="1245127"/>
              </a:xfrm>
              <a:prstGeom prst="line">
                <a:avLst/>
              </a:prstGeom>
              <a:ln w="9525">
                <a:solidFill>
                  <a:srgbClr val="87A79B"/>
                </a:solidFill>
                <a:prstDash val="dash"/>
              </a:ln>
            </p:spPr>
            <p:style>
              <a:lnRef idx="1">
                <a:schemeClr val="accent1"/>
              </a:lnRef>
              <a:fillRef idx="0">
                <a:schemeClr val="accent1"/>
              </a:fillRef>
              <a:effectRef idx="0">
                <a:schemeClr val="accent1"/>
              </a:effectRef>
              <a:fontRef idx="minor">
                <a:schemeClr val="tx1"/>
              </a:fontRef>
            </p:style>
          </p:cxnSp>
        </p:grpSp>
        <p:sp>
          <p:nvSpPr>
            <p:cNvPr id="83" name="文本框 82"/>
            <p:cNvSpPr txBox="1"/>
            <p:nvPr/>
          </p:nvSpPr>
          <p:spPr>
            <a:xfrm>
              <a:off x="3385360" y="3651273"/>
              <a:ext cx="861774" cy="672713"/>
            </a:xfrm>
            <a:prstGeom prst="rect">
              <a:avLst/>
            </a:prstGeom>
            <a:noFill/>
          </p:spPr>
          <p:txBody>
            <a:bodyPr vert="eaVert" wrap="square" rtlCol="0">
              <a:spAutoFit/>
            </a:bodyPr>
            <a:lstStyle/>
            <a:p>
              <a:pPr algn="ctr"/>
              <a:r>
                <a:rPr lang="zh-CN" altLang="en-US" sz="4400" dirty="0">
                  <a:solidFill>
                    <a:srgbClr val="87A79B"/>
                  </a:solidFill>
                  <a:latin typeface="方正仿郭简体" panose="03000509000000000000" pitchFamily="65" charset="-122"/>
                  <a:ea typeface="创艺简行楷" pitchFamily="2" charset="-122"/>
                  <a:cs typeface="方正仿郭简体" panose="03000509000000000000" pitchFamily="65" charset="-122"/>
                </a:rPr>
                <a:t>叁</a:t>
              </a:r>
            </a:p>
          </p:txBody>
        </p:sp>
      </p:grpSp>
      <p:sp>
        <p:nvSpPr>
          <p:cNvPr id="4" name="PA_文本框 3"/>
          <p:cNvSpPr txBox="1"/>
          <p:nvPr>
            <p:custDataLst>
              <p:tags r:id="rId5"/>
            </p:custDataLst>
          </p:nvPr>
        </p:nvSpPr>
        <p:spPr>
          <a:xfrm>
            <a:off x="1286283" y="2675957"/>
            <a:ext cx="2031325" cy="369332"/>
          </a:xfrm>
          <a:prstGeom prst="rect">
            <a:avLst/>
          </a:prstGeom>
          <a:noFill/>
        </p:spPr>
        <p:txBody>
          <a:bodyPr wrap="none" rtlCol="0">
            <a:spAutoFit/>
          </a:bodyPr>
          <a:lstStyle/>
          <a:p>
            <a:r>
              <a:rPr lang="zh-CN" altLang="en-US" dirty="0">
                <a:latin typeface="方正苏新诗柳楷简体" panose="02000000000000000000" charset="-122"/>
                <a:ea typeface="创艺简行楷" pitchFamily="2" charset="-122"/>
              </a:rPr>
              <a:t>点击输入您的标题</a:t>
            </a:r>
          </a:p>
        </p:txBody>
      </p:sp>
      <p:sp>
        <p:nvSpPr>
          <p:cNvPr id="5" name="PA_文本框 4"/>
          <p:cNvSpPr txBox="1"/>
          <p:nvPr>
            <p:custDataLst>
              <p:tags r:id="rId6"/>
            </p:custDataLst>
          </p:nvPr>
        </p:nvSpPr>
        <p:spPr>
          <a:xfrm>
            <a:off x="1228575" y="2963705"/>
            <a:ext cx="2089033" cy="230832"/>
          </a:xfrm>
          <a:prstGeom prst="rect">
            <a:avLst/>
          </a:prstGeom>
          <a:noFill/>
        </p:spPr>
        <p:txBody>
          <a:bodyPr wrap="none" rtlCol="0">
            <a:spAutoFit/>
          </a:bodyPr>
          <a:lstStyle/>
          <a:p>
            <a:pPr algn="l"/>
            <a:r>
              <a:rPr lang="zh-CN" altLang="en-US" sz="900" spc="225" dirty="0">
                <a:latin typeface="方正苏新诗柳楷简体" panose="02000000000000000000" charset="-122"/>
                <a:ea typeface="创艺简行楷" pitchFamily="2" charset="-122"/>
              </a:rPr>
              <a:t>Click enter your title</a:t>
            </a:r>
          </a:p>
        </p:txBody>
      </p:sp>
      <p:sp>
        <p:nvSpPr>
          <p:cNvPr id="47" name="PA_文本框 46"/>
          <p:cNvSpPr txBox="1"/>
          <p:nvPr>
            <p:custDataLst>
              <p:tags r:id="rId7"/>
            </p:custDataLst>
          </p:nvPr>
        </p:nvSpPr>
        <p:spPr>
          <a:xfrm>
            <a:off x="5774559" y="2675957"/>
            <a:ext cx="2031325" cy="369332"/>
          </a:xfrm>
          <a:prstGeom prst="rect">
            <a:avLst/>
          </a:prstGeom>
          <a:noFill/>
        </p:spPr>
        <p:txBody>
          <a:bodyPr wrap="none" rtlCol="0">
            <a:spAutoFit/>
          </a:bodyPr>
          <a:lstStyle/>
          <a:p>
            <a:r>
              <a:rPr lang="zh-CN" altLang="en-US" dirty="0">
                <a:latin typeface="方正苏新诗柳楷简体" panose="02000000000000000000" charset="-122"/>
                <a:ea typeface="创艺简行楷" pitchFamily="2" charset="-122"/>
              </a:rPr>
              <a:t>点击输入您的标题</a:t>
            </a:r>
          </a:p>
        </p:txBody>
      </p:sp>
      <p:sp>
        <p:nvSpPr>
          <p:cNvPr id="49" name="PA_文本框 48"/>
          <p:cNvSpPr txBox="1"/>
          <p:nvPr>
            <p:custDataLst>
              <p:tags r:id="rId8"/>
            </p:custDataLst>
          </p:nvPr>
        </p:nvSpPr>
        <p:spPr>
          <a:xfrm>
            <a:off x="5831379" y="2963705"/>
            <a:ext cx="2089033" cy="230832"/>
          </a:xfrm>
          <a:prstGeom prst="rect">
            <a:avLst/>
          </a:prstGeom>
          <a:noFill/>
        </p:spPr>
        <p:txBody>
          <a:bodyPr wrap="none" rtlCol="0">
            <a:spAutoFit/>
          </a:bodyPr>
          <a:lstStyle/>
          <a:p>
            <a:pPr algn="l"/>
            <a:r>
              <a:rPr lang="zh-CN" altLang="en-US" sz="900" spc="225" dirty="0">
                <a:latin typeface="方正苏新诗柳楷简体" panose="02000000000000000000" charset="-122"/>
                <a:ea typeface="创艺简行楷" pitchFamily="2" charset="-122"/>
              </a:rPr>
              <a:t>Click enter your title</a:t>
            </a:r>
          </a:p>
        </p:txBody>
      </p:sp>
      <p:sp>
        <p:nvSpPr>
          <p:cNvPr id="75" name="PA_文本框 74"/>
          <p:cNvSpPr txBox="1"/>
          <p:nvPr>
            <p:custDataLst>
              <p:tags r:id="rId9"/>
            </p:custDataLst>
          </p:nvPr>
        </p:nvSpPr>
        <p:spPr>
          <a:xfrm>
            <a:off x="5782602" y="3694086"/>
            <a:ext cx="2031325" cy="369332"/>
          </a:xfrm>
          <a:prstGeom prst="rect">
            <a:avLst/>
          </a:prstGeom>
          <a:noFill/>
        </p:spPr>
        <p:txBody>
          <a:bodyPr wrap="none" rtlCol="0">
            <a:spAutoFit/>
          </a:bodyPr>
          <a:lstStyle/>
          <a:p>
            <a:r>
              <a:rPr lang="zh-CN" altLang="en-US" dirty="0">
                <a:latin typeface="方正苏新诗柳楷简体" panose="02000000000000000000" charset="-122"/>
                <a:ea typeface="创艺简行楷" pitchFamily="2" charset="-122"/>
              </a:rPr>
              <a:t>点击输入您的标题</a:t>
            </a:r>
          </a:p>
        </p:txBody>
      </p:sp>
      <p:sp>
        <p:nvSpPr>
          <p:cNvPr id="77" name="PA_文本框 76"/>
          <p:cNvSpPr txBox="1"/>
          <p:nvPr>
            <p:custDataLst>
              <p:tags r:id="rId10"/>
            </p:custDataLst>
          </p:nvPr>
        </p:nvSpPr>
        <p:spPr>
          <a:xfrm>
            <a:off x="5839422" y="3981835"/>
            <a:ext cx="2089033" cy="230832"/>
          </a:xfrm>
          <a:prstGeom prst="rect">
            <a:avLst/>
          </a:prstGeom>
          <a:noFill/>
        </p:spPr>
        <p:txBody>
          <a:bodyPr wrap="none" rtlCol="0">
            <a:spAutoFit/>
          </a:bodyPr>
          <a:lstStyle/>
          <a:p>
            <a:pPr algn="l"/>
            <a:r>
              <a:rPr lang="zh-CN" altLang="en-US" sz="900" spc="225" dirty="0">
                <a:latin typeface="方正苏新诗柳楷简体" panose="02000000000000000000" charset="-122"/>
                <a:ea typeface="创艺简行楷" pitchFamily="2" charset="-122"/>
              </a:rPr>
              <a:t>Click enter your title</a:t>
            </a:r>
          </a:p>
        </p:txBody>
      </p:sp>
      <p:sp>
        <p:nvSpPr>
          <p:cNvPr id="84" name="PA_文本框 83"/>
          <p:cNvSpPr txBox="1"/>
          <p:nvPr>
            <p:custDataLst>
              <p:tags r:id="rId11"/>
            </p:custDataLst>
          </p:nvPr>
        </p:nvSpPr>
        <p:spPr>
          <a:xfrm>
            <a:off x="1292889" y="3787780"/>
            <a:ext cx="2031325" cy="369332"/>
          </a:xfrm>
          <a:prstGeom prst="rect">
            <a:avLst/>
          </a:prstGeom>
          <a:noFill/>
        </p:spPr>
        <p:txBody>
          <a:bodyPr wrap="none" rtlCol="0">
            <a:spAutoFit/>
          </a:bodyPr>
          <a:lstStyle/>
          <a:p>
            <a:r>
              <a:rPr lang="zh-CN" altLang="en-US" dirty="0">
                <a:latin typeface="方正苏新诗柳楷简体" panose="02000000000000000000" charset="-122"/>
                <a:ea typeface="创艺简行楷" pitchFamily="2" charset="-122"/>
              </a:rPr>
              <a:t>点击输入您的标题</a:t>
            </a:r>
          </a:p>
        </p:txBody>
      </p:sp>
      <p:sp>
        <p:nvSpPr>
          <p:cNvPr id="86" name="PA_文本框 85"/>
          <p:cNvSpPr txBox="1"/>
          <p:nvPr>
            <p:custDataLst>
              <p:tags r:id="rId12"/>
            </p:custDataLst>
          </p:nvPr>
        </p:nvSpPr>
        <p:spPr>
          <a:xfrm>
            <a:off x="1235181" y="4075529"/>
            <a:ext cx="2089033" cy="230832"/>
          </a:xfrm>
          <a:prstGeom prst="rect">
            <a:avLst/>
          </a:prstGeom>
          <a:noFill/>
        </p:spPr>
        <p:txBody>
          <a:bodyPr wrap="none" rtlCol="0">
            <a:spAutoFit/>
          </a:bodyPr>
          <a:lstStyle/>
          <a:p>
            <a:pPr algn="l"/>
            <a:r>
              <a:rPr lang="zh-CN" altLang="en-US" sz="900" spc="225" dirty="0">
                <a:latin typeface="方正苏新诗柳楷简体" panose="02000000000000000000" charset="-122"/>
                <a:ea typeface="创艺简行楷" pitchFamily="2" charset="-122"/>
              </a:rPr>
              <a:t>Click enter your title</a:t>
            </a:r>
          </a:p>
        </p:txBody>
      </p:sp>
      <p:sp>
        <p:nvSpPr>
          <p:cNvPr id="27" name="矩形 26"/>
          <p:cNvSpPr/>
          <p:nvPr/>
        </p:nvSpPr>
        <p:spPr>
          <a:xfrm>
            <a:off x="3912386" y="458705"/>
            <a:ext cx="1350000" cy="1350000"/>
          </a:xfrm>
          <a:prstGeom prst="rect">
            <a:avLst/>
          </a:prstGeom>
          <a:noFill/>
          <a:ln w="31750">
            <a:solidFill>
              <a:srgbClr val="87A7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25"/>
          </a:p>
        </p:txBody>
      </p:sp>
      <p:sp>
        <p:nvSpPr>
          <p:cNvPr id="2" name="文本框 1"/>
          <p:cNvSpPr txBox="1"/>
          <p:nvPr/>
        </p:nvSpPr>
        <p:spPr>
          <a:xfrm>
            <a:off x="3911623" y="468595"/>
            <a:ext cx="1328982" cy="769441"/>
          </a:xfrm>
          <a:prstGeom prst="rect">
            <a:avLst/>
          </a:prstGeom>
          <a:noFill/>
        </p:spPr>
        <p:txBody>
          <a:bodyPr vert="horz" wrap="square" rtlCol="0" anchor="t">
            <a:spAutoFit/>
          </a:bodyPr>
          <a:lstStyle/>
          <a:p>
            <a:pPr algn="ctr"/>
            <a:r>
              <a:rPr lang="zh-CN" altLang="en-US" sz="4400" dirty="0">
                <a:solidFill>
                  <a:srgbClr val="87A79B"/>
                </a:solidFill>
                <a:latin typeface="方正仿郭简体" panose="03000509000000000000" pitchFamily="65" charset="-122"/>
                <a:ea typeface="创艺简行楷" pitchFamily="2" charset="-122"/>
                <a:cs typeface="方正仿郭简体" panose="03000509000000000000" pitchFamily="65" charset="-122"/>
              </a:rPr>
              <a:t>目录</a:t>
            </a:r>
          </a:p>
        </p:txBody>
      </p:sp>
      <p:sp>
        <p:nvSpPr>
          <p:cNvPr id="3" name="文本框 2"/>
          <p:cNvSpPr txBox="1"/>
          <p:nvPr/>
        </p:nvSpPr>
        <p:spPr>
          <a:xfrm>
            <a:off x="3580456" y="1276799"/>
            <a:ext cx="1983089" cy="415498"/>
          </a:xfrm>
          <a:prstGeom prst="rect">
            <a:avLst/>
          </a:prstGeom>
          <a:solidFill>
            <a:schemeClr val="bg1"/>
          </a:solidFill>
        </p:spPr>
        <p:txBody>
          <a:bodyPr vert="horz" wrap="square" rtlCol="0">
            <a:spAutoFit/>
          </a:bodyPr>
          <a:lstStyle/>
          <a:p>
            <a:pPr algn="dist"/>
            <a:r>
              <a:rPr lang="en-US" altLang="zh-CN" sz="2100" dirty="0">
                <a:solidFill>
                  <a:srgbClr val="87A79B"/>
                </a:solidFill>
                <a:latin typeface="方正行楷简体" panose="02010601030101010101" charset="-122"/>
                <a:ea typeface="创艺简行楷" pitchFamily="2" charset="-122"/>
              </a:rPr>
              <a:t>CONTENTS</a:t>
            </a:r>
          </a:p>
        </p:txBody>
      </p:sp>
      <p:cxnSp>
        <p:nvCxnSpPr>
          <p:cNvPr id="36" name="PA_直接连接符 35"/>
          <p:cNvCxnSpPr/>
          <p:nvPr>
            <p:custDataLst>
              <p:tags r:id="rId13"/>
            </p:custDataLst>
          </p:nvPr>
        </p:nvCxnSpPr>
        <p:spPr>
          <a:xfrm>
            <a:off x="3327133" y="2675957"/>
            <a:ext cx="0" cy="548640"/>
          </a:xfrm>
          <a:prstGeom prst="line">
            <a:avLst/>
          </a:prstGeom>
          <a:ln>
            <a:solidFill>
              <a:srgbClr val="87A79B"/>
            </a:solidFill>
          </a:ln>
        </p:spPr>
        <p:style>
          <a:lnRef idx="1">
            <a:schemeClr val="accent1"/>
          </a:lnRef>
          <a:fillRef idx="0">
            <a:schemeClr val="accent1"/>
          </a:fillRef>
          <a:effectRef idx="0">
            <a:schemeClr val="accent1"/>
          </a:effectRef>
          <a:fontRef idx="minor">
            <a:schemeClr val="tx1"/>
          </a:fontRef>
        </p:style>
      </p:cxnSp>
      <p:pic>
        <p:nvPicPr>
          <p:cNvPr id="41" name="Janice作品 QQ1541531135" descr="图片包含 室内, 鲜花, 白色&#10;&#10;已生成极高可信度的说明"/>
          <p:cNvPicPr/>
          <p:nvPr/>
        </p:nvPicPr>
        <p:blipFill>
          <a:blip r:embed="rId20"/>
          <a:stretch>
            <a:fillRect/>
          </a:stretch>
        </p:blipFill>
        <p:spPr>
          <a:xfrm flipV="1">
            <a:off x="7026888" y="3135193"/>
            <a:ext cx="3379498" cy="2867123"/>
          </a:xfrm>
          <a:prstGeom prst="rect">
            <a:avLst/>
          </a:prstGeom>
        </p:spPr>
      </p:pic>
      <p:pic>
        <p:nvPicPr>
          <p:cNvPr id="42" name="Janice作品 QQ1541531135" descr="图片包含 室内, 鲜花, 白色&#10;&#10;已生成极高可信度的说明"/>
          <p:cNvPicPr/>
          <p:nvPr/>
        </p:nvPicPr>
        <p:blipFill>
          <a:blip r:embed="rId20"/>
          <a:stretch>
            <a:fillRect/>
          </a:stretch>
        </p:blipFill>
        <p:spPr>
          <a:xfrm flipH="1">
            <a:off x="-1158005" y="-489457"/>
            <a:ext cx="3379498" cy="2867123"/>
          </a:xfrm>
          <a:prstGeom prst="rect">
            <a:avLst/>
          </a:prstGeom>
        </p:spPr>
      </p:pic>
      <p:cxnSp>
        <p:nvCxnSpPr>
          <p:cNvPr id="48" name="PA_直接连接符 47"/>
          <p:cNvCxnSpPr/>
          <p:nvPr>
            <p:custDataLst>
              <p:tags r:id="rId14"/>
            </p:custDataLst>
          </p:nvPr>
        </p:nvCxnSpPr>
        <p:spPr>
          <a:xfrm>
            <a:off x="5774559" y="2666432"/>
            <a:ext cx="0" cy="548640"/>
          </a:xfrm>
          <a:prstGeom prst="line">
            <a:avLst/>
          </a:prstGeom>
          <a:ln>
            <a:solidFill>
              <a:srgbClr val="87A79B"/>
            </a:solidFill>
          </a:ln>
        </p:spPr>
        <p:style>
          <a:lnRef idx="1">
            <a:schemeClr val="accent1"/>
          </a:lnRef>
          <a:fillRef idx="0">
            <a:schemeClr val="accent1"/>
          </a:fillRef>
          <a:effectRef idx="0">
            <a:schemeClr val="accent1"/>
          </a:effectRef>
          <a:fontRef idx="minor">
            <a:schemeClr val="tx1"/>
          </a:fontRef>
        </p:style>
      </p:cxnSp>
      <p:cxnSp>
        <p:nvCxnSpPr>
          <p:cNvPr id="76" name="PA_直接连接符 75"/>
          <p:cNvCxnSpPr/>
          <p:nvPr>
            <p:custDataLst>
              <p:tags r:id="rId15"/>
            </p:custDataLst>
          </p:nvPr>
        </p:nvCxnSpPr>
        <p:spPr>
          <a:xfrm>
            <a:off x="5774559" y="3665511"/>
            <a:ext cx="0" cy="548640"/>
          </a:xfrm>
          <a:prstGeom prst="line">
            <a:avLst/>
          </a:prstGeom>
          <a:ln>
            <a:solidFill>
              <a:srgbClr val="87A79B"/>
            </a:solidFill>
          </a:ln>
        </p:spPr>
        <p:style>
          <a:lnRef idx="1">
            <a:schemeClr val="accent1"/>
          </a:lnRef>
          <a:fillRef idx="0">
            <a:schemeClr val="accent1"/>
          </a:fillRef>
          <a:effectRef idx="0">
            <a:schemeClr val="accent1"/>
          </a:effectRef>
          <a:fontRef idx="minor">
            <a:schemeClr val="tx1"/>
          </a:fontRef>
        </p:style>
      </p:cxnSp>
      <p:cxnSp>
        <p:nvCxnSpPr>
          <p:cNvPr id="85" name="PA_直接连接符 84"/>
          <p:cNvCxnSpPr/>
          <p:nvPr>
            <p:custDataLst>
              <p:tags r:id="rId16"/>
            </p:custDataLst>
          </p:nvPr>
        </p:nvCxnSpPr>
        <p:spPr>
          <a:xfrm>
            <a:off x="3327133" y="3665511"/>
            <a:ext cx="0" cy="548640"/>
          </a:xfrm>
          <a:prstGeom prst="line">
            <a:avLst/>
          </a:prstGeom>
          <a:ln>
            <a:solidFill>
              <a:srgbClr val="87A79B"/>
            </a:solidFill>
          </a:ln>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1000"/>
                                        <p:tgtEl>
                                          <p:spTgt spid="41"/>
                                        </p:tgtEl>
                                      </p:cBhvr>
                                    </p:animEffect>
                                    <p:anim calcmode="lin" valueType="num">
                                      <p:cBhvr>
                                        <p:cTn id="13" dur="1000" fill="hold"/>
                                        <p:tgtEl>
                                          <p:spTgt spid="41"/>
                                        </p:tgtEl>
                                        <p:attrNameLst>
                                          <p:attrName>ppt_x</p:attrName>
                                        </p:attrNameLst>
                                      </p:cBhvr>
                                      <p:tavLst>
                                        <p:tav tm="0">
                                          <p:val>
                                            <p:strVal val="#ppt_x"/>
                                          </p:val>
                                        </p:tav>
                                        <p:tav tm="100000">
                                          <p:val>
                                            <p:strVal val="#ppt_x"/>
                                          </p:val>
                                        </p:tav>
                                      </p:tavLst>
                                    </p:anim>
                                    <p:anim calcmode="lin" valueType="num">
                                      <p:cBhvr>
                                        <p:cTn id="14" dur="1000" fill="hold"/>
                                        <p:tgtEl>
                                          <p:spTgt spid="4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0" presetClass="entr" presetSubtype="0"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edge">
                                      <p:cBhvr>
                                        <p:cTn id="18" dur="1000"/>
                                        <p:tgtEl>
                                          <p:spTgt spid="27"/>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500"/>
                            </p:stCondLst>
                            <p:childTnLst>
                              <p:par>
                                <p:cTn id="26" presetID="12" presetClass="entr" presetSubtype="4"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p:tgtEl>
                                          <p:spTgt spid="2"/>
                                        </p:tgtEl>
                                        <p:attrNameLst>
                                          <p:attrName>ppt_y</p:attrName>
                                        </p:attrNameLst>
                                      </p:cBhvr>
                                      <p:tavLst>
                                        <p:tav tm="0">
                                          <p:val>
                                            <p:strVal val="#ppt_y+#ppt_h*1.125000"/>
                                          </p:val>
                                        </p:tav>
                                        <p:tav tm="100000">
                                          <p:val>
                                            <p:strVal val="#ppt_y"/>
                                          </p:val>
                                        </p:tav>
                                      </p:tavLst>
                                    </p:anim>
                                    <p:animEffect transition="in" filter="wipe(up)">
                                      <p:cBhvr>
                                        <p:cTn id="29" dur="500"/>
                                        <p:tgtEl>
                                          <p:spTgt spid="2"/>
                                        </p:tgtEl>
                                      </p:cBhvr>
                                    </p:animEffect>
                                  </p:childTnLst>
                                </p:cTn>
                              </p:par>
                            </p:childTnLst>
                          </p:cTn>
                        </p:par>
                        <p:par>
                          <p:cTn id="30" fill="hold">
                            <p:stCondLst>
                              <p:cond delay="3000"/>
                            </p:stCondLst>
                            <p:childTnLst>
                              <p:par>
                                <p:cTn id="31" presetID="49" presetClass="entr" presetSubtype="0" decel="100000" fill="hold" nodeType="afterEffect">
                                  <p:stCondLst>
                                    <p:cond delay="0"/>
                                  </p:stCondLst>
                                  <p:childTnLst>
                                    <p:set>
                                      <p:cBhvr>
                                        <p:cTn id="32" dur="1" fill="hold">
                                          <p:stCondLst>
                                            <p:cond delay="0"/>
                                          </p:stCondLst>
                                        </p:cTn>
                                        <p:tgtEl>
                                          <p:spTgt spid="48"/>
                                        </p:tgtEl>
                                        <p:attrNameLst>
                                          <p:attrName>style.visibility</p:attrName>
                                        </p:attrNameLst>
                                      </p:cBhvr>
                                      <p:to>
                                        <p:strVal val="visible"/>
                                      </p:to>
                                    </p:set>
                                    <p:anim calcmode="lin" valueType="num">
                                      <p:cBhvr>
                                        <p:cTn id="33" dur="500" fill="hold"/>
                                        <p:tgtEl>
                                          <p:spTgt spid="48"/>
                                        </p:tgtEl>
                                        <p:attrNameLst>
                                          <p:attrName>ppt_w</p:attrName>
                                        </p:attrNameLst>
                                      </p:cBhvr>
                                      <p:tavLst>
                                        <p:tav tm="0">
                                          <p:val>
                                            <p:fltVal val="0"/>
                                          </p:val>
                                        </p:tav>
                                        <p:tav tm="100000">
                                          <p:val>
                                            <p:strVal val="#ppt_w"/>
                                          </p:val>
                                        </p:tav>
                                      </p:tavLst>
                                    </p:anim>
                                    <p:anim calcmode="lin" valueType="num">
                                      <p:cBhvr>
                                        <p:cTn id="34" dur="500" fill="hold"/>
                                        <p:tgtEl>
                                          <p:spTgt spid="48"/>
                                        </p:tgtEl>
                                        <p:attrNameLst>
                                          <p:attrName>ppt_h</p:attrName>
                                        </p:attrNameLst>
                                      </p:cBhvr>
                                      <p:tavLst>
                                        <p:tav tm="0">
                                          <p:val>
                                            <p:fltVal val="0"/>
                                          </p:val>
                                        </p:tav>
                                        <p:tav tm="100000">
                                          <p:val>
                                            <p:strVal val="#ppt_h"/>
                                          </p:val>
                                        </p:tav>
                                      </p:tavLst>
                                    </p:anim>
                                    <p:anim calcmode="lin" valueType="num">
                                      <p:cBhvr>
                                        <p:cTn id="35" dur="500" fill="hold"/>
                                        <p:tgtEl>
                                          <p:spTgt spid="48"/>
                                        </p:tgtEl>
                                        <p:attrNameLst>
                                          <p:attrName>style.rotation</p:attrName>
                                        </p:attrNameLst>
                                      </p:cBhvr>
                                      <p:tavLst>
                                        <p:tav tm="0">
                                          <p:val>
                                            <p:fltVal val="360"/>
                                          </p:val>
                                        </p:tav>
                                        <p:tav tm="100000">
                                          <p:val>
                                            <p:fltVal val="0"/>
                                          </p:val>
                                        </p:tav>
                                      </p:tavLst>
                                    </p:anim>
                                    <p:animEffect transition="in" filter="fade">
                                      <p:cBhvr>
                                        <p:cTn id="36" dur="500"/>
                                        <p:tgtEl>
                                          <p:spTgt spid="48"/>
                                        </p:tgtEl>
                                      </p:cBhvr>
                                    </p:animEffect>
                                  </p:childTnLst>
                                </p:cTn>
                              </p:par>
                              <p:par>
                                <p:cTn id="37" presetID="49" presetClass="entr" presetSubtype="0" decel="100000" fill="hold" nodeType="withEffect">
                                  <p:stCondLst>
                                    <p:cond delay="0"/>
                                  </p:stCondLst>
                                  <p:childTnLst>
                                    <p:set>
                                      <p:cBhvr>
                                        <p:cTn id="38" dur="1" fill="hold">
                                          <p:stCondLst>
                                            <p:cond delay="0"/>
                                          </p:stCondLst>
                                        </p:cTn>
                                        <p:tgtEl>
                                          <p:spTgt spid="76"/>
                                        </p:tgtEl>
                                        <p:attrNameLst>
                                          <p:attrName>style.visibility</p:attrName>
                                        </p:attrNameLst>
                                      </p:cBhvr>
                                      <p:to>
                                        <p:strVal val="visible"/>
                                      </p:to>
                                    </p:set>
                                    <p:anim calcmode="lin" valueType="num">
                                      <p:cBhvr>
                                        <p:cTn id="39" dur="500" fill="hold"/>
                                        <p:tgtEl>
                                          <p:spTgt spid="76"/>
                                        </p:tgtEl>
                                        <p:attrNameLst>
                                          <p:attrName>ppt_w</p:attrName>
                                        </p:attrNameLst>
                                      </p:cBhvr>
                                      <p:tavLst>
                                        <p:tav tm="0">
                                          <p:val>
                                            <p:fltVal val="0"/>
                                          </p:val>
                                        </p:tav>
                                        <p:tav tm="100000">
                                          <p:val>
                                            <p:strVal val="#ppt_w"/>
                                          </p:val>
                                        </p:tav>
                                      </p:tavLst>
                                    </p:anim>
                                    <p:anim calcmode="lin" valueType="num">
                                      <p:cBhvr>
                                        <p:cTn id="40" dur="500" fill="hold"/>
                                        <p:tgtEl>
                                          <p:spTgt spid="76"/>
                                        </p:tgtEl>
                                        <p:attrNameLst>
                                          <p:attrName>ppt_h</p:attrName>
                                        </p:attrNameLst>
                                      </p:cBhvr>
                                      <p:tavLst>
                                        <p:tav tm="0">
                                          <p:val>
                                            <p:fltVal val="0"/>
                                          </p:val>
                                        </p:tav>
                                        <p:tav tm="100000">
                                          <p:val>
                                            <p:strVal val="#ppt_h"/>
                                          </p:val>
                                        </p:tav>
                                      </p:tavLst>
                                    </p:anim>
                                    <p:anim calcmode="lin" valueType="num">
                                      <p:cBhvr>
                                        <p:cTn id="41" dur="500" fill="hold"/>
                                        <p:tgtEl>
                                          <p:spTgt spid="76"/>
                                        </p:tgtEl>
                                        <p:attrNameLst>
                                          <p:attrName>style.rotation</p:attrName>
                                        </p:attrNameLst>
                                      </p:cBhvr>
                                      <p:tavLst>
                                        <p:tav tm="0">
                                          <p:val>
                                            <p:fltVal val="360"/>
                                          </p:val>
                                        </p:tav>
                                        <p:tav tm="100000">
                                          <p:val>
                                            <p:fltVal val="0"/>
                                          </p:val>
                                        </p:tav>
                                      </p:tavLst>
                                    </p:anim>
                                    <p:animEffect transition="in" filter="fade">
                                      <p:cBhvr>
                                        <p:cTn id="42" dur="500"/>
                                        <p:tgtEl>
                                          <p:spTgt spid="76"/>
                                        </p:tgtEl>
                                      </p:cBhvr>
                                    </p:animEffect>
                                  </p:childTnLst>
                                </p:cTn>
                              </p:par>
                              <p:par>
                                <p:cTn id="43" presetID="49" presetClass="entr" presetSubtype="0" decel="100000"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p:cTn id="45" dur="500" fill="hold"/>
                                        <p:tgtEl>
                                          <p:spTgt spid="36"/>
                                        </p:tgtEl>
                                        <p:attrNameLst>
                                          <p:attrName>ppt_w</p:attrName>
                                        </p:attrNameLst>
                                      </p:cBhvr>
                                      <p:tavLst>
                                        <p:tav tm="0">
                                          <p:val>
                                            <p:fltVal val="0"/>
                                          </p:val>
                                        </p:tav>
                                        <p:tav tm="100000">
                                          <p:val>
                                            <p:strVal val="#ppt_w"/>
                                          </p:val>
                                        </p:tav>
                                      </p:tavLst>
                                    </p:anim>
                                    <p:anim calcmode="lin" valueType="num">
                                      <p:cBhvr>
                                        <p:cTn id="46" dur="500" fill="hold"/>
                                        <p:tgtEl>
                                          <p:spTgt spid="36"/>
                                        </p:tgtEl>
                                        <p:attrNameLst>
                                          <p:attrName>ppt_h</p:attrName>
                                        </p:attrNameLst>
                                      </p:cBhvr>
                                      <p:tavLst>
                                        <p:tav tm="0">
                                          <p:val>
                                            <p:fltVal val="0"/>
                                          </p:val>
                                        </p:tav>
                                        <p:tav tm="100000">
                                          <p:val>
                                            <p:strVal val="#ppt_h"/>
                                          </p:val>
                                        </p:tav>
                                      </p:tavLst>
                                    </p:anim>
                                    <p:anim calcmode="lin" valueType="num">
                                      <p:cBhvr>
                                        <p:cTn id="47" dur="500" fill="hold"/>
                                        <p:tgtEl>
                                          <p:spTgt spid="36"/>
                                        </p:tgtEl>
                                        <p:attrNameLst>
                                          <p:attrName>style.rotation</p:attrName>
                                        </p:attrNameLst>
                                      </p:cBhvr>
                                      <p:tavLst>
                                        <p:tav tm="0">
                                          <p:val>
                                            <p:fltVal val="360"/>
                                          </p:val>
                                        </p:tav>
                                        <p:tav tm="100000">
                                          <p:val>
                                            <p:fltVal val="0"/>
                                          </p:val>
                                        </p:tav>
                                      </p:tavLst>
                                    </p:anim>
                                    <p:animEffect transition="in" filter="fade">
                                      <p:cBhvr>
                                        <p:cTn id="48" dur="500"/>
                                        <p:tgtEl>
                                          <p:spTgt spid="36"/>
                                        </p:tgtEl>
                                      </p:cBhvr>
                                    </p:animEffect>
                                  </p:childTnLst>
                                </p:cTn>
                              </p:par>
                              <p:par>
                                <p:cTn id="49" presetID="49" presetClass="entr" presetSubtype="0" decel="100000" fill="hold" nodeType="withEffect">
                                  <p:stCondLst>
                                    <p:cond delay="0"/>
                                  </p:stCondLst>
                                  <p:childTnLst>
                                    <p:set>
                                      <p:cBhvr>
                                        <p:cTn id="50" dur="1" fill="hold">
                                          <p:stCondLst>
                                            <p:cond delay="0"/>
                                          </p:stCondLst>
                                        </p:cTn>
                                        <p:tgtEl>
                                          <p:spTgt spid="85"/>
                                        </p:tgtEl>
                                        <p:attrNameLst>
                                          <p:attrName>style.visibility</p:attrName>
                                        </p:attrNameLst>
                                      </p:cBhvr>
                                      <p:to>
                                        <p:strVal val="visible"/>
                                      </p:to>
                                    </p:set>
                                    <p:anim calcmode="lin" valueType="num">
                                      <p:cBhvr>
                                        <p:cTn id="51" dur="500" fill="hold"/>
                                        <p:tgtEl>
                                          <p:spTgt spid="85"/>
                                        </p:tgtEl>
                                        <p:attrNameLst>
                                          <p:attrName>ppt_w</p:attrName>
                                        </p:attrNameLst>
                                      </p:cBhvr>
                                      <p:tavLst>
                                        <p:tav tm="0">
                                          <p:val>
                                            <p:fltVal val="0"/>
                                          </p:val>
                                        </p:tav>
                                        <p:tav tm="100000">
                                          <p:val>
                                            <p:strVal val="#ppt_w"/>
                                          </p:val>
                                        </p:tav>
                                      </p:tavLst>
                                    </p:anim>
                                    <p:anim calcmode="lin" valueType="num">
                                      <p:cBhvr>
                                        <p:cTn id="52" dur="500" fill="hold"/>
                                        <p:tgtEl>
                                          <p:spTgt spid="85"/>
                                        </p:tgtEl>
                                        <p:attrNameLst>
                                          <p:attrName>ppt_h</p:attrName>
                                        </p:attrNameLst>
                                      </p:cBhvr>
                                      <p:tavLst>
                                        <p:tav tm="0">
                                          <p:val>
                                            <p:fltVal val="0"/>
                                          </p:val>
                                        </p:tav>
                                        <p:tav tm="100000">
                                          <p:val>
                                            <p:strVal val="#ppt_h"/>
                                          </p:val>
                                        </p:tav>
                                      </p:tavLst>
                                    </p:anim>
                                    <p:anim calcmode="lin" valueType="num">
                                      <p:cBhvr>
                                        <p:cTn id="53" dur="500" fill="hold"/>
                                        <p:tgtEl>
                                          <p:spTgt spid="85"/>
                                        </p:tgtEl>
                                        <p:attrNameLst>
                                          <p:attrName>style.rotation</p:attrName>
                                        </p:attrNameLst>
                                      </p:cBhvr>
                                      <p:tavLst>
                                        <p:tav tm="0">
                                          <p:val>
                                            <p:fltVal val="360"/>
                                          </p:val>
                                        </p:tav>
                                        <p:tav tm="100000">
                                          <p:val>
                                            <p:fltVal val="0"/>
                                          </p:val>
                                        </p:tav>
                                      </p:tavLst>
                                    </p:anim>
                                    <p:animEffect transition="in" filter="fade">
                                      <p:cBhvr>
                                        <p:cTn id="54" dur="500"/>
                                        <p:tgtEl>
                                          <p:spTgt spid="85"/>
                                        </p:tgtEl>
                                      </p:cBhvr>
                                    </p:animEffect>
                                  </p:childTnLst>
                                </p:cTn>
                              </p:par>
                              <p:par>
                                <p:cTn id="55" presetID="37" presetClass="entr" presetSubtype="0" fill="hold" nodeType="with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fade">
                                      <p:cBhvr>
                                        <p:cTn id="57" dur="500"/>
                                        <p:tgtEl>
                                          <p:spTgt spid="48"/>
                                        </p:tgtEl>
                                      </p:cBhvr>
                                    </p:animEffect>
                                    <p:anim calcmode="lin" valueType="num">
                                      <p:cBhvr>
                                        <p:cTn id="58" dur="500" fill="hold"/>
                                        <p:tgtEl>
                                          <p:spTgt spid="48"/>
                                        </p:tgtEl>
                                        <p:attrNameLst>
                                          <p:attrName>ppt_x</p:attrName>
                                        </p:attrNameLst>
                                      </p:cBhvr>
                                      <p:tavLst>
                                        <p:tav tm="0">
                                          <p:val>
                                            <p:strVal val="#ppt_x"/>
                                          </p:val>
                                        </p:tav>
                                        <p:tav tm="100000">
                                          <p:val>
                                            <p:strVal val="#ppt_x"/>
                                          </p:val>
                                        </p:tav>
                                      </p:tavLst>
                                    </p:anim>
                                    <p:anim calcmode="lin" valueType="num">
                                      <p:cBhvr>
                                        <p:cTn id="59" dur="450" decel="100000" fill="hold"/>
                                        <p:tgtEl>
                                          <p:spTgt spid="48"/>
                                        </p:tgtEl>
                                        <p:attrNameLst>
                                          <p:attrName>ppt_y</p:attrName>
                                        </p:attrNameLst>
                                      </p:cBhvr>
                                      <p:tavLst>
                                        <p:tav tm="0">
                                          <p:val>
                                            <p:strVal val="#ppt_y+1"/>
                                          </p:val>
                                        </p:tav>
                                        <p:tav tm="100000">
                                          <p:val>
                                            <p:strVal val="#ppt_y-.03"/>
                                          </p:val>
                                        </p:tav>
                                      </p:tavLst>
                                    </p:anim>
                                    <p:anim calcmode="lin" valueType="num">
                                      <p:cBhvr>
                                        <p:cTn id="60" dur="50" accel="100000" fill="hold">
                                          <p:stCondLst>
                                            <p:cond delay="450"/>
                                          </p:stCondLst>
                                        </p:cTn>
                                        <p:tgtEl>
                                          <p:spTgt spid="4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76"/>
                                        </p:tgtEl>
                                        <p:attrNameLst>
                                          <p:attrName>style.visibility</p:attrName>
                                        </p:attrNameLst>
                                      </p:cBhvr>
                                      <p:to>
                                        <p:strVal val="visible"/>
                                      </p:to>
                                    </p:set>
                                    <p:animEffect transition="in" filter="fade">
                                      <p:cBhvr>
                                        <p:cTn id="63" dur="500"/>
                                        <p:tgtEl>
                                          <p:spTgt spid="76"/>
                                        </p:tgtEl>
                                      </p:cBhvr>
                                    </p:animEffect>
                                    <p:anim calcmode="lin" valueType="num">
                                      <p:cBhvr>
                                        <p:cTn id="64" dur="500" fill="hold"/>
                                        <p:tgtEl>
                                          <p:spTgt spid="76"/>
                                        </p:tgtEl>
                                        <p:attrNameLst>
                                          <p:attrName>ppt_x</p:attrName>
                                        </p:attrNameLst>
                                      </p:cBhvr>
                                      <p:tavLst>
                                        <p:tav tm="0">
                                          <p:val>
                                            <p:strVal val="#ppt_x"/>
                                          </p:val>
                                        </p:tav>
                                        <p:tav tm="100000">
                                          <p:val>
                                            <p:strVal val="#ppt_x"/>
                                          </p:val>
                                        </p:tav>
                                      </p:tavLst>
                                    </p:anim>
                                    <p:anim calcmode="lin" valueType="num">
                                      <p:cBhvr>
                                        <p:cTn id="65" dur="450" decel="100000" fill="hold"/>
                                        <p:tgtEl>
                                          <p:spTgt spid="76"/>
                                        </p:tgtEl>
                                        <p:attrNameLst>
                                          <p:attrName>ppt_y</p:attrName>
                                        </p:attrNameLst>
                                      </p:cBhvr>
                                      <p:tavLst>
                                        <p:tav tm="0">
                                          <p:val>
                                            <p:strVal val="#ppt_y+1"/>
                                          </p:val>
                                        </p:tav>
                                        <p:tav tm="100000">
                                          <p:val>
                                            <p:strVal val="#ppt_y-.03"/>
                                          </p:val>
                                        </p:tav>
                                      </p:tavLst>
                                    </p:anim>
                                    <p:anim calcmode="lin" valueType="num">
                                      <p:cBhvr>
                                        <p:cTn id="66" dur="50" accel="100000" fill="hold">
                                          <p:stCondLst>
                                            <p:cond delay="450"/>
                                          </p:stCondLst>
                                        </p:cTn>
                                        <p:tgtEl>
                                          <p:spTgt spid="76"/>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fade">
                                      <p:cBhvr>
                                        <p:cTn id="69" dur="500"/>
                                        <p:tgtEl>
                                          <p:spTgt spid="36"/>
                                        </p:tgtEl>
                                      </p:cBhvr>
                                    </p:animEffect>
                                    <p:anim calcmode="lin" valueType="num">
                                      <p:cBhvr>
                                        <p:cTn id="70" dur="500" fill="hold"/>
                                        <p:tgtEl>
                                          <p:spTgt spid="36"/>
                                        </p:tgtEl>
                                        <p:attrNameLst>
                                          <p:attrName>ppt_x</p:attrName>
                                        </p:attrNameLst>
                                      </p:cBhvr>
                                      <p:tavLst>
                                        <p:tav tm="0">
                                          <p:val>
                                            <p:strVal val="#ppt_x"/>
                                          </p:val>
                                        </p:tav>
                                        <p:tav tm="100000">
                                          <p:val>
                                            <p:strVal val="#ppt_x"/>
                                          </p:val>
                                        </p:tav>
                                      </p:tavLst>
                                    </p:anim>
                                    <p:anim calcmode="lin" valueType="num">
                                      <p:cBhvr>
                                        <p:cTn id="71" dur="450" decel="100000" fill="hold"/>
                                        <p:tgtEl>
                                          <p:spTgt spid="36"/>
                                        </p:tgtEl>
                                        <p:attrNameLst>
                                          <p:attrName>ppt_y</p:attrName>
                                        </p:attrNameLst>
                                      </p:cBhvr>
                                      <p:tavLst>
                                        <p:tav tm="0">
                                          <p:val>
                                            <p:strVal val="#ppt_y+1"/>
                                          </p:val>
                                        </p:tav>
                                        <p:tav tm="100000">
                                          <p:val>
                                            <p:strVal val="#ppt_y-.03"/>
                                          </p:val>
                                        </p:tav>
                                      </p:tavLst>
                                    </p:anim>
                                    <p:anim calcmode="lin" valueType="num">
                                      <p:cBhvr>
                                        <p:cTn id="72" dur="50" accel="100000" fill="hold">
                                          <p:stCondLst>
                                            <p:cond delay="450"/>
                                          </p:stCondLst>
                                        </p:cTn>
                                        <p:tgtEl>
                                          <p:spTgt spid="36"/>
                                        </p:tgtEl>
                                        <p:attrNameLst>
                                          <p:attrName>ppt_y</p:attrName>
                                        </p:attrNameLst>
                                      </p:cBhvr>
                                      <p:tavLst>
                                        <p:tav tm="0">
                                          <p:val>
                                            <p:strVal val="#ppt_y-.03"/>
                                          </p:val>
                                        </p:tav>
                                        <p:tav tm="100000">
                                          <p:val>
                                            <p:strVal val="#ppt_y"/>
                                          </p:val>
                                        </p:tav>
                                      </p:tavLst>
                                    </p:anim>
                                  </p:childTnLst>
                                </p:cTn>
                              </p:par>
                              <p:par>
                                <p:cTn id="73" presetID="37" presetClass="entr" presetSubtype="0" fill="hold" nodeType="withEffect">
                                  <p:stCondLst>
                                    <p:cond delay="0"/>
                                  </p:stCondLst>
                                  <p:childTnLst>
                                    <p:set>
                                      <p:cBhvr>
                                        <p:cTn id="74" dur="1" fill="hold">
                                          <p:stCondLst>
                                            <p:cond delay="0"/>
                                          </p:stCondLst>
                                        </p:cTn>
                                        <p:tgtEl>
                                          <p:spTgt spid="85"/>
                                        </p:tgtEl>
                                        <p:attrNameLst>
                                          <p:attrName>style.visibility</p:attrName>
                                        </p:attrNameLst>
                                      </p:cBhvr>
                                      <p:to>
                                        <p:strVal val="visible"/>
                                      </p:to>
                                    </p:set>
                                    <p:animEffect transition="in" filter="fade">
                                      <p:cBhvr>
                                        <p:cTn id="75" dur="500"/>
                                        <p:tgtEl>
                                          <p:spTgt spid="85"/>
                                        </p:tgtEl>
                                      </p:cBhvr>
                                    </p:animEffect>
                                    <p:anim calcmode="lin" valueType="num">
                                      <p:cBhvr>
                                        <p:cTn id="76" dur="500" fill="hold"/>
                                        <p:tgtEl>
                                          <p:spTgt spid="85"/>
                                        </p:tgtEl>
                                        <p:attrNameLst>
                                          <p:attrName>ppt_x</p:attrName>
                                        </p:attrNameLst>
                                      </p:cBhvr>
                                      <p:tavLst>
                                        <p:tav tm="0">
                                          <p:val>
                                            <p:strVal val="#ppt_x"/>
                                          </p:val>
                                        </p:tav>
                                        <p:tav tm="100000">
                                          <p:val>
                                            <p:strVal val="#ppt_x"/>
                                          </p:val>
                                        </p:tav>
                                      </p:tavLst>
                                    </p:anim>
                                    <p:anim calcmode="lin" valueType="num">
                                      <p:cBhvr>
                                        <p:cTn id="77" dur="450" decel="100000" fill="hold"/>
                                        <p:tgtEl>
                                          <p:spTgt spid="85"/>
                                        </p:tgtEl>
                                        <p:attrNameLst>
                                          <p:attrName>ppt_y</p:attrName>
                                        </p:attrNameLst>
                                      </p:cBhvr>
                                      <p:tavLst>
                                        <p:tav tm="0">
                                          <p:val>
                                            <p:strVal val="#ppt_y+1"/>
                                          </p:val>
                                        </p:tav>
                                        <p:tav tm="100000">
                                          <p:val>
                                            <p:strVal val="#ppt_y-.03"/>
                                          </p:val>
                                        </p:tav>
                                      </p:tavLst>
                                    </p:anim>
                                    <p:anim calcmode="lin" valueType="num">
                                      <p:cBhvr>
                                        <p:cTn id="78" dur="50" accel="100000" fill="hold">
                                          <p:stCondLst>
                                            <p:cond delay="450"/>
                                          </p:stCondLst>
                                        </p:cTn>
                                        <p:tgtEl>
                                          <p:spTgt spid="85"/>
                                        </p:tgtEl>
                                        <p:attrNameLst>
                                          <p:attrName>ppt_y</p:attrName>
                                        </p:attrNameLst>
                                      </p:cBhvr>
                                      <p:tavLst>
                                        <p:tav tm="0">
                                          <p:val>
                                            <p:strVal val="#ppt_y-.03"/>
                                          </p:val>
                                        </p:tav>
                                        <p:tav tm="100000">
                                          <p:val>
                                            <p:strVal val="#ppt_y"/>
                                          </p:val>
                                        </p:tav>
                                      </p:tavLst>
                                    </p:anim>
                                  </p:childTnLst>
                                </p:cTn>
                              </p:par>
                            </p:childTnLst>
                          </p:cTn>
                        </p:par>
                        <p:par>
                          <p:cTn id="79" fill="hold">
                            <p:stCondLst>
                              <p:cond delay="3500"/>
                            </p:stCondLst>
                            <p:childTnLst>
                              <p:par>
                                <p:cTn id="80" presetID="22" presetClass="entr" presetSubtype="8"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Effect transition="in" filter="wipe(left)">
                                      <p:cBhvr>
                                        <p:cTn id="82" dur="500"/>
                                        <p:tgtEl>
                                          <p:spTgt spid="11"/>
                                        </p:tgtEl>
                                      </p:cBhvr>
                                    </p:animEffect>
                                  </p:childTnLst>
                                </p:cTn>
                              </p:par>
                              <p:par>
                                <p:cTn id="83" presetID="22" presetClass="entr" presetSubtype="8" fill="hold" nodeType="withEffect">
                                  <p:stCondLst>
                                    <p:cond delay="0"/>
                                  </p:stCondLst>
                                  <p:childTnLst>
                                    <p:set>
                                      <p:cBhvr>
                                        <p:cTn id="84" dur="1" fill="hold">
                                          <p:stCondLst>
                                            <p:cond delay="0"/>
                                          </p:stCondLst>
                                        </p:cTn>
                                        <p:tgtEl>
                                          <p:spTgt spid="13"/>
                                        </p:tgtEl>
                                        <p:attrNameLst>
                                          <p:attrName>style.visibility</p:attrName>
                                        </p:attrNameLst>
                                      </p:cBhvr>
                                      <p:to>
                                        <p:strVal val="visible"/>
                                      </p:to>
                                    </p:set>
                                    <p:animEffect transition="in" filter="wipe(left)">
                                      <p:cBhvr>
                                        <p:cTn id="85" dur="500"/>
                                        <p:tgtEl>
                                          <p:spTgt spid="13"/>
                                        </p:tgtEl>
                                      </p:cBhvr>
                                    </p:animEffect>
                                  </p:childTnLst>
                                </p:cTn>
                              </p:par>
                              <p:par>
                                <p:cTn id="86" presetID="22" presetClass="entr" presetSubtype="2" fill="hold" nodeType="withEffect">
                                  <p:stCondLst>
                                    <p:cond delay="0"/>
                                  </p:stCondLst>
                                  <p:childTnLst>
                                    <p:set>
                                      <p:cBhvr>
                                        <p:cTn id="87" dur="1" fill="hold">
                                          <p:stCondLst>
                                            <p:cond delay="0"/>
                                          </p:stCondLst>
                                        </p:cTn>
                                        <p:tgtEl>
                                          <p:spTgt spid="12"/>
                                        </p:tgtEl>
                                        <p:attrNameLst>
                                          <p:attrName>style.visibility</p:attrName>
                                        </p:attrNameLst>
                                      </p:cBhvr>
                                      <p:to>
                                        <p:strVal val="visible"/>
                                      </p:to>
                                    </p:set>
                                    <p:animEffect transition="in" filter="wipe(right)">
                                      <p:cBhvr>
                                        <p:cTn id="88" dur="500"/>
                                        <p:tgtEl>
                                          <p:spTgt spid="12"/>
                                        </p:tgtEl>
                                      </p:cBhvr>
                                    </p:animEffect>
                                  </p:childTnLst>
                                </p:cTn>
                              </p:par>
                              <p:par>
                                <p:cTn id="89" presetID="22" presetClass="entr" presetSubtype="2" fill="hold" nodeType="with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wipe(right)">
                                      <p:cBhvr>
                                        <p:cTn id="91" dur="500"/>
                                        <p:tgtEl>
                                          <p:spTgt spid="14"/>
                                        </p:tgtEl>
                                      </p:cBhvr>
                                    </p:animEffect>
                                  </p:childTnLst>
                                </p:cTn>
                              </p:par>
                            </p:childTnLst>
                          </p:cTn>
                        </p:par>
                        <p:par>
                          <p:cTn id="92" fill="hold">
                            <p:stCondLst>
                              <p:cond delay="4000"/>
                            </p:stCondLst>
                            <p:childTnLst>
                              <p:par>
                                <p:cTn id="93" presetID="22" presetClass="entr" presetSubtype="2" fill="hold" grpId="0" nodeType="afterEffect">
                                  <p:stCondLst>
                                    <p:cond delay="0"/>
                                  </p:stCondLst>
                                  <p:childTnLst>
                                    <p:set>
                                      <p:cBhvr>
                                        <p:cTn id="94" dur="1" fill="hold">
                                          <p:stCondLst>
                                            <p:cond delay="0"/>
                                          </p:stCondLst>
                                        </p:cTn>
                                        <p:tgtEl>
                                          <p:spTgt spid="4"/>
                                        </p:tgtEl>
                                        <p:attrNameLst>
                                          <p:attrName>style.visibility</p:attrName>
                                        </p:attrNameLst>
                                      </p:cBhvr>
                                      <p:to>
                                        <p:strVal val="visible"/>
                                      </p:to>
                                    </p:set>
                                    <p:animEffect transition="in" filter="wipe(right)">
                                      <p:cBhvr>
                                        <p:cTn id="95" dur="500"/>
                                        <p:tgtEl>
                                          <p:spTgt spid="4"/>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5"/>
                                        </p:tgtEl>
                                        <p:attrNameLst>
                                          <p:attrName>style.visibility</p:attrName>
                                        </p:attrNameLst>
                                      </p:cBhvr>
                                      <p:to>
                                        <p:strVal val="visible"/>
                                      </p:to>
                                    </p:set>
                                    <p:animEffect transition="in" filter="wipe(right)">
                                      <p:cBhvr>
                                        <p:cTn id="98" dur="500"/>
                                        <p:tgtEl>
                                          <p:spTgt spid="5"/>
                                        </p:tgtEl>
                                      </p:cBhvr>
                                    </p:animEffect>
                                  </p:childTnLst>
                                </p:cTn>
                              </p:par>
                              <p:par>
                                <p:cTn id="99" presetID="22" presetClass="entr" presetSubtype="2" fill="hold" grpId="0" nodeType="withEffect">
                                  <p:stCondLst>
                                    <p:cond delay="0"/>
                                  </p:stCondLst>
                                  <p:childTnLst>
                                    <p:set>
                                      <p:cBhvr>
                                        <p:cTn id="100" dur="1" fill="hold">
                                          <p:stCondLst>
                                            <p:cond delay="0"/>
                                          </p:stCondLst>
                                        </p:cTn>
                                        <p:tgtEl>
                                          <p:spTgt spid="84"/>
                                        </p:tgtEl>
                                        <p:attrNameLst>
                                          <p:attrName>style.visibility</p:attrName>
                                        </p:attrNameLst>
                                      </p:cBhvr>
                                      <p:to>
                                        <p:strVal val="visible"/>
                                      </p:to>
                                    </p:set>
                                    <p:animEffect transition="in" filter="wipe(right)">
                                      <p:cBhvr>
                                        <p:cTn id="101" dur="500"/>
                                        <p:tgtEl>
                                          <p:spTgt spid="84"/>
                                        </p:tgtEl>
                                      </p:cBhvr>
                                    </p:animEffect>
                                  </p:childTnLst>
                                </p:cTn>
                              </p:par>
                              <p:par>
                                <p:cTn id="102" presetID="22" presetClass="entr" presetSubtype="2" fill="hold" grpId="0" nodeType="withEffect">
                                  <p:stCondLst>
                                    <p:cond delay="0"/>
                                  </p:stCondLst>
                                  <p:childTnLst>
                                    <p:set>
                                      <p:cBhvr>
                                        <p:cTn id="103" dur="1" fill="hold">
                                          <p:stCondLst>
                                            <p:cond delay="0"/>
                                          </p:stCondLst>
                                        </p:cTn>
                                        <p:tgtEl>
                                          <p:spTgt spid="86"/>
                                        </p:tgtEl>
                                        <p:attrNameLst>
                                          <p:attrName>style.visibility</p:attrName>
                                        </p:attrNameLst>
                                      </p:cBhvr>
                                      <p:to>
                                        <p:strVal val="visible"/>
                                      </p:to>
                                    </p:set>
                                    <p:animEffect transition="in" filter="wipe(right)">
                                      <p:cBhvr>
                                        <p:cTn id="104" dur="500"/>
                                        <p:tgtEl>
                                          <p:spTgt spid="86"/>
                                        </p:tgtEl>
                                      </p:cBhvr>
                                    </p:animEffect>
                                  </p:childTnLst>
                                </p:cTn>
                              </p:par>
                              <p:par>
                                <p:cTn id="105" presetID="22" presetClass="entr" presetSubtype="8" fill="hold" grpId="0" nodeType="with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wipe(left)">
                                      <p:cBhvr>
                                        <p:cTn id="107" dur="500"/>
                                        <p:tgtEl>
                                          <p:spTgt spid="49"/>
                                        </p:tgtEl>
                                      </p:cBhvr>
                                    </p:animEffect>
                                  </p:childTnLst>
                                </p:cTn>
                              </p:par>
                              <p:par>
                                <p:cTn id="108" presetID="22" presetClass="entr" presetSubtype="8" fill="hold" grpId="0" nodeType="withEffect">
                                  <p:stCondLst>
                                    <p:cond delay="0"/>
                                  </p:stCondLst>
                                  <p:childTnLst>
                                    <p:set>
                                      <p:cBhvr>
                                        <p:cTn id="109" dur="1" fill="hold">
                                          <p:stCondLst>
                                            <p:cond delay="0"/>
                                          </p:stCondLst>
                                        </p:cTn>
                                        <p:tgtEl>
                                          <p:spTgt spid="47"/>
                                        </p:tgtEl>
                                        <p:attrNameLst>
                                          <p:attrName>style.visibility</p:attrName>
                                        </p:attrNameLst>
                                      </p:cBhvr>
                                      <p:to>
                                        <p:strVal val="visible"/>
                                      </p:to>
                                    </p:set>
                                    <p:animEffect transition="in" filter="wipe(left)">
                                      <p:cBhvr>
                                        <p:cTn id="110" dur="500"/>
                                        <p:tgtEl>
                                          <p:spTgt spid="47"/>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wipe(left)">
                                      <p:cBhvr>
                                        <p:cTn id="113" dur="500"/>
                                        <p:tgtEl>
                                          <p:spTgt spid="77"/>
                                        </p:tgtEl>
                                      </p:cBhvr>
                                    </p:animEffect>
                                  </p:childTnLst>
                                </p:cTn>
                              </p:par>
                              <p:par>
                                <p:cTn id="114" presetID="22" presetClass="entr" presetSubtype="8" fill="hold" grpId="0" nodeType="withEffect">
                                  <p:stCondLst>
                                    <p:cond delay="0"/>
                                  </p:stCondLst>
                                  <p:childTnLst>
                                    <p:set>
                                      <p:cBhvr>
                                        <p:cTn id="115" dur="1" fill="hold">
                                          <p:stCondLst>
                                            <p:cond delay="0"/>
                                          </p:stCondLst>
                                        </p:cTn>
                                        <p:tgtEl>
                                          <p:spTgt spid="75"/>
                                        </p:tgtEl>
                                        <p:attrNameLst>
                                          <p:attrName>style.visibility</p:attrName>
                                        </p:attrNameLst>
                                      </p:cBhvr>
                                      <p:to>
                                        <p:strVal val="visible"/>
                                      </p:to>
                                    </p:set>
                                    <p:animEffect transition="in" filter="wipe(left)">
                                      <p:cBhvr>
                                        <p:cTn id="11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47" grpId="0"/>
      <p:bldP spid="49" grpId="0"/>
      <p:bldP spid="75" grpId="0"/>
      <p:bldP spid="77" grpId="0"/>
      <p:bldP spid="84" grpId="0"/>
      <p:bldP spid="86" grpId="0"/>
      <p:bldP spid="27" grpId="0" animBg="1"/>
      <p:bldP spid="2" grpId="0"/>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12950" y="208824"/>
            <a:ext cx="8727849" cy="4718776"/>
          </a:xfrm>
          <a:prstGeom prst="rect">
            <a:avLst/>
          </a:prstGeom>
          <a:noFill/>
          <a:ln w="31750">
            <a:solidFill>
              <a:srgbClr val="87A7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25"/>
          </a:p>
        </p:txBody>
      </p:sp>
      <p:sp>
        <p:nvSpPr>
          <p:cNvPr id="7" name="文本框 6"/>
          <p:cNvSpPr txBox="1"/>
          <p:nvPr/>
        </p:nvSpPr>
        <p:spPr>
          <a:xfrm>
            <a:off x="2562701" y="1463754"/>
            <a:ext cx="4018598" cy="1107996"/>
          </a:xfrm>
          <a:prstGeom prst="rect">
            <a:avLst/>
          </a:prstGeom>
          <a:noFill/>
        </p:spPr>
        <p:txBody>
          <a:bodyPr wrap="square" rtlCol="0">
            <a:spAutoFit/>
          </a:bodyPr>
          <a:lstStyle/>
          <a:p>
            <a:pPr algn="ctr"/>
            <a:r>
              <a:rPr lang="zh-CN" altLang="en-US" sz="6600" dirty="0">
                <a:latin typeface="新蒂文征明简繁" panose="03000600000000000000" charset="-122"/>
                <a:ea typeface="创艺简行楷" pitchFamily="2" charset="-122"/>
              </a:rPr>
              <a:t>第</a:t>
            </a:r>
            <a:r>
              <a:rPr lang="zh-CN" altLang="en-US" sz="6600" dirty="0">
                <a:solidFill>
                  <a:srgbClr val="87A79B"/>
                </a:solidFill>
                <a:latin typeface="新蒂文征明简繁" panose="03000600000000000000" charset="-122"/>
                <a:ea typeface="创艺简行楷" pitchFamily="2" charset="-122"/>
              </a:rPr>
              <a:t>肆</a:t>
            </a:r>
            <a:r>
              <a:rPr lang="zh-CN" altLang="en-US" sz="6600" dirty="0">
                <a:latin typeface="新蒂文征明简繁" panose="03000600000000000000" charset="-122"/>
                <a:ea typeface="创艺简行楷" pitchFamily="2" charset="-122"/>
              </a:rPr>
              <a:t>部分</a:t>
            </a:r>
          </a:p>
        </p:txBody>
      </p:sp>
      <p:sp>
        <p:nvSpPr>
          <p:cNvPr id="8" name="文本框 7"/>
          <p:cNvSpPr txBox="1"/>
          <p:nvPr/>
        </p:nvSpPr>
        <p:spPr>
          <a:xfrm>
            <a:off x="3248501" y="2703433"/>
            <a:ext cx="2646998" cy="461486"/>
          </a:xfrm>
          <a:prstGeom prst="rect">
            <a:avLst/>
          </a:prstGeom>
          <a:noFill/>
        </p:spPr>
        <p:txBody>
          <a:bodyPr wrap="none" rtlCol="0">
            <a:spAutoFit/>
          </a:bodyPr>
          <a:lstStyle/>
          <a:p>
            <a:r>
              <a:rPr lang="zh-CN" altLang="en-US" sz="2400" dirty="0">
                <a:latin typeface="方正苏新诗柳楷简体" panose="02000000000000000000" charset="-122"/>
                <a:ea typeface="创艺简行楷" pitchFamily="2" charset="-122"/>
              </a:rPr>
              <a:t>点击输入您的标题</a:t>
            </a:r>
          </a:p>
        </p:txBody>
      </p:sp>
      <p:sp>
        <p:nvSpPr>
          <p:cNvPr id="9" name="文本框 8"/>
          <p:cNvSpPr txBox="1"/>
          <p:nvPr/>
        </p:nvSpPr>
        <p:spPr>
          <a:xfrm>
            <a:off x="3210163" y="3049191"/>
            <a:ext cx="2723675" cy="300038"/>
          </a:xfrm>
          <a:prstGeom prst="rect">
            <a:avLst/>
          </a:prstGeom>
          <a:noFill/>
        </p:spPr>
        <p:txBody>
          <a:bodyPr wrap="none" rtlCol="0">
            <a:spAutoFit/>
          </a:bodyPr>
          <a:lstStyle/>
          <a:p>
            <a:pPr algn="l"/>
            <a:r>
              <a:rPr lang="zh-CN" altLang="en-US" sz="1350" spc="225" dirty="0">
                <a:latin typeface="方正苏新诗柳楷简体" panose="02000000000000000000" charset="-122"/>
                <a:ea typeface="创艺简行楷" pitchFamily="2" charset="-122"/>
              </a:rPr>
              <a:t>Click enter your title</a:t>
            </a:r>
          </a:p>
        </p:txBody>
      </p:sp>
      <p:cxnSp>
        <p:nvCxnSpPr>
          <p:cNvPr id="11" name="直接连接符 10"/>
          <p:cNvCxnSpPr/>
          <p:nvPr/>
        </p:nvCxnSpPr>
        <p:spPr>
          <a:xfrm>
            <a:off x="3068717" y="2631519"/>
            <a:ext cx="3006566" cy="0"/>
          </a:xfrm>
          <a:prstGeom prst="line">
            <a:avLst/>
          </a:prstGeom>
          <a:ln>
            <a:solidFill>
              <a:srgbClr val="87A79B"/>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3068717" y="3414474"/>
            <a:ext cx="3006566" cy="0"/>
          </a:xfrm>
          <a:prstGeom prst="line">
            <a:avLst/>
          </a:prstGeom>
          <a:ln>
            <a:solidFill>
              <a:srgbClr val="87A79B"/>
            </a:solidFill>
          </a:ln>
        </p:spPr>
        <p:style>
          <a:lnRef idx="1">
            <a:schemeClr val="accent1"/>
          </a:lnRef>
          <a:fillRef idx="0">
            <a:schemeClr val="accent1"/>
          </a:fillRef>
          <a:effectRef idx="0">
            <a:schemeClr val="accent1"/>
          </a:effectRef>
          <a:fontRef idx="minor">
            <a:schemeClr val="tx1"/>
          </a:fontRef>
        </p:style>
      </p:cxnSp>
      <p:pic>
        <p:nvPicPr>
          <p:cNvPr id="13" name="图片 12" descr="图片包含 室内, 鲜花, 白色&#10;&#10;已生成极高可信度的说明"/>
          <p:cNvPicPr>
            <a:picLocks noChangeAspect="1"/>
          </p:cNvPicPr>
          <p:nvPr/>
        </p:nvPicPr>
        <p:blipFill>
          <a:blip r:embed="rId3"/>
          <a:stretch>
            <a:fillRect/>
          </a:stretch>
        </p:blipFill>
        <p:spPr>
          <a:xfrm>
            <a:off x="6037020" y="-1223906"/>
            <a:ext cx="4745595" cy="4026102"/>
          </a:xfrm>
          <a:prstGeom prst="rect">
            <a:avLst/>
          </a:prstGeom>
        </p:spPr>
      </p:pic>
      <p:pic>
        <p:nvPicPr>
          <p:cNvPr id="15" name="图片 14" descr="图片包含 室内, 鲜花, 白色&#10;&#10;已生成极高可信度的说明"/>
          <p:cNvPicPr>
            <a:picLocks noChangeAspect="1"/>
          </p:cNvPicPr>
          <p:nvPr/>
        </p:nvPicPr>
        <p:blipFill>
          <a:blip r:embed="rId3"/>
          <a:stretch>
            <a:fillRect/>
          </a:stretch>
        </p:blipFill>
        <p:spPr>
          <a:xfrm flipH="1" flipV="1">
            <a:off x="-1670540" y="2201313"/>
            <a:ext cx="4767537" cy="4044717"/>
          </a:xfrm>
          <a:prstGeom prst="rect">
            <a:avLst/>
          </a:prstGeom>
        </p:spPr>
      </p:pic>
    </p:spTree>
  </p:cSld>
  <p:clrMapOvr>
    <a:masterClrMapping/>
  </p:clrMapOvr>
  <p:transition spd="slow" advTm="42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13" presetClass="entr" presetSubtype="16"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plus(in)">
                                      <p:cBhvr>
                                        <p:cTn id="17" dur="1000"/>
                                        <p:tgtEl>
                                          <p:spTgt spid="14"/>
                                        </p:tgtEl>
                                      </p:cBhvr>
                                    </p:animEffect>
                                  </p:childTnLst>
                                </p:cTn>
                              </p:par>
                            </p:childTnLst>
                          </p:cTn>
                        </p:par>
                        <p:par>
                          <p:cTn id="18" fill="hold">
                            <p:stCondLst>
                              <p:cond delay="1000"/>
                            </p:stCondLst>
                            <p:childTnLst>
                              <p:par>
                                <p:cTn id="19" presetID="41" presetClass="entr" presetSubtype="0" fill="hold" grpId="0" nodeType="afterEffect">
                                  <p:stCondLst>
                                    <p:cond delay="0"/>
                                  </p:stCondLst>
                                  <p:iterate type="lt">
                                    <p:tmPct val="20000"/>
                                  </p:iterate>
                                  <p:childTnLst>
                                    <p:set>
                                      <p:cBhvr>
                                        <p:cTn id="20" dur="1" fill="hold">
                                          <p:stCondLst>
                                            <p:cond delay="0"/>
                                          </p:stCondLst>
                                        </p:cTn>
                                        <p:tgtEl>
                                          <p:spTgt spid="7"/>
                                        </p:tgtEl>
                                        <p:attrNameLst>
                                          <p:attrName>style.visibility</p:attrName>
                                        </p:attrNameLst>
                                      </p:cBhvr>
                                      <p:to>
                                        <p:strVal val="visible"/>
                                      </p:to>
                                    </p:set>
                                    <p:anim calcmode="lin" valueType="num">
                                      <p:cBhvr>
                                        <p:cTn id="21" dur="75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2" dur="750" fill="hold"/>
                                        <p:tgtEl>
                                          <p:spTgt spid="7"/>
                                        </p:tgtEl>
                                        <p:attrNameLst>
                                          <p:attrName>ppt_y</p:attrName>
                                        </p:attrNameLst>
                                      </p:cBhvr>
                                      <p:tavLst>
                                        <p:tav tm="0">
                                          <p:val>
                                            <p:strVal val="#ppt_y"/>
                                          </p:val>
                                        </p:tav>
                                        <p:tav tm="100000">
                                          <p:val>
                                            <p:strVal val="#ppt_y"/>
                                          </p:val>
                                        </p:tav>
                                      </p:tavLst>
                                    </p:anim>
                                    <p:anim calcmode="lin" valueType="num">
                                      <p:cBhvr>
                                        <p:cTn id="23" dur="75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4" dur="75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5" dur="750" tmFilter="0,0; .5, 1; 1, 1"/>
                                        <p:tgtEl>
                                          <p:spTgt spid="7"/>
                                        </p:tgtEl>
                                      </p:cBhvr>
                                    </p:animEffect>
                                  </p:childTnLst>
                                </p:cTn>
                              </p:par>
                            </p:childTnLst>
                          </p:cTn>
                        </p:par>
                        <p:par>
                          <p:cTn id="26" fill="hold">
                            <p:stCondLst>
                              <p:cond delay="120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anim calcmode="lin" valueType="num">
                                      <p:cBhvr>
                                        <p:cTn id="30" dur="500" fill="hold"/>
                                        <p:tgtEl>
                                          <p:spTgt spid="11"/>
                                        </p:tgtEl>
                                        <p:attrNameLst>
                                          <p:attrName>ppt_x</p:attrName>
                                        </p:attrNameLst>
                                      </p:cBhvr>
                                      <p:tavLst>
                                        <p:tav tm="0">
                                          <p:val>
                                            <p:strVal val="#ppt_x"/>
                                          </p:val>
                                        </p:tav>
                                        <p:tav tm="100000">
                                          <p:val>
                                            <p:strVal val="#ppt_x"/>
                                          </p:val>
                                        </p:tav>
                                      </p:tavLst>
                                    </p:anim>
                                    <p:anim calcmode="lin" valueType="num">
                                      <p:cBhvr>
                                        <p:cTn id="31" dur="500" fill="hold"/>
                                        <p:tgtEl>
                                          <p:spTgt spid="11"/>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anim calcmode="lin" valueType="num">
                                      <p:cBhvr>
                                        <p:cTn id="35" dur="500" fill="hold"/>
                                        <p:tgtEl>
                                          <p:spTgt spid="12"/>
                                        </p:tgtEl>
                                        <p:attrNameLst>
                                          <p:attrName>ppt_x</p:attrName>
                                        </p:attrNameLst>
                                      </p:cBhvr>
                                      <p:tavLst>
                                        <p:tav tm="0">
                                          <p:val>
                                            <p:strVal val="#ppt_x"/>
                                          </p:val>
                                        </p:tav>
                                        <p:tav tm="100000">
                                          <p:val>
                                            <p:strVal val="#ppt_x"/>
                                          </p:val>
                                        </p:tav>
                                      </p:tavLst>
                                    </p:anim>
                                    <p:anim calcmode="lin" valueType="num">
                                      <p:cBhvr>
                                        <p:cTn id="36" dur="5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1700"/>
                            </p:stCondLst>
                            <p:childTnLst>
                              <p:par>
                                <p:cTn id="38" presetID="2" presetClass="entr" presetSubtype="6" fill="hold" grpId="0" nodeType="afterEffect">
                                  <p:stCondLst>
                                    <p:cond delay="0"/>
                                  </p:stCondLst>
                                  <p:iterate type="lt">
                                    <p:tmPct val="10000"/>
                                  </p:iterate>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1+#ppt_w/2"/>
                                          </p:val>
                                        </p:tav>
                                        <p:tav tm="100000">
                                          <p:val>
                                            <p:strVal val="#ppt_x"/>
                                          </p:val>
                                        </p:tav>
                                      </p:tavLst>
                                    </p:anim>
                                    <p:anim calcmode="lin" valueType="num">
                                      <p:cBhvr additive="base">
                                        <p:cTn id="41" dur="500" fill="hold"/>
                                        <p:tgtEl>
                                          <p:spTgt spid="8"/>
                                        </p:tgtEl>
                                        <p:attrNameLst>
                                          <p:attrName>ppt_y</p:attrName>
                                        </p:attrNameLst>
                                      </p:cBhvr>
                                      <p:tavLst>
                                        <p:tav tm="0">
                                          <p:val>
                                            <p:strVal val="1+#ppt_h/2"/>
                                          </p:val>
                                        </p:tav>
                                        <p:tav tm="100000">
                                          <p:val>
                                            <p:strVal val="#ppt_y"/>
                                          </p:val>
                                        </p:tav>
                                      </p:tavLst>
                                    </p:anim>
                                  </p:childTnLst>
                                </p:cTn>
                              </p:par>
                              <p:par>
                                <p:cTn id="42" presetID="2" presetClass="entr" presetSubtype="12" fill="hold" grpId="0" nodeType="withEffect">
                                  <p:stCondLst>
                                    <p:cond delay="0"/>
                                  </p:stCondLst>
                                  <p:iterate type="lt">
                                    <p:tmPct val="5556"/>
                                  </p:iterate>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0-#ppt_w/2"/>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Other_1"/>
          <p:cNvSpPr>
            <a:spLocks noEditPoints="1"/>
          </p:cNvSpPr>
          <p:nvPr>
            <p:custDataLst>
              <p:tags r:id="rId2"/>
            </p:custDataLst>
          </p:nvPr>
        </p:nvSpPr>
        <p:spPr bwMode="auto">
          <a:xfrm>
            <a:off x="4159494" y="3476891"/>
            <a:ext cx="878207" cy="868814"/>
          </a:xfrm>
          <a:custGeom>
            <a:avLst/>
            <a:gdLst>
              <a:gd name="T0" fmla="*/ 54 w 95"/>
              <a:gd name="T1" fmla="*/ 94 h 94"/>
              <a:gd name="T2" fmla="*/ 56 w 95"/>
              <a:gd name="T3" fmla="*/ 81 h 94"/>
              <a:gd name="T4" fmla="*/ 66 w 95"/>
              <a:gd name="T5" fmla="*/ 78 h 94"/>
              <a:gd name="T6" fmla="*/ 76 w 95"/>
              <a:gd name="T7" fmla="*/ 85 h 94"/>
              <a:gd name="T8" fmla="*/ 86 w 95"/>
              <a:gd name="T9" fmla="*/ 75 h 94"/>
              <a:gd name="T10" fmla="*/ 78 w 95"/>
              <a:gd name="T11" fmla="*/ 65 h 94"/>
              <a:gd name="T12" fmla="*/ 82 w 95"/>
              <a:gd name="T13" fmla="*/ 56 h 94"/>
              <a:gd name="T14" fmla="*/ 95 w 95"/>
              <a:gd name="T15" fmla="*/ 54 h 94"/>
              <a:gd name="T16" fmla="*/ 95 w 95"/>
              <a:gd name="T17" fmla="*/ 40 h 94"/>
              <a:gd name="T18" fmla="*/ 82 w 95"/>
              <a:gd name="T19" fmla="*/ 38 h 94"/>
              <a:gd name="T20" fmla="*/ 82 w 95"/>
              <a:gd name="T21" fmla="*/ 37 h 94"/>
              <a:gd name="T22" fmla="*/ 82 w 95"/>
              <a:gd name="T23" fmla="*/ 37 h 94"/>
              <a:gd name="T24" fmla="*/ 80 w 95"/>
              <a:gd name="T25" fmla="*/ 33 h 94"/>
              <a:gd name="T26" fmla="*/ 80 w 95"/>
              <a:gd name="T27" fmla="*/ 31 h 94"/>
              <a:gd name="T28" fmla="*/ 80 w 95"/>
              <a:gd name="T29" fmla="*/ 31 h 94"/>
              <a:gd name="T30" fmla="*/ 78 w 95"/>
              <a:gd name="T31" fmla="*/ 29 h 94"/>
              <a:gd name="T32" fmla="*/ 86 w 95"/>
              <a:gd name="T33" fmla="*/ 18 h 94"/>
              <a:gd name="T34" fmla="*/ 76 w 95"/>
              <a:gd name="T35" fmla="*/ 9 h 94"/>
              <a:gd name="T36" fmla="*/ 66 w 95"/>
              <a:gd name="T37" fmla="*/ 16 h 94"/>
              <a:gd name="T38" fmla="*/ 56 w 95"/>
              <a:gd name="T39" fmla="*/ 12 h 94"/>
              <a:gd name="T40" fmla="*/ 54 w 95"/>
              <a:gd name="T41" fmla="*/ 0 h 94"/>
              <a:gd name="T42" fmla="*/ 41 w 95"/>
              <a:gd name="T43" fmla="*/ 0 h 94"/>
              <a:gd name="T44" fmla="*/ 38 w 95"/>
              <a:gd name="T45" fmla="*/ 12 h 94"/>
              <a:gd name="T46" fmla="*/ 29 w 95"/>
              <a:gd name="T47" fmla="*/ 16 h 94"/>
              <a:gd name="T48" fmla="*/ 19 w 95"/>
              <a:gd name="T49" fmla="*/ 9 h 94"/>
              <a:gd name="T50" fmla="*/ 9 w 95"/>
              <a:gd name="T51" fmla="*/ 18 h 94"/>
              <a:gd name="T52" fmla="*/ 17 w 95"/>
              <a:gd name="T53" fmla="*/ 29 h 94"/>
              <a:gd name="T54" fmla="*/ 13 w 95"/>
              <a:gd name="T55" fmla="*/ 38 h 94"/>
              <a:gd name="T56" fmla="*/ 0 w 95"/>
              <a:gd name="T57" fmla="*/ 40 h 94"/>
              <a:gd name="T58" fmla="*/ 0 w 95"/>
              <a:gd name="T59" fmla="*/ 54 h 94"/>
              <a:gd name="T60" fmla="*/ 13 w 95"/>
              <a:gd name="T61" fmla="*/ 56 h 94"/>
              <a:gd name="T62" fmla="*/ 16 w 95"/>
              <a:gd name="T63" fmla="*/ 65 h 94"/>
              <a:gd name="T64" fmla="*/ 9 w 95"/>
              <a:gd name="T65" fmla="*/ 75 h 94"/>
              <a:gd name="T66" fmla="*/ 19 w 95"/>
              <a:gd name="T67" fmla="*/ 85 h 94"/>
              <a:gd name="T68" fmla="*/ 29 w 95"/>
              <a:gd name="T69" fmla="*/ 78 h 94"/>
              <a:gd name="T70" fmla="*/ 38 w 95"/>
              <a:gd name="T71" fmla="*/ 82 h 94"/>
              <a:gd name="T72" fmla="*/ 41 w 95"/>
              <a:gd name="T73" fmla="*/ 94 h 94"/>
              <a:gd name="T74" fmla="*/ 54 w 95"/>
              <a:gd name="T75" fmla="*/ 94 h 94"/>
              <a:gd name="T76" fmla="*/ 72 w 95"/>
              <a:gd name="T77" fmla="*/ 43 h 94"/>
              <a:gd name="T78" fmla="*/ 51 w 95"/>
              <a:gd name="T79" fmla="*/ 72 h 94"/>
              <a:gd name="T80" fmla="*/ 22 w 95"/>
              <a:gd name="T81" fmla="*/ 50 h 94"/>
              <a:gd name="T82" fmla="*/ 44 w 95"/>
              <a:gd name="T83" fmla="*/ 22 h 94"/>
              <a:gd name="T84" fmla="*/ 56 w 95"/>
              <a:gd name="T85" fmla="*/ 23 h 94"/>
              <a:gd name="T86" fmla="*/ 56 w 95"/>
              <a:gd name="T87" fmla="*/ 23 h 94"/>
              <a:gd name="T88" fmla="*/ 65 w 95"/>
              <a:gd name="T89" fmla="*/ 29 h 94"/>
              <a:gd name="T90" fmla="*/ 69 w 95"/>
              <a:gd name="T91" fmla="*/ 34 h 94"/>
              <a:gd name="T92" fmla="*/ 72 w 95"/>
              <a:gd name="T93" fmla="*/ 4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5" h="94">
                <a:moveTo>
                  <a:pt x="54" y="94"/>
                </a:moveTo>
                <a:cubicBezTo>
                  <a:pt x="56" y="81"/>
                  <a:pt x="56" y="81"/>
                  <a:pt x="56" y="81"/>
                </a:cubicBezTo>
                <a:cubicBezTo>
                  <a:pt x="66" y="78"/>
                  <a:pt x="66" y="78"/>
                  <a:pt x="66" y="78"/>
                </a:cubicBezTo>
                <a:cubicBezTo>
                  <a:pt x="76" y="85"/>
                  <a:pt x="76" y="85"/>
                  <a:pt x="76" y="85"/>
                </a:cubicBezTo>
                <a:cubicBezTo>
                  <a:pt x="86" y="75"/>
                  <a:pt x="86" y="75"/>
                  <a:pt x="86" y="75"/>
                </a:cubicBezTo>
                <a:cubicBezTo>
                  <a:pt x="78" y="65"/>
                  <a:pt x="78" y="65"/>
                  <a:pt x="78" y="65"/>
                </a:cubicBezTo>
                <a:cubicBezTo>
                  <a:pt x="82" y="56"/>
                  <a:pt x="82" y="56"/>
                  <a:pt x="82" y="56"/>
                </a:cubicBezTo>
                <a:cubicBezTo>
                  <a:pt x="95" y="54"/>
                  <a:pt x="95" y="54"/>
                  <a:pt x="95" y="54"/>
                </a:cubicBezTo>
                <a:cubicBezTo>
                  <a:pt x="95" y="40"/>
                  <a:pt x="95" y="40"/>
                  <a:pt x="95" y="40"/>
                </a:cubicBezTo>
                <a:cubicBezTo>
                  <a:pt x="82" y="38"/>
                  <a:pt x="82" y="38"/>
                  <a:pt x="82" y="38"/>
                </a:cubicBezTo>
                <a:cubicBezTo>
                  <a:pt x="82" y="37"/>
                  <a:pt x="82" y="37"/>
                  <a:pt x="82" y="37"/>
                </a:cubicBezTo>
                <a:cubicBezTo>
                  <a:pt x="82" y="37"/>
                  <a:pt x="82" y="37"/>
                  <a:pt x="82" y="37"/>
                </a:cubicBezTo>
                <a:cubicBezTo>
                  <a:pt x="80" y="33"/>
                  <a:pt x="80" y="33"/>
                  <a:pt x="80" y="33"/>
                </a:cubicBezTo>
                <a:cubicBezTo>
                  <a:pt x="80" y="31"/>
                  <a:pt x="80" y="31"/>
                  <a:pt x="80" y="31"/>
                </a:cubicBezTo>
                <a:cubicBezTo>
                  <a:pt x="80" y="31"/>
                  <a:pt x="80" y="31"/>
                  <a:pt x="80" y="31"/>
                </a:cubicBezTo>
                <a:cubicBezTo>
                  <a:pt x="78" y="29"/>
                  <a:pt x="78" y="29"/>
                  <a:pt x="78" y="29"/>
                </a:cubicBezTo>
                <a:cubicBezTo>
                  <a:pt x="86" y="18"/>
                  <a:pt x="86" y="18"/>
                  <a:pt x="86" y="18"/>
                </a:cubicBezTo>
                <a:cubicBezTo>
                  <a:pt x="76" y="9"/>
                  <a:pt x="76" y="9"/>
                  <a:pt x="76" y="9"/>
                </a:cubicBezTo>
                <a:cubicBezTo>
                  <a:pt x="66" y="16"/>
                  <a:pt x="66" y="16"/>
                  <a:pt x="66" y="16"/>
                </a:cubicBezTo>
                <a:cubicBezTo>
                  <a:pt x="56" y="12"/>
                  <a:pt x="56" y="12"/>
                  <a:pt x="56" y="12"/>
                </a:cubicBezTo>
                <a:cubicBezTo>
                  <a:pt x="54" y="0"/>
                  <a:pt x="54" y="0"/>
                  <a:pt x="54" y="0"/>
                </a:cubicBezTo>
                <a:cubicBezTo>
                  <a:pt x="41" y="0"/>
                  <a:pt x="41" y="0"/>
                  <a:pt x="41" y="0"/>
                </a:cubicBezTo>
                <a:cubicBezTo>
                  <a:pt x="38" y="12"/>
                  <a:pt x="38" y="12"/>
                  <a:pt x="38" y="12"/>
                </a:cubicBezTo>
                <a:cubicBezTo>
                  <a:pt x="29" y="16"/>
                  <a:pt x="29" y="16"/>
                  <a:pt x="29" y="16"/>
                </a:cubicBezTo>
                <a:cubicBezTo>
                  <a:pt x="19" y="9"/>
                  <a:pt x="19" y="9"/>
                  <a:pt x="19" y="9"/>
                </a:cubicBezTo>
                <a:cubicBezTo>
                  <a:pt x="9" y="18"/>
                  <a:pt x="9" y="18"/>
                  <a:pt x="9" y="18"/>
                </a:cubicBezTo>
                <a:cubicBezTo>
                  <a:pt x="17" y="29"/>
                  <a:pt x="17" y="29"/>
                  <a:pt x="17" y="29"/>
                </a:cubicBezTo>
                <a:cubicBezTo>
                  <a:pt x="13" y="38"/>
                  <a:pt x="13" y="38"/>
                  <a:pt x="13" y="38"/>
                </a:cubicBezTo>
                <a:cubicBezTo>
                  <a:pt x="0" y="40"/>
                  <a:pt x="0" y="40"/>
                  <a:pt x="0" y="40"/>
                </a:cubicBezTo>
                <a:cubicBezTo>
                  <a:pt x="0" y="54"/>
                  <a:pt x="0" y="54"/>
                  <a:pt x="0" y="54"/>
                </a:cubicBezTo>
                <a:cubicBezTo>
                  <a:pt x="13" y="56"/>
                  <a:pt x="13" y="56"/>
                  <a:pt x="13" y="56"/>
                </a:cubicBezTo>
                <a:cubicBezTo>
                  <a:pt x="16" y="65"/>
                  <a:pt x="16" y="65"/>
                  <a:pt x="16" y="65"/>
                </a:cubicBezTo>
                <a:cubicBezTo>
                  <a:pt x="9" y="75"/>
                  <a:pt x="9" y="75"/>
                  <a:pt x="9" y="75"/>
                </a:cubicBezTo>
                <a:cubicBezTo>
                  <a:pt x="19" y="85"/>
                  <a:pt x="19" y="85"/>
                  <a:pt x="19" y="85"/>
                </a:cubicBezTo>
                <a:cubicBezTo>
                  <a:pt x="29" y="78"/>
                  <a:pt x="29" y="78"/>
                  <a:pt x="29" y="78"/>
                </a:cubicBezTo>
                <a:cubicBezTo>
                  <a:pt x="38" y="82"/>
                  <a:pt x="38" y="82"/>
                  <a:pt x="38" y="82"/>
                </a:cubicBezTo>
                <a:cubicBezTo>
                  <a:pt x="41" y="94"/>
                  <a:pt x="41" y="94"/>
                  <a:pt x="41" y="94"/>
                </a:cubicBezTo>
                <a:cubicBezTo>
                  <a:pt x="54" y="94"/>
                  <a:pt x="54" y="94"/>
                  <a:pt x="54" y="94"/>
                </a:cubicBezTo>
                <a:close/>
                <a:moveTo>
                  <a:pt x="72" y="43"/>
                </a:moveTo>
                <a:cubicBezTo>
                  <a:pt x="74" y="57"/>
                  <a:pt x="65" y="70"/>
                  <a:pt x="51" y="72"/>
                </a:cubicBezTo>
                <a:cubicBezTo>
                  <a:pt x="37" y="74"/>
                  <a:pt x="24" y="64"/>
                  <a:pt x="22" y="50"/>
                </a:cubicBezTo>
                <a:cubicBezTo>
                  <a:pt x="21" y="36"/>
                  <a:pt x="30" y="24"/>
                  <a:pt x="44" y="22"/>
                </a:cubicBezTo>
                <a:cubicBezTo>
                  <a:pt x="48" y="21"/>
                  <a:pt x="52" y="22"/>
                  <a:pt x="56" y="23"/>
                </a:cubicBezTo>
                <a:cubicBezTo>
                  <a:pt x="56" y="23"/>
                  <a:pt x="56" y="23"/>
                  <a:pt x="56" y="23"/>
                </a:cubicBezTo>
                <a:cubicBezTo>
                  <a:pt x="59" y="24"/>
                  <a:pt x="63" y="26"/>
                  <a:pt x="65" y="29"/>
                </a:cubicBezTo>
                <a:cubicBezTo>
                  <a:pt x="67" y="30"/>
                  <a:pt x="68" y="32"/>
                  <a:pt x="69" y="34"/>
                </a:cubicBezTo>
                <a:cubicBezTo>
                  <a:pt x="71" y="37"/>
                  <a:pt x="72" y="40"/>
                  <a:pt x="72" y="43"/>
                </a:cubicBezTo>
                <a:close/>
              </a:path>
            </a:pathLst>
          </a:custGeom>
          <a:solidFill>
            <a:schemeClr val="bg2">
              <a:lumMod val="75000"/>
            </a:schemeClr>
          </a:solidFill>
          <a:ln>
            <a:noFill/>
          </a:ln>
        </p:spPr>
        <p:txBody>
          <a:bodyPr/>
          <a:lstStyle/>
          <a:p>
            <a:pPr>
              <a:defRPr/>
            </a:pPr>
            <a:endParaRPr lang="zh-CN" altLang="en-US" sz="1350"/>
          </a:p>
        </p:txBody>
      </p:sp>
      <p:sp>
        <p:nvSpPr>
          <p:cNvPr id="4" name="MH_Other_2"/>
          <p:cNvSpPr>
            <a:spLocks noEditPoints="1"/>
          </p:cNvSpPr>
          <p:nvPr>
            <p:custDataLst>
              <p:tags r:id="rId3"/>
            </p:custDataLst>
          </p:nvPr>
        </p:nvSpPr>
        <p:spPr bwMode="auto">
          <a:xfrm>
            <a:off x="4455361" y="3735188"/>
            <a:ext cx="286473" cy="324045"/>
          </a:xfrm>
          <a:custGeom>
            <a:avLst/>
            <a:gdLst>
              <a:gd name="T0" fmla="*/ 15 w 31"/>
              <a:gd name="T1" fmla="*/ 0 h 35"/>
              <a:gd name="T2" fmla="*/ 24 w 31"/>
              <a:gd name="T3" fmla="*/ 8 h 35"/>
              <a:gd name="T4" fmla="*/ 15 w 31"/>
              <a:gd name="T5" fmla="*/ 17 h 35"/>
              <a:gd name="T6" fmla="*/ 7 w 31"/>
              <a:gd name="T7" fmla="*/ 8 h 35"/>
              <a:gd name="T8" fmla="*/ 15 w 31"/>
              <a:gd name="T9" fmla="*/ 0 h 35"/>
              <a:gd name="T10" fmla="*/ 6 w 31"/>
              <a:gd name="T11" fmla="*/ 19 h 35"/>
              <a:gd name="T12" fmla="*/ 10 w 31"/>
              <a:gd name="T13" fmla="*/ 19 h 35"/>
              <a:gd name="T14" fmla="*/ 14 w 31"/>
              <a:gd name="T15" fmla="*/ 24 h 35"/>
              <a:gd name="T16" fmla="*/ 17 w 31"/>
              <a:gd name="T17" fmla="*/ 24 h 35"/>
              <a:gd name="T18" fmla="*/ 21 w 31"/>
              <a:gd name="T19" fmla="*/ 19 h 35"/>
              <a:gd name="T20" fmla="*/ 24 w 31"/>
              <a:gd name="T21" fmla="*/ 19 h 35"/>
              <a:gd name="T22" fmla="*/ 31 w 31"/>
              <a:gd name="T23" fmla="*/ 25 h 35"/>
              <a:gd name="T24" fmla="*/ 31 w 31"/>
              <a:gd name="T25" fmla="*/ 35 h 35"/>
              <a:gd name="T26" fmla="*/ 0 w 31"/>
              <a:gd name="T27" fmla="*/ 35 h 35"/>
              <a:gd name="T28" fmla="*/ 0 w 31"/>
              <a:gd name="T29" fmla="*/ 25 h 35"/>
              <a:gd name="T30" fmla="*/ 6 w 31"/>
              <a:gd name="T31" fmla="*/ 1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35">
                <a:moveTo>
                  <a:pt x="15" y="0"/>
                </a:moveTo>
                <a:cubicBezTo>
                  <a:pt x="20" y="0"/>
                  <a:pt x="24" y="4"/>
                  <a:pt x="24" y="8"/>
                </a:cubicBezTo>
                <a:cubicBezTo>
                  <a:pt x="24" y="13"/>
                  <a:pt x="20" y="17"/>
                  <a:pt x="15" y="17"/>
                </a:cubicBezTo>
                <a:cubicBezTo>
                  <a:pt x="11" y="17"/>
                  <a:pt x="7" y="13"/>
                  <a:pt x="7" y="8"/>
                </a:cubicBezTo>
                <a:cubicBezTo>
                  <a:pt x="7" y="4"/>
                  <a:pt x="11" y="0"/>
                  <a:pt x="15" y="0"/>
                </a:cubicBezTo>
                <a:close/>
                <a:moveTo>
                  <a:pt x="6" y="19"/>
                </a:moveTo>
                <a:cubicBezTo>
                  <a:pt x="10" y="19"/>
                  <a:pt x="10" y="19"/>
                  <a:pt x="10" y="19"/>
                </a:cubicBezTo>
                <a:cubicBezTo>
                  <a:pt x="14" y="24"/>
                  <a:pt x="14" y="24"/>
                  <a:pt x="14" y="24"/>
                </a:cubicBezTo>
                <a:cubicBezTo>
                  <a:pt x="15" y="26"/>
                  <a:pt x="16" y="26"/>
                  <a:pt x="17" y="24"/>
                </a:cubicBezTo>
                <a:cubicBezTo>
                  <a:pt x="21" y="19"/>
                  <a:pt x="21" y="19"/>
                  <a:pt x="21" y="19"/>
                </a:cubicBezTo>
                <a:cubicBezTo>
                  <a:pt x="24" y="19"/>
                  <a:pt x="24" y="19"/>
                  <a:pt x="24" y="19"/>
                </a:cubicBezTo>
                <a:cubicBezTo>
                  <a:pt x="28" y="19"/>
                  <a:pt x="31" y="21"/>
                  <a:pt x="31" y="25"/>
                </a:cubicBezTo>
                <a:cubicBezTo>
                  <a:pt x="31" y="35"/>
                  <a:pt x="31" y="35"/>
                  <a:pt x="31" y="35"/>
                </a:cubicBezTo>
                <a:cubicBezTo>
                  <a:pt x="26" y="35"/>
                  <a:pt x="5" y="35"/>
                  <a:pt x="0" y="35"/>
                </a:cubicBezTo>
                <a:cubicBezTo>
                  <a:pt x="0" y="25"/>
                  <a:pt x="0" y="25"/>
                  <a:pt x="0" y="25"/>
                </a:cubicBezTo>
                <a:cubicBezTo>
                  <a:pt x="0" y="21"/>
                  <a:pt x="3" y="19"/>
                  <a:pt x="6" y="19"/>
                </a:cubicBezTo>
                <a:close/>
              </a:path>
            </a:pathLst>
          </a:custGeom>
          <a:solidFill>
            <a:schemeClr val="bg2">
              <a:lumMod val="75000"/>
            </a:schemeClr>
          </a:solidFill>
          <a:ln>
            <a:noFill/>
          </a:ln>
        </p:spPr>
        <p:txBody>
          <a:bodyPr/>
          <a:lstStyle/>
          <a:p>
            <a:pPr>
              <a:defRPr/>
            </a:pPr>
            <a:endParaRPr lang="zh-CN" altLang="en-US" sz="1350"/>
          </a:p>
        </p:txBody>
      </p:sp>
      <p:sp>
        <p:nvSpPr>
          <p:cNvPr id="2053" name="MH_Other_3"/>
          <p:cNvSpPr>
            <a:spLocks noEditPoints="1"/>
          </p:cNvSpPr>
          <p:nvPr>
            <p:custDataLst>
              <p:tags r:id="rId4"/>
            </p:custDataLst>
          </p:nvPr>
        </p:nvSpPr>
        <p:spPr bwMode="auto">
          <a:xfrm>
            <a:off x="4159496" y="1496622"/>
            <a:ext cx="868815" cy="879772"/>
          </a:xfrm>
          <a:custGeom>
            <a:avLst/>
            <a:gdLst>
              <a:gd name="T0" fmla="*/ 2147483646 w 94"/>
              <a:gd name="T1" fmla="*/ 2147483646 h 95"/>
              <a:gd name="T2" fmla="*/ 2147483646 w 94"/>
              <a:gd name="T3" fmla="*/ 2147483646 h 95"/>
              <a:gd name="T4" fmla="*/ 2147483646 w 94"/>
              <a:gd name="T5" fmla="*/ 2147483646 h 95"/>
              <a:gd name="T6" fmla="*/ 2147483646 w 94"/>
              <a:gd name="T7" fmla="*/ 2147483646 h 95"/>
              <a:gd name="T8" fmla="*/ 2147483646 w 94"/>
              <a:gd name="T9" fmla="*/ 2147483646 h 95"/>
              <a:gd name="T10" fmla="*/ 2147483646 w 94"/>
              <a:gd name="T11" fmla="*/ 2147483646 h 95"/>
              <a:gd name="T12" fmla="*/ 2147483646 w 94"/>
              <a:gd name="T13" fmla="*/ 2147483646 h 95"/>
              <a:gd name="T14" fmla="*/ 2147483646 w 94"/>
              <a:gd name="T15" fmla="*/ 2147483646 h 95"/>
              <a:gd name="T16" fmla="*/ 2147483646 w 94"/>
              <a:gd name="T17" fmla="*/ 2147483646 h 95"/>
              <a:gd name="T18" fmla="*/ 2147483646 w 94"/>
              <a:gd name="T19" fmla="*/ 2147483646 h 95"/>
              <a:gd name="T20" fmla="*/ 2147483646 w 94"/>
              <a:gd name="T21" fmla="*/ 2147483646 h 95"/>
              <a:gd name="T22" fmla="*/ 2147483646 w 94"/>
              <a:gd name="T23" fmla="*/ 2147483646 h 95"/>
              <a:gd name="T24" fmla="*/ 2147483646 w 94"/>
              <a:gd name="T25" fmla="*/ 2147483646 h 95"/>
              <a:gd name="T26" fmla="*/ 2147483646 w 94"/>
              <a:gd name="T27" fmla="*/ 2147483646 h 95"/>
              <a:gd name="T28" fmla="*/ 2147483646 w 94"/>
              <a:gd name="T29" fmla="*/ 2147483646 h 95"/>
              <a:gd name="T30" fmla="*/ 2147483646 w 94"/>
              <a:gd name="T31" fmla="*/ 2147483646 h 95"/>
              <a:gd name="T32" fmla="*/ 2147483646 w 94"/>
              <a:gd name="T33" fmla="*/ 2147483646 h 95"/>
              <a:gd name="T34" fmla="*/ 2147483646 w 94"/>
              <a:gd name="T35" fmla="*/ 2147483646 h 95"/>
              <a:gd name="T36" fmla="*/ 2147483646 w 94"/>
              <a:gd name="T37" fmla="*/ 2147483646 h 95"/>
              <a:gd name="T38" fmla="*/ 2147483646 w 94"/>
              <a:gd name="T39" fmla="*/ 2147483646 h 95"/>
              <a:gd name="T40" fmla="*/ 2147483646 w 94"/>
              <a:gd name="T41" fmla="*/ 0 h 95"/>
              <a:gd name="T42" fmla="*/ 2147483646 w 94"/>
              <a:gd name="T43" fmla="*/ 0 h 95"/>
              <a:gd name="T44" fmla="*/ 2147483646 w 94"/>
              <a:gd name="T45" fmla="*/ 2147483646 h 95"/>
              <a:gd name="T46" fmla="*/ 2147483646 w 94"/>
              <a:gd name="T47" fmla="*/ 2147483646 h 95"/>
              <a:gd name="T48" fmla="*/ 2147483646 w 94"/>
              <a:gd name="T49" fmla="*/ 2147483646 h 95"/>
              <a:gd name="T50" fmla="*/ 2147483646 w 94"/>
              <a:gd name="T51" fmla="*/ 2147483646 h 95"/>
              <a:gd name="T52" fmla="*/ 2147483646 w 94"/>
              <a:gd name="T53" fmla="*/ 2147483646 h 95"/>
              <a:gd name="T54" fmla="*/ 2147483646 w 94"/>
              <a:gd name="T55" fmla="*/ 2147483646 h 95"/>
              <a:gd name="T56" fmla="*/ 0 w 94"/>
              <a:gd name="T57" fmla="*/ 2147483646 h 95"/>
              <a:gd name="T58" fmla="*/ 0 w 94"/>
              <a:gd name="T59" fmla="*/ 2147483646 h 95"/>
              <a:gd name="T60" fmla="*/ 2147483646 w 94"/>
              <a:gd name="T61" fmla="*/ 2147483646 h 95"/>
              <a:gd name="T62" fmla="*/ 2147483646 w 94"/>
              <a:gd name="T63" fmla="*/ 2147483646 h 95"/>
              <a:gd name="T64" fmla="*/ 2147483646 w 94"/>
              <a:gd name="T65" fmla="*/ 2147483646 h 95"/>
              <a:gd name="T66" fmla="*/ 2147483646 w 94"/>
              <a:gd name="T67" fmla="*/ 2147483646 h 95"/>
              <a:gd name="T68" fmla="*/ 2147483646 w 94"/>
              <a:gd name="T69" fmla="*/ 2147483646 h 95"/>
              <a:gd name="T70" fmla="*/ 2147483646 w 94"/>
              <a:gd name="T71" fmla="*/ 2147483646 h 95"/>
              <a:gd name="T72" fmla="*/ 2147483646 w 94"/>
              <a:gd name="T73" fmla="*/ 2147483646 h 95"/>
              <a:gd name="T74" fmla="*/ 2147483646 w 94"/>
              <a:gd name="T75" fmla="*/ 2147483646 h 95"/>
              <a:gd name="T76" fmla="*/ 2147483646 w 94"/>
              <a:gd name="T77" fmla="*/ 2147483646 h 95"/>
              <a:gd name="T78" fmla="*/ 2147483646 w 94"/>
              <a:gd name="T79" fmla="*/ 2147483646 h 95"/>
              <a:gd name="T80" fmla="*/ 2147483646 w 94"/>
              <a:gd name="T81" fmla="*/ 2147483646 h 95"/>
              <a:gd name="T82" fmla="*/ 2147483646 w 94"/>
              <a:gd name="T83" fmla="*/ 2147483646 h 95"/>
              <a:gd name="T84" fmla="*/ 2147483646 w 94"/>
              <a:gd name="T85" fmla="*/ 2147483646 h 95"/>
              <a:gd name="T86" fmla="*/ 2147483646 w 94"/>
              <a:gd name="T87" fmla="*/ 2147483646 h 95"/>
              <a:gd name="T88" fmla="*/ 2147483646 w 94"/>
              <a:gd name="T89" fmla="*/ 2147483646 h 95"/>
              <a:gd name="T90" fmla="*/ 2147483646 w 94"/>
              <a:gd name="T91" fmla="*/ 2147483646 h 95"/>
              <a:gd name="T92" fmla="*/ 2147483646 w 94"/>
              <a:gd name="T93" fmla="*/ 2147483646 h 9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94" h="95">
                <a:moveTo>
                  <a:pt x="54" y="95"/>
                </a:moveTo>
                <a:cubicBezTo>
                  <a:pt x="56" y="82"/>
                  <a:pt x="56" y="82"/>
                  <a:pt x="56" y="82"/>
                </a:cubicBezTo>
                <a:cubicBezTo>
                  <a:pt x="65" y="78"/>
                  <a:pt x="65" y="78"/>
                  <a:pt x="65" y="78"/>
                </a:cubicBezTo>
                <a:cubicBezTo>
                  <a:pt x="75" y="86"/>
                  <a:pt x="75" y="86"/>
                  <a:pt x="75" y="86"/>
                </a:cubicBezTo>
                <a:cubicBezTo>
                  <a:pt x="85" y="76"/>
                  <a:pt x="85" y="76"/>
                  <a:pt x="85" y="76"/>
                </a:cubicBezTo>
                <a:cubicBezTo>
                  <a:pt x="78" y="66"/>
                  <a:pt x="78" y="66"/>
                  <a:pt x="78" y="66"/>
                </a:cubicBezTo>
                <a:cubicBezTo>
                  <a:pt x="82" y="56"/>
                  <a:pt x="82" y="56"/>
                  <a:pt x="82" y="56"/>
                </a:cubicBezTo>
                <a:cubicBezTo>
                  <a:pt x="94" y="54"/>
                  <a:pt x="94" y="54"/>
                  <a:pt x="94" y="54"/>
                </a:cubicBezTo>
                <a:cubicBezTo>
                  <a:pt x="94" y="41"/>
                  <a:pt x="94" y="41"/>
                  <a:pt x="94" y="41"/>
                </a:cubicBezTo>
                <a:cubicBezTo>
                  <a:pt x="82" y="38"/>
                  <a:pt x="82" y="38"/>
                  <a:pt x="82" y="38"/>
                </a:cubicBezTo>
                <a:cubicBezTo>
                  <a:pt x="81" y="37"/>
                  <a:pt x="81" y="37"/>
                  <a:pt x="81" y="37"/>
                </a:cubicBezTo>
                <a:cubicBezTo>
                  <a:pt x="81" y="37"/>
                  <a:pt x="81" y="37"/>
                  <a:pt x="81" y="37"/>
                </a:cubicBezTo>
                <a:cubicBezTo>
                  <a:pt x="80" y="34"/>
                  <a:pt x="80" y="34"/>
                  <a:pt x="80" y="34"/>
                </a:cubicBezTo>
                <a:cubicBezTo>
                  <a:pt x="79" y="32"/>
                  <a:pt x="79" y="32"/>
                  <a:pt x="79" y="32"/>
                </a:cubicBezTo>
                <a:cubicBezTo>
                  <a:pt x="79" y="32"/>
                  <a:pt x="79" y="32"/>
                  <a:pt x="79" y="32"/>
                </a:cubicBezTo>
                <a:cubicBezTo>
                  <a:pt x="78" y="29"/>
                  <a:pt x="78" y="29"/>
                  <a:pt x="78" y="29"/>
                </a:cubicBezTo>
                <a:cubicBezTo>
                  <a:pt x="85" y="19"/>
                  <a:pt x="85" y="19"/>
                  <a:pt x="85" y="19"/>
                </a:cubicBezTo>
                <a:cubicBezTo>
                  <a:pt x="75" y="9"/>
                  <a:pt x="75" y="9"/>
                  <a:pt x="75" y="9"/>
                </a:cubicBezTo>
                <a:cubicBezTo>
                  <a:pt x="65" y="16"/>
                  <a:pt x="65" y="16"/>
                  <a:pt x="65" y="16"/>
                </a:cubicBezTo>
                <a:cubicBezTo>
                  <a:pt x="56" y="13"/>
                  <a:pt x="56" y="13"/>
                  <a:pt x="56" y="13"/>
                </a:cubicBezTo>
                <a:cubicBezTo>
                  <a:pt x="54" y="0"/>
                  <a:pt x="54" y="0"/>
                  <a:pt x="54" y="0"/>
                </a:cubicBezTo>
                <a:cubicBezTo>
                  <a:pt x="40" y="0"/>
                  <a:pt x="40" y="0"/>
                  <a:pt x="40" y="0"/>
                </a:cubicBezTo>
                <a:cubicBezTo>
                  <a:pt x="38" y="13"/>
                  <a:pt x="38" y="13"/>
                  <a:pt x="38" y="13"/>
                </a:cubicBezTo>
                <a:cubicBezTo>
                  <a:pt x="29" y="16"/>
                  <a:pt x="29" y="16"/>
                  <a:pt x="29" y="16"/>
                </a:cubicBezTo>
                <a:cubicBezTo>
                  <a:pt x="18" y="9"/>
                  <a:pt x="18" y="9"/>
                  <a:pt x="18" y="9"/>
                </a:cubicBezTo>
                <a:cubicBezTo>
                  <a:pt x="9" y="19"/>
                  <a:pt x="9" y="19"/>
                  <a:pt x="9" y="19"/>
                </a:cubicBezTo>
                <a:cubicBezTo>
                  <a:pt x="16" y="29"/>
                  <a:pt x="16" y="29"/>
                  <a:pt x="16" y="29"/>
                </a:cubicBezTo>
                <a:cubicBezTo>
                  <a:pt x="12" y="38"/>
                  <a:pt x="12" y="38"/>
                  <a:pt x="12" y="38"/>
                </a:cubicBezTo>
                <a:cubicBezTo>
                  <a:pt x="0" y="41"/>
                  <a:pt x="0" y="41"/>
                  <a:pt x="0" y="41"/>
                </a:cubicBezTo>
                <a:cubicBezTo>
                  <a:pt x="0" y="54"/>
                  <a:pt x="0" y="54"/>
                  <a:pt x="0" y="54"/>
                </a:cubicBezTo>
                <a:cubicBezTo>
                  <a:pt x="12" y="56"/>
                  <a:pt x="12" y="56"/>
                  <a:pt x="12" y="56"/>
                </a:cubicBezTo>
                <a:cubicBezTo>
                  <a:pt x="16" y="66"/>
                  <a:pt x="16" y="66"/>
                  <a:pt x="16" y="66"/>
                </a:cubicBezTo>
                <a:cubicBezTo>
                  <a:pt x="9" y="76"/>
                  <a:pt x="9" y="76"/>
                  <a:pt x="9" y="76"/>
                </a:cubicBezTo>
                <a:cubicBezTo>
                  <a:pt x="18" y="86"/>
                  <a:pt x="18" y="86"/>
                  <a:pt x="18" y="86"/>
                </a:cubicBezTo>
                <a:cubicBezTo>
                  <a:pt x="29" y="78"/>
                  <a:pt x="29" y="78"/>
                  <a:pt x="29" y="78"/>
                </a:cubicBezTo>
                <a:cubicBezTo>
                  <a:pt x="38" y="82"/>
                  <a:pt x="38" y="82"/>
                  <a:pt x="38" y="82"/>
                </a:cubicBezTo>
                <a:cubicBezTo>
                  <a:pt x="40" y="95"/>
                  <a:pt x="40" y="95"/>
                  <a:pt x="40" y="95"/>
                </a:cubicBezTo>
                <a:cubicBezTo>
                  <a:pt x="54" y="95"/>
                  <a:pt x="54" y="95"/>
                  <a:pt x="54" y="95"/>
                </a:cubicBezTo>
                <a:close/>
                <a:moveTo>
                  <a:pt x="72" y="44"/>
                </a:moveTo>
                <a:cubicBezTo>
                  <a:pt x="74" y="58"/>
                  <a:pt x="64" y="71"/>
                  <a:pt x="50" y="72"/>
                </a:cubicBezTo>
                <a:cubicBezTo>
                  <a:pt x="37" y="74"/>
                  <a:pt x="24" y="65"/>
                  <a:pt x="22" y="51"/>
                </a:cubicBezTo>
                <a:cubicBezTo>
                  <a:pt x="20" y="37"/>
                  <a:pt x="30" y="24"/>
                  <a:pt x="44" y="22"/>
                </a:cubicBezTo>
                <a:cubicBezTo>
                  <a:pt x="48" y="22"/>
                  <a:pt x="52" y="22"/>
                  <a:pt x="55" y="24"/>
                </a:cubicBezTo>
                <a:cubicBezTo>
                  <a:pt x="55" y="24"/>
                  <a:pt x="55" y="24"/>
                  <a:pt x="55" y="24"/>
                </a:cubicBezTo>
                <a:cubicBezTo>
                  <a:pt x="59" y="25"/>
                  <a:pt x="62" y="27"/>
                  <a:pt x="65" y="30"/>
                </a:cubicBezTo>
                <a:cubicBezTo>
                  <a:pt x="66" y="31"/>
                  <a:pt x="68" y="33"/>
                  <a:pt x="69" y="35"/>
                </a:cubicBezTo>
                <a:cubicBezTo>
                  <a:pt x="70" y="38"/>
                  <a:pt x="72" y="41"/>
                  <a:pt x="72" y="44"/>
                </a:cubicBezTo>
                <a:close/>
              </a:path>
            </a:pathLst>
          </a:custGeom>
          <a:solidFill>
            <a:schemeClr val="tx1">
              <a:lumMod val="50000"/>
              <a:lumOff val="50000"/>
            </a:schemeClr>
          </a:solidFill>
          <a:ln>
            <a:noFill/>
          </a:ln>
        </p:spPr>
        <p:txBody>
          <a:bodyPr/>
          <a:lstStyle/>
          <a:p>
            <a:endParaRPr lang="zh-CN" altLang="en-US" sz="1350"/>
          </a:p>
        </p:txBody>
      </p:sp>
      <p:sp>
        <p:nvSpPr>
          <p:cNvPr id="6" name="MH_Other_4"/>
          <p:cNvSpPr>
            <a:spLocks noEditPoints="1"/>
          </p:cNvSpPr>
          <p:nvPr>
            <p:custDataLst>
              <p:tags r:id="rId5"/>
            </p:custDataLst>
          </p:nvPr>
        </p:nvSpPr>
        <p:spPr bwMode="auto">
          <a:xfrm>
            <a:off x="4455363" y="1765876"/>
            <a:ext cx="277081" cy="322479"/>
          </a:xfrm>
          <a:custGeom>
            <a:avLst/>
            <a:gdLst>
              <a:gd name="T0" fmla="*/ 15 w 30"/>
              <a:gd name="T1" fmla="*/ 0 h 35"/>
              <a:gd name="T2" fmla="*/ 23 w 30"/>
              <a:gd name="T3" fmla="*/ 8 h 35"/>
              <a:gd name="T4" fmla="*/ 15 w 30"/>
              <a:gd name="T5" fmla="*/ 16 h 35"/>
              <a:gd name="T6" fmla="*/ 7 w 30"/>
              <a:gd name="T7" fmla="*/ 8 h 35"/>
              <a:gd name="T8" fmla="*/ 15 w 30"/>
              <a:gd name="T9" fmla="*/ 0 h 35"/>
              <a:gd name="T10" fmla="*/ 6 w 30"/>
              <a:gd name="T11" fmla="*/ 18 h 35"/>
              <a:gd name="T12" fmla="*/ 10 w 30"/>
              <a:gd name="T13" fmla="*/ 18 h 35"/>
              <a:gd name="T14" fmla="*/ 13 w 30"/>
              <a:gd name="T15" fmla="*/ 24 h 35"/>
              <a:gd name="T16" fmla="*/ 17 w 30"/>
              <a:gd name="T17" fmla="*/ 24 h 35"/>
              <a:gd name="T18" fmla="*/ 20 w 30"/>
              <a:gd name="T19" fmla="*/ 18 h 35"/>
              <a:gd name="T20" fmla="*/ 24 w 30"/>
              <a:gd name="T21" fmla="*/ 18 h 35"/>
              <a:gd name="T22" fmla="*/ 30 w 30"/>
              <a:gd name="T23" fmla="*/ 25 h 35"/>
              <a:gd name="T24" fmla="*/ 30 w 30"/>
              <a:gd name="T25" fmla="*/ 35 h 35"/>
              <a:gd name="T26" fmla="*/ 0 w 30"/>
              <a:gd name="T27" fmla="*/ 35 h 35"/>
              <a:gd name="T28" fmla="*/ 0 w 30"/>
              <a:gd name="T29" fmla="*/ 25 h 35"/>
              <a:gd name="T30" fmla="*/ 6 w 30"/>
              <a:gd name="T31" fmla="*/ 1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35">
                <a:moveTo>
                  <a:pt x="15" y="0"/>
                </a:moveTo>
                <a:cubicBezTo>
                  <a:pt x="20" y="0"/>
                  <a:pt x="23" y="3"/>
                  <a:pt x="23" y="8"/>
                </a:cubicBezTo>
                <a:cubicBezTo>
                  <a:pt x="23" y="13"/>
                  <a:pt x="20" y="16"/>
                  <a:pt x="15" y="16"/>
                </a:cubicBezTo>
                <a:cubicBezTo>
                  <a:pt x="10" y="16"/>
                  <a:pt x="7" y="13"/>
                  <a:pt x="7" y="8"/>
                </a:cubicBezTo>
                <a:cubicBezTo>
                  <a:pt x="7" y="3"/>
                  <a:pt x="10" y="0"/>
                  <a:pt x="15" y="0"/>
                </a:cubicBezTo>
                <a:close/>
                <a:moveTo>
                  <a:pt x="6" y="18"/>
                </a:moveTo>
                <a:cubicBezTo>
                  <a:pt x="10" y="18"/>
                  <a:pt x="10" y="18"/>
                  <a:pt x="10" y="18"/>
                </a:cubicBezTo>
                <a:cubicBezTo>
                  <a:pt x="13" y="24"/>
                  <a:pt x="13" y="24"/>
                  <a:pt x="13" y="24"/>
                </a:cubicBezTo>
                <a:cubicBezTo>
                  <a:pt x="14" y="26"/>
                  <a:pt x="16" y="26"/>
                  <a:pt x="17" y="24"/>
                </a:cubicBezTo>
                <a:cubicBezTo>
                  <a:pt x="20" y="18"/>
                  <a:pt x="20" y="18"/>
                  <a:pt x="20" y="18"/>
                </a:cubicBezTo>
                <a:cubicBezTo>
                  <a:pt x="24" y="18"/>
                  <a:pt x="24" y="18"/>
                  <a:pt x="24" y="18"/>
                </a:cubicBezTo>
                <a:cubicBezTo>
                  <a:pt x="27" y="18"/>
                  <a:pt x="30" y="21"/>
                  <a:pt x="30" y="25"/>
                </a:cubicBezTo>
                <a:cubicBezTo>
                  <a:pt x="30" y="35"/>
                  <a:pt x="30" y="35"/>
                  <a:pt x="30" y="35"/>
                </a:cubicBezTo>
                <a:cubicBezTo>
                  <a:pt x="25" y="35"/>
                  <a:pt x="5" y="35"/>
                  <a:pt x="0" y="35"/>
                </a:cubicBezTo>
                <a:cubicBezTo>
                  <a:pt x="0" y="25"/>
                  <a:pt x="0" y="25"/>
                  <a:pt x="0" y="25"/>
                </a:cubicBezTo>
                <a:cubicBezTo>
                  <a:pt x="0" y="21"/>
                  <a:pt x="3" y="18"/>
                  <a:pt x="6" y="18"/>
                </a:cubicBezTo>
                <a:close/>
              </a:path>
            </a:pathLst>
          </a:custGeom>
          <a:solidFill>
            <a:schemeClr val="tx1">
              <a:lumMod val="50000"/>
              <a:lumOff val="50000"/>
            </a:schemeClr>
          </a:solidFill>
          <a:ln>
            <a:noFill/>
          </a:ln>
        </p:spPr>
        <p:txBody>
          <a:bodyPr/>
          <a:lstStyle/>
          <a:p>
            <a:pPr>
              <a:defRPr/>
            </a:pPr>
            <a:endParaRPr lang="zh-CN" altLang="en-US" sz="1350"/>
          </a:p>
        </p:txBody>
      </p:sp>
      <p:sp>
        <p:nvSpPr>
          <p:cNvPr id="2055" name="MH_Other_5"/>
          <p:cNvSpPr>
            <a:spLocks noEditPoints="1"/>
          </p:cNvSpPr>
          <p:nvPr>
            <p:custDataLst>
              <p:tags r:id="rId6"/>
            </p:custDataLst>
          </p:nvPr>
        </p:nvSpPr>
        <p:spPr bwMode="auto">
          <a:xfrm>
            <a:off x="3248414" y="2199501"/>
            <a:ext cx="1441763" cy="1443327"/>
          </a:xfrm>
          <a:custGeom>
            <a:avLst/>
            <a:gdLst>
              <a:gd name="T0" fmla="*/ 2147483646 w 156"/>
              <a:gd name="T1" fmla="*/ 2147483646 h 156"/>
              <a:gd name="T2" fmla="*/ 2147483646 w 156"/>
              <a:gd name="T3" fmla="*/ 2147483646 h 156"/>
              <a:gd name="T4" fmla="*/ 2147483646 w 156"/>
              <a:gd name="T5" fmla="*/ 2147483646 h 156"/>
              <a:gd name="T6" fmla="*/ 2147483646 w 156"/>
              <a:gd name="T7" fmla="*/ 2147483646 h 156"/>
              <a:gd name="T8" fmla="*/ 2147483646 w 156"/>
              <a:gd name="T9" fmla="*/ 2147483646 h 156"/>
              <a:gd name="T10" fmla="*/ 2147483646 w 156"/>
              <a:gd name="T11" fmla="*/ 2147483646 h 156"/>
              <a:gd name="T12" fmla="*/ 2147483646 w 156"/>
              <a:gd name="T13" fmla="*/ 2147483646 h 156"/>
              <a:gd name="T14" fmla="*/ 2147483646 w 156"/>
              <a:gd name="T15" fmla="*/ 2147483646 h 156"/>
              <a:gd name="T16" fmla="*/ 2147483646 w 156"/>
              <a:gd name="T17" fmla="*/ 2147483646 h 156"/>
              <a:gd name="T18" fmla="*/ 2147483646 w 156"/>
              <a:gd name="T19" fmla="*/ 2147483646 h 156"/>
              <a:gd name="T20" fmla="*/ 2147483646 w 156"/>
              <a:gd name="T21" fmla="*/ 2147483646 h 156"/>
              <a:gd name="T22" fmla="*/ 2147483646 w 156"/>
              <a:gd name="T23" fmla="*/ 2147483646 h 156"/>
              <a:gd name="T24" fmla="*/ 2147483646 w 156"/>
              <a:gd name="T25" fmla="*/ 2147483646 h 156"/>
              <a:gd name="T26" fmla="*/ 2147483646 w 156"/>
              <a:gd name="T27" fmla="*/ 2147483646 h 156"/>
              <a:gd name="T28" fmla="*/ 2147483646 w 156"/>
              <a:gd name="T29" fmla="*/ 2147483646 h 156"/>
              <a:gd name="T30" fmla="*/ 2147483646 w 156"/>
              <a:gd name="T31" fmla="*/ 2147483646 h 156"/>
              <a:gd name="T32" fmla="*/ 2147483646 w 156"/>
              <a:gd name="T33" fmla="*/ 2147483646 h 156"/>
              <a:gd name="T34" fmla="*/ 2147483646 w 156"/>
              <a:gd name="T35" fmla="*/ 2147483646 h 156"/>
              <a:gd name="T36" fmla="*/ 2147483646 w 156"/>
              <a:gd name="T37" fmla="*/ 2147483646 h 156"/>
              <a:gd name="T38" fmla="*/ 2147483646 w 156"/>
              <a:gd name="T39" fmla="*/ 2147483646 h 156"/>
              <a:gd name="T40" fmla="*/ 2147483646 w 156"/>
              <a:gd name="T41" fmla="*/ 0 h 156"/>
              <a:gd name="T42" fmla="*/ 2147483646 w 156"/>
              <a:gd name="T43" fmla="*/ 0 h 156"/>
              <a:gd name="T44" fmla="*/ 2147483646 w 156"/>
              <a:gd name="T45" fmla="*/ 2147483646 h 156"/>
              <a:gd name="T46" fmla="*/ 2147483646 w 156"/>
              <a:gd name="T47" fmla="*/ 2147483646 h 156"/>
              <a:gd name="T48" fmla="*/ 2147483646 w 156"/>
              <a:gd name="T49" fmla="*/ 2147483646 h 156"/>
              <a:gd name="T50" fmla="*/ 2147483646 w 156"/>
              <a:gd name="T51" fmla="*/ 2147483646 h 156"/>
              <a:gd name="T52" fmla="*/ 2147483646 w 156"/>
              <a:gd name="T53" fmla="*/ 2147483646 h 156"/>
              <a:gd name="T54" fmla="*/ 2147483646 w 156"/>
              <a:gd name="T55" fmla="*/ 2147483646 h 156"/>
              <a:gd name="T56" fmla="*/ 0 w 156"/>
              <a:gd name="T57" fmla="*/ 2147483646 h 156"/>
              <a:gd name="T58" fmla="*/ 0 w 156"/>
              <a:gd name="T59" fmla="*/ 2147483646 h 156"/>
              <a:gd name="T60" fmla="*/ 2147483646 w 156"/>
              <a:gd name="T61" fmla="*/ 2147483646 h 156"/>
              <a:gd name="T62" fmla="*/ 2147483646 w 156"/>
              <a:gd name="T63" fmla="*/ 2147483646 h 156"/>
              <a:gd name="T64" fmla="*/ 2147483646 w 156"/>
              <a:gd name="T65" fmla="*/ 2147483646 h 156"/>
              <a:gd name="T66" fmla="*/ 2147483646 w 156"/>
              <a:gd name="T67" fmla="*/ 2147483646 h 156"/>
              <a:gd name="T68" fmla="*/ 2147483646 w 156"/>
              <a:gd name="T69" fmla="*/ 2147483646 h 156"/>
              <a:gd name="T70" fmla="*/ 2147483646 w 156"/>
              <a:gd name="T71" fmla="*/ 2147483646 h 156"/>
              <a:gd name="T72" fmla="*/ 2147483646 w 156"/>
              <a:gd name="T73" fmla="*/ 2147483646 h 156"/>
              <a:gd name="T74" fmla="*/ 2147483646 w 156"/>
              <a:gd name="T75" fmla="*/ 2147483646 h 156"/>
              <a:gd name="T76" fmla="*/ 2147483646 w 156"/>
              <a:gd name="T77" fmla="*/ 2147483646 h 156"/>
              <a:gd name="T78" fmla="*/ 2147483646 w 156"/>
              <a:gd name="T79" fmla="*/ 2147483646 h 156"/>
              <a:gd name="T80" fmla="*/ 2147483646 w 156"/>
              <a:gd name="T81" fmla="*/ 2147483646 h 156"/>
              <a:gd name="T82" fmla="*/ 2147483646 w 156"/>
              <a:gd name="T83" fmla="*/ 2147483646 h 156"/>
              <a:gd name="T84" fmla="*/ 2147483646 w 156"/>
              <a:gd name="T85" fmla="*/ 2147483646 h 156"/>
              <a:gd name="T86" fmla="*/ 2147483646 w 156"/>
              <a:gd name="T87" fmla="*/ 2147483646 h 156"/>
              <a:gd name="T88" fmla="*/ 2147483646 w 156"/>
              <a:gd name="T89" fmla="*/ 2147483646 h 156"/>
              <a:gd name="T90" fmla="*/ 2147483646 w 156"/>
              <a:gd name="T91" fmla="*/ 2147483646 h 156"/>
              <a:gd name="T92" fmla="*/ 2147483646 w 156"/>
              <a:gd name="T93" fmla="*/ 2147483646 h 15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56" h="156">
                <a:moveTo>
                  <a:pt x="89" y="156"/>
                </a:moveTo>
                <a:cubicBezTo>
                  <a:pt x="93" y="135"/>
                  <a:pt x="93" y="135"/>
                  <a:pt x="93" y="135"/>
                </a:cubicBezTo>
                <a:cubicBezTo>
                  <a:pt x="108" y="129"/>
                  <a:pt x="108" y="129"/>
                  <a:pt x="108" y="129"/>
                </a:cubicBezTo>
                <a:cubicBezTo>
                  <a:pt x="125" y="141"/>
                  <a:pt x="125" y="141"/>
                  <a:pt x="125" y="141"/>
                </a:cubicBezTo>
                <a:cubicBezTo>
                  <a:pt x="141" y="125"/>
                  <a:pt x="141" y="125"/>
                  <a:pt x="141" y="125"/>
                </a:cubicBezTo>
                <a:cubicBezTo>
                  <a:pt x="129" y="108"/>
                  <a:pt x="129" y="108"/>
                  <a:pt x="129" y="108"/>
                </a:cubicBezTo>
                <a:cubicBezTo>
                  <a:pt x="135" y="93"/>
                  <a:pt x="135" y="93"/>
                  <a:pt x="135" y="93"/>
                </a:cubicBezTo>
                <a:cubicBezTo>
                  <a:pt x="156" y="89"/>
                  <a:pt x="156" y="89"/>
                  <a:pt x="156" y="89"/>
                </a:cubicBezTo>
                <a:cubicBezTo>
                  <a:pt x="156" y="67"/>
                  <a:pt x="156" y="67"/>
                  <a:pt x="156" y="67"/>
                </a:cubicBezTo>
                <a:cubicBezTo>
                  <a:pt x="135" y="63"/>
                  <a:pt x="135" y="63"/>
                  <a:pt x="135" y="63"/>
                </a:cubicBezTo>
                <a:cubicBezTo>
                  <a:pt x="135" y="62"/>
                  <a:pt x="135" y="62"/>
                  <a:pt x="135" y="62"/>
                </a:cubicBezTo>
                <a:cubicBezTo>
                  <a:pt x="135" y="62"/>
                  <a:pt x="135" y="62"/>
                  <a:pt x="135" y="62"/>
                </a:cubicBezTo>
                <a:cubicBezTo>
                  <a:pt x="132" y="56"/>
                  <a:pt x="132" y="56"/>
                  <a:pt x="132" y="56"/>
                </a:cubicBezTo>
                <a:cubicBezTo>
                  <a:pt x="131" y="53"/>
                  <a:pt x="131" y="53"/>
                  <a:pt x="131" y="53"/>
                </a:cubicBezTo>
                <a:cubicBezTo>
                  <a:pt x="131" y="53"/>
                  <a:pt x="131" y="53"/>
                  <a:pt x="131" y="53"/>
                </a:cubicBezTo>
                <a:cubicBezTo>
                  <a:pt x="129" y="48"/>
                  <a:pt x="129" y="48"/>
                  <a:pt x="129" y="48"/>
                </a:cubicBezTo>
                <a:cubicBezTo>
                  <a:pt x="141" y="31"/>
                  <a:pt x="141" y="31"/>
                  <a:pt x="141" y="31"/>
                </a:cubicBezTo>
                <a:cubicBezTo>
                  <a:pt x="125" y="15"/>
                  <a:pt x="125" y="15"/>
                  <a:pt x="125" y="15"/>
                </a:cubicBezTo>
                <a:cubicBezTo>
                  <a:pt x="108" y="27"/>
                  <a:pt x="108" y="27"/>
                  <a:pt x="108" y="27"/>
                </a:cubicBezTo>
                <a:cubicBezTo>
                  <a:pt x="93" y="21"/>
                  <a:pt x="93" y="21"/>
                  <a:pt x="93" y="21"/>
                </a:cubicBezTo>
                <a:cubicBezTo>
                  <a:pt x="89" y="0"/>
                  <a:pt x="89" y="0"/>
                  <a:pt x="89" y="0"/>
                </a:cubicBezTo>
                <a:cubicBezTo>
                  <a:pt x="67" y="0"/>
                  <a:pt x="67" y="0"/>
                  <a:pt x="67" y="0"/>
                </a:cubicBezTo>
                <a:cubicBezTo>
                  <a:pt x="63" y="21"/>
                  <a:pt x="63" y="21"/>
                  <a:pt x="63" y="21"/>
                </a:cubicBezTo>
                <a:cubicBezTo>
                  <a:pt x="48" y="27"/>
                  <a:pt x="48" y="27"/>
                  <a:pt x="48" y="27"/>
                </a:cubicBezTo>
                <a:cubicBezTo>
                  <a:pt x="31" y="15"/>
                  <a:pt x="31" y="15"/>
                  <a:pt x="31" y="15"/>
                </a:cubicBezTo>
                <a:cubicBezTo>
                  <a:pt x="15" y="31"/>
                  <a:pt x="15" y="31"/>
                  <a:pt x="15" y="31"/>
                </a:cubicBezTo>
                <a:cubicBezTo>
                  <a:pt x="27" y="48"/>
                  <a:pt x="27" y="48"/>
                  <a:pt x="27" y="48"/>
                </a:cubicBezTo>
                <a:cubicBezTo>
                  <a:pt x="21" y="63"/>
                  <a:pt x="21" y="63"/>
                  <a:pt x="21" y="63"/>
                </a:cubicBezTo>
                <a:cubicBezTo>
                  <a:pt x="0" y="67"/>
                  <a:pt x="0" y="67"/>
                  <a:pt x="0" y="67"/>
                </a:cubicBezTo>
                <a:cubicBezTo>
                  <a:pt x="0" y="89"/>
                  <a:pt x="0" y="89"/>
                  <a:pt x="0" y="89"/>
                </a:cubicBezTo>
                <a:cubicBezTo>
                  <a:pt x="21" y="93"/>
                  <a:pt x="21" y="93"/>
                  <a:pt x="21" y="93"/>
                </a:cubicBezTo>
                <a:cubicBezTo>
                  <a:pt x="27" y="108"/>
                  <a:pt x="27" y="108"/>
                  <a:pt x="27" y="108"/>
                </a:cubicBezTo>
                <a:cubicBezTo>
                  <a:pt x="15" y="125"/>
                  <a:pt x="15" y="125"/>
                  <a:pt x="15" y="125"/>
                </a:cubicBezTo>
                <a:cubicBezTo>
                  <a:pt x="31" y="141"/>
                  <a:pt x="31" y="141"/>
                  <a:pt x="31" y="141"/>
                </a:cubicBezTo>
                <a:cubicBezTo>
                  <a:pt x="48" y="129"/>
                  <a:pt x="48" y="129"/>
                  <a:pt x="48" y="129"/>
                </a:cubicBezTo>
                <a:cubicBezTo>
                  <a:pt x="63" y="135"/>
                  <a:pt x="63" y="135"/>
                  <a:pt x="63" y="135"/>
                </a:cubicBezTo>
                <a:cubicBezTo>
                  <a:pt x="67" y="156"/>
                  <a:pt x="67" y="156"/>
                  <a:pt x="67" y="156"/>
                </a:cubicBezTo>
                <a:cubicBezTo>
                  <a:pt x="89" y="156"/>
                  <a:pt x="89" y="156"/>
                  <a:pt x="89" y="156"/>
                </a:cubicBezTo>
                <a:close/>
                <a:moveTo>
                  <a:pt x="119" y="72"/>
                </a:moveTo>
                <a:cubicBezTo>
                  <a:pt x="122" y="95"/>
                  <a:pt x="106" y="116"/>
                  <a:pt x="84" y="119"/>
                </a:cubicBezTo>
                <a:cubicBezTo>
                  <a:pt x="61" y="122"/>
                  <a:pt x="40" y="106"/>
                  <a:pt x="37" y="84"/>
                </a:cubicBezTo>
                <a:cubicBezTo>
                  <a:pt x="34" y="61"/>
                  <a:pt x="50" y="40"/>
                  <a:pt x="72" y="37"/>
                </a:cubicBezTo>
                <a:cubicBezTo>
                  <a:pt x="79" y="36"/>
                  <a:pt x="86" y="37"/>
                  <a:pt x="92" y="39"/>
                </a:cubicBezTo>
                <a:cubicBezTo>
                  <a:pt x="92" y="39"/>
                  <a:pt x="92" y="39"/>
                  <a:pt x="92" y="39"/>
                </a:cubicBezTo>
                <a:cubicBezTo>
                  <a:pt x="98" y="41"/>
                  <a:pt x="103" y="44"/>
                  <a:pt x="107" y="49"/>
                </a:cubicBezTo>
                <a:cubicBezTo>
                  <a:pt x="110" y="51"/>
                  <a:pt x="112" y="54"/>
                  <a:pt x="114" y="57"/>
                </a:cubicBezTo>
                <a:cubicBezTo>
                  <a:pt x="117" y="62"/>
                  <a:pt x="119" y="67"/>
                  <a:pt x="119" y="72"/>
                </a:cubicBezTo>
                <a:close/>
              </a:path>
            </a:pathLst>
          </a:custGeom>
          <a:solidFill>
            <a:srgbClr val="87A79B"/>
          </a:solidFill>
          <a:ln>
            <a:noFill/>
          </a:ln>
        </p:spPr>
        <p:txBody>
          <a:bodyPr/>
          <a:lstStyle/>
          <a:p>
            <a:endParaRPr lang="zh-CN" altLang="en-US" sz="1350"/>
          </a:p>
        </p:txBody>
      </p:sp>
      <p:sp>
        <p:nvSpPr>
          <p:cNvPr id="8" name="MH_Other_6"/>
          <p:cNvSpPr>
            <a:spLocks noEditPoints="1"/>
          </p:cNvSpPr>
          <p:nvPr>
            <p:custDataLst>
              <p:tags r:id="rId7"/>
            </p:custDataLst>
          </p:nvPr>
        </p:nvSpPr>
        <p:spPr bwMode="auto">
          <a:xfrm>
            <a:off x="3738394" y="2634689"/>
            <a:ext cx="461802" cy="536942"/>
          </a:xfrm>
          <a:custGeom>
            <a:avLst/>
            <a:gdLst>
              <a:gd name="T0" fmla="*/ 25 w 50"/>
              <a:gd name="T1" fmla="*/ 0 h 58"/>
              <a:gd name="T2" fmla="*/ 39 w 50"/>
              <a:gd name="T3" fmla="*/ 14 h 58"/>
              <a:gd name="T4" fmla="*/ 25 w 50"/>
              <a:gd name="T5" fmla="*/ 28 h 58"/>
              <a:gd name="T6" fmla="*/ 11 w 50"/>
              <a:gd name="T7" fmla="*/ 14 h 58"/>
              <a:gd name="T8" fmla="*/ 25 w 50"/>
              <a:gd name="T9" fmla="*/ 0 h 58"/>
              <a:gd name="T10" fmla="*/ 10 w 50"/>
              <a:gd name="T11" fmla="*/ 31 h 58"/>
              <a:gd name="T12" fmla="*/ 16 w 50"/>
              <a:gd name="T13" fmla="*/ 31 h 58"/>
              <a:gd name="T14" fmla="*/ 22 w 50"/>
              <a:gd name="T15" fmla="*/ 40 h 58"/>
              <a:gd name="T16" fmla="*/ 28 w 50"/>
              <a:gd name="T17" fmla="*/ 40 h 58"/>
              <a:gd name="T18" fmla="*/ 34 w 50"/>
              <a:gd name="T19" fmla="*/ 31 h 58"/>
              <a:gd name="T20" fmla="*/ 40 w 50"/>
              <a:gd name="T21" fmla="*/ 31 h 58"/>
              <a:gd name="T22" fmla="*/ 50 w 50"/>
              <a:gd name="T23" fmla="*/ 41 h 58"/>
              <a:gd name="T24" fmla="*/ 50 w 50"/>
              <a:gd name="T25" fmla="*/ 58 h 58"/>
              <a:gd name="T26" fmla="*/ 0 w 50"/>
              <a:gd name="T27" fmla="*/ 58 h 58"/>
              <a:gd name="T28" fmla="*/ 0 w 50"/>
              <a:gd name="T29" fmla="*/ 41 h 58"/>
              <a:gd name="T30" fmla="*/ 10 w 50"/>
              <a:gd name="T31" fmla="*/ 3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58">
                <a:moveTo>
                  <a:pt x="25" y="0"/>
                </a:moveTo>
                <a:cubicBezTo>
                  <a:pt x="33" y="0"/>
                  <a:pt x="39" y="6"/>
                  <a:pt x="39" y="14"/>
                </a:cubicBezTo>
                <a:cubicBezTo>
                  <a:pt x="39" y="21"/>
                  <a:pt x="33" y="28"/>
                  <a:pt x="25" y="28"/>
                </a:cubicBezTo>
                <a:cubicBezTo>
                  <a:pt x="17" y="28"/>
                  <a:pt x="11" y="21"/>
                  <a:pt x="11" y="14"/>
                </a:cubicBezTo>
                <a:cubicBezTo>
                  <a:pt x="11" y="6"/>
                  <a:pt x="17" y="0"/>
                  <a:pt x="25" y="0"/>
                </a:cubicBezTo>
                <a:close/>
                <a:moveTo>
                  <a:pt x="10" y="31"/>
                </a:moveTo>
                <a:cubicBezTo>
                  <a:pt x="16" y="31"/>
                  <a:pt x="16" y="31"/>
                  <a:pt x="16" y="31"/>
                </a:cubicBezTo>
                <a:cubicBezTo>
                  <a:pt x="22" y="40"/>
                  <a:pt x="22" y="40"/>
                  <a:pt x="22" y="40"/>
                </a:cubicBezTo>
                <a:cubicBezTo>
                  <a:pt x="24" y="43"/>
                  <a:pt x="26" y="43"/>
                  <a:pt x="28" y="40"/>
                </a:cubicBezTo>
                <a:cubicBezTo>
                  <a:pt x="34" y="31"/>
                  <a:pt x="34" y="31"/>
                  <a:pt x="34" y="31"/>
                </a:cubicBezTo>
                <a:cubicBezTo>
                  <a:pt x="40" y="31"/>
                  <a:pt x="40" y="31"/>
                  <a:pt x="40" y="31"/>
                </a:cubicBezTo>
                <a:cubicBezTo>
                  <a:pt x="45" y="31"/>
                  <a:pt x="50" y="36"/>
                  <a:pt x="50" y="41"/>
                </a:cubicBezTo>
                <a:cubicBezTo>
                  <a:pt x="50" y="58"/>
                  <a:pt x="50" y="58"/>
                  <a:pt x="50" y="58"/>
                </a:cubicBezTo>
                <a:cubicBezTo>
                  <a:pt x="42" y="58"/>
                  <a:pt x="8" y="58"/>
                  <a:pt x="0" y="58"/>
                </a:cubicBezTo>
                <a:cubicBezTo>
                  <a:pt x="0" y="41"/>
                  <a:pt x="0" y="41"/>
                  <a:pt x="0" y="41"/>
                </a:cubicBezTo>
                <a:cubicBezTo>
                  <a:pt x="0" y="36"/>
                  <a:pt x="5" y="31"/>
                  <a:pt x="10" y="31"/>
                </a:cubicBezTo>
                <a:close/>
              </a:path>
            </a:pathLst>
          </a:custGeom>
          <a:solidFill>
            <a:srgbClr val="87A79B"/>
          </a:solidFill>
          <a:ln>
            <a:noFill/>
          </a:ln>
        </p:spPr>
        <p:txBody>
          <a:bodyPr/>
          <a:lstStyle/>
          <a:p>
            <a:pPr>
              <a:defRPr/>
            </a:pPr>
            <a:endParaRPr lang="zh-CN" altLang="en-US" sz="1350"/>
          </a:p>
        </p:txBody>
      </p:sp>
      <p:sp>
        <p:nvSpPr>
          <p:cNvPr id="9" name="MH_Other_7"/>
          <p:cNvSpPr/>
          <p:nvPr>
            <p:custDataLst>
              <p:tags r:id="rId8"/>
            </p:custDataLst>
          </p:nvPr>
        </p:nvSpPr>
        <p:spPr>
          <a:xfrm flipV="1">
            <a:off x="4896814" y="1383910"/>
            <a:ext cx="2877263" cy="223857"/>
          </a:xfrm>
          <a:custGeom>
            <a:avLst/>
            <a:gdLst>
              <a:gd name="connsiteX0" fmla="*/ 0 w 3575098"/>
              <a:gd name="connsiteY0" fmla="*/ 0 h 226882"/>
              <a:gd name="connsiteX1" fmla="*/ 226882 w 3575098"/>
              <a:gd name="connsiteY1" fmla="*/ 226882 h 226882"/>
              <a:gd name="connsiteX2" fmla="*/ 3575098 w 3575098"/>
              <a:gd name="connsiteY2" fmla="*/ 226882 h 226882"/>
            </a:gdLst>
            <a:ahLst/>
            <a:cxnLst>
              <a:cxn ang="0">
                <a:pos x="connsiteX0" y="connsiteY0"/>
              </a:cxn>
              <a:cxn ang="0">
                <a:pos x="connsiteX1" y="connsiteY1"/>
              </a:cxn>
              <a:cxn ang="0">
                <a:pos x="connsiteX2" y="connsiteY2"/>
              </a:cxn>
            </a:cxnLst>
            <a:rect l="l" t="t" r="r" b="b"/>
            <a:pathLst>
              <a:path w="3575098" h="226882">
                <a:moveTo>
                  <a:pt x="0" y="0"/>
                </a:moveTo>
                <a:lnTo>
                  <a:pt x="226882" y="226882"/>
                </a:lnTo>
                <a:lnTo>
                  <a:pt x="3575098" y="226882"/>
                </a:lnTo>
              </a:path>
            </a:pathLst>
          </a:cu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1350"/>
          </a:p>
        </p:txBody>
      </p:sp>
      <p:sp>
        <p:nvSpPr>
          <p:cNvPr id="10" name="MH_Other_8"/>
          <p:cNvSpPr/>
          <p:nvPr>
            <p:custDataLst>
              <p:tags r:id="rId9"/>
            </p:custDataLst>
          </p:nvPr>
        </p:nvSpPr>
        <p:spPr>
          <a:xfrm>
            <a:off x="4896814" y="4231431"/>
            <a:ext cx="2877263" cy="222292"/>
          </a:xfrm>
          <a:custGeom>
            <a:avLst/>
            <a:gdLst>
              <a:gd name="connsiteX0" fmla="*/ 0 w 3575098"/>
              <a:gd name="connsiteY0" fmla="*/ 0 h 226882"/>
              <a:gd name="connsiteX1" fmla="*/ 226882 w 3575098"/>
              <a:gd name="connsiteY1" fmla="*/ 226882 h 226882"/>
              <a:gd name="connsiteX2" fmla="*/ 3575098 w 3575098"/>
              <a:gd name="connsiteY2" fmla="*/ 226882 h 226882"/>
            </a:gdLst>
            <a:ahLst/>
            <a:cxnLst>
              <a:cxn ang="0">
                <a:pos x="connsiteX0" y="connsiteY0"/>
              </a:cxn>
              <a:cxn ang="0">
                <a:pos x="connsiteX1" y="connsiteY1"/>
              </a:cxn>
              <a:cxn ang="0">
                <a:pos x="connsiteX2" y="connsiteY2"/>
              </a:cxn>
            </a:cxnLst>
            <a:rect l="l" t="t" r="r" b="b"/>
            <a:pathLst>
              <a:path w="3575098" h="226882">
                <a:moveTo>
                  <a:pt x="0" y="0"/>
                </a:moveTo>
                <a:lnTo>
                  <a:pt x="226882" y="226882"/>
                </a:lnTo>
                <a:lnTo>
                  <a:pt x="3575098" y="226882"/>
                </a:lnTo>
              </a:path>
            </a:pathLst>
          </a:cu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1350"/>
          </a:p>
        </p:txBody>
      </p:sp>
      <p:sp>
        <p:nvSpPr>
          <p:cNvPr id="11" name="MH_Other_9"/>
          <p:cNvSpPr/>
          <p:nvPr>
            <p:custDataLst>
              <p:tags r:id="rId10"/>
            </p:custDataLst>
          </p:nvPr>
        </p:nvSpPr>
        <p:spPr>
          <a:xfrm flipH="1">
            <a:off x="372718" y="2921164"/>
            <a:ext cx="2877263" cy="223857"/>
          </a:xfrm>
          <a:custGeom>
            <a:avLst/>
            <a:gdLst>
              <a:gd name="connsiteX0" fmla="*/ 0 w 3575098"/>
              <a:gd name="connsiteY0" fmla="*/ 0 h 226882"/>
              <a:gd name="connsiteX1" fmla="*/ 226882 w 3575098"/>
              <a:gd name="connsiteY1" fmla="*/ 226882 h 226882"/>
              <a:gd name="connsiteX2" fmla="*/ 3575098 w 3575098"/>
              <a:gd name="connsiteY2" fmla="*/ 226882 h 226882"/>
            </a:gdLst>
            <a:ahLst/>
            <a:cxnLst>
              <a:cxn ang="0">
                <a:pos x="connsiteX0" y="connsiteY0"/>
              </a:cxn>
              <a:cxn ang="0">
                <a:pos x="connsiteX1" y="connsiteY1"/>
              </a:cxn>
              <a:cxn ang="0">
                <a:pos x="connsiteX2" y="connsiteY2"/>
              </a:cxn>
            </a:cxnLst>
            <a:rect l="l" t="t" r="r" b="b"/>
            <a:pathLst>
              <a:path w="3575098" h="226882">
                <a:moveTo>
                  <a:pt x="0" y="0"/>
                </a:moveTo>
                <a:lnTo>
                  <a:pt x="226882" y="226882"/>
                </a:lnTo>
                <a:lnTo>
                  <a:pt x="3575098" y="226882"/>
                </a:lnTo>
              </a:path>
            </a:pathLst>
          </a:custGeom>
          <a:ln>
            <a:solidFill>
              <a:srgbClr val="87A79B"/>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1350"/>
          </a:p>
        </p:txBody>
      </p:sp>
      <p:sp>
        <p:nvSpPr>
          <p:cNvPr id="15" name="MH_SubTitle_1"/>
          <p:cNvSpPr>
            <a:spLocks noChangeArrowheads="1"/>
          </p:cNvSpPr>
          <p:nvPr>
            <p:custDataLst>
              <p:tags r:id="rId11"/>
            </p:custDataLst>
          </p:nvPr>
        </p:nvSpPr>
        <p:spPr bwMode="auto">
          <a:xfrm>
            <a:off x="397764" y="2420226"/>
            <a:ext cx="2636187" cy="729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p>
            <a:pPr algn="r">
              <a:lnSpc>
                <a:spcPct val="130000"/>
              </a:lnSpc>
              <a:defRPr/>
            </a:pPr>
            <a:r>
              <a:rPr lang="da-DK" altLang="zh-CN" sz="1350" kern="0"/>
              <a:t>Lorem ipsum dolor</a:t>
            </a:r>
          </a:p>
          <a:p>
            <a:pPr algn="r">
              <a:lnSpc>
                <a:spcPct val="130000"/>
              </a:lnSpc>
              <a:defRPr/>
            </a:pPr>
            <a:r>
              <a:rPr lang="da-DK" altLang="zh-CN" sz="1350" kern="0"/>
              <a:t>Lorem ipsum dolor</a:t>
            </a:r>
            <a:endParaRPr lang="zh-CN" altLang="en-US" sz="1350" kern="0" dirty="0"/>
          </a:p>
        </p:txBody>
      </p:sp>
      <p:sp>
        <p:nvSpPr>
          <p:cNvPr id="17" name="MH_SubTitle_3"/>
          <p:cNvSpPr>
            <a:spLocks noChangeArrowheads="1"/>
          </p:cNvSpPr>
          <p:nvPr>
            <p:custDataLst>
              <p:tags r:id="rId12"/>
            </p:custDataLst>
          </p:nvPr>
        </p:nvSpPr>
        <p:spPr bwMode="auto">
          <a:xfrm>
            <a:off x="5137889" y="3732057"/>
            <a:ext cx="2636187" cy="729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p>
            <a:pPr>
              <a:lnSpc>
                <a:spcPct val="130000"/>
              </a:lnSpc>
              <a:defRPr/>
            </a:pPr>
            <a:r>
              <a:rPr lang="da-DK" altLang="zh-CN" sz="1350" kern="0" dirty="0"/>
              <a:t>Lorem ipsum dolor</a:t>
            </a:r>
          </a:p>
          <a:p>
            <a:pPr>
              <a:lnSpc>
                <a:spcPct val="130000"/>
              </a:lnSpc>
              <a:defRPr/>
            </a:pPr>
            <a:r>
              <a:rPr lang="da-DK" altLang="zh-CN" sz="1350" kern="0" dirty="0"/>
              <a:t>Lorem ipsum dolor</a:t>
            </a:r>
            <a:endParaRPr lang="zh-CN" altLang="en-US" sz="1350" kern="0" dirty="0"/>
          </a:p>
        </p:txBody>
      </p:sp>
      <p:grpSp>
        <p:nvGrpSpPr>
          <p:cNvPr id="18" name="组合 17"/>
          <p:cNvGrpSpPr/>
          <p:nvPr/>
        </p:nvGrpSpPr>
        <p:grpSpPr>
          <a:xfrm>
            <a:off x="2285562" y="0"/>
            <a:ext cx="4572877" cy="850989"/>
            <a:chOff x="2285562" y="0"/>
            <a:chExt cx="4572877" cy="850989"/>
          </a:xfrm>
        </p:grpSpPr>
        <p:grpSp>
          <p:nvGrpSpPr>
            <p:cNvPr id="19" name="组合 18"/>
            <p:cNvGrpSpPr/>
            <p:nvPr/>
          </p:nvGrpSpPr>
          <p:grpSpPr>
            <a:xfrm>
              <a:off x="3248305" y="192293"/>
              <a:ext cx="2783997" cy="617463"/>
              <a:chOff x="10408" y="2007"/>
              <a:chExt cx="4626" cy="1026"/>
            </a:xfrm>
          </p:grpSpPr>
          <p:sp>
            <p:nvSpPr>
              <p:cNvPr id="22" name="文本框 21"/>
              <p:cNvSpPr txBox="1"/>
              <p:nvPr/>
            </p:nvSpPr>
            <p:spPr>
              <a:xfrm>
                <a:off x="10408" y="2007"/>
                <a:ext cx="4398" cy="767"/>
              </a:xfrm>
              <a:prstGeom prst="rect">
                <a:avLst/>
              </a:prstGeom>
              <a:noFill/>
            </p:spPr>
            <p:txBody>
              <a:bodyPr wrap="none" rtlCol="0">
                <a:spAutoFit/>
              </a:bodyPr>
              <a:lstStyle/>
              <a:p>
                <a:pPr algn="ctr"/>
                <a:r>
                  <a:rPr lang="zh-CN" altLang="en-US" sz="2400" dirty="0">
                    <a:solidFill>
                      <a:srgbClr val="87A79B"/>
                    </a:solidFill>
                    <a:latin typeface="方正苏新诗柳楷简体" panose="02000000000000000000" charset="-122"/>
                    <a:ea typeface="创艺简行楷" pitchFamily="2" charset="-122"/>
                  </a:rPr>
                  <a:t>点击输入您的标题</a:t>
                </a:r>
              </a:p>
            </p:txBody>
          </p:sp>
          <p:sp>
            <p:nvSpPr>
              <p:cNvPr id="23" name="文本框 22"/>
              <p:cNvSpPr txBox="1"/>
              <p:nvPr/>
            </p:nvSpPr>
            <p:spPr>
              <a:xfrm>
                <a:off x="10408" y="2573"/>
                <a:ext cx="4626" cy="460"/>
              </a:xfrm>
              <a:prstGeom prst="rect">
                <a:avLst/>
              </a:prstGeom>
              <a:noFill/>
            </p:spPr>
            <p:txBody>
              <a:bodyPr wrap="square" rtlCol="0">
                <a:spAutoFit/>
              </a:bodyPr>
              <a:lstStyle/>
              <a:p>
                <a:pPr algn="dist"/>
                <a:r>
                  <a:rPr lang="zh-CN" altLang="en-US" sz="1200" spc="225" dirty="0">
                    <a:solidFill>
                      <a:schemeClr val="bg2">
                        <a:lumMod val="25000"/>
                      </a:schemeClr>
                    </a:solidFill>
                    <a:latin typeface="方正苏新诗柳楷简体" panose="02000000000000000000" charset="-122"/>
                    <a:ea typeface="创艺简行楷" pitchFamily="2" charset="-122"/>
                  </a:rPr>
                  <a:t>Click enter your title</a:t>
                </a:r>
              </a:p>
            </p:txBody>
          </p:sp>
        </p:grpSp>
        <p:pic>
          <p:nvPicPr>
            <p:cNvPr id="20" name="图片 19" descr="图片包含 室内, 鲜花, 白色&#10;&#10;已生成极高可信度的说明"/>
            <p:cNvPicPr>
              <a:picLocks noChangeAspect="1"/>
            </p:cNvPicPr>
            <p:nvPr/>
          </p:nvPicPr>
          <p:blipFill>
            <a:blip r:embed="rId17" cstate="screen"/>
            <a:stretch>
              <a:fillRect/>
            </a:stretch>
          </p:blipFill>
          <p:spPr>
            <a:xfrm flipV="1">
              <a:off x="2285562" y="0"/>
              <a:ext cx="1003067" cy="850989"/>
            </a:xfrm>
            <a:prstGeom prst="rect">
              <a:avLst/>
            </a:prstGeom>
          </p:spPr>
        </p:pic>
        <p:pic>
          <p:nvPicPr>
            <p:cNvPr id="21" name="图片 20" descr="图片包含 室内, 鲜花, 白色&#10;&#10;已生成极高可信度的说明"/>
            <p:cNvPicPr>
              <a:picLocks noChangeAspect="1"/>
            </p:cNvPicPr>
            <p:nvPr/>
          </p:nvPicPr>
          <p:blipFill>
            <a:blip r:embed="rId17" cstate="screen"/>
            <a:stretch>
              <a:fillRect/>
            </a:stretch>
          </p:blipFill>
          <p:spPr>
            <a:xfrm flipH="1" flipV="1">
              <a:off x="5855372" y="0"/>
              <a:ext cx="1003067" cy="850989"/>
            </a:xfrm>
            <a:prstGeom prst="rect">
              <a:avLst/>
            </a:prstGeom>
          </p:spPr>
        </p:pic>
      </p:grpSp>
      <p:sp>
        <p:nvSpPr>
          <p:cNvPr id="26" name="MH_Other_8"/>
          <p:cNvSpPr/>
          <p:nvPr>
            <p:custDataLst>
              <p:tags r:id="rId13"/>
            </p:custDataLst>
          </p:nvPr>
        </p:nvSpPr>
        <p:spPr>
          <a:xfrm>
            <a:off x="4896814" y="2015131"/>
            <a:ext cx="2877263" cy="222292"/>
          </a:xfrm>
          <a:custGeom>
            <a:avLst/>
            <a:gdLst>
              <a:gd name="connsiteX0" fmla="*/ 0 w 3575098"/>
              <a:gd name="connsiteY0" fmla="*/ 0 h 226882"/>
              <a:gd name="connsiteX1" fmla="*/ 226882 w 3575098"/>
              <a:gd name="connsiteY1" fmla="*/ 226882 h 226882"/>
              <a:gd name="connsiteX2" fmla="*/ 3575098 w 3575098"/>
              <a:gd name="connsiteY2" fmla="*/ 226882 h 226882"/>
            </a:gdLst>
            <a:ahLst/>
            <a:cxnLst>
              <a:cxn ang="0">
                <a:pos x="connsiteX0" y="connsiteY0"/>
              </a:cxn>
              <a:cxn ang="0">
                <a:pos x="connsiteX1" y="connsiteY1"/>
              </a:cxn>
              <a:cxn ang="0">
                <a:pos x="connsiteX2" y="connsiteY2"/>
              </a:cxn>
            </a:cxnLst>
            <a:rect l="l" t="t" r="r" b="b"/>
            <a:pathLst>
              <a:path w="3575098" h="226882">
                <a:moveTo>
                  <a:pt x="0" y="0"/>
                </a:moveTo>
                <a:lnTo>
                  <a:pt x="226882" y="226882"/>
                </a:lnTo>
                <a:lnTo>
                  <a:pt x="3575098" y="226882"/>
                </a:lnTo>
              </a:path>
            </a:pathLst>
          </a:cu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1350"/>
          </a:p>
        </p:txBody>
      </p:sp>
      <p:sp>
        <p:nvSpPr>
          <p:cNvPr id="27" name="MH_SubTitle_3"/>
          <p:cNvSpPr>
            <a:spLocks noChangeArrowheads="1"/>
          </p:cNvSpPr>
          <p:nvPr>
            <p:custDataLst>
              <p:tags r:id="rId14"/>
            </p:custDataLst>
          </p:nvPr>
        </p:nvSpPr>
        <p:spPr bwMode="auto">
          <a:xfrm>
            <a:off x="5137889" y="1515757"/>
            <a:ext cx="2636187" cy="729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p>
            <a:pPr>
              <a:lnSpc>
                <a:spcPct val="130000"/>
              </a:lnSpc>
              <a:defRPr/>
            </a:pPr>
            <a:r>
              <a:rPr lang="da-DK" altLang="zh-CN" sz="1350" kern="0" dirty="0"/>
              <a:t>Lorem ipsum dolor</a:t>
            </a:r>
          </a:p>
          <a:p>
            <a:pPr>
              <a:lnSpc>
                <a:spcPct val="130000"/>
              </a:lnSpc>
              <a:defRPr/>
            </a:pPr>
            <a:r>
              <a:rPr lang="da-DK" altLang="zh-CN" sz="1350" kern="0" dirty="0"/>
              <a:t>Lorem ipsum dolor</a:t>
            </a:r>
            <a:endParaRPr lang="zh-CN" altLang="en-US" sz="1350" kern="0"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6500">
        <p:random/>
      </p:transition>
    </mc:Choice>
    <mc:Fallback xmlns="">
      <p:transition spd="slow" advTm="65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053"/>
                                        </p:tgtEl>
                                        <p:attrNameLst>
                                          <p:attrName>style.visibility</p:attrName>
                                        </p:attrNameLst>
                                      </p:cBhvr>
                                      <p:to>
                                        <p:strVal val="visible"/>
                                      </p:to>
                                    </p:set>
                                    <p:anim calcmode="lin" valueType="num">
                                      <p:cBhvr>
                                        <p:cTn id="7" dur="500" fill="hold"/>
                                        <p:tgtEl>
                                          <p:spTgt spid="2053"/>
                                        </p:tgtEl>
                                        <p:attrNameLst>
                                          <p:attrName>ppt_w</p:attrName>
                                        </p:attrNameLst>
                                      </p:cBhvr>
                                      <p:tavLst>
                                        <p:tav tm="0">
                                          <p:val>
                                            <p:fltVal val="0"/>
                                          </p:val>
                                        </p:tav>
                                        <p:tav tm="100000">
                                          <p:val>
                                            <p:strVal val="#ppt_w"/>
                                          </p:val>
                                        </p:tav>
                                      </p:tavLst>
                                    </p:anim>
                                    <p:anim calcmode="lin" valueType="num">
                                      <p:cBhvr>
                                        <p:cTn id="8" dur="500" fill="hold"/>
                                        <p:tgtEl>
                                          <p:spTgt spid="2053"/>
                                        </p:tgtEl>
                                        <p:attrNameLst>
                                          <p:attrName>ppt_h</p:attrName>
                                        </p:attrNameLst>
                                      </p:cBhvr>
                                      <p:tavLst>
                                        <p:tav tm="0">
                                          <p:val>
                                            <p:fltVal val="0"/>
                                          </p:val>
                                        </p:tav>
                                        <p:tav tm="100000">
                                          <p:val>
                                            <p:strVal val="#ppt_h"/>
                                          </p:val>
                                        </p:tav>
                                      </p:tavLst>
                                    </p:anim>
                                    <p:anim calcmode="lin" valueType="num">
                                      <p:cBhvr>
                                        <p:cTn id="9" dur="500" fill="hold"/>
                                        <p:tgtEl>
                                          <p:spTgt spid="2053"/>
                                        </p:tgtEl>
                                        <p:attrNameLst>
                                          <p:attrName>style.rotation</p:attrName>
                                        </p:attrNameLst>
                                      </p:cBhvr>
                                      <p:tavLst>
                                        <p:tav tm="0">
                                          <p:val>
                                            <p:fltVal val="360"/>
                                          </p:val>
                                        </p:tav>
                                        <p:tav tm="100000">
                                          <p:val>
                                            <p:fltVal val="0"/>
                                          </p:val>
                                        </p:tav>
                                      </p:tavLst>
                                    </p:anim>
                                    <p:animEffect transition="in" filter="fade">
                                      <p:cBhvr>
                                        <p:cTn id="10" dur="500"/>
                                        <p:tgtEl>
                                          <p:spTgt spid="2053"/>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500"/>
                                        <p:tgtEl>
                                          <p:spTgt spid="26"/>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down)">
                                      <p:cBhvr>
                                        <p:cTn id="24" dur="500"/>
                                        <p:tgtEl>
                                          <p:spTgt spid="27"/>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2055"/>
                                        </p:tgtEl>
                                        <p:attrNameLst>
                                          <p:attrName>style.visibility</p:attrName>
                                        </p:attrNameLst>
                                      </p:cBhvr>
                                      <p:to>
                                        <p:strVal val="visible"/>
                                      </p:to>
                                    </p:set>
                                    <p:anim calcmode="lin" valueType="num">
                                      <p:cBhvr>
                                        <p:cTn id="28" dur="500" fill="hold"/>
                                        <p:tgtEl>
                                          <p:spTgt spid="2055"/>
                                        </p:tgtEl>
                                        <p:attrNameLst>
                                          <p:attrName>ppt_w</p:attrName>
                                        </p:attrNameLst>
                                      </p:cBhvr>
                                      <p:tavLst>
                                        <p:tav tm="0">
                                          <p:val>
                                            <p:fltVal val="0"/>
                                          </p:val>
                                        </p:tav>
                                        <p:tav tm="100000">
                                          <p:val>
                                            <p:strVal val="#ppt_w"/>
                                          </p:val>
                                        </p:tav>
                                      </p:tavLst>
                                    </p:anim>
                                    <p:anim calcmode="lin" valueType="num">
                                      <p:cBhvr>
                                        <p:cTn id="29" dur="500" fill="hold"/>
                                        <p:tgtEl>
                                          <p:spTgt spid="2055"/>
                                        </p:tgtEl>
                                        <p:attrNameLst>
                                          <p:attrName>ppt_h</p:attrName>
                                        </p:attrNameLst>
                                      </p:cBhvr>
                                      <p:tavLst>
                                        <p:tav tm="0">
                                          <p:val>
                                            <p:fltVal val="0"/>
                                          </p:val>
                                        </p:tav>
                                        <p:tav tm="100000">
                                          <p:val>
                                            <p:strVal val="#ppt_h"/>
                                          </p:val>
                                        </p:tav>
                                      </p:tavLst>
                                    </p:anim>
                                    <p:anim calcmode="lin" valueType="num">
                                      <p:cBhvr>
                                        <p:cTn id="30" dur="500" fill="hold"/>
                                        <p:tgtEl>
                                          <p:spTgt spid="2055"/>
                                        </p:tgtEl>
                                        <p:attrNameLst>
                                          <p:attrName>style.rotation</p:attrName>
                                        </p:attrNameLst>
                                      </p:cBhvr>
                                      <p:tavLst>
                                        <p:tav tm="0">
                                          <p:val>
                                            <p:fltVal val="360"/>
                                          </p:val>
                                        </p:tav>
                                        <p:tav tm="100000">
                                          <p:val>
                                            <p:fltVal val="0"/>
                                          </p:val>
                                        </p:tav>
                                      </p:tavLst>
                                    </p:anim>
                                    <p:animEffect transition="in" filter="fade">
                                      <p:cBhvr>
                                        <p:cTn id="31" dur="500"/>
                                        <p:tgtEl>
                                          <p:spTgt spid="2055"/>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right)">
                                      <p:cBhvr>
                                        <p:cTn id="41" dur="500"/>
                                        <p:tgtEl>
                                          <p:spTgt spid="11"/>
                                        </p:tgtEl>
                                      </p:cBhvr>
                                    </p:animEffect>
                                  </p:childTnLst>
                                </p:cTn>
                              </p:par>
                            </p:childTnLst>
                          </p:cTn>
                        </p:par>
                        <p:par>
                          <p:cTn id="42" fill="hold">
                            <p:stCondLst>
                              <p:cond delay="3500"/>
                            </p:stCondLst>
                            <p:childTnLst>
                              <p:par>
                                <p:cTn id="43" presetID="22" presetClass="entr" presetSubtype="4"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down)">
                                      <p:cBhvr>
                                        <p:cTn id="45" dur="500"/>
                                        <p:tgtEl>
                                          <p:spTgt spid="15"/>
                                        </p:tgtEl>
                                      </p:cBhvr>
                                    </p:animEffect>
                                  </p:childTnLst>
                                </p:cTn>
                              </p:par>
                            </p:childTnLst>
                          </p:cTn>
                        </p:par>
                        <p:par>
                          <p:cTn id="46" fill="hold">
                            <p:stCondLst>
                              <p:cond delay="4000"/>
                            </p:stCondLst>
                            <p:childTnLst>
                              <p:par>
                                <p:cTn id="47" presetID="49" presetClass="entr" presetSubtype="0" decel="100000" fill="hold" grpId="0"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p:cTn id="49" dur="500" fill="hold"/>
                                        <p:tgtEl>
                                          <p:spTgt spid="3"/>
                                        </p:tgtEl>
                                        <p:attrNameLst>
                                          <p:attrName>ppt_w</p:attrName>
                                        </p:attrNameLst>
                                      </p:cBhvr>
                                      <p:tavLst>
                                        <p:tav tm="0">
                                          <p:val>
                                            <p:fltVal val="0"/>
                                          </p:val>
                                        </p:tav>
                                        <p:tav tm="100000">
                                          <p:val>
                                            <p:strVal val="#ppt_w"/>
                                          </p:val>
                                        </p:tav>
                                      </p:tavLst>
                                    </p:anim>
                                    <p:anim calcmode="lin" valueType="num">
                                      <p:cBhvr>
                                        <p:cTn id="50" dur="500" fill="hold"/>
                                        <p:tgtEl>
                                          <p:spTgt spid="3"/>
                                        </p:tgtEl>
                                        <p:attrNameLst>
                                          <p:attrName>ppt_h</p:attrName>
                                        </p:attrNameLst>
                                      </p:cBhvr>
                                      <p:tavLst>
                                        <p:tav tm="0">
                                          <p:val>
                                            <p:fltVal val="0"/>
                                          </p:val>
                                        </p:tav>
                                        <p:tav tm="100000">
                                          <p:val>
                                            <p:strVal val="#ppt_h"/>
                                          </p:val>
                                        </p:tav>
                                      </p:tavLst>
                                    </p:anim>
                                    <p:anim calcmode="lin" valueType="num">
                                      <p:cBhvr>
                                        <p:cTn id="51" dur="500" fill="hold"/>
                                        <p:tgtEl>
                                          <p:spTgt spid="3"/>
                                        </p:tgtEl>
                                        <p:attrNameLst>
                                          <p:attrName>style.rotation</p:attrName>
                                        </p:attrNameLst>
                                      </p:cBhvr>
                                      <p:tavLst>
                                        <p:tav tm="0">
                                          <p:val>
                                            <p:fltVal val="360"/>
                                          </p:val>
                                        </p:tav>
                                        <p:tav tm="100000">
                                          <p:val>
                                            <p:fltVal val="0"/>
                                          </p:val>
                                        </p:tav>
                                      </p:tavLst>
                                    </p:anim>
                                    <p:animEffect transition="in" filter="fade">
                                      <p:cBhvr>
                                        <p:cTn id="52" dur="500"/>
                                        <p:tgtEl>
                                          <p:spTgt spid="3"/>
                                        </p:tgtEl>
                                      </p:cBhvr>
                                    </p:animEffect>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4"/>
                                        </p:tgtEl>
                                        <p:attrNameLst>
                                          <p:attrName>style.visibility</p:attrName>
                                        </p:attrNameLst>
                                      </p:cBhvr>
                                      <p:to>
                                        <p:strVal val="visible"/>
                                      </p:to>
                                    </p:set>
                                    <p:anim calcmode="lin" valueType="num">
                                      <p:cBhvr>
                                        <p:cTn id="56" dur="500" fill="hold"/>
                                        <p:tgtEl>
                                          <p:spTgt spid="4"/>
                                        </p:tgtEl>
                                        <p:attrNameLst>
                                          <p:attrName>ppt_w</p:attrName>
                                        </p:attrNameLst>
                                      </p:cBhvr>
                                      <p:tavLst>
                                        <p:tav tm="0">
                                          <p:val>
                                            <p:fltVal val="0"/>
                                          </p:val>
                                        </p:tav>
                                        <p:tav tm="100000">
                                          <p:val>
                                            <p:strVal val="#ppt_w"/>
                                          </p:val>
                                        </p:tav>
                                      </p:tavLst>
                                    </p:anim>
                                    <p:anim calcmode="lin" valueType="num">
                                      <p:cBhvr>
                                        <p:cTn id="57" dur="500" fill="hold"/>
                                        <p:tgtEl>
                                          <p:spTgt spid="4"/>
                                        </p:tgtEl>
                                        <p:attrNameLst>
                                          <p:attrName>ppt_h</p:attrName>
                                        </p:attrNameLst>
                                      </p:cBhvr>
                                      <p:tavLst>
                                        <p:tav tm="0">
                                          <p:val>
                                            <p:fltVal val="0"/>
                                          </p:val>
                                        </p:tav>
                                        <p:tav tm="100000">
                                          <p:val>
                                            <p:strVal val="#ppt_h"/>
                                          </p:val>
                                        </p:tav>
                                      </p:tavLst>
                                    </p:anim>
                                    <p:animEffect transition="in" filter="fade">
                                      <p:cBhvr>
                                        <p:cTn id="58" dur="500"/>
                                        <p:tgtEl>
                                          <p:spTgt spid="4"/>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left)">
                                      <p:cBhvr>
                                        <p:cTn id="62" dur="500"/>
                                        <p:tgtEl>
                                          <p:spTgt spid="10"/>
                                        </p:tgtEl>
                                      </p:cBhvr>
                                    </p:animEffect>
                                  </p:childTnLst>
                                </p:cTn>
                              </p:par>
                            </p:childTnLst>
                          </p:cTn>
                        </p:par>
                        <p:par>
                          <p:cTn id="63" fill="hold">
                            <p:stCondLst>
                              <p:cond delay="5500"/>
                            </p:stCondLst>
                            <p:childTnLst>
                              <p:par>
                                <p:cTn id="64" presetID="22" presetClass="entr" presetSubtype="4" fill="hold" grpId="0"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wipe(down)">
                                      <p:cBhvr>
                                        <p:cTn id="6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053" grpId="0" animBg="1"/>
      <p:bldP spid="6" grpId="0" animBg="1"/>
      <p:bldP spid="2055" grpId="0" animBg="1"/>
      <p:bldP spid="8" grpId="0" animBg="1"/>
      <p:bldP spid="10" grpId="0" animBg="1"/>
      <p:bldP spid="11" grpId="0" animBg="1"/>
      <p:bldP spid="15" grpId="0"/>
      <p:bldP spid="17" grpId="0"/>
      <p:bldP spid="26" grpId="0" animBg="1"/>
      <p:bldP spid="2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H_Picture_1"/>
          <p:cNvSpPr/>
          <p:nvPr>
            <p:custDataLst>
              <p:tags r:id="rId2"/>
            </p:custDataLst>
          </p:nvPr>
        </p:nvSpPr>
        <p:spPr>
          <a:xfrm>
            <a:off x="660400" y="1605805"/>
            <a:ext cx="4362636" cy="2887793"/>
          </a:xfrm>
          <a:prstGeom prst="rect">
            <a:avLst/>
          </a:prstGeom>
          <a:blipFill dpi="0" rotWithShape="1">
            <a:blip r:embed="rId9"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noAutofit/>
          </a:bodyPr>
          <a:lstStyle/>
          <a:p>
            <a:pPr algn="ctr"/>
            <a:endParaRPr lang="zh-CN" altLang="en-US" sz="1350"/>
          </a:p>
        </p:txBody>
      </p:sp>
      <p:sp>
        <p:nvSpPr>
          <p:cNvPr id="3" name="MH_PageTitle"/>
          <p:cNvSpPr/>
          <p:nvPr>
            <p:custDataLst>
              <p:tags r:id="rId3"/>
            </p:custDataLst>
          </p:nvPr>
        </p:nvSpPr>
        <p:spPr>
          <a:xfrm>
            <a:off x="2285562" y="1605806"/>
            <a:ext cx="1672645" cy="2189737"/>
          </a:xfrm>
          <a:prstGeom prst="rect">
            <a:avLst/>
          </a:prstGeom>
          <a:solidFill>
            <a:srgbClr val="FFFFFF">
              <a:alpha val="7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rmAutofit/>
          </a:bodyPr>
          <a:lstStyle/>
          <a:p>
            <a:pPr lvl="0" algn="ctr"/>
            <a:r>
              <a:rPr lang="en-US" altLang="zh-CN" sz="2400" b="1" dirty="0">
                <a:solidFill>
                  <a:schemeClr val="accent1">
                    <a:lumMod val="75000"/>
                  </a:schemeClr>
                </a:solidFill>
                <a:latin typeface="+mj-lt"/>
                <a:ea typeface="+mj-ea"/>
              </a:rPr>
              <a:t>LOREM IPSUM </a:t>
            </a:r>
            <a:endParaRPr lang="zh-CN" altLang="en-US" sz="2400" b="1" dirty="0">
              <a:solidFill>
                <a:schemeClr val="accent1">
                  <a:lumMod val="75000"/>
                </a:schemeClr>
              </a:solidFill>
              <a:latin typeface="+mj-lt"/>
              <a:ea typeface="+mj-ea"/>
            </a:endParaRPr>
          </a:p>
        </p:txBody>
      </p:sp>
      <p:sp>
        <p:nvSpPr>
          <p:cNvPr id="7" name="MH_SubTitle_1"/>
          <p:cNvSpPr txBox="1"/>
          <p:nvPr>
            <p:custDataLst>
              <p:tags r:id="rId4"/>
            </p:custDataLst>
          </p:nvPr>
        </p:nvSpPr>
        <p:spPr>
          <a:xfrm>
            <a:off x="5463370" y="1578189"/>
            <a:ext cx="2250977" cy="300083"/>
          </a:xfrm>
          <a:prstGeom prst="rect">
            <a:avLst/>
          </a:prstGeom>
          <a:noFill/>
        </p:spPr>
        <p:txBody>
          <a:bodyPr wrap="square" rtlCol="0" anchor="ctr" anchorCtr="0">
            <a:normAutofit/>
          </a:bodyPr>
          <a:lstStyle/>
          <a:p>
            <a:r>
              <a:rPr lang="en-US" altLang="zh-CN" sz="1350" b="1" dirty="0">
                <a:solidFill>
                  <a:schemeClr val="accent1">
                    <a:lumMod val="75000"/>
                  </a:schemeClr>
                </a:solidFill>
              </a:rPr>
              <a:t>LOREM IPSUM DOLOR </a:t>
            </a:r>
            <a:endParaRPr lang="zh-CN" altLang="en-US" sz="1350" b="1" dirty="0">
              <a:solidFill>
                <a:schemeClr val="accent1">
                  <a:lumMod val="75000"/>
                </a:schemeClr>
              </a:solidFill>
            </a:endParaRPr>
          </a:p>
        </p:txBody>
      </p:sp>
      <p:sp>
        <p:nvSpPr>
          <p:cNvPr id="11" name="MH_Picture_2"/>
          <p:cNvSpPr/>
          <p:nvPr>
            <p:custDataLst>
              <p:tags r:id="rId5"/>
            </p:custDataLst>
          </p:nvPr>
        </p:nvSpPr>
        <p:spPr>
          <a:xfrm>
            <a:off x="5023036" y="3552371"/>
            <a:ext cx="2691311" cy="1611455"/>
          </a:xfrm>
          <a:prstGeom prst="rect">
            <a:avLst/>
          </a:prstGeom>
          <a:blipFill dpi="0" rotWithShape="1">
            <a:blip r:embed="rId10" cstate="email">
              <a:extLst>
                <a:ext uri="{BEBA8EAE-BF5A-486C-A8C5-ECC9F3942E4B}">
                  <a14:imgProps xmlns:a14="http://schemas.microsoft.com/office/drawing/2010/main">
                    <a14:imgLayer r:embed="rId11">
                      <a14:imgEffect>
                        <a14:colorTemperature colorTemp="88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noAutofit/>
          </a:bodyPr>
          <a:lstStyle/>
          <a:p>
            <a:pPr algn="ctr"/>
            <a:endParaRPr lang="zh-CN" altLang="en-US" sz="1350"/>
          </a:p>
        </p:txBody>
      </p:sp>
      <p:sp>
        <p:nvSpPr>
          <p:cNvPr id="9" name="MH_Text_1"/>
          <p:cNvSpPr txBox="1"/>
          <p:nvPr>
            <p:custDataLst>
              <p:tags r:id="rId6"/>
            </p:custDataLst>
          </p:nvPr>
        </p:nvSpPr>
        <p:spPr>
          <a:xfrm>
            <a:off x="5463370" y="1933504"/>
            <a:ext cx="2300601" cy="1247990"/>
          </a:xfrm>
          <a:prstGeom prst="rect">
            <a:avLst/>
          </a:prstGeom>
          <a:noFill/>
        </p:spPr>
        <p:txBody>
          <a:bodyPr wrap="square" rtlCol="0" anchor="t" anchorCtr="0">
            <a:normAutofit lnSpcReduction="10000"/>
          </a:bodyPr>
          <a:lstStyle/>
          <a:p>
            <a:pPr algn="just">
              <a:lnSpc>
                <a:spcPct val="130000"/>
              </a:lnSpc>
              <a:spcBef>
                <a:spcPts val="450"/>
              </a:spcBef>
            </a:pPr>
            <a:r>
              <a:rPr lang="en-US" altLang="zh-CN" sz="1050">
                <a:solidFill>
                  <a:schemeClr val="tx1">
                    <a:lumMod val="65000"/>
                    <a:lumOff val="35000"/>
                  </a:schemeClr>
                </a:solidFill>
              </a:rPr>
              <a:t>Lorem non ipsum dolor sdsffit amet consectetur adipisicing edfdlit sed do eiusmod tempor incididunt ut labore et dolore magna aliqua dsft enim ad non minim veniam nostrud exercitation .</a:t>
            </a:r>
            <a:endParaRPr lang="zh-CN" altLang="en-US" sz="1050" dirty="0">
              <a:solidFill>
                <a:schemeClr val="tx1">
                  <a:lumMod val="65000"/>
                  <a:lumOff val="35000"/>
                </a:schemeClr>
              </a:solidFill>
            </a:endParaRPr>
          </a:p>
        </p:txBody>
      </p:sp>
      <p:grpSp>
        <p:nvGrpSpPr>
          <p:cNvPr id="8" name="组合 7"/>
          <p:cNvGrpSpPr/>
          <p:nvPr/>
        </p:nvGrpSpPr>
        <p:grpSpPr>
          <a:xfrm>
            <a:off x="2285562" y="0"/>
            <a:ext cx="4572877" cy="850989"/>
            <a:chOff x="2285562" y="0"/>
            <a:chExt cx="4572877" cy="850989"/>
          </a:xfrm>
        </p:grpSpPr>
        <p:grpSp>
          <p:nvGrpSpPr>
            <p:cNvPr id="10" name="组合 9"/>
            <p:cNvGrpSpPr/>
            <p:nvPr/>
          </p:nvGrpSpPr>
          <p:grpSpPr>
            <a:xfrm>
              <a:off x="3248305" y="192293"/>
              <a:ext cx="2783997" cy="617463"/>
              <a:chOff x="10408" y="2007"/>
              <a:chExt cx="4626" cy="1026"/>
            </a:xfrm>
          </p:grpSpPr>
          <p:sp>
            <p:nvSpPr>
              <p:cNvPr id="14" name="文本框 13"/>
              <p:cNvSpPr txBox="1"/>
              <p:nvPr/>
            </p:nvSpPr>
            <p:spPr>
              <a:xfrm>
                <a:off x="10408" y="2007"/>
                <a:ext cx="4398" cy="767"/>
              </a:xfrm>
              <a:prstGeom prst="rect">
                <a:avLst/>
              </a:prstGeom>
              <a:noFill/>
            </p:spPr>
            <p:txBody>
              <a:bodyPr wrap="none" rtlCol="0">
                <a:spAutoFit/>
              </a:bodyPr>
              <a:lstStyle/>
              <a:p>
                <a:pPr algn="ctr"/>
                <a:r>
                  <a:rPr lang="zh-CN" altLang="en-US" sz="2400" dirty="0">
                    <a:solidFill>
                      <a:srgbClr val="87A79B"/>
                    </a:solidFill>
                    <a:latin typeface="方正苏新诗柳楷简体" panose="02000000000000000000" charset="-122"/>
                    <a:ea typeface="创艺简行楷" pitchFamily="2" charset="-122"/>
                  </a:rPr>
                  <a:t>点击输入您的标题</a:t>
                </a:r>
              </a:p>
            </p:txBody>
          </p:sp>
          <p:sp>
            <p:nvSpPr>
              <p:cNvPr id="15" name="文本框 14"/>
              <p:cNvSpPr txBox="1"/>
              <p:nvPr/>
            </p:nvSpPr>
            <p:spPr>
              <a:xfrm>
                <a:off x="10408" y="2573"/>
                <a:ext cx="4626" cy="460"/>
              </a:xfrm>
              <a:prstGeom prst="rect">
                <a:avLst/>
              </a:prstGeom>
              <a:noFill/>
            </p:spPr>
            <p:txBody>
              <a:bodyPr wrap="square" rtlCol="0">
                <a:spAutoFit/>
              </a:bodyPr>
              <a:lstStyle/>
              <a:p>
                <a:pPr algn="dist"/>
                <a:r>
                  <a:rPr lang="zh-CN" altLang="en-US" sz="1200" spc="225" dirty="0">
                    <a:solidFill>
                      <a:schemeClr val="bg2">
                        <a:lumMod val="25000"/>
                      </a:schemeClr>
                    </a:solidFill>
                    <a:latin typeface="方正苏新诗柳楷简体" panose="02000000000000000000" charset="-122"/>
                    <a:ea typeface="创艺简行楷" pitchFamily="2" charset="-122"/>
                  </a:rPr>
                  <a:t>Click enter your title</a:t>
                </a:r>
              </a:p>
            </p:txBody>
          </p:sp>
        </p:grpSp>
        <p:pic>
          <p:nvPicPr>
            <p:cNvPr id="12" name="图片 11" descr="图片包含 室内, 鲜花, 白色&#10;&#10;已生成极高可信度的说明"/>
            <p:cNvPicPr>
              <a:picLocks noChangeAspect="1"/>
            </p:cNvPicPr>
            <p:nvPr/>
          </p:nvPicPr>
          <p:blipFill>
            <a:blip r:embed="rId12" cstate="screen"/>
            <a:stretch>
              <a:fillRect/>
            </a:stretch>
          </p:blipFill>
          <p:spPr>
            <a:xfrm flipV="1">
              <a:off x="2285562" y="0"/>
              <a:ext cx="1003067" cy="850989"/>
            </a:xfrm>
            <a:prstGeom prst="rect">
              <a:avLst/>
            </a:prstGeom>
          </p:spPr>
        </p:pic>
        <p:pic>
          <p:nvPicPr>
            <p:cNvPr id="13" name="图片 12" descr="图片包含 室内, 鲜花, 白色&#10;&#10;已生成极高可信度的说明"/>
            <p:cNvPicPr>
              <a:picLocks noChangeAspect="1"/>
            </p:cNvPicPr>
            <p:nvPr/>
          </p:nvPicPr>
          <p:blipFill>
            <a:blip r:embed="rId12" cstate="screen"/>
            <a:stretch>
              <a:fillRect/>
            </a:stretch>
          </p:blipFill>
          <p:spPr>
            <a:xfrm flipH="1" flipV="1">
              <a:off x="5855372" y="0"/>
              <a:ext cx="1003067" cy="850989"/>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up)">
                                      <p:cBhvr>
                                        <p:cTn id="18" dur="500"/>
                                        <p:tgtEl>
                                          <p:spTgt spid="3"/>
                                        </p:tgtEl>
                                      </p:cBhvr>
                                    </p:animEffect>
                                  </p:childTnLst>
                                </p:cTn>
                              </p:par>
                            </p:childTnLst>
                          </p:cTn>
                        </p:par>
                        <p:par>
                          <p:cTn id="19" fill="hold">
                            <p:stCondLst>
                              <p:cond delay="15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7"/>
                                        </p:tgtEl>
                                        <p:attrNameLst>
                                          <p:attrName>ppt_y</p:attrName>
                                        </p:attrNameLst>
                                      </p:cBhvr>
                                      <p:tavLst>
                                        <p:tav tm="0">
                                          <p:val>
                                            <p:strVal val="#ppt_y"/>
                                          </p:val>
                                        </p:tav>
                                        <p:tav tm="100000">
                                          <p:val>
                                            <p:strVal val="#ppt_y"/>
                                          </p:val>
                                        </p:tav>
                                      </p:tavLst>
                                    </p:anim>
                                    <p:anim calcmode="lin" valueType="num">
                                      <p:cBhvr>
                                        <p:cTn id="24"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7"/>
                                        </p:tgtEl>
                                      </p:cBhvr>
                                    </p:animEffect>
                                  </p:childTnLst>
                                </p:cTn>
                              </p:par>
                            </p:childTnLst>
                          </p:cTn>
                        </p:par>
                        <p:par>
                          <p:cTn id="27" fill="hold">
                            <p:stCondLst>
                              <p:cond delay="1850"/>
                            </p:stCondLst>
                            <p:childTnLst>
                              <p:par>
                                <p:cTn id="28" presetID="41" presetClass="entr" presetSubtype="0" fill="hold" grpId="0" nodeType="afterEffect">
                                  <p:stCondLst>
                                    <p:cond delay="0"/>
                                  </p:stCondLst>
                                  <p:iterate type="lt">
                                    <p:tmPct val="1667"/>
                                  </p:iterate>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9"/>
                                        </p:tgtEl>
                                        <p:attrNameLst>
                                          <p:attrName>ppt_y</p:attrName>
                                        </p:attrNameLst>
                                      </p:cBhvr>
                                      <p:tavLst>
                                        <p:tav tm="0">
                                          <p:val>
                                            <p:strVal val="#ppt_y"/>
                                          </p:val>
                                        </p:tav>
                                        <p:tav tm="100000">
                                          <p:val>
                                            <p:strVal val="#ppt_y"/>
                                          </p:val>
                                        </p:tav>
                                      </p:tavLst>
                                    </p:anim>
                                    <p:anim calcmode="lin" valueType="num">
                                      <p:cBhvr>
                                        <p:cTn id="32"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p:bldP spid="11" grpId="0" animBg="1"/>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H_Picture_2"/>
          <p:cNvSpPr/>
          <p:nvPr>
            <p:custDataLst>
              <p:tags r:id="rId2"/>
            </p:custDataLst>
          </p:nvPr>
        </p:nvSpPr>
        <p:spPr>
          <a:xfrm>
            <a:off x="3854053" y="1631157"/>
            <a:ext cx="1565672" cy="1941910"/>
          </a:xfrm>
          <a:prstGeom prst="rect">
            <a:avLst/>
          </a:prstGeom>
          <a:blipFill dpi="0" rotWithShape="1">
            <a:blip r:embed="rId1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5" name="MH_Picture_1"/>
          <p:cNvSpPr/>
          <p:nvPr>
            <p:custDataLst>
              <p:tags r:id="rId3"/>
            </p:custDataLst>
          </p:nvPr>
        </p:nvSpPr>
        <p:spPr>
          <a:xfrm>
            <a:off x="2297906" y="1819275"/>
            <a:ext cx="1263254" cy="1566863"/>
          </a:xfrm>
          <a:prstGeom prst="rect">
            <a:avLst/>
          </a:prstGeom>
          <a:blipFill dpi="0" rotWithShape="1">
            <a:blip r:embed="rId1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6" name="MH_Picture_3"/>
          <p:cNvSpPr/>
          <p:nvPr>
            <p:custDataLst>
              <p:tags r:id="rId4"/>
            </p:custDataLst>
          </p:nvPr>
        </p:nvSpPr>
        <p:spPr>
          <a:xfrm>
            <a:off x="5713810" y="1819275"/>
            <a:ext cx="1262063" cy="1566863"/>
          </a:xfrm>
          <a:prstGeom prst="rect">
            <a:avLst/>
          </a:prstGeom>
          <a:blipFill dpi="0" rotWithShape="1">
            <a:blip r:embed="rId1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2053" name="MH_Text_1"/>
          <p:cNvSpPr txBox="1">
            <a:spLocks noChangeArrowheads="1"/>
          </p:cNvSpPr>
          <p:nvPr>
            <p:custDataLst>
              <p:tags r:id="rId5"/>
            </p:custDataLst>
          </p:nvPr>
        </p:nvSpPr>
        <p:spPr bwMode="auto">
          <a:xfrm>
            <a:off x="2297906" y="3501630"/>
            <a:ext cx="1263254" cy="1015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4000" tIns="27000" rIns="54000" bIns="2700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20000"/>
              </a:lnSpc>
              <a:spcAft>
                <a:spcPts val="450"/>
              </a:spcAft>
              <a:defRPr/>
            </a:pPr>
            <a:r>
              <a:rPr lang="en-US" altLang="zh-CN" sz="1050" dirty="0">
                <a:solidFill>
                  <a:schemeClr val="tx1">
                    <a:lumMod val="75000"/>
                    <a:lumOff val="25000"/>
                  </a:schemeClr>
                </a:solidFill>
                <a:latin typeface="+mn-lt"/>
                <a:ea typeface="+mn-ea"/>
              </a:rPr>
              <a:t>Lorem ipsum dolor </a:t>
            </a:r>
            <a:r>
              <a:rPr lang="en-US" altLang="zh-CN" sz="1050" dirty="0" err="1">
                <a:solidFill>
                  <a:schemeClr val="tx1">
                    <a:lumMod val="75000"/>
                    <a:lumOff val="25000"/>
                  </a:schemeClr>
                </a:solidFill>
                <a:latin typeface="+mn-lt"/>
                <a:ea typeface="+mn-ea"/>
              </a:rPr>
              <a:t>consec</a:t>
            </a:r>
            <a:r>
              <a:rPr lang="en-US" altLang="zh-CN" sz="1050" dirty="0">
                <a:solidFill>
                  <a:schemeClr val="tx1">
                    <a:lumMod val="75000"/>
                    <a:lumOff val="25000"/>
                  </a:schemeClr>
                </a:solidFill>
                <a:latin typeface="+mn-lt"/>
                <a:ea typeface="+mn-ea"/>
              </a:rPr>
              <a:t> </a:t>
            </a:r>
            <a:r>
              <a:rPr lang="en-US" altLang="zh-CN" sz="1050" dirty="0" err="1">
                <a:solidFill>
                  <a:schemeClr val="tx1">
                    <a:lumMod val="75000"/>
                    <a:lumOff val="25000"/>
                  </a:schemeClr>
                </a:solidFill>
                <a:latin typeface="+mn-lt"/>
                <a:ea typeface="+mn-ea"/>
              </a:rPr>
              <a:t>tetur</a:t>
            </a:r>
            <a:r>
              <a:rPr lang="en-US" altLang="zh-CN" sz="1050" dirty="0">
                <a:solidFill>
                  <a:schemeClr val="tx1">
                    <a:lumMod val="75000"/>
                    <a:lumOff val="25000"/>
                  </a:schemeClr>
                </a:solidFill>
                <a:latin typeface="+mn-lt"/>
                <a:ea typeface="+mn-ea"/>
              </a:rPr>
              <a:t> </a:t>
            </a:r>
            <a:r>
              <a:rPr lang="en-US" altLang="zh-CN" sz="1050" dirty="0" err="1">
                <a:solidFill>
                  <a:schemeClr val="tx1">
                    <a:lumMod val="75000"/>
                    <a:lumOff val="25000"/>
                  </a:schemeClr>
                </a:solidFill>
                <a:latin typeface="+mn-lt"/>
                <a:ea typeface="+mn-ea"/>
              </a:rPr>
              <a:t>adipci</a:t>
            </a:r>
            <a:endParaRPr lang="en-US" altLang="zh-CN" sz="1050" dirty="0">
              <a:solidFill>
                <a:schemeClr val="tx1">
                  <a:lumMod val="75000"/>
                  <a:lumOff val="25000"/>
                </a:schemeClr>
              </a:solidFill>
              <a:latin typeface="+mn-lt"/>
              <a:ea typeface="+mn-ea"/>
            </a:endParaRPr>
          </a:p>
        </p:txBody>
      </p:sp>
      <p:sp>
        <p:nvSpPr>
          <p:cNvPr id="2054" name="MH_Text_2"/>
          <p:cNvSpPr txBox="1">
            <a:spLocks noChangeArrowheads="1"/>
          </p:cNvSpPr>
          <p:nvPr>
            <p:custDataLst>
              <p:tags r:id="rId6"/>
            </p:custDataLst>
          </p:nvPr>
        </p:nvSpPr>
        <p:spPr bwMode="auto">
          <a:xfrm>
            <a:off x="3958828" y="3680223"/>
            <a:ext cx="1356122" cy="1015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4000" tIns="27000" rIns="54000" bIns="2700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20000"/>
              </a:lnSpc>
              <a:spcAft>
                <a:spcPts val="450"/>
              </a:spcAft>
              <a:defRPr/>
            </a:pPr>
            <a:r>
              <a:rPr lang="en-US" altLang="zh-CN" sz="1050" dirty="0">
                <a:solidFill>
                  <a:schemeClr val="tx1">
                    <a:lumMod val="75000"/>
                    <a:lumOff val="25000"/>
                  </a:schemeClr>
                </a:solidFill>
                <a:latin typeface="+mn-lt"/>
                <a:ea typeface="+mn-ea"/>
              </a:rPr>
              <a:t>Lorem ipsum dolor </a:t>
            </a:r>
            <a:r>
              <a:rPr lang="en-US" altLang="zh-CN" sz="1050" dirty="0" err="1">
                <a:solidFill>
                  <a:schemeClr val="tx1">
                    <a:lumMod val="75000"/>
                    <a:lumOff val="25000"/>
                  </a:schemeClr>
                </a:solidFill>
                <a:latin typeface="+mn-lt"/>
                <a:ea typeface="+mn-ea"/>
              </a:rPr>
              <a:t>consec</a:t>
            </a:r>
            <a:r>
              <a:rPr lang="en-US" altLang="zh-CN" sz="1050" dirty="0">
                <a:solidFill>
                  <a:schemeClr val="tx1">
                    <a:lumMod val="75000"/>
                    <a:lumOff val="25000"/>
                  </a:schemeClr>
                </a:solidFill>
                <a:latin typeface="+mn-lt"/>
                <a:ea typeface="+mn-ea"/>
              </a:rPr>
              <a:t> </a:t>
            </a:r>
            <a:r>
              <a:rPr lang="en-US" altLang="zh-CN" sz="1050" dirty="0" err="1">
                <a:solidFill>
                  <a:schemeClr val="tx1">
                    <a:lumMod val="75000"/>
                    <a:lumOff val="25000"/>
                  </a:schemeClr>
                </a:solidFill>
                <a:latin typeface="+mn-lt"/>
                <a:ea typeface="+mn-ea"/>
              </a:rPr>
              <a:t>tetur</a:t>
            </a:r>
            <a:r>
              <a:rPr lang="en-US" altLang="zh-CN" sz="1050" dirty="0">
                <a:solidFill>
                  <a:schemeClr val="tx1">
                    <a:lumMod val="75000"/>
                    <a:lumOff val="25000"/>
                  </a:schemeClr>
                </a:solidFill>
                <a:latin typeface="+mn-lt"/>
                <a:ea typeface="+mn-ea"/>
              </a:rPr>
              <a:t> </a:t>
            </a:r>
            <a:r>
              <a:rPr lang="en-US" altLang="zh-CN" sz="1050" dirty="0" err="1">
                <a:solidFill>
                  <a:schemeClr val="tx1">
                    <a:lumMod val="75000"/>
                    <a:lumOff val="25000"/>
                  </a:schemeClr>
                </a:solidFill>
                <a:latin typeface="+mn-lt"/>
                <a:ea typeface="+mn-ea"/>
              </a:rPr>
              <a:t>adipci</a:t>
            </a:r>
            <a:endParaRPr lang="en-US" altLang="zh-CN" sz="1050" dirty="0">
              <a:solidFill>
                <a:schemeClr val="tx1">
                  <a:lumMod val="75000"/>
                  <a:lumOff val="25000"/>
                </a:schemeClr>
              </a:solidFill>
              <a:latin typeface="+mn-lt"/>
              <a:ea typeface="+mn-ea"/>
            </a:endParaRPr>
          </a:p>
        </p:txBody>
      </p:sp>
      <p:sp>
        <p:nvSpPr>
          <p:cNvPr id="2055" name="MH_Text_3"/>
          <p:cNvSpPr txBox="1">
            <a:spLocks noChangeArrowheads="1"/>
          </p:cNvSpPr>
          <p:nvPr>
            <p:custDataLst>
              <p:tags r:id="rId7"/>
            </p:custDataLst>
          </p:nvPr>
        </p:nvSpPr>
        <p:spPr bwMode="auto">
          <a:xfrm>
            <a:off x="5713810" y="3501630"/>
            <a:ext cx="1262063" cy="1015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4000" tIns="27000" rIns="54000" bIns="2700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20000"/>
              </a:lnSpc>
              <a:spcAft>
                <a:spcPts val="450"/>
              </a:spcAft>
              <a:defRPr/>
            </a:pPr>
            <a:r>
              <a:rPr lang="en-US" altLang="zh-CN" sz="1050">
                <a:solidFill>
                  <a:schemeClr val="tx1">
                    <a:lumMod val="75000"/>
                    <a:lumOff val="25000"/>
                  </a:schemeClr>
                </a:solidFill>
                <a:latin typeface="+mn-lt"/>
                <a:ea typeface="+mn-ea"/>
              </a:rPr>
              <a:t>Lorem ipsum dolor consec tetur adipci</a:t>
            </a:r>
          </a:p>
        </p:txBody>
      </p:sp>
      <p:sp>
        <p:nvSpPr>
          <p:cNvPr id="3081" name="MH_Desc_1"/>
          <p:cNvSpPr txBox="1">
            <a:spLocks noChangeArrowheads="1"/>
          </p:cNvSpPr>
          <p:nvPr>
            <p:custDataLst>
              <p:tags r:id="rId8"/>
            </p:custDataLst>
          </p:nvPr>
        </p:nvSpPr>
        <p:spPr bwMode="auto">
          <a:xfrm>
            <a:off x="2297906" y="959645"/>
            <a:ext cx="4635104" cy="5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20000"/>
              </a:lnSpc>
              <a:defRPr/>
            </a:pPr>
            <a:r>
              <a:rPr lang="en-US" altLang="zh-CN" sz="1050" dirty="0">
                <a:solidFill>
                  <a:schemeClr val="tx1">
                    <a:lumMod val="75000"/>
                    <a:lumOff val="25000"/>
                  </a:schemeClr>
                </a:solidFill>
                <a:latin typeface="+mn-lt"/>
                <a:ea typeface="+mn-ea"/>
              </a:rPr>
              <a:t>Lorem ipsum dolor sit </a:t>
            </a:r>
            <a:r>
              <a:rPr lang="en-US" altLang="zh-CN" sz="1050" dirty="0" err="1">
                <a:solidFill>
                  <a:schemeClr val="tx1">
                    <a:lumMod val="75000"/>
                    <a:lumOff val="25000"/>
                  </a:schemeClr>
                </a:solidFill>
                <a:latin typeface="+mn-lt"/>
                <a:ea typeface="+mn-ea"/>
              </a:rPr>
              <a:t>amet</a:t>
            </a:r>
            <a:r>
              <a:rPr lang="en-US" altLang="zh-CN" sz="1050" dirty="0">
                <a:solidFill>
                  <a:schemeClr val="tx1">
                    <a:lumMod val="75000"/>
                    <a:lumOff val="25000"/>
                  </a:schemeClr>
                </a:solidFill>
                <a:latin typeface="+mn-lt"/>
                <a:ea typeface="+mn-ea"/>
              </a:rPr>
              <a:t> </a:t>
            </a:r>
            <a:r>
              <a:rPr lang="en-US" altLang="zh-CN" sz="1050" dirty="0" err="1">
                <a:solidFill>
                  <a:schemeClr val="tx1">
                    <a:lumMod val="75000"/>
                    <a:lumOff val="25000"/>
                  </a:schemeClr>
                </a:solidFill>
                <a:latin typeface="+mn-lt"/>
                <a:ea typeface="+mn-ea"/>
              </a:rPr>
              <a:t>consectetur</a:t>
            </a:r>
            <a:r>
              <a:rPr lang="en-US" altLang="zh-CN" sz="1050" dirty="0">
                <a:solidFill>
                  <a:schemeClr val="tx1">
                    <a:lumMod val="75000"/>
                    <a:lumOff val="25000"/>
                  </a:schemeClr>
                </a:solidFill>
                <a:latin typeface="+mn-lt"/>
                <a:ea typeface="+mn-ea"/>
              </a:rPr>
              <a:t> </a:t>
            </a:r>
            <a:r>
              <a:rPr lang="en-US" altLang="zh-CN" sz="1050" dirty="0" err="1">
                <a:solidFill>
                  <a:schemeClr val="tx1">
                    <a:lumMod val="75000"/>
                    <a:lumOff val="25000"/>
                  </a:schemeClr>
                </a:solidFill>
                <a:latin typeface="+mn-lt"/>
                <a:ea typeface="+mn-ea"/>
              </a:rPr>
              <a:t>adipisicing</a:t>
            </a:r>
            <a:r>
              <a:rPr lang="en-US" altLang="zh-CN" sz="1050" dirty="0">
                <a:solidFill>
                  <a:schemeClr val="tx1">
                    <a:lumMod val="75000"/>
                    <a:lumOff val="25000"/>
                  </a:schemeClr>
                </a:solidFill>
                <a:latin typeface="+mn-lt"/>
                <a:ea typeface="+mn-ea"/>
              </a:rPr>
              <a:t> </a:t>
            </a:r>
            <a:r>
              <a:rPr lang="en-US" altLang="zh-CN" sz="1050" dirty="0" err="1">
                <a:solidFill>
                  <a:schemeClr val="tx1">
                    <a:lumMod val="75000"/>
                    <a:lumOff val="25000"/>
                  </a:schemeClr>
                </a:solidFill>
                <a:latin typeface="+mn-lt"/>
                <a:ea typeface="+mn-ea"/>
              </a:rPr>
              <a:t>elit</a:t>
            </a:r>
            <a:r>
              <a:rPr lang="en-US" altLang="zh-CN" sz="1050" dirty="0">
                <a:solidFill>
                  <a:schemeClr val="tx1">
                    <a:lumMod val="75000"/>
                    <a:lumOff val="25000"/>
                  </a:schemeClr>
                </a:solidFill>
                <a:latin typeface="+mn-lt"/>
                <a:ea typeface="+mn-ea"/>
              </a:rPr>
              <a:t> </a:t>
            </a:r>
            <a:r>
              <a:rPr lang="en-US" altLang="zh-CN" sz="1050" dirty="0" err="1">
                <a:solidFill>
                  <a:schemeClr val="tx1">
                    <a:lumMod val="75000"/>
                    <a:lumOff val="25000"/>
                  </a:schemeClr>
                </a:solidFill>
                <a:latin typeface="+mn-lt"/>
                <a:ea typeface="+mn-ea"/>
              </a:rPr>
              <a:t>sed</a:t>
            </a:r>
            <a:r>
              <a:rPr lang="en-US" altLang="zh-CN" sz="1050" dirty="0">
                <a:solidFill>
                  <a:schemeClr val="tx1">
                    <a:lumMod val="75000"/>
                    <a:lumOff val="25000"/>
                  </a:schemeClr>
                </a:solidFill>
                <a:latin typeface="+mn-lt"/>
                <a:ea typeface="+mn-ea"/>
              </a:rPr>
              <a:t> do </a:t>
            </a:r>
            <a:r>
              <a:rPr lang="en-US" altLang="zh-CN" sz="1050" dirty="0" err="1">
                <a:solidFill>
                  <a:schemeClr val="tx1">
                    <a:lumMod val="75000"/>
                    <a:lumOff val="25000"/>
                  </a:schemeClr>
                </a:solidFill>
                <a:latin typeface="+mn-lt"/>
                <a:ea typeface="+mn-ea"/>
              </a:rPr>
              <a:t>eiusmod</a:t>
            </a:r>
            <a:r>
              <a:rPr lang="en-US" altLang="zh-CN" sz="1050" dirty="0">
                <a:solidFill>
                  <a:schemeClr val="tx1">
                    <a:lumMod val="75000"/>
                    <a:lumOff val="25000"/>
                  </a:schemeClr>
                </a:solidFill>
                <a:latin typeface="+mn-lt"/>
                <a:ea typeface="+mn-ea"/>
              </a:rPr>
              <a:t> </a:t>
            </a:r>
            <a:r>
              <a:rPr lang="en-US" altLang="zh-CN" sz="1050" dirty="0" err="1">
                <a:solidFill>
                  <a:schemeClr val="tx1">
                    <a:lumMod val="75000"/>
                    <a:lumOff val="25000"/>
                  </a:schemeClr>
                </a:solidFill>
                <a:latin typeface="+mn-lt"/>
                <a:ea typeface="+mn-ea"/>
              </a:rPr>
              <a:t>tempor</a:t>
            </a:r>
            <a:r>
              <a:rPr lang="en-US" altLang="zh-CN" sz="1050" dirty="0">
                <a:solidFill>
                  <a:schemeClr val="tx1">
                    <a:lumMod val="75000"/>
                    <a:lumOff val="25000"/>
                  </a:schemeClr>
                </a:solidFill>
                <a:latin typeface="+mn-lt"/>
                <a:ea typeface="+mn-ea"/>
              </a:rPr>
              <a:t> </a:t>
            </a:r>
            <a:r>
              <a:rPr lang="en-US" altLang="zh-CN" sz="1050" dirty="0" err="1">
                <a:solidFill>
                  <a:schemeClr val="tx1">
                    <a:lumMod val="75000"/>
                    <a:lumOff val="25000"/>
                  </a:schemeClr>
                </a:solidFill>
                <a:latin typeface="+mn-lt"/>
                <a:ea typeface="+mn-ea"/>
              </a:rPr>
              <a:t>incididunt</a:t>
            </a:r>
            <a:r>
              <a:rPr lang="en-US" altLang="zh-CN" sz="1050" dirty="0">
                <a:solidFill>
                  <a:schemeClr val="tx1">
                    <a:lumMod val="75000"/>
                    <a:lumOff val="25000"/>
                  </a:schemeClr>
                </a:solidFill>
                <a:latin typeface="+mn-lt"/>
                <a:ea typeface="+mn-ea"/>
              </a:rPr>
              <a:t> </a:t>
            </a:r>
            <a:r>
              <a:rPr lang="en-US" altLang="zh-CN" sz="1050" dirty="0" err="1">
                <a:solidFill>
                  <a:schemeClr val="tx1">
                    <a:lumMod val="75000"/>
                    <a:lumOff val="25000"/>
                  </a:schemeClr>
                </a:solidFill>
                <a:latin typeface="+mn-lt"/>
                <a:ea typeface="+mn-ea"/>
              </a:rPr>
              <a:t>ut</a:t>
            </a:r>
            <a:r>
              <a:rPr lang="en-US" altLang="zh-CN" sz="1050" dirty="0">
                <a:solidFill>
                  <a:schemeClr val="tx1">
                    <a:lumMod val="75000"/>
                    <a:lumOff val="25000"/>
                  </a:schemeClr>
                </a:solidFill>
                <a:latin typeface="+mn-lt"/>
                <a:ea typeface="+mn-ea"/>
              </a:rPr>
              <a:t> </a:t>
            </a:r>
            <a:r>
              <a:rPr lang="en-US" altLang="zh-CN" sz="1050" dirty="0" err="1">
                <a:solidFill>
                  <a:schemeClr val="tx1">
                    <a:lumMod val="75000"/>
                    <a:lumOff val="25000"/>
                  </a:schemeClr>
                </a:solidFill>
                <a:latin typeface="+mn-lt"/>
                <a:ea typeface="+mn-ea"/>
              </a:rPr>
              <a:t>labore</a:t>
            </a:r>
            <a:r>
              <a:rPr lang="en-US" altLang="zh-CN" sz="1050" dirty="0">
                <a:solidFill>
                  <a:schemeClr val="tx1">
                    <a:lumMod val="75000"/>
                    <a:lumOff val="25000"/>
                  </a:schemeClr>
                </a:solidFill>
                <a:latin typeface="+mn-lt"/>
                <a:ea typeface="+mn-ea"/>
              </a:rPr>
              <a:t> et </a:t>
            </a:r>
            <a:r>
              <a:rPr lang="en-US" altLang="zh-CN" sz="1050" dirty="0" err="1">
                <a:solidFill>
                  <a:schemeClr val="tx1">
                    <a:lumMod val="75000"/>
                    <a:lumOff val="25000"/>
                  </a:schemeClr>
                </a:solidFill>
                <a:latin typeface="+mn-lt"/>
                <a:ea typeface="+mn-ea"/>
              </a:rPr>
              <a:t>dolore</a:t>
            </a:r>
            <a:r>
              <a:rPr lang="en-US" altLang="zh-CN" sz="1050" dirty="0">
                <a:solidFill>
                  <a:schemeClr val="tx1">
                    <a:lumMod val="75000"/>
                    <a:lumOff val="25000"/>
                  </a:schemeClr>
                </a:solidFill>
                <a:latin typeface="+mn-lt"/>
                <a:ea typeface="+mn-ea"/>
              </a:rPr>
              <a:t> magna.</a:t>
            </a:r>
            <a:endParaRPr lang="zh-CN" altLang="en-US" sz="1050" dirty="0">
              <a:solidFill>
                <a:schemeClr val="tx1">
                  <a:lumMod val="75000"/>
                  <a:lumOff val="25000"/>
                </a:schemeClr>
              </a:solidFill>
              <a:latin typeface="+mn-lt"/>
              <a:ea typeface="+mn-ea"/>
            </a:endParaRPr>
          </a:p>
        </p:txBody>
      </p:sp>
      <p:grpSp>
        <p:nvGrpSpPr>
          <p:cNvPr id="12" name="组合 11"/>
          <p:cNvGrpSpPr/>
          <p:nvPr/>
        </p:nvGrpSpPr>
        <p:grpSpPr>
          <a:xfrm>
            <a:off x="2285562" y="0"/>
            <a:ext cx="4572877" cy="850989"/>
            <a:chOff x="2285562" y="0"/>
            <a:chExt cx="4572877" cy="850989"/>
          </a:xfrm>
        </p:grpSpPr>
        <p:sp>
          <p:nvSpPr>
            <p:cNvPr id="16" name="文本框 15"/>
            <p:cNvSpPr txBox="1"/>
            <p:nvPr/>
          </p:nvSpPr>
          <p:spPr>
            <a:xfrm>
              <a:off x="3248305" y="192293"/>
              <a:ext cx="2646783" cy="461593"/>
            </a:xfrm>
            <a:prstGeom prst="rect">
              <a:avLst/>
            </a:prstGeom>
            <a:noFill/>
          </p:spPr>
          <p:txBody>
            <a:bodyPr wrap="none" rtlCol="0">
              <a:spAutoFit/>
            </a:bodyPr>
            <a:lstStyle/>
            <a:p>
              <a:pPr algn="ctr"/>
              <a:r>
                <a:rPr lang="zh-CN" altLang="en-US" sz="2400" dirty="0">
                  <a:solidFill>
                    <a:srgbClr val="87A79B"/>
                  </a:solidFill>
                  <a:latin typeface="方正苏新诗柳楷简体" panose="02000000000000000000" charset="-122"/>
                  <a:ea typeface="创艺简行楷" pitchFamily="2" charset="-122"/>
                </a:rPr>
                <a:t>点击输入您的标题</a:t>
              </a:r>
            </a:p>
          </p:txBody>
        </p:sp>
        <p:pic>
          <p:nvPicPr>
            <p:cNvPr id="14" name="图片 13" descr="图片包含 室内, 鲜花, 白色&#10;&#10;已生成极高可信度的说明"/>
            <p:cNvPicPr>
              <a:picLocks noChangeAspect="1"/>
            </p:cNvPicPr>
            <p:nvPr/>
          </p:nvPicPr>
          <p:blipFill>
            <a:blip r:embed="rId14" cstate="screen"/>
            <a:stretch>
              <a:fillRect/>
            </a:stretch>
          </p:blipFill>
          <p:spPr>
            <a:xfrm flipV="1">
              <a:off x="2285562" y="0"/>
              <a:ext cx="1003067" cy="850989"/>
            </a:xfrm>
            <a:prstGeom prst="rect">
              <a:avLst/>
            </a:prstGeom>
          </p:spPr>
        </p:pic>
        <p:pic>
          <p:nvPicPr>
            <p:cNvPr id="15" name="图片 14" descr="图片包含 室内, 鲜花, 白色&#10;&#10;已生成极高可信度的说明"/>
            <p:cNvPicPr>
              <a:picLocks noChangeAspect="1"/>
            </p:cNvPicPr>
            <p:nvPr/>
          </p:nvPicPr>
          <p:blipFill>
            <a:blip r:embed="rId14" cstate="screen"/>
            <a:stretch>
              <a:fillRect/>
            </a:stretch>
          </p:blipFill>
          <p:spPr>
            <a:xfrm flipH="1" flipV="1">
              <a:off x="5855372" y="0"/>
              <a:ext cx="1003067" cy="850989"/>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81"/>
                                        </p:tgtEl>
                                        <p:attrNameLst>
                                          <p:attrName>style.visibility</p:attrName>
                                        </p:attrNameLst>
                                      </p:cBhvr>
                                      <p:to>
                                        <p:strVal val="visible"/>
                                      </p:to>
                                    </p:set>
                                    <p:animEffect transition="in" filter="fade">
                                      <p:cBhvr>
                                        <p:cTn id="7" dur="500"/>
                                        <p:tgtEl>
                                          <p:spTgt spid="3081"/>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style.rotation</p:attrName>
                                        </p:attrNameLst>
                                      </p:cBhvr>
                                      <p:tavLst>
                                        <p:tav tm="0">
                                          <p:val>
                                            <p:fltVal val="90"/>
                                          </p:val>
                                        </p:tav>
                                        <p:tav tm="100000">
                                          <p:val>
                                            <p:fltVal val="0"/>
                                          </p:val>
                                        </p:tav>
                                      </p:tavLst>
                                    </p:anim>
                                    <p:animEffect transition="in" filter="fade">
                                      <p:cBhvr>
                                        <p:cTn id="14" dur="1000"/>
                                        <p:tgtEl>
                                          <p:spTgt spid="5"/>
                                        </p:tgtEl>
                                      </p:cBhvr>
                                    </p:animEffect>
                                  </p:childTnLst>
                                </p:cTn>
                              </p:par>
                            </p:childTnLst>
                          </p:cTn>
                        </p:par>
                        <p:par>
                          <p:cTn id="15" fill="hold">
                            <p:stCondLst>
                              <p:cond delay="1500"/>
                            </p:stCondLst>
                            <p:childTnLst>
                              <p:par>
                                <p:cTn id="16" presetID="31"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fltVal val="0"/>
                                          </p:val>
                                        </p:tav>
                                        <p:tav tm="100000">
                                          <p:val>
                                            <p:strVal val="#ppt_w"/>
                                          </p:val>
                                        </p:tav>
                                      </p:tavLst>
                                    </p:anim>
                                    <p:anim calcmode="lin" valueType="num">
                                      <p:cBhvr>
                                        <p:cTn id="19" dur="1000" fill="hold"/>
                                        <p:tgtEl>
                                          <p:spTgt spid="4"/>
                                        </p:tgtEl>
                                        <p:attrNameLst>
                                          <p:attrName>ppt_h</p:attrName>
                                        </p:attrNameLst>
                                      </p:cBhvr>
                                      <p:tavLst>
                                        <p:tav tm="0">
                                          <p:val>
                                            <p:fltVal val="0"/>
                                          </p:val>
                                        </p:tav>
                                        <p:tav tm="100000">
                                          <p:val>
                                            <p:strVal val="#ppt_h"/>
                                          </p:val>
                                        </p:tav>
                                      </p:tavLst>
                                    </p:anim>
                                    <p:anim calcmode="lin" valueType="num">
                                      <p:cBhvr>
                                        <p:cTn id="20" dur="1000" fill="hold"/>
                                        <p:tgtEl>
                                          <p:spTgt spid="4"/>
                                        </p:tgtEl>
                                        <p:attrNameLst>
                                          <p:attrName>style.rotation</p:attrName>
                                        </p:attrNameLst>
                                      </p:cBhvr>
                                      <p:tavLst>
                                        <p:tav tm="0">
                                          <p:val>
                                            <p:fltVal val="90"/>
                                          </p:val>
                                        </p:tav>
                                        <p:tav tm="100000">
                                          <p:val>
                                            <p:fltVal val="0"/>
                                          </p:val>
                                        </p:tav>
                                      </p:tavLst>
                                    </p:anim>
                                    <p:animEffect transition="in" filter="fade">
                                      <p:cBhvr>
                                        <p:cTn id="21" dur="1000"/>
                                        <p:tgtEl>
                                          <p:spTgt spid="4"/>
                                        </p:tgtEl>
                                      </p:cBhvr>
                                    </p:animEffect>
                                  </p:childTnLst>
                                </p:cTn>
                              </p:par>
                            </p:childTnLst>
                          </p:cTn>
                        </p:par>
                        <p:par>
                          <p:cTn id="22" fill="hold">
                            <p:stCondLst>
                              <p:cond delay="2500"/>
                            </p:stCondLst>
                            <p:childTnLst>
                              <p:par>
                                <p:cTn id="23" presetID="31"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style.rotation</p:attrName>
                                        </p:attrNameLst>
                                      </p:cBhvr>
                                      <p:tavLst>
                                        <p:tav tm="0">
                                          <p:val>
                                            <p:fltVal val="90"/>
                                          </p:val>
                                        </p:tav>
                                        <p:tav tm="100000">
                                          <p:val>
                                            <p:fltVal val="0"/>
                                          </p:val>
                                        </p:tav>
                                      </p:tavLst>
                                    </p:anim>
                                    <p:animEffect transition="in" filter="fade">
                                      <p:cBhvr>
                                        <p:cTn id="28" dur="1000"/>
                                        <p:tgtEl>
                                          <p:spTgt spid="6"/>
                                        </p:tgtEl>
                                      </p:cBhvr>
                                    </p:animEffect>
                                  </p:childTnLst>
                                </p:cTn>
                              </p:par>
                            </p:childTnLst>
                          </p:cTn>
                        </p:par>
                        <p:par>
                          <p:cTn id="29" fill="hold">
                            <p:stCondLst>
                              <p:cond delay="3500"/>
                            </p:stCondLst>
                            <p:childTnLst>
                              <p:par>
                                <p:cTn id="30" presetID="37" presetClass="entr" presetSubtype="0" fill="hold" grpId="0" nodeType="afterEffect">
                                  <p:stCondLst>
                                    <p:cond delay="0"/>
                                  </p:stCondLst>
                                  <p:childTnLst>
                                    <p:set>
                                      <p:cBhvr>
                                        <p:cTn id="31" dur="1" fill="hold">
                                          <p:stCondLst>
                                            <p:cond delay="0"/>
                                          </p:stCondLst>
                                        </p:cTn>
                                        <p:tgtEl>
                                          <p:spTgt spid="2053"/>
                                        </p:tgtEl>
                                        <p:attrNameLst>
                                          <p:attrName>style.visibility</p:attrName>
                                        </p:attrNameLst>
                                      </p:cBhvr>
                                      <p:to>
                                        <p:strVal val="visible"/>
                                      </p:to>
                                    </p:set>
                                    <p:animEffect transition="in" filter="fade">
                                      <p:cBhvr>
                                        <p:cTn id="32" dur="1000"/>
                                        <p:tgtEl>
                                          <p:spTgt spid="2053"/>
                                        </p:tgtEl>
                                      </p:cBhvr>
                                    </p:animEffect>
                                    <p:anim calcmode="lin" valueType="num">
                                      <p:cBhvr>
                                        <p:cTn id="33" dur="1000" fill="hold"/>
                                        <p:tgtEl>
                                          <p:spTgt spid="2053"/>
                                        </p:tgtEl>
                                        <p:attrNameLst>
                                          <p:attrName>ppt_x</p:attrName>
                                        </p:attrNameLst>
                                      </p:cBhvr>
                                      <p:tavLst>
                                        <p:tav tm="0">
                                          <p:val>
                                            <p:strVal val="#ppt_x"/>
                                          </p:val>
                                        </p:tav>
                                        <p:tav tm="100000">
                                          <p:val>
                                            <p:strVal val="#ppt_x"/>
                                          </p:val>
                                        </p:tav>
                                      </p:tavLst>
                                    </p:anim>
                                    <p:anim calcmode="lin" valueType="num">
                                      <p:cBhvr>
                                        <p:cTn id="34" dur="900" decel="100000" fill="hold"/>
                                        <p:tgtEl>
                                          <p:spTgt spid="2053"/>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053"/>
                                        </p:tgtEl>
                                        <p:attrNameLst>
                                          <p:attrName>ppt_y</p:attrName>
                                        </p:attrNameLst>
                                      </p:cBhvr>
                                      <p:tavLst>
                                        <p:tav tm="0">
                                          <p:val>
                                            <p:strVal val="#ppt_y-.03"/>
                                          </p:val>
                                        </p:tav>
                                        <p:tav tm="100000">
                                          <p:val>
                                            <p:strVal val="#ppt_y"/>
                                          </p:val>
                                        </p:tav>
                                      </p:tavLst>
                                    </p:anim>
                                  </p:childTnLst>
                                </p:cTn>
                              </p:par>
                              <p:par>
                                <p:cTn id="36" presetID="37" presetClass="entr" presetSubtype="0" fill="hold" grpId="0" nodeType="withEffect">
                                  <p:stCondLst>
                                    <p:cond delay="0"/>
                                  </p:stCondLst>
                                  <p:childTnLst>
                                    <p:set>
                                      <p:cBhvr>
                                        <p:cTn id="37" dur="1" fill="hold">
                                          <p:stCondLst>
                                            <p:cond delay="0"/>
                                          </p:stCondLst>
                                        </p:cTn>
                                        <p:tgtEl>
                                          <p:spTgt spid="2054"/>
                                        </p:tgtEl>
                                        <p:attrNameLst>
                                          <p:attrName>style.visibility</p:attrName>
                                        </p:attrNameLst>
                                      </p:cBhvr>
                                      <p:to>
                                        <p:strVal val="visible"/>
                                      </p:to>
                                    </p:set>
                                    <p:animEffect transition="in" filter="fade">
                                      <p:cBhvr>
                                        <p:cTn id="38" dur="1000"/>
                                        <p:tgtEl>
                                          <p:spTgt spid="2054"/>
                                        </p:tgtEl>
                                      </p:cBhvr>
                                    </p:animEffect>
                                    <p:anim calcmode="lin" valueType="num">
                                      <p:cBhvr>
                                        <p:cTn id="39" dur="1000" fill="hold"/>
                                        <p:tgtEl>
                                          <p:spTgt spid="2054"/>
                                        </p:tgtEl>
                                        <p:attrNameLst>
                                          <p:attrName>ppt_x</p:attrName>
                                        </p:attrNameLst>
                                      </p:cBhvr>
                                      <p:tavLst>
                                        <p:tav tm="0">
                                          <p:val>
                                            <p:strVal val="#ppt_x"/>
                                          </p:val>
                                        </p:tav>
                                        <p:tav tm="100000">
                                          <p:val>
                                            <p:strVal val="#ppt_x"/>
                                          </p:val>
                                        </p:tav>
                                      </p:tavLst>
                                    </p:anim>
                                    <p:anim calcmode="lin" valueType="num">
                                      <p:cBhvr>
                                        <p:cTn id="40" dur="900" decel="100000" fill="hold"/>
                                        <p:tgtEl>
                                          <p:spTgt spid="205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054"/>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2055"/>
                                        </p:tgtEl>
                                        <p:attrNameLst>
                                          <p:attrName>style.visibility</p:attrName>
                                        </p:attrNameLst>
                                      </p:cBhvr>
                                      <p:to>
                                        <p:strVal val="visible"/>
                                      </p:to>
                                    </p:set>
                                    <p:animEffect transition="in" filter="fade">
                                      <p:cBhvr>
                                        <p:cTn id="44" dur="1000"/>
                                        <p:tgtEl>
                                          <p:spTgt spid="2055"/>
                                        </p:tgtEl>
                                      </p:cBhvr>
                                    </p:animEffect>
                                    <p:anim calcmode="lin" valueType="num">
                                      <p:cBhvr>
                                        <p:cTn id="45" dur="1000" fill="hold"/>
                                        <p:tgtEl>
                                          <p:spTgt spid="2055"/>
                                        </p:tgtEl>
                                        <p:attrNameLst>
                                          <p:attrName>ppt_x</p:attrName>
                                        </p:attrNameLst>
                                      </p:cBhvr>
                                      <p:tavLst>
                                        <p:tav tm="0">
                                          <p:val>
                                            <p:strVal val="#ppt_x"/>
                                          </p:val>
                                        </p:tav>
                                        <p:tav tm="100000">
                                          <p:val>
                                            <p:strVal val="#ppt_x"/>
                                          </p:val>
                                        </p:tav>
                                      </p:tavLst>
                                    </p:anim>
                                    <p:anim calcmode="lin" valueType="num">
                                      <p:cBhvr>
                                        <p:cTn id="46" dur="900" decel="100000" fill="hold"/>
                                        <p:tgtEl>
                                          <p:spTgt spid="2055"/>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205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2053" grpId="0"/>
      <p:bldP spid="2054" grpId="0"/>
      <p:bldP spid="2055" grpId="0"/>
      <p:bldP spid="308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8"/>
          <p:cNvSpPr>
            <a:spLocks noChangeArrowheads="1"/>
          </p:cNvSpPr>
          <p:nvPr/>
        </p:nvSpPr>
        <p:spPr bwMode="auto">
          <a:xfrm>
            <a:off x="1655445" y="1766887"/>
            <a:ext cx="2380774" cy="806768"/>
          </a:xfrm>
          <a:prstGeom prst="rect">
            <a:avLst/>
          </a:prstGeom>
          <a:noFill/>
          <a:ln>
            <a:solidFill>
              <a:srgbClr val="87A79B"/>
            </a:solidFill>
          </a:ln>
        </p:spPr>
        <p:txBody>
          <a:bodyPr vert="horz" wrap="square" lIns="68580" tIns="34290" rIns="68580" bIns="34290" numCol="1" anchor="t" anchorCtr="0" compatLnSpc="1"/>
          <a:lstStyle/>
          <a:p>
            <a:endParaRPr lang="en-US" sz="1350">
              <a:solidFill>
                <a:srgbClr val="14213F"/>
              </a:solidFill>
            </a:endParaRPr>
          </a:p>
        </p:txBody>
      </p:sp>
      <p:grpSp>
        <p:nvGrpSpPr>
          <p:cNvPr id="2" name="组合 1"/>
          <p:cNvGrpSpPr/>
          <p:nvPr/>
        </p:nvGrpSpPr>
        <p:grpSpPr>
          <a:xfrm>
            <a:off x="1226820" y="1858327"/>
            <a:ext cx="857250" cy="623888"/>
            <a:chOff x="1226820" y="1858327"/>
            <a:chExt cx="857250" cy="623888"/>
          </a:xfrm>
        </p:grpSpPr>
        <p:sp>
          <p:nvSpPr>
            <p:cNvPr id="6" name="Rectangle 58"/>
            <p:cNvSpPr>
              <a:spLocks noChangeArrowheads="1"/>
            </p:cNvSpPr>
            <p:nvPr/>
          </p:nvSpPr>
          <p:spPr bwMode="auto">
            <a:xfrm>
              <a:off x="1226820" y="1858327"/>
              <a:ext cx="857250" cy="623888"/>
            </a:xfrm>
            <a:prstGeom prst="parallelogram">
              <a:avLst/>
            </a:prstGeom>
            <a:solidFill>
              <a:srgbClr val="87A79B"/>
            </a:solidFill>
            <a:ln>
              <a:noFill/>
            </a:ln>
          </p:spPr>
          <p:txBody>
            <a:bodyPr vert="horz" wrap="square" lIns="68580" tIns="34290" rIns="68580" bIns="34290" numCol="1" anchor="t" anchorCtr="0" compatLnSpc="1"/>
            <a:lstStyle/>
            <a:p>
              <a:endParaRPr lang="en-US" sz="1350">
                <a:solidFill>
                  <a:srgbClr val="14213F"/>
                </a:solidFill>
              </a:endParaRPr>
            </a:p>
          </p:txBody>
        </p:sp>
        <p:sp>
          <p:nvSpPr>
            <p:cNvPr id="11" name="Freeform 28"/>
            <p:cNvSpPr>
              <a:spLocks noEditPoints="1"/>
            </p:cNvSpPr>
            <p:nvPr/>
          </p:nvSpPr>
          <p:spPr bwMode="auto">
            <a:xfrm>
              <a:off x="1494473" y="2016442"/>
              <a:ext cx="322421" cy="307181"/>
            </a:xfrm>
            <a:custGeom>
              <a:avLst/>
              <a:gdLst>
                <a:gd name="T0" fmla="*/ 188 w 490"/>
                <a:gd name="T1" fmla="*/ 199 h 467"/>
                <a:gd name="T2" fmla="*/ 162 w 490"/>
                <a:gd name="T3" fmla="*/ 123 h 467"/>
                <a:gd name="T4" fmla="*/ 162 w 490"/>
                <a:gd name="T5" fmla="*/ 117 h 467"/>
                <a:gd name="T6" fmla="*/ 329 w 490"/>
                <a:gd name="T7" fmla="*/ 117 h 467"/>
                <a:gd name="T8" fmla="*/ 329 w 490"/>
                <a:gd name="T9" fmla="*/ 123 h 467"/>
                <a:gd name="T10" fmla="*/ 303 w 490"/>
                <a:gd name="T11" fmla="*/ 199 h 467"/>
                <a:gd name="T12" fmla="*/ 391 w 490"/>
                <a:gd name="T13" fmla="*/ 244 h 467"/>
                <a:gd name="T14" fmla="*/ 445 w 490"/>
                <a:gd name="T15" fmla="*/ 172 h 467"/>
                <a:gd name="T16" fmla="*/ 445 w 490"/>
                <a:gd name="T17" fmla="*/ 172 h 467"/>
                <a:gd name="T18" fmla="*/ 407 w 490"/>
                <a:gd name="T19" fmla="*/ 94 h 467"/>
                <a:gd name="T20" fmla="*/ 375 w 490"/>
                <a:gd name="T21" fmla="*/ 93 h 467"/>
                <a:gd name="T22" fmla="*/ 337 w 490"/>
                <a:gd name="T23" fmla="*/ 172 h 467"/>
                <a:gd name="T24" fmla="*/ 337 w 490"/>
                <a:gd name="T25" fmla="*/ 172 h 467"/>
                <a:gd name="T26" fmla="*/ 391 w 490"/>
                <a:gd name="T27" fmla="*/ 244 h 467"/>
                <a:gd name="T28" fmla="*/ 344 w 490"/>
                <a:gd name="T29" fmla="*/ 173 h 467"/>
                <a:gd name="T30" fmla="*/ 349 w 490"/>
                <a:gd name="T31" fmla="*/ 148 h 467"/>
                <a:gd name="T32" fmla="*/ 430 w 490"/>
                <a:gd name="T33" fmla="*/ 134 h 467"/>
                <a:gd name="T34" fmla="*/ 434 w 490"/>
                <a:gd name="T35" fmla="*/ 160 h 467"/>
                <a:gd name="T36" fmla="*/ 422 w 490"/>
                <a:gd name="T37" fmla="*/ 217 h 467"/>
                <a:gd name="T38" fmla="*/ 360 w 490"/>
                <a:gd name="T39" fmla="*/ 217 h 467"/>
                <a:gd name="T40" fmla="*/ 137 w 490"/>
                <a:gd name="T41" fmla="*/ 221 h 467"/>
                <a:gd name="T42" fmla="*/ 154 w 490"/>
                <a:gd name="T43" fmla="*/ 172 h 467"/>
                <a:gd name="T44" fmla="*/ 154 w 490"/>
                <a:gd name="T45" fmla="*/ 168 h 467"/>
                <a:gd name="T46" fmla="*/ 99 w 490"/>
                <a:gd name="T47" fmla="*/ 92 h 467"/>
                <a:gd name="T48" fmla="*/ 46 w 490"/>
                <a:gd name="T49" fmla="*/ 168 h 467"/>
                <a:gd name="T50" fmla="*/ 46 w 490"/>
                <a:gd name="T51" fmla="*/ 172 h 467"/>
                <a:gd name="T52" fmla="*/ 62 w 490"/>
                <a:gd name="T53" fmla="*/ 221 h 467"/>
                <a:gd name="T54" fmla="*/ 68 w 490"/>
                <a:gd name="T55" fmla="*/ 217 h 467"/>
                <a:gd name="T56" fmla="*/ 56 w 490"/>
                <a:gd name="T57" fmla="*/ 160 h 467"/>
                <a:gd name="T58" fmla="*/ 61 w 490"/>
                <a:gd name="T59" fmla="*/ 134 h 467"/>
                <a:gd name="T60" fmla="*/ 142 w 490"/>
                <a:gd name="T61" fmla="*/ 148 h 467"/>
                <a:gd name="T62" fmla="*/ 146 w 490"/>
                <a:gd name="T63" fmla="*/ 173 h 467"/>
                <a:gd name="T64" fmla="*/ 100 w 490"/>
                <a:gd name="T65" fmla="*/ 237 h 467"/>
                <a:gd name="T66" fmla="*/ 262 w 490"/>
                <a:gd name="T67" fmla="*/ 291 h 467"/>
                <a:gd name="T68" fmla="*/ 252 w 490"/>
                <a:gd name="T69" fmla="*/ 313 h 467"/>
                <a:gd name="T70" fmla="*/ 314 w 490"/>
                <a:gd name="T71" fmla="*/ 264 h 467"/>
                <a:gd name="T72" fmla="*/ 402 w 490"/>
                <a:gd name="T73" fmla="*/ 437 h 467"/>
                <a:gd name="T74" fmla="*/ 119 w 490"/>
                <a:gd name="T75" fmla="*/ 467 h 467"/>
                <a:gd name="T76" fmla="*/ 88 w 490"/>
                <a:gd name="T77" fmla="*/ 334 h 467"/>
                <a:gd name="T78" fmla="*/ 231 w 490"/>
                <a:gd name="T79" fmla="*/ 413 h 467"/>
                <a:gd name="T80" fmla="*/ 238 w 490"/>
                <a:gd name="T81" fmla="*/ 308 h 467"/>
                <a:gd name="T82" fmla="*/ 229 w 490"/>
                <a:gd name="T83" fmla="*/ 288 h 467"/>
                <a:gd name="T84" fmla="*/ 259 w 490"/>
                <a:gd name="T85" fmla="*/ 286 h 467"/>
                <a:gd name="T86" fmla="*/ 262 w 490"/>
                <a:gd name="T87" fmla="*/ 291 h 467"/>
                <a:gd name="T88" fmla="*/ 490 w 490"/>
                <a:gd name="T89" fmla="*/ 305 h 467"/>
                <a:gd name="T90" fmla="*/ 412 w 490"/>
                <a:gd name="T91" fmla="*/ 312 h 467"/>
                <a:gd name="T92" fmla="*/ 416 w 490"/>
                <a:gd name="T93" fmla="*/ 388 h 467"/>
                <a:gd name="T94" fmla="*/ 490 w 490"/>
                <a:gd name="T95" fmla="*/ 371 h 467"/>
                <a:gd name="T96" fmla="*/ 16 w 490"/>
                <a:gd name="T97" fmla="*/ 388 h 467"/>
                <a:gd name="T98" fmla="*/ 74 w 490"/>
                <a:gd name="T99" fmla="*/ 334 h 467"/>
                <a:gd name="T100" fmla="*/ 139 w 490"/>
                <a:gd name="T101" fmla="*/ 260 h 467"/>
                <a:gd name="T102" fmla="*/ 0 w 490"/>
                <a:gd name="T103" fmla="*/ 371 h 467"/>
                <a:gd name="T104" fmla="*/ 245 w 490"/>
                <a:gd name="T105" fmla="*/ 223 h 467"/>
                <a:gd name="T106" fmla="*/ 317 w 490"/>
                <a:gd name="T107" fmla="*/ 124 h 467"/>
                <a:gd name="T108" fmla="*/ 310 w 490"/>
                <a:gd name="T109" fmla="*/ 85 h 467"/>
                <a:gd name="T110" fmla="*/ 274 w 490"/>
                <a:gd name="T111" fmla="*/ 61 h 467"/>
                <a:gd name="T112" fmla="*/ 216 w 490"/>
                <a:gd name="T113" fmla="*/ 61 h 467"/>
                <a:gd name="T114" fmla="*/ 185 w 490"/>
                <a:gd name="T115" fmla="*/ 64 h 467"/>
                <a:gd name="T116" fmla="*/ 178 w 490"/>
                <a:gd name="T117" fmla="*/ 105 h 467"/>
                <a:gd name="T118" fmla="*/ 197 w 490"/>
                <a:gd name="T119" fmla="*/ 192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90" h="467">
                  <a:moveTo>
                    <a:pt x="245" y="235"/>
                  </a:moveTo>
                  <a:cubicBezTo>
                    <a:pt x="224" y="235"/>
                    <a:pt x="203" y="220"/>
                    <a:pt x="188" y="199"/>
                  </a:cubicBezTo>
                  <a:cubicBezTo>
                    <a:pt x="172" y="178"/>
                    <a:pt x="162" y="150"/>
                    <a:pt x="162" y="123"/>
                  </a:cubicBezTo>
                  <a:cubicBezTo>
                    <a:pt x="162" y="123"/>
                    <a:pt x="162" y="123"/>
                    <a:pt x="162" y="123"/>
                  </a:cubicBezTo>
                  <a:cubicBezTo>
                    <a:pt x="162" y="122"/>
                    <a:pt x="162" y="122"/>
                    <a:pt x="162" y="122"/>
                  </a:cubicBezTo>
                  <a:cubicBezTo>
                    <a:pt x="162" y="121"/>
                    <a:pt x="162" y="119"/>
                    <a:pt x="162" y="117"/>
                  </a:cubicBezTo>
                  <a:cubicBezTo>
                    <a:pt x="162" y="52"/>
                    <a:pt x="151" y="0"/>
                    <a:pt x="245" y="0"/>
                  </a:cubicBezTo>
                  <a:cubicBezTo>
                    <a:pt x="340" y="0"/>
                    <a:pt x="329" y="52"/>
                    <a:pt x="329" y="117"/>
                  </a:cubicBezTo>
                  <a:cubicBezTo>
                    <a:pt x="329" y="119"/>
                    <a:pt x="329" y="121"/>
                    <a:pt x="329" y="122"/>
                  </a:cubicBezTo>
                  <a:cubicBezTo>
                    <a:pt x="329" y="123"/>
                    <a:pt x="329" y="123"/>
                    <a:pt x="329" y="123"/>
                  </a:cubicBezTo>
                  <a:cubicBezTo>
                    <a:pt x="329" y="123"/>
                    <a:pt x="329" y="123"/>
                    <a:pt x="329" y="123"/>
                  </a:cubicBezTo>
                  <a:cubicBezTo>
                    <a:pt x="329" y="150"/>
                    <a:pt x="318" y="178"/>
                    <a:pt x="303" y="199"/>
                  </a:cubicBezTo>
                  <a:cubicBezTo>
                    <a:pt x="287" y="220"/>
                    <a:pt x="266" y="235"/>
                    <a:pt x="245" y="235"/>
                  </a:cubicBezTo>
                  <a:close/>
                  <a:moveTo>
                    <a:pt x="391" y="244"/>
                  </a:moveTo>
                  <a:cubicBezTo>
                    <a:pt x="404" y="244"/>
                    <a:pt x="418" y="235"/>
                    <a:pt x="428" y="221"/>
                  </a:cubicBezTo>
                  <a:cubicBezTo>
                    <a:pt x="438" y="208"/>
                    <a:pt x="445" y="190"/>
                    <a:pt x="445" y="172"/>
                  </a:cubicBezTo>
                  <a:cubicBezTo>
                    <a:pt x="445" y="172"/>
                    <a:pt x="445" y="172"/>
                    <a:pt x="445" y="172"/>
                  </a:cubicBezTo>
                  <a:cubicBezTo>
                    <a:pt x="445" y="172"/>
                    <a:pt x="445" y="172"/>
                    <a:pt x="445" y="172"/>
                  </a:cubicBezTo>
                  <a:cubicBezTo>
                    <a:pt x="445" y="170"/>
                    <a:pt x="445" y="169"/>
                    <a:pt x="445" y="168"/>
                  </a:cubicBezTo>
                  <a:cubicBezTo>
                    <a:pt x="445" y="131"/>
                    <a:pt x="451" y="99"/>
                    <a:pt x="407" y="94"/>
                  </a:cubicBezTo>
                  <a:cubicBezTo>
                    <a:pt x="402" y="93"/>
                    <a:pt x="397" y="92"/>
                    <a:pt x="391" y="92"/>
                  </a:cubicBezTo>
                  <a:cubicBezTo>
                    <a:pt x="385" y="92"/>
                    <a:pt x="380" y="93"/>
                    <a:pt x="375" y="93"/>
                  </a:cubicBezTo>
                  <a:cubicBezTo>
                    <a:pt x="331" y="99"/>
                    <a:pt x="337" y="130"/>
                    <a:pt x="337" y="168"/>
                  </a:cubicBezTo>
                  <a:cubicBezTo>
                    <a:pt x="337" y="169"/>
                    <a:pt x="337" y="170"/>
                    <a:pt x="337" y="172"/>
                  </a:cubicBezTo>
                  <a:cubicBezTo>
                    <a:pt x="337" y="172"/>
                    <a:pt x="337" y="172"/>
                    <a:pt x="337" y="172"/>
                  </a:cubicBezTo>
                  <a:cubicBezTo>
                    <a:pt x="337" y="172"/>
                    <a:pt x="337" y="172"/>
                    <a:pt x="337" y="172"/>
                  </a:cubicBezTo>
                  <a:cubicBezTo>
                    <a:pt x="337" y="190"/>
                    <a:pt x="344" y="208"/>
                    <a:pt x="354" y="221"/>
                  </a:cubicBezTo>
                  <a:cubicBezTo>
                    <a:pt x="364" y="235"/>
                    <a:pt x="377" y="244"/>
                    <a:pt x="391" y="244"/>
                  </a:cubicBezTo>
                  <a:close/>
                  <a:moveTo>
                    <a:pt x="360" y="217"/>
                  </a:moveTo>
                  <a:cubicBezTo>
                    <a:pt x="351" y="204"/>
                    <a:pt x="345" y="188"/>
                    <a:pt x="344" y="173"/>
                  </a:cubicBezTo>
                  <a:cubicBezTo>
                    <a:pt x="348" y="160"/>
                    <a:pt x="348" y="160"/>
                    <a:pt x="348" y="160"/>
                  </a:cubicBezTo>
                  <a:cubicBezTo>
                    <a:pt x="349" y="156"/>
                    <a:pt x="349" y="152"/>
                    <a:pt x="349" y="148"/>
                  </a:cubicBezTo>
                  <a:cubicBezTo>
                    <a:pt x="349" y="142"/>
                    <a:pt x="349" y="138"/>
                    <a:pt x="352" y="134"/>
                  </a:cubicBezTo>
                  <a:cubicBezTo>
                    <a:pt x="354" y="127"/>
                    <a:pt x="429" y="127"/>
                    <a:pt x="430" y="134"/>
                  </a:cubicBezTo>
                  <a:cubicBezTo>
                    <a:pt x="433" y="138"/>
                    <a:pt x="433" y="142"/>
                    <a:pt x="433" y="148"/>
                  </a:cubicBezTo>
                  <a:cubicBezTo>
                    <a:pt x="433" y="152"/>
                    <a:pt x="433" y="156"/>
                    <a:pt x="434" y="160"/>
                  </a:cubicBezTo>
                  <a:cubicBezTo>
                    <a:pt x="437" y="173"/>
                    <a:pt x="437" y="173"/>
                    <a:pt x="437" y="173"/>
                  </a:cubicBezTo>
                  <a:cubicBezTo>
                    <a:pt x="437" y="188"/>
                    <a:pt x="431" y="204"/>
                    <a:pt x="422" y="217"/>
                  </a:cubicBezTo>
                  <a:cubicBezTo>
                    <a:pt x="413" y="229"/>
                    <a:pt x="402" y="237"/>
                    <a:pt x="391" y="237"/>
                  </a:cubicBezTo>
                  <a:cubicBezTo>
                    <a:pt x="380" y="237"/>
                    <a:pt x="368" y="229"/>
                    <a:pt x="360" y="217"/>
                  </a:cubicBezTo>
                  <a:close/>
                  <a:moveTo>
                    <a:pt x="100" y="244"/>
                  </a:moveTo>
                  <a:cubicBezTo>
                    <a:pt x="113" y="244"/>
                    <a:pt x="127" y="235"/>
                    <a:pt x="137" y="221"/>
                  </a:cubicBezTo>
                  <a:cubicBezTo>
                    <a:pt x="147" y="208"/>
                    <a:pt x="154" y="190"/>
                    <a:pt x="154" y="172"/>
                  </a:cubicBezTo>
                  <a:cubicBezTo>
                    <a:pt x="154" y="172"/>
                    <a:pt x="154" y="172"/>
                    <a:pt x="154" y="172"/>
                  </a:cubicBezTo>
                  <a:cubicBezTo>
                    <a:pt x="154" y="172"/>
                    <a:pt x="154" y="172"/>
                    <a:pt x="154" y="172"/>
                  </a:cubicBezTo>
                  <a:cubicBezTo>
                    <a:pt x="154" y="170"/>
                    <a:pt x="154" y="169"/>
                    <a:pt x="154" y="168"/>
                  </a:cubicBezTo>
                  <a:cubicBezTo>
                    <a:pt x="154" y="130"/>
                    <a:pt x="160" y="99"/>
                    <a:pt x="114" y="93"/>
                  </a:cubicBezTo>
                  <a:cubicBezTo>
                    <a:pt x="110" y="92"/>
                    <a:pt x="105" y="92"/>
                    <a:pt x="99" y="92"/>
                  </a:cubicBezTo>
                  <a:cubicBezTo>
                    <a:pt x="93" y="92"/>
                    <a:pt x="87" y="93"/>
                    <a:pt x="82" y="94"/>
                  </a:cubicBezTo>
                  <a:cubicBezTo>
                    <a:pt x="40" y="100"/>
                    <a:pt x="46" y="131"/>
                    <a:pt x="46" y="168"/>
                  </a:cubicBezTo>
                  <a:cubicBezTo>
                    <a:pt x="46" y="169"/>
                    <a:pt x="46" y="170"/>
                    <a:pt x="46" y="172"/>
                  </a:cubicBezTo>
                  <a:cubicBezTo>
                    <a:pt x="46" y="172"/>
                    <a:pt x="46" y="172"/>
                    <a:pt x="46" y="172"/>
                  </a:cubicBezTo>
                  <a:cubicBezTo>
                    <a:pt x="46" y="172"/>
                    <a:pt x="46" y="172"/>
                    <a:pt x="46" y="172"/>
                  </a:cubicBezTo>
                  <a:cubicBezTo>
                    <a:pt x="46" y="190"/>
                    <a:pt x="52" y="208"/>
                    <a:pt x="62" y="221"/>
                  </a:cubicBezTo>
                  <a:cubicBezTo>
                    <a:pt x="72" y="235"/>
                    <a:pt x="86" y="244"/>
                    <a:pt x="100" y="244"/>
                  </a:cubicBezTo>
                  <a:close/>
                  <a:moveTo>
                    <a:pt x="68" y="217"/>
                  </a:moveTo>
                  <a:cubicBezTo>
                    <a:pt x="59" y="204"/>
                    <a:pt x="53" y="188"/>
                    <a:pt x="53" y="173"/>
                  </a:cubicBezTo>
                  <a:cubicBezTo>
                    <a:pt x="56" y="160"/>
                    <a:pt x="56" y="160"/>
                    <a:pt x="56" y="160"/>
                  </a:cubicBezTo>
                  <a:cubicBezTo>
                    <a:pt x="57" y="156"/>
                    <a:pt x="57" y="152"/>
                    <a:pt x="58" y="148"/>
                  </a:cubicBezTo>
                  <a:cubicBezTo>
                    <a:pt x="58" y="142"/>
                    <a:pt x="58" y="138"/>
                    <a:pt x="61" y="134"/>
                  </a:cubicBezTo>
                  <a:cubicBezTo>
                    <a:pt x="63" y="127"/>
                    <a:pt x="138" y="127"/>
                    <a:pt x="139" y="134"/>
                  </a:cubicBezTo>
                  <a:cubicBezTo>
                    <a:pt x="141" y="138"/>
                    <a:pt x="142" y="142"/>
                    <a:pt x="142" y="148"/>
                  </a:cubicBezTo>
                  <a:cubicBezTo>
                    <a:pt x="142" y="152"/>
                    <a:pt x="142" y="156"/>
                    <a:pt x="143" y="160"/>
                  </a:cubicBezTo>
                  <a:cubicBezTo>
                    <a:pt x="146" y="173"/>
                    <a:pt x="146" y="173"/>
                    <a:pt x="146" y="173"/>
                  </a:cubicBezTo>
                  <a:cubicBezTo>
                    <a:pt x="146" y="188"/>
                    <a:pt x="140" y="204"/>
                    <a:pt x="131" y="217"/>
                  </a:cubicBezTo>
                  <a:cubicBezTo>
                    <a:pt x="122" y="229"/>
                    <a:pt x="111" y="237"/>
                    <a:pt x="100" y="237"/>
                  </a:cubicBezTo>
                  <a:cubicBezTo>
                    <a:pt x="89" y="237"/>
                    <a:pt x="77" y="229"/>
                    <a:pt x="68" y="217"/>
                  </a:cubicBezTo>
                  <a:close/>
                  <a:moveTo>
                    <a:pt x="262" y="291"/>
                  </a:moveTo>
                  <a:cubicBezTo>
                    <a:pt x="253" y="308"/>
                    <a:pt x="253" y="308"/>
                    <a:pt x="253" y="308"/>
                  </a:cubicBezTo>
                  <a:cubicBezTo>
                    <a:pt x="252" y="310"/>
                    <a:pt x="251" y="311"/>
                    <a:pt x="252" y="313"/>
                  </a:cubicBezTo>
                  <a:cubicBezTo>
                    <a:pt x="260" y="412"/>
                    <a:pt x="260" y="412"/>
                    <a:pt x="260" y="412"/>
                  </a:cubicBezTo>
                  <a:cubicBezTo>
                    <a:pt x="285" y="360"/>
                    <a:pt x="299" y="326"/>
                    <a:pt x="314" y="264"/>
                  </a:cubicBezTo>
                  <a:cubicBezTo>
                    <a:pt x="364" y="275"/>
                    <a:pt x="402" y="298"/>
                    <a:pt x="402" y="334"/>
                  </a:cubicBezTo>
                  <a:cubicBezTo>
                    <a:pt x="402" y="437"/>
                    <a:pt x="402" y="437"/>
                    <a:pt x="402" y="437"/>
                  </a:cubicBezTo>
                  <a:cubicBezTo>
                    <a:pt x="402" y="454"/>
                    <a:pt x="388" y="467"/>
                    <a:pt x="371" y="467"/>
                  </a:cubicBezTo>
                  <a:cubicBezTo>
                    <a:pt x="287" y="467"/>
                    <a:pt x="203" y="467"/>
                    <a:pt x="119" y="467"/>
                  </a:cubicBezTo>
                  <a:cubicBezTo>
                    <a:pt x="102" y="467"/>
                    <a:pt x="88" y="454"/>
                    <a:pt x="88" y="437"/>
                  </a:cubicBezTo>
                  <a:cubicBezTo>
                    <a:pt x="88" y="402"/>
                    <a:pt x="88" y="368"/>
                    <a:pt x="88" y="334"/>
                  </a:cubicBezTo>
                  <a:cubicBezTo>
                    <a:pt x="88" y="298"/>
                    <a:pt x="126" y="275"/>
                    <a:pt x="176" y="264"/>
                  </a:cubicBezTo>
                  <a:cubicBezTo>
                    <a:pt x="191" y="327"/>
                    <a:pt x="206" y="360"/>
                    <a:pt x="231" y="413"/>
                  </a:cubicBezTo>
                  <a:cubicBezTo>
                    <a:pt x="239" y="313"/>
                    <a:pt x="239" y="313"/>
                    <a:pt x="239" y="313"/>
                  </a:cubicBezTo>
                  <a:cubicBezTo>
                    <a:pt x="239" y="311"/>
                    <a:pt x="239" y="310"/>
                    <a:pt x="238" y="308"/>
                  </a:cubicBezTo>
                  <a:cubicBezTo>
                    <a:pt x="229" y="291"/>
                    <a:pt x="229" y="291"/>
                    <a:pt x="229" y="291"/>
                  </a:cubicBezTo>
                  <a:cubicBezTo>
                    <a:pt x="228" y="290"/>
                    <a:pt x="228" y="289"/>
                    <a:pt x="229" y="288"/>
                  </a:cubicBezTo>
                  <a:cubicBezTo>
                    <a:pt x="229" y="287"/>
                    <a:pt x="230" y="286"/>
                    <a:pt x="231" y="286"/>
                  </a:cubicBezTo>
                  <a:cubicBezTo>
                    <a:pt x="241" y="286"/>
                    <a:pt x="250" y="286"/>
                    <a:pt x="259" y="286"/>
                  </a:cubicBezTo>
                  <a:cubicBezTo>
                    <a:pt x="261" y="286"/>
                    <a:pt x="262" y="287"/>
                    <a:pt x="262" y="288"/>
                  </a:cubicBezTo>
                  <a:cubicBezTo>
                    <a:pt x="263" y="289"/>
                    <a:pt x="263" y="290"/>
                    <a:pt x="262" y="291"/>
                  </a:cubicBezTo>
                  <a:close/>
                  <a:moveTo>
                    <a:pt x="490" y="371"/>
                  </a:moveTo>
                  <a:cubicBezTo>
                    <a:pt x="490" y="305"/>
                    <a:pt x="490" y="305"/>
                    <a:pt x="490" y="305"/>
                  </a:cubicBezTo>
                  <a:cubicBezTo>
                    <a:pt x="490" y="263"/>
                    <a:pt x="410" y="248"/>
                    <a:pt x="351" y="260"/>
                  </a:cubicBezTo>
                  <a:cubicBezTo>
                    <a:pt x="376" y="269"/>
                    <a:pt x="402" y="286"/>
                    <a:pt x="412" y="312"/>
                  </a:cubicBezTo>
                  <a:cubicBezTo>
                    <a:pt x="415" y="319"/>
                    <a:pt x="416" y="326"/>
                    <a:pt x="416" y="334"/>
                  </a:cubicBezTo>
                  <a:cubicBezTo>
                    <a:pt x="416" y="388"/>
                    <a:pt x="416" y="388"/>
                    <a:pt x="416" y="388"/>
                  </a:cubicBezTo>
                  <a:cubicBezTo>
                    <a:pt x="435" y="388"/>
                    <a:pt x="454" y="388"/>
                    <a:pt x="474" y="388"/>
                  </a:cubicBezTo>
                  <a:cubicBezTo>
                    <a:pt x="483" y="388"/>
                    <a:pt x="490" y="380"/>
                    <a:pt x="490" y="371"/>
                  </a:cubicBezTo>
                  <a:close/>
                  <a:moveTo>
                    <a:pt x="0" y="371"/>
                  </a:moveTo>
                  <a:cubicBezTo>
                    <a:pt x="0" y="380"/>
                    <a:pt x="7" y="388"/>
                    <a:pt x="16" y="388"/>
                  </a:cubicBezTo>
                  <a:cubicBezTo>
                    <a:pt x="36" y="388"/>
                    <a:pt x="55" y="388"/>
                    <a:pt x="74" y="388"/>
                  </a:cubicBezTo>
                  <a:cubicBezTo>
                    <a:pt x="74" y="334"/>
                    <a:pt x="74" y="334"/>
                    <a:pt x="74" y="334"/>
                  </a:cubicBezTo>
                  <a:cubicBezTo>
                    <a:pt x="74" y="326"/>
                    <a:pt x="75" y="319"/>
                    <a:pt x="78" y="312"/>
                  </a:cubicBezTo>
                  <a:cubicBezTo>
                    <a:pt x="88" y="286"/>
                    <a:pt x="114" y="269"/>
                    <a:pt x="139" y="260"/>
                  </a:cubicBezTo>
                  <a:cubicBezTo>
                    <a:pt x="80" y="248"/>
                    <a:pt x="0" y="263"/>
                    <a:pt x="0" y="305"/>
                  </a:cubicBezTo>
                  <a:cubicBezTo>
                    <a:pt x="0" y="327"/>
                    <a:pt x="0" y="349"/>
                    <a:pt x="0" y="371"/>
                  </a:cubicBezTo>
                  <a:close/>
                  <a:moveTo>
                    <a:pt x="197" y="192"/>
                  </a:moveTo>
                  <a:cubicBezTo>
                    <a:pt x="211" y="210"/>
                    <a:pt x="228" y="223"/>
                    <a:pt x="245" y="223"/>
                  </a:cubicBezTo>
                  <a:cubicBezTo>
                    <a:pt x="262" y="223"/>
                    <a:pt x="280" y="210"/>
                    <a:pt x="293" y="192"/>
                  </a:cubicBezTo>
                  <a:cubicBezTo>
                    <a:pt x="307" y="173"/>
                    <a:pt x="317" y="148"/>
                    <a:pt x="317" y="124"/>
                  </a:cubicBezTo>
                  <a:cubicBezTo>
                    <a:pt x="312" y="105"/>
                    <a:pt x="312" y="105"/>
                    <a:pt x="312" y="105"/>
                  </a:cubicBezTo>
                  <a:cubicBezTo>
                    <a:pt x="310" y="98"/>
                    <a:pt x="310" y="91"/>
                    <a:pt x="310" y="85"/>
                  </a:cubicBezTo>
                  <a:cubicBezTo>
                    <a:pt x="310" y="77"/>
                    <a:pt x="310" y="70"/>
                    <a:pt x="305" y="64"/>
                  </a:cubicBezTo>
                  <a:cubicBezTo>
                    <a:pt x="298" y="54"/>
                    <a:pt x="287" y="57"/>
                    <a:pt x="274" y="61"/>
                  </a:cubicBezTo>
                  <a:cubicBezTo>
                    <a:pt x="265" y="64"/>
                    <a:pt x="256" y="66"/>
                    <a:pt x="245" y="66"/>
                  </a:cubicBezTo>
                  <a:cubicBezTo>
                    <a:pt x="235" y="66"/>
                    <a:pt x="225" y="64"/>
                    <a:pt x="216" y="61"/>
                  </a:cubicBezTo>
                  <a:cubicBezTo>
                    <a:pt x="216" y="61"/>
                    <a:pt x="216" y="61"/>
                    <a:pt x="216" y="61"/>
                  </a:cubicBezTo>
                  <a:cubicBezTo>
                    <a:pt x="203" y="57"/>
                    <a:pt x="192" y="54"/>
                    <a:pt x="185" y="64"/>
                  </a:cubicBezTo>
                  <a:cubicBezTo>
                    <a:pt x="181" y="70"/>
                    <a:pt x="180" y="77"/>
                    <a:pt x="180" y="85"/>
                  </a:cubicBezTo>
                  <a:cubicBezTo>
                    <a:pt x="180" y="91"/>
                    <a:pt x="180" y="98"/>
                    <a:pt x="178" y="105"/>
                  </a:cubicBezTo>
                  <a:cubicBezTo>
                    <a:pt x="174" y="124"/>
                    <a:pt x="174" y="124"/>
                    <a:pt x="174" y="124"/>
                  </a:cubicBezTo>
                  <a:cubicBezTo>
                    <a:pt x="174" y="148"/>
                    <a:pt x="183" y="173"/>
                    <a:pt x="197" y="192"/>
                  </a:cubicBezTo>
                  <a:close/>
                </a:path>
              </a:pathLst>
            </a:custGeom>
            <a:solidFill>
              <a:schemeClr val="bg1"/>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solidFill>
                  <a:srgbClr val="14213F"/>
                </a:solidFill>
              </a:endParaRPr>
            </a:p>
          </p:txBody>
        </p:sp>
      </p:grpSp>
      <p:sp>
        <p:nvSpPr>
          <p:cNvPr id="13" name="Rectangle 58"/>
          <p:cNvSpPr>
            <a:spLocks noChangeArrowheads="1"/>
          </p:cNvSpPr>
          <p:nvPr/>
        </p:nvSpPr>
        <p:spPr bwMode="auto">
          <a:xfrm>
            <a:off x="1655445" y="3364230"/>
            <a:ext cx="2380774" cy="806768"/>
          </a:xfrm>
          <a:prstGeom prst="rect">
            <a:avLst/>
          </a:prstGeom>
          <a:noFill/>
          <a:ln>
            <a:solidFill>
              <a:srgbClr val="87A79B"/>
            </a:solidFill>
          </a:ln>
        </p:spPr>
        <p:txBody>
          <a:bodyPr vert="horz" wrap="square" lIns="68580" tIns="34290" rIns="68580" bIns="34290" numCol="1" anchor="t" anchorCtr="0" compatLnSpc="1"/>
          <a:lstStyle/>
          <a:p>
            <a:endParaRPr lang="en-US" sz="1350">
              <a:solidFill>
                <a:srgbClr val="14213F"/>
              </a:solidFill>
            </a:endParaRPr>
          </a:p>
        </p:txBody>
      </p:sp>
      <p:grpSp>
        <p:nvGrpSpPr>
          <p:cNvPr id="41" name="组合 40"/>
          <p:cNvGrpSpPr/>
          <p:nvPr/>
        </p:nvGrpSpPr>
        <p:grpSpPr>
          <a:xfrm>
            <a:off x="1226820" y="3455670"/>
            <a:ext cx="857250" cy="623888"/>
            <a:chOff x="1226820" y="3455670"/>
            <a:chExt cx="857250" cy="623888"/>
          </a:xfrm>
        </p:grpSpPr>
        <p:sp>
          <p:nvSpPr>
            <p:cNvPr id="14" name="Rectangle 58"/>
            <p:cNvSpPr>
              <a:spLocks noChangeArrowheads="1"/>
            </p:cNvSpPr>
            <p:nvPr/>
          </p:nvSpPr>
          <p:spPr bwMode="auto">
            <a:xfrm>
              <a:off x="1226820" y="3455670"/>
              <a:ext cx="857250" cy="623888"/>
            </a:xfrm>
            <a:prstGeom prst="parallelogram">
              <a:avLst/>
            </a:prstGeom>
            <a:solidFill>
              <a:srgbClr val="87A79B"/>
            </a:solidFill>
            <a:ln>
              <a:noFill/>
            </a:ln>
          </p:spPr>
          <p:txBody>
            <a:bodyPr vert="horz" wrap="square" lIns="68580" tIns="34290" rIns="68580" bIns="34290" numCol="1" anchor="t" anchorCtr="0" compatLnSpc="1"/>
            <a:lstStyle/>
            <a:p>
              <a:endParaRPr lang="en-US" sz="1350">
                <a:solidFill>
                  <a:srgbClr val="14213F"/>
                </a:solidFill>
              </a:endParaRPr>
            </a:p>
          </p:txBody>
        </p:sp>
        <p:sp>
          <p:nvSpPr>
            <p:cNvPr id="15" name="Freeform 30"/>
            <p:cNvSpPr>
              <a:spLocks noEditPoints="1"/>
            </p:cNvSpPr>
            <p:nvPr/>
          </p:nvSpPr>
          <p:spPr bwMode="auto">
            <a:xfrm>
              <a:off x="1532573" y="3613785"/>
              <a:ext cx="246221" cy="307658"/>
            </a:xfrm>
            <a:custGeom>
              <a:avLst/>
              <a:gdLst>
                <a:gd name="T0" fmla="*/ 100 w 408"/>
                <a:gd name="T1" fmla="*/ 18 h 510"/>
                <a:gd name="T2" fmla="*/ 290 w 408"/>
                <a:gd name="T3" fmla="*/ 368 h 510"/>
                <a:gd name="T4" fmla="*/ 345 w 408"/>
                <a:gd name="T5" fmla="*/ 332 h 510"/>
                <a:gd name="T6" fmla="*/ 259 w 408"/>
                <a:gd name="T7" fmla="*/ 464 h 510"/>
                <a:gd name="T8" fmla="*/ 267 w 408"/>
                <a:gd name="T9" fmla="*/ 397 h 510"/>
                <a:gd name="T10" fmla="*/ 241 w 408"/>
                <a:gd name="T11" fmla="*/ 345 h 510"/>
                <a:gd name="T12" fmla="*/ 216 w 408"/>
                <a:gd name="T13" fmla="*/ 319 h 510"/>
                <a:gd name="T14" fmla="*/ 320 w 408"/>
                <a:gd name="T15" fmla="*/ 474 h 510"/>
                <a:gd name="T16" fmla="*/ 159 w 408"/>
                <a:gd name="T17" fmla="*/ 386 h 510"/>
                <a:gd name="T18" fmla="*/ 196 w 408"/>
                <a:gd name="T19" fmla="*/ 298 h 510"/>
                <a:gd name="T20" fmla="*/ 229 w 408"/>
                <a:gd name="T21" fmla="*/ 381 h 510"/>
                <a:gd name="T22" fmla="*/ 338 w 408"/>
                <a:gd name="T23" fmla="*/ 391 h 510"/>
                <a:gd name="T24" fmla="*/ 278 w 408"/>
                <a:gd name="T25" fmla="*/ 440 h 510"/>
                <a:gd name="T26" fmla="*/ 289 w 408"/>
                <a:gd name="T27" fmla="*/ 332 h 510"/>
                <a:gd name="T28" fmla="*/ 126 w 408"/>
                <a:gd name="T29" fmla="*/ 86 h 510"/>
                <a:gd name="T30" fmla="*/ 138 w 408"/>
                <a:gd name="T31" fmla="*/ 19 h 510"/>
                <a:gd name="T32" fmla="*/ 217 w 408"/>
                <a:gd name="T33" fmla="*/ 61 h 510"/>
                <a:gd name="T34" fmla="*/ 127 w 408"/>
                <a:gd name="T35" fmla="*/ 22 h 510"/>
                <a:gd name="T36" fmla="*/ 244 w 408"/>
                <a:gd name="T37" fmla="*/ 59 h 510"/>
                <a:gd name="T38" fmla="*/ 134 w 408"/>
                <a:gd name="T39" fmla="*/ 343 h 510"/>
                <a:gd name="T40" fmla="*/ 87 w 408"/>
                <a:gd name="T41" fmla="*/ 290 h 510"/>
                <a:gd name="T42" fmla="*/ 86 w 408"/>
                <a:gd name="T43" fmla="*/ 290 h 510"/>
                <a:gd name="T44" fmla="*/ 85 w 408"/>
                <a:gd name="T45" fmla="*/ 290 h 510"/>
                <a:gd name="T46" fmla="*/ 84 w 408"/>
                <a:gd name="T47" fmla="*/ 289 h 510"/>
                <a:gd name="T48" fmla="*/ 83 w 408"/>
                <a:gd name="T49" fmla="*/ 289 h 510"/>
                <a:gd name="T50" fmla="*/ 83 w 408"/>
                <a:gd name="T51" fmla="*/ 289 h 510"/>
                <a:gd name="T52" fmla="*/ 82 w 408"/>
                <a:gd name="T53" fmla="*/ 289 h 510"/>
                <a:gd name="T54" fmla="*/ 81 w 408"/>
                <a:gd name="T55" fmla="*/ 288 h 510"/>
                <a:gd name="T56" fmla="*/ 81 w 408"/>
                <a:gd name="T57" fmla="*/ 288 h 510"/>
                <a:gd name="T58" fmla="*/ 80 w 408"/>
                <a:gd name="T59" fmla="*/ 287 h 510"/>
                <a:gd name="T60" fmla="*/ 80 w 408"/>
                <a:gd name="T61" fmla="*/ 287 h 510"/>
                <a:gd name="T62" fmla="*/ 79 w 408"/>
                <a:gd name="T63" fmla="*/ 286 h 510"/>
                <a:gd name="T64" fmla="*/ 79 w 408"/>
                <a:gd name="T65" fmla="*/ 285 h 510"/>
                <a:gd name="T66" fmla="*/ 78 w 408"/>
                <a:gd name="T67" fmla="*/ 284 h 510"/>
                <a:gd name="T68" fmla="*/ 78 w 408"/>
                <a:gd name="T69" fmla="*/ 284 h 510"/>
                <a:gd name="T70" fmla="*/ 78 w 408"/>
                <a:gd name="T71" fmla="*/ 283 h 510"/>
                <a:gd name="T72" fmla="*/ 78 w 408"/>
                <a:gd name="T73" fmla="*/ 282 h 510"/>
                <a:gd name="T74" fmla="*/ 77 w 408"/>
                <a:gd name="T75" fmla="*/ 281 h 510"/>
                <a:gd name="T76" fmla="*/ 77 w 408"/>
                <a:gd name="T77" fmla="*/ 281 h 510"/>
                <a:gd name="T78" fmla="*/ 77 w 408"/>
                <a:gd name="T79" fmla="*/ 280 h 510"/>
                <a:gd name="T80" fmla="*/ 77 w 408"/>
                <a:gd name="T81" fmla="*/ 279 h 510"/>
                <a:gd name="T82" fmla="*/ 78 w 408"/>
                <a:gd name="T83" fmla="*/ 278 h 510"/>
                <a:gd name="T84" fmla="*/ 78 w 408"/>
                <a:gd name="T85" fmla="*/ 278 h 510"/>
                <a:gd name="T86" fmla="*/ 78 w 408"/>
                <a:gd name="T87" fmla="*/ 277 h 510"/>
                <a:gd name="T88" fmla="*/ 79 w 408"/>
                <a:gd name="T89" fmla="*/ 276 h 510"/>
                <a:gd name="T90" fmla="*/ 79 w 408"/>
                <a:gd name="T91" fmla="*/ 275 h 510"/>
                <a:gd name="T92" fmla="*/ 80 w 408"/>
                <a:gd name="T93" fmla="*/ 274 h 510"/>
                <a:gd name="T94" fmla="*/ 80 w 408"/>
                <a:gd name="T95" fmla="*/ 274 h 510"/>
                <a:gd name="T96" fmla="*/ 81 w 408"/>
                <a:gd name="T97" fmla="*/ 273 h 510"/>
                <a:gd name="T98" fmla="*/ 82 w 408"/>
                <a:gd name="T99" fmla="*/ 272 h 510"/>
                <a:gd name="T100" fmla="*/ 83 w 408"/>
                <a:gd name="T101" fmla="*/ 272 h 510"/>
                <a:gd name="T102" fmla="*/ 84 w 408"/>
                <a:gd name="T103" fmla="*/ 272 h 510"/>
                <a:gd name="T104" fmla="*/ 86 w 408"/>
                <a:gd name="T105" fmla="*/ 271 h 510"/>
                <a:gd name="T106" fmla="*/ 77 w 408"/>
                <a:gd name="T107" fmla="*/ 280 h 510"/>
                <a:gd name="T108" fmla="*/ 87 w 408"/>
                <a:gd name="T109" fmla="*/ 237 h 510"/>
                <a:gd name="T110" fmla="*/ 267 w 408"/>
                <a:gd name="T111" fmla="*/ 175 h 510"/>
                <a:gd name="T112" fmla="*/ 258 w 408"/>
                <a:gd name="T113" fmla="*/ 115 h 510"/>
                <a:gd name="T114" fmla="*/ 87 w 408"/>
                <a:gd name="T115" fmla="*/ 115 h 510"/>
                <a:gd name="T116" fmla="*/ 212 w 408"/>
                <a:gd name="T117" fmla="*/ 2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8" h="510">
                  <a:moveTo>
                    <a:pt x="23" y="460"/>
                  </a:moveTo>
                  <a:cubicBezTo>
                    <a:pt x="147" y="460"/>
                    <a:pt x="147" y="460"/>
                    <a:pt x="147" y="460"/>
                  </a:cubicBezTo>
                  <a:cubicBezTo>
                    <a:pt x="140" y="447"/>
                    <a:pt x="135" y="434"/>
                    <a:pt x="132" y="419"/>
                  </a:cubicBezTo>
                  <a:cubicBezTo>
                    <a:pt x="43" y="419"/>
                    <a:pt x="43" y="419"/>
                    <a:pt x="43" y="419"/>
                  </a:cubicBezTo>
                  <a:cubicBezTo>
                    <a:pt x="43" y="59"/>
                    <a:pt x="43" y="59"/>
                    <a:pt x="43" y="59"/>
                  </a:cubicBezTo>
                  <a:cubicBezTo>
                    <a:pt x="100" y="59"/>
                    <a:pt x="100" y="59"/>
                    <a:pt x="100" y="59"/>
                  </a:cubicBezTo>
                  <a:cubicBezTo>
                    <a:pt x="100" y="18"/>
                    <a:pt x="100" y="18"/>
                    <a:pt x="100" y="18"/>
                  </a:cubicBezTo>
                  <a:cubicBezTo>
                    <a:pt x="23" y="18"/>
                    <a:pt x="23" y="18"/>
                    <a:pt x="23" y="18"/>
                  </a:cubicBezTo>
                  <a:cubicBezTo>
                    <a:pt x="11" y="18"/>
                    <a:pt x="0" y="28"/>
                    <a:pt x="0" y="41"/>
                  </a:cubicBezTo>
                  <a:cubicBezTo>
                    <a:pt x="0" y="437"/>
                    <a:pt x="0" y="437"/>
                    <a:pt x="0" y="437"/>
                  </a:cubicBezTo>
                  <a:cubicBezTo>
                    <a:pt x="0" y="450"/>
                    <a:pt x="11" y="460"/>
                    <a:pt x="23" y="460"/>
                  </a:cubicBezTo>
                  <a:close/>
                  <a:moveTo>
                    <a:pt x="286" y="370"/>
                  </a:moveTo>
                  <a:cubicBezTo>
                    <a:pt x="286" y="370"/>
                    <a:pt x="287" y="369"/>
                    <a:pt x="287" y="369"/>
                  </a:cubicBezTo>
                  <a:cubicBezTo>
                    <a:pt x="288" y="368"/>
                    <a:pt x="289" y="368"/>
                    <a:pt x="290" y="368"/>
                  </a:cubicBezTo>
                  <a:cubicBezTo>
                    <a:pt x="291" y="369"/>
                    <a:pt x="291" y="369"/>
                    <a:pt x="291" y="370"/>
                  </a:cubicBezTo>
                  <a:cubicBezTo>
                    <a:pt x="292" y="370"/>
                    <a:pt x="292" y="370"/>
                    <a:pt x="292" y="370"/>
                  </a:cubicBezTo>
                  <a:cubicBezTo>
                    <a:pt x="337" y="325"/>
                    <a:pt x="337" y="325"/>
                    <a:pt x="337" y="325"/>
                  </a:cubicBezTo>
                  <a:cubicBezTo>
                    <a:pt x="338" y="324"/>
                    <a:pt x="340" y="323"/>
                    <a:pt x="341" y="323"/>
                  </a:cubicBezTo>
                  <a:cubicBezTo>
                    <a:pt x="342" y="323"/>
                    <a:pt x="344" y="324"/>
                    <a:pt x="345" y="325"/>
                  </a:cubicBezTo>
                  <a:cubicBezTo>
                    <a:pt x="346" y="326"/>
                    <a:pt x="346" y="327"/>
                    <a:pt x="346" y="329"/>
                  </a:cubicBezTo>
                  <a:cubicBezTo>
                    <a:pt x="346" y="330"/>
                    <a:pt x="346" y="331"/>
                    <a:pt x="345" y="332"/>
                  </a:cubicBezTo>
                  <a:cubicBezTo>
                    <a:pt x="293" y="384"/>
                    <a:pt x="293" y="384"/>
                    <a:pt x="293" y="384"/>
                  </a:cubicBezTo>
                  <a:cubicBezTo>
                    <a:pt x="300" y="389"/>
                    <a:pt x="300" y="389"/>
                    <a:pt x="300" y="389"/>
                  </a:cubicBezTo>
                  <a:cubicBezTo>
                    <a:pt x="302" y="391"/>
                    <a:pt x="303" y="392"/>
                    <a:pt x="303" y="394"/>
                  </a:cubicBezTo>
                  <a:cubicBezTo>
                    <a:pt x="304" y="398"/>
                    <a:pt x="301" y="402"/>
                    <a:pt x="297" y="403"/>
                  </a:cubicBezTo>
                  <a:cubicBezTo>
                    <a:pt x="295" y="403"/>
                    <a:pt x="293" y="403"/>
                    <a:pt x="291" y="401"/>
                  </a:cubicBezTo>
                  <a:cubicBezTo>
                    <a:pt x="283" y="396"/>
                    <a:pt x="283" y="396"/>
                    <a:pt x="283" y="396"/>
                  </a:cubicBezTo>
                  <a:cubicBezTo>
                    <a:pt x="259" y="464"/>
                    <a:pt x="259" y="464"/>
                    <a:pt x="259" y="464"/>
                  </a:cubicBezTo>
                  <a:cubicBezTo>
                    <a:pt x="259" y="465"/>
                    <a:pt x="258" y="465"/>
                    <a:pt x="258" y="466"/>
                  </a:cubicBezTo>
                  <a:cubicBezTo>
                    <a:pt x="256" y="466"/>
                    <a:pt x="254" y="466"/>
                    <a:pt x="253" y="464"/>
                  </a:cubicBezTo>
                  <a:cubicBezTo>
                    <a:pt x="253" y="463"/>
                    <a:pt x="253" y="463"/>
                    <a:pt x="253" y="462"/>
                  </a:cubicBezTo>
                  <a:cubicBezTo>
                    <a:pt x="274" y="402"/>
                    <a:pt x="274" y="402"/>
                    <a:pt x="274" y="402"/>
                  </a:cubicBezTo>
                  <a:cubicBezTo>
                    <a:pt x="274" y="402"/>
                    <a:pt x="273" y="403"/>
                    <a:pt x="272" y="403"/>
                  </a:cubicBezTo>
                  <a:cubicBezTo>
                    <a:pt x="271" y="403"/>
                    <a:pt x="270" y="402"/>
                    <a:pt x="269" y="401"/>
                  </a:cubicBezTo>
                  <a:cubicBezTo>
                    <a:pt x="268" y="400"/>
                    <a:pt x="267" y="399"/>
                    <a:pt x="267" y="397"/>
                  </a:cubicBezTo>
                  <a:cubicBezTo>
                    <a:pt x="267" y="396"/>
                    <a:pt x="268" y="394"/>
                    <a:pt x="269" y="393"/>
                  </a:cubicBezTo>
                  <a:cubicBezTo>
                    <a:pt x="274" y="388"/>
                    <a:pt x="274" y="388"/>
                    <a:pt x="274" y="388"/>
                  </a:cubicBezTo>
                  <a:cubicBezTo>
                    <a:pt x="232" y="357"/>
                    <a:pt x="232" y="357"/>
                    <a:pt x="232" y="357"/>
                  </a:cubicBezTo>
                  <a:cubicBezTo>
                    <a:pt x="231" y="356"/>
                    <a:pt x="230" y="354"/>
                    <a:pt x="229" y="352"/>
                  </a:cubicBezTo>
                  <a:cubicBezTo>
                    <a:pt x="229" y="350"/>
                    <a:pt x="230" y="348"/>
                    <a:pt x="231" y="347"/>
                  </a:cubicBezTo>
                  <a:cubicBezTo>
                    <a:pt x="232" y="345"/>
                    <a:pt x="234" y="344"/>
                    <a:pt x="236" y="344"/>
                  </a:cubicBezTo>
                  <a:cubicBezTo>
                    <a:pt x="238" y="344"/>
                    <a:pt x="240" y="344"/>
                    <a:pt x="241" y="345"/>
                  </a:cubicBezTo>
                  <a:cubicBezTo>
                    <a:pt x="283" y="377"/>
                    <a:pt x="283" y="377"/>
                    <a:pt x="283" y="377"/>
                  </a:cubicBezTo>
                  <a:cubicBezTo>
                    <a:pt x="286" y="370"/>
                    <a:pt x="286" y="370"/>
                    <a:pt x="286" y="370"/>
                  </a:cubicBezTo>
                  <a:close/>
                  <a:moveTo>
                    <a:pt x="350" y="319"/>
                  </a:moveTo>
                  <a:cubicBezTo>
                    <a:pt x="342" y="310"/>
                    <a:pt x="331" y="303"/>
                    <a:pt x="320" y="299"/>
                  </a:cubicBezTo>
                  <a:cubicBezTo>
                    <a:pt x="309" y="294"/>
                    <a:pt x="296" y="291"/>
                    <a:pt x="283" y="291"/>
                  </a:cubicBezTo>
                  <a:cubicBezTo>
                    <a:pt x="271" y="291"/>
                    <a:pt x="258" y="294"/>
                    <a:pt x="247" y="299"/>
                  </a:cubicBezTo>
                  <a:cubicBezTo>
                    <a:pt x="236" y="303"/>
                    <a:pt x="225" y="310"/>
                    <a:pt x="216" y="319"/>
                  </a:cubicBezTo>
                  <a:cubicBezTo>
                    <a:pt x="208" y="328"/>
                    <a:pt x="201" y="338"/>
                    <a:pt x="196" y="350"/>
                  </a:cubicBezTo>
                  <a:cubicBezTo>
                    <a:pt x="191" y="361"/>
                    <a:pt x="189" y="373"/>
                    <a:pt x="189" y="386"/>
                  </a:cubicBezTo>
                  <a:cubicBezTo>
                    <a:pt x="189" y="399"/>
                    <a:pt x="191" y="411"/>
                    <a:pt x="196" y="422"/>
                  </a:cubicBezTo>
                  <a:cubicBezTo>
                    <a:pt x="201" y="434"/>
                    <a:pt x="208" y="444"/>
                    <a:pt x="216" y="453"/>
                  </a:cubicBezTo>
                  <a:cubicBezTo>
                    <a:pt x="225" y="462"/>
                    <a:pt x="236" y="469"/>
                    <a:pt x="247" y="474"/>
                  </a:cubicBezTo>
                  <a:cubicBezTo>
                    <a:pt x="258" y="478"/>
                    <a:pt x="271" y="481"/>
                    <a:pt x="283" y="481"/>
                  </a:cubicBezTo>
                  <a:cubicBezTo>
                    <a:pt x="296" y="481"/>
                    <a:pt x="309" y="478"/>
                    <a:pt x="320" y="474"/>
                  </a:cubicBezTo>
                  <a:cubicBezTo>
                    <a:pt x="331" y="469"/>
                    <a:pt x="342" y="462"/>
                    <a:pt x="350" y="453"/>
                  </a:cubicBezTo>
                  <a:cubicBezTo>
                    <a:pt x="359" y="444"/>
                    <a:pt x="366" y="434"/>
                    <a:pt x="371" y="422"/>
                  </a:cubicBezTo>
                  <a:cubicBezTo>
                    <a:pt x="376" y="411"/>
                    <a:pt x="378" y="399"/>
                    <a:pt x="378" y="386"/>
                  </a:cubicBezTo>
                  <a:cubicBezTo>
                    <a:pt x="378" y="373"/>
                    <a:pt x="376" y="361"/>
                    <a:pt x="371" y="350"/>
                  </a:cubicBezTo>
                  <a:cubicBezTo>
                    <a:pt x="366" y="338"/>
                    <a:pt x="359" y="328"/>
                    <a:pt x="350" y="319"/>
                  </a:cubicBezTo>
                  <a:close/>
                  <a:moveTo>
                    <a:pt x="196" y="298"/>
                  </a:moveTo>
                  <a:cubicBezTo>
                    <a:pt x="173" y="321"/>
                    <a:pt x="159" y="352"/>
                    <a:pt x="159" y="386"/>
                  </a:cubicBezTo>
                  <a:cubicBezTo>
                    <a:pt x="159" y="420"/>
                    <a:pt x="173" y="451"/>
                    <a:pt x="196" y="474"/>
                  </a:cubicBezTo>
                  <a:cubicBezTo>
                    <a:pt x="218" y="496"/>
                    <a:pt x="249" y="510"/>
                    <a:pt x="283" y="510"/>
                  </a:cubicBezTo>
                  <a:cubicBezTo>
                    <a:pt x="318" y="510"/>
                    <a:pt x="349" y="496"/>
                    <a:pt x="371" y="474"/>
                  </a:cubicBezTo>
                  <a:cubicBezTo>
                    <a:pt x="394" y="451"/>
                    <a:pt x="408" y="420"/>
                    <a:pt x="408" y="386"/>
                  </a:cubicBezTo>
                  <a:cubicBezTo>
                    <a:pt x="408" y="352"/>
                    <a:pt x="394" y="321"/>
                    <a:pt x="371" y="298"/>
                  </a:cubicBezTo>
                  <a:cubicBezTo>
                    <a:pt x="349" y="276"/>
                    <a:pt x="318" y="262"/>
                    <a:pt x="283" y="262"/>
                  </a:cubicBezTo>
                  <a:cubicBezTo>
                    <a:pt x="249" y="262"/>
                    <a:pt x="218" y="276"/>
                    <a:pt x="196" y="298"/>
                  </a:cubicBezTo>
                  <a:close/>
                  <a:moveTo>
                    <a:pt x="229" y="381"/>
                  </a:moveTo>
                  <a:cubicBezTo>
                    <a:pt x="202" y="381"/>
                    <a:pt x="202" y="381"/>
                    <a:pt x="202" y="381"/>
                  </a:cubicBezTo>
                  <a:cubicBezTo>
                    <a:pt x="199" y="381"/>
                    <a:pt x="197" y="383"/>
                    <a:pt x="197" y="386"/>
                  </a:cubicBezTo>
                  <a:cubicBezTo>
                    <a:pt x="197" y="389"/>
                    <a:pt x="199" y="391"/>
                    <a:pt x="202" y="391"/>
                  </a:cubicBezTo>
                  <a:cubicBezTo>
                    <a:pt x="229" y="391"/>
                    <a:pt x="229" y="391"/>
                    <a:pt x="229" y="391"/>
                  </a:cubicBezTo>
                  <a:cubicBezTo>
                    <a:pt x="232" y="391"/>
                    <a:pt x="235" y="389"/>
                    <a:pt x="235" y="386"/>
                  </a:cubicBezTo>
                  <a:cubicBezTo>
                    <a:pt x="235" y="383"/>
                    <a:pt x="232" y="381"/>
                    <a:pt x="229" y="381"/>
                  </a:cubicBezTo>
                  <a:close/>
                  <a:moveTo>
                    <a:pt x="338" y="391"/>
                  </a:moveTo>
                  <a:cubicBezTo>
                    <a:pt x="365" y="391"/>
                    <a:pt x="365" y="391"/>
                    <a:pt x="365" y="391"/>
                  </a:cubicBezTo>
                  <a:cubicBezTo>
                    <a:pt x="368" y="391"/>
                    <a:pt x="370" y="389"/>
                    <a:pt x="370" y="386"/>
                  </a:cubicBezTo>
                  <a:cubicBezTo>
                    <a:pt x="370" y="383"/>
                    <a:pt x="368" y="381"/>
                    <a:pt x="365" y="381"/>
                  </a:cubicBezTo>
                  <a:cubicBezTo>
                    <a:pt x="338" y="381"/>
                    <a:pt x="338" y="381"/>
                    <a:pt x="338" y="381"/>
                  </a:cubicBezTo>
                  <a:cubicBezTo>
                    <a:pt x="335" y="381"/>
                    <a:pt x="332" y="383"/>
                    <a:pt x="332" y="386"/>
                  </a:cubicBezTo>
                  <a:cubicBezTo>
                    <a:pt x="332" y="389"/>
                    <a:pt x="335" y="391"/>
                    <a:pt x="338" y="391"/>
                  </a:cubicBezTo>
                  <a:close/>
                  <a:moveTo>
                    <a:pt x="278" y="440"/>
                  </a:moveTo>
                  <a:cubicBezTo>
                    <a:pt x="278" y="467"/>
                    <a:pt x="278" y="467"/>
                    <a:pt x="278" y="467"/>
                  </a:cubicBezTo>
                  <a:cubicBezTo>
                    <a:pt x="278" y="470"/>
                    <a:pt x="280" y="473"/>
                    <a:pt x="283" y="473"/>
                  </a:cubicBezTo>
                  <a:cubicBezTo>
                    <a:pt x="286" y="473"/>
                    <a:pt x="289" y="470"/>
                    <a:pt x="289" y="467"/>
                  </a:cubicBezTo>
                  <a:cubicBezTo>
                    <a:pt x="289" y="440"/>
                    <a:pt x="289" y="440"/>
                    <a:pt x="289" y="440"/>
                  </a:cubicBezTo>
                  <a:cubicBezTo>
                    <a:pt x="289" y="437"/>
                    <a:pt x="286" y="435"/>
                    <a:pt x="283" y="435"/>
                  </a:cubicBezTo>
                  <a:cubicBezTo>
                    <a:pt x="280" y="435"/>
                    <a:pt x="278" y="437"/>
                    <a:pt x="278" y="440"/>
                  </a:cubicBezTo>
                  <a:close/>
                  <a:moveTo>
                    <a:pt x="289" y="332"/>
                  </a:moveTo>
                  <a:cubicBezTo>
                    <a:pt x="289" y="305"/>
                    <a:pt x="289" y="305"/>
                    <a:pt x="289" y="305"/>
                  </a:cubicBezTo>
                  <a:cubicBezTo>
                    <a:pt x="289" y="302"/>
                    <a:pt x="286" y="299"/>
                    <a:pt x="283" y="299"/>
                  </a:cubicBezTo>
                  <a:cubicBezTo>
                    <a:pt x="280" y="299"/>
                    <a:pt x="278" y="302"/>
                    <a:pt x="278" y="305"/>
                  </a:cubicBezTo>
                  <a:cubicBezTo>
                    <a:pt x="278" y="332"/>
                    <a:pt x="278" y="332"/>
                    <a:pt x="278" y="332"/>
                  </a:cubicBezTo>
                  <a:cubicBezTo>
                    <a:pt x="278" y="335"/>
                    <a:pt x="280" y="337"/>
                    <a:pt x="283" y="337"/>
                  </a:cubicBezTo>
                  <a:cubicBezTo>
                    <a:pt x="286" y="337"/>
                    <a:pt x="289" y="335"/>
                    <a:pt x="289" y="332"/>
                  </a:cubicBezTo>
                  <a:close/>
                  <a:moveTo>
                    <a:pt x="218" y="0"/>
                  </a:moveTo>
                  <a:cubicBezTo>
                    <a:pt x="224" y="0"/>
                    <a:pt x="228" y="2"/>
                    <a:pt x="232" y="4"/>
                  </a:cubicBezTo>
                  <a:cubicBezTo>
                    <a:pt x="235" y="7"/>
                    <a:pt x="237" y="11"/>
                    <a:pt x="237" y="14"/>
                  </a:cubicBezTo>
                  <a:cubicBezTo>
                    <a:pt x="237" y="72"/>
                    <a:pt x="237" y="72"/>
                    <a:pt x="237" y="72"/>
                  </a:cubicBezTo>
                  <a:cubicBezTo>
                    <a:pt x="237" y="75"/>
                    <a:pt x="235" y="79"/>
                    <a:pt x="232" y="82"/>
                  </a:cubicBezTo>
                  <a:cubicBezTo>
                    <a:pt x="228" y="84"/>
                    <a:pt x="224" y="86"/>
                    <a:pt x="218" y="86"/>
                  </a:cubicBezTo>
                  <a:cubicBezTo>
                    <a:pt x="126" y="86"/>
                    <a:pt x="126" y="86"/>
                    <a:pt x="126" y="86"/>
                  </a:cubicBezTo>
                  <a:cubicBezTo>
                    <a:pt x="121" y="86"/>
                    <a:pt x="116" y="84"/>
                    <a:pt x="113" y="82"/>
                  </a:cubicBezTo>
                  <a:cubicBezTo>
                    <a:pt x="110" y="79"/>
                    <a:pt x="108" y="75"/>
                    <a:pt x="108" y="72"/>
                  </a:cubicBezTo>
                  <a:cubicBezTo>
                    <a:pt x="108" y="14"/>
                    <a:pt x="108" y="14"/>
                    <a:pt x="108" y="14"/>
                  </a:cubicBezTo>
                  <a:cubicBezTo>
                    <a:pt x="108" y="11"/>
                    <a:pt x="110" y="7"/>
                    <a:pt x="113" y="4"/>
                  </a:cubicBezTo>
                  <a:cubicBezTo>
                    <a:pt x="116" y="2"/>
                    <a:pt x="121" y="0"/>
                    <a:pt x="126" y="0"/>
                  </a:cubicBezTo>
                  <a:cubicBezTo>
                    <a:pt x="218" y="0"/>
                    <a:pt x="218" y="0"/>
                    <a:pt x="218" y="0"/>
                  </a:cubicBezTo>
                  <a:close/>
                  <a:moveTo>
                    <a:pt x="138" y="19"/>
                  </a:moveTo>
                  <a:cubicBezTo>
                    <a:pt x="206" y="19"/>
                    <a:pt x="206" y="19"/>
                    <a:pt x="206" y="19"/>
                  </a:cubicBezTo>
                  <a:cubicBezTo>
                    <a:pt x="210" y="19"/>
                    <a:pt x="214" y="20"/>
                    <a:pt x="217" y="22"/>
                  </a:cubicBezTo>
                  <a:cubicBezTo>
                    <a:pt x="217" y="22"/>
                    <a:pt x="217" y="22"/>
                    <a:pt x="217" y="22"/>
                  </a:cubicBezTo>
                  <a:cubicBezTo>
                    <a:pt x="220" y="25"/>
                    <a:pt x="222" y="29"/>
                    <a:pt x="222" y="33"/>
                  </a:cubicBezTo>
                  <a:cubicBezTo>
                    <a:pt x="222" y="51"/>
                    <a:pt x="222" y="51"/>
                    <a:pt x="222" y="51"/>
                  </a:cubicBezTo>
                  <a:cubicBezTo>
                    <a:pt x="222" y="55"/>
                    <a:pt x="220" y="58"/>
                    <a:pt x="217" y="61"/>
                  </a:cubicBezTo>
                  <a:cubicBezTo>
                    <a:pt x="217" y="61"/>
                    <a:pt x="217" y="61"/>
                    <a:pt x="217" y="61"/>
                  </a:cubicBezTo>
                  <a:cubicBezTo>
                    <a:pt x="214" y="63"/>
                    <a:pt x="210" y="65"/>
                    <a:pt x="206" y="65"/>
                  </a:cubicBezTo>
                  <a:cubicBezTo>
                    <a:pt x="138" y="65"/>
                    <a:pt x="138" y="65"/>
                    <a:pt x="138" y="65"/>
                  </a:cubicBezTo>
                  <a:cubicBezTo>
                    <a:pt x="134" y="65"/>
                    <a:pt x="130" y="63"/>
                    <a:pt x="127" y="61"/>
                  </a:cubicBezTo>
                  <a:cubicBezTo>
                    <a:pt x="127" y="61"/>
                    <a:pt x="127" y="61"/>
                    <a:pt x="127" y="61"/>
                  </a:cubicBezTo>
                  <a:cubicBezTo>
                    <a:pt x="124" y="58"/>
                    <a:pt x="122" y="55"/>
                    <a:pt x="122" y="51"/>
                  </a:cubicBezTo>
                  <a:cubicBezTo>
                    <a:pt x="122" y="33"/>
                    <a:pt x="122" y="33"/>
                    <a:pt x="122" y="33"/>
                  </a:cubicBezTo>
                  <a:cubicBezTo>
                    <a:pt x="122" y="29"/>
                    <a:pt x="124" y="25"/>
                    <a:pt x="127" y="22"/>
                  </a:cubicBezTo>
                  <a:cubicBezTo>
                    <a:pt x="127" y="22"/>
                    <a:pt x="127" y="22"/>
                    <a:pt x="127" y="22"/>
                  </a:cubicBezTo>
                  <a:cubicBezTo>
                    <a:pt x="130" y="20"/>
                    <a:pt x="134" y="19"/>
                    <a:pt x="138" y="19"/>
                  </a:cubicBezTo>
                  <a:close/>
                  <a:moveTo>
                    <a:pt x="344" y="243"/>
                  </a:moveTo>
                  <a:cubicBezTo>
                    <a:pt x="344" y="41"/>
                    <a:pt x="344" y="41"/>
                    <a:pt x="344" y="41"/>
                  </a:cubicBezTo>
                  <a:cubicBezTo>
                    <a:pt x="344" y="28"/>
                    <a:pt x="334" y="18"/>
                    <a:pt x="321" y="18"/>
                  </a:cubicBezTo>
                  <a:cubicBezTo>
                    <a:pt x="244" y="18"/>
                    <a:pt x="244" y="18"/>
                    <a:pt x="244" y="18"/>
                  </a:cubicBezTo>
                  <a:cubicBezTo>
                    <a:pt x="244" y="59"/>
                    <a:pt x="244" y="59"/>
                    <a:pt x="244" y="59"/>
                  </a:cubicBezTo>
                  <a:cubicBezTo>
                    <a:pt x="302" y="59"/>
                    <a:pt x="302" y="59"/>
                    <a:pt x="302" y="59"/>
                  </a:cubicBezTo>
                  <a:cubicBezTo>
                    <a:pt x="302" y="92"/>
                    <a:pt x="302" y="92"/>
                    <a:pt x="302" y="92"/>
                  </a:cubicBezTo>
                  <a:cubicBezTo>
                    <a:pt x="302" y="232"/>
                    <a:pt x="302" y="232"/>
                    <a:pt x="302" y="232"/>
                  </a:cubicBezTo>
                  <a:cubicBezTo>
                    <a:pt x="317" y="234"/>
                    <a:pt x="331" y="238"/>
                    <a:pt x="344" y="243"/>
                  </a:cubicBezTo>
                  <a:close/>
                  <a:moveTo>
                    <a:pt x="87" y="324"/>
                  </a:moveTo>
                  <a:cubicBezTo>
                    <a:pt x="141" y="324"/>
                    <a:pt x="141" y="324"/>
                    <a:pt x="141" y="324"/>
                  </a:cubicBezTo>
                  <a:cubicBezTo>
                    <a:pt x="139" y="330"/>
                    <a:pt x="136" y="336"/>
                    <a:pt x="134" y="343"/>
                  </a:cubicBezTo>
                  <a:cubicBezTo>
                    <a:pt x="87" y="343"/>
                    <a:pt x="87" y="343"/>
                    <a:pt x="87" y="343"/>
                  </a:cubicBezTo>
                  <a:cubicBezTo>
                    <a:pt x="82" y="343"/>
                    <a:pt x="77" y="339"/>
                    <a:pt x="77" y="333"/>
                  </a:cubicBezTo>
                  <a:cubicBezTo>
                    <a:pt x="77" y="333"/>
                    <a:pt x="77" y="333"/>
                    <a:pt x="77" y="333"/>
                  </a:cubicBezTo>
                  <a:cubicBezTo>
                    <a:pt x="77" y="328"/>
                    <a:pt x="82" y="324"/>
                    <a:pt x="87" y="324"/>
                  </a:cubicBezTo>
                  <a:close/>
                  <a:moveTo>
                    <a:pt x="162" y="290"/>
                  </a:moveTo>
                  <a:cubicBezTo>
                    <a:pt x="87" y="290"/>
                    <a:pt x="87" y="290"/>
                    <a:pt x="87" y="290"/>
                  </a:cubicBezTo>
                  <a:cubicBezTo>
                    <a:pt x="87" y="290"/>
                    <a:pt x="87" y="290"/>
                    <a:pt x="87" y="290"/>
                  </a:cubicBezTo>
                  <a:cubicBezTo>
                    <a:pt x="86" y="290"/>
                    <a:pt x="86" y="290"/>
                    <a:pt x="86" y="290"/>
                  </a:cubicBezTo>
                  <a:cubicBezTo>
                    <a:pt x="86" y="290"/>
                    <a:pt x="86" y="290"/>
                    <a:pt x="86" y="290"/>
                  </a:cubicBezTo>
                  <a:cubicBezTo>
                    <a:pt x="86" y="290"/>
                    <a:pt x="86" y="290"/>
                    <a:pt x="86" y="290"/>
                  </a:cubicBezTo>
                  <a:cubicBezTo>
                    <a:pt x="86" y="290"/>
                    <a:pt x="86" y="290"/>
                    <a:pt x="86" y="290"/>
                  </a:cubicBezTo>
                  <a:cubicBezTo>
                    <a:pt x="86" y="290"/>
                    <a:pt x="86" y="290"/>
                    <a:pt x="86" y="290"/>
                  </a:cubicBezTo>
                  <a:cubicBezTo>
                    <a:pt x="86" y="290"/>
                    <a:pt x="86" y="290"/>
                    <a:pt x="86" y="290"/>
                  </a:cubicBezTo>
                  <a:cubicBezTo>
                    <a:pt x="86" y="290"/>
                    <a:pt x="86" y="290"/>
                    <a:pt x="86" y="290"/>
                  </a:cubicBezTo>
                  <a:cubicBezTo>
                    <a:pt x="86" y="290"/>
                    <a:pt x="86" y="290"/>
                    <a:pt x="86" y="290"/>
                  </a:cubicBezTo>
                  <a:cubicBezTo>
                    <a:pt x="85" y="290"/>
                    <a:pt x="85" y="290"/>
                    <a:pt x="85" y="290"/>
                  </a:cubicBezTo>
                  <a:cubicBezTo>
                    <a:pt x="85" y="290"/>
                    <a:pt x="85" y="290"/>
                    <a:pt x="85" y="290"/>
                  </a:cubicBezTo>
                  <a:cubicBezTo>
                    <a:pt x="85" y="290"/>
                    <a:pt x="85" y="290"/>
                    <a:pt x="85" y="290"/>
                  </a:cubicBezTo>
                  <a:cubicBezTo>
                    <a:pt x="85" y="290"/>
                    <a:pt x="85" y="290"/>
                    <a:pt x="85" y="290"/>
                  </a:cubicBezTo>
                  <a:cubicBezTo>
                    <a:pt x="85" y="290"/>
                    <a:pt x="85" y="290"/>
                    <a:pt x="85" y="290"/>
                  </a:cubicBezTo>
                  <a:cubicBezTo>
                    <a:pt x="85" y="290"/>
                    <a:pt x="85" y="290"/>
                    <a:pt x="85" y="290"/>
                  </a:cubicBezTo>
                  <a:cubicBezTo>
                    <a:pt x="85" y="290"/>
                    <a:pt x="85" y="290"/>
                    <a:pt x="85" y="290"/>
                  </a:cubicBezTo>
                  <a:cubicBezTo>
                    <a:pt x="85" y="290"/>
                    <a:pt x="85" y="290"/>
                    <a:pt x="85" y="290"/>
                  </a:cubicBezTo>
                  <a:cubicBezTo>
                    <a:pt x="85" y="290"/>
                    <a:pt x="85" y="290"/>
                    <a:pt x="85" y="290"/>
                  </a:cubicBezTo>
                  <a:cubicBezTo>
                    <a:pt x="85" y="290"/>
                    <a:pt x="85" y="290"/>
                    <a:pt x="85" y="290"/>
                  </a:cubicBezTo>
                  <a:cubicBezTo>
                    <a:pt x="84" y="289"/>
                    <a:pt x="84" y="289"/>
                    <a:pt x="84" y="289"/>
                  </a:cubicBezTo>
                  <a:cubicBezTo>
                    <a:pt x="84" y="289"/>
                    <a:pt x="84" y="289"/>
                    <a:pt x="84" y="289"/>
                  </a:cubicBezTo>
                  <a:cubicBezTo>
                    <a:pt x="84" y="289"/>
                    <a:pt x="84" y="289"/>
                    <a:pt x="84" y="289"/>
                  </a:cubicBezTo>
                  <a:cubicBezTo>
                    <a:pt x="84" y="289"/>
                    <a:pt x="84" y="289"/>
                    <a:pt x="84" y="289"/>
                  </a:cubicBezTo>
                  <a:cubicBezTo>
                    <a:pt x="84" y="289"/>
                    <a:pt x="84" y="289"/>
                    <a:pt x="84" y="289"/>
                  </a:cubicBezTo>
                  <a:cubicBezTo>
                    <a:pt x="84" y="289"/>
                    <a:pt x="84" y="289"/>
                    <a:pt x="84" y="289"/>
                  </a:cubicBezTo>
                  <a:cubicBezTo>
                    <a:pt x="84" y="289"/>
                    <a:pt x="84" y="289"/>
                    <a:pt x="84" y="289"/>
                  </a:cubicBezTo>
                  <a:cubicBezTo>
                    <a:pt x="84" y="289"/>
                    <a:pt x="84" y="289"/>
                    <a:pt x="84" y="289"/>
                  </a:cubicBezTo>
                  <a:cubicBezTo>
                    <a:pt x="83" y="289"/>
                    <a:pt x="83" y="289"/>
                    <a:pt x="83" y="289"/>
                  </a:cubicBezTo>
                  <a:cubicBezTo>
                    <a:pt x="83" y="289"/>
                    <a:pt x="83" y="289"/>
                    <a:pt x="83" y="289"/>
                  </a:cubicBezTo>
                  <a:cubicBezTo>
                    <a:pt x="83" y="289"/>
                    <a:pt x="83" y="289"/>
                    <a:pt x="83" y="289"/>
                  </a:cubicBezTo>
                  <a:cubicBezTo>
                    <a:pt x="83" y="289"/>
                    <a:pt x="83" y="289"/>
                    <a:pt x="83" y="289"/>
                  </a:cubicBezTo>
                  <a:cubicBezTo>
                    <a:pt x="83" y="289"/>
                    <a:pt x="83" y="289"/>
                    <a:pt x="83" y="289"/>
                  </a:cubicBezTo>
                  <a:cubicBezTo>
                    <a:pt x="83" y="289"/>
                    <a:pt x="83" y="289"/>
                    <a:pt x="83" y="289"/>
                  </a:cubicBezTo>
                  <a:cubicBezTo>
                    <a:pt x="83" y="289"/>
                    <a:pt x="83" y="289"/>
                    <a:pt x="83" y="289"/>
                  </a:cubicBezTo>
                  <a:cubicBezTo>
                    <a:pt x="83" y="289"/>
                    <a:pt x="83" y="289"/>
                    <a:pt x="83" y="289"/>
                  </a:cubicBezTo>
                  <a:cubicBezTo>
                    <a:pt x="83" y="289"/>
                    <a:pt x="83" y="289"/>
                    <a:pt x="83" y="289"/>
                  </a:cubicBezTo>
                  <a:cubicBezTo>
                    <a:pt x="83" y="289"/>
                    <a:pt x="83" y="289"/>
                    <a:pt x="83" y="289"/>
                  </a:cubicBezTo>
                  <a:cubicBezTo>
                    <a:pt x="82" y="289"/>
                    <a:pt x="82" y="289"/>
                    <a:pt x="82" y="289"/>
                  </a:cubicBezTo>
                  <a:cubicBezTo>
                    <a:pt x="82" y="289"/>
                    <a:pt x="82" y="289"/>
                    <a:pt x="82" y="289"/>
                  </a:cubicBezTo>
                  <a:cubicBezTo>
                    <a:pt x="82" y="289"/>
                    <a:pt x="82" y="289"/>
                    <a:pt x="82" y="289"/>
                  </a:cubicBezTo>
                  <a:cubicBezTo>
                    <a:pt x="82" y="289"/>
                    <a:pt x="82" y="289"/>
                    <a:pt x="82" y="289"/>
                  </a:cubicBezTo>
                  <a:cubicBezTo>
                    <a:pt x="82" y="289"/>
                    <a:pt x="82" y="289"/>
                    <a:pt x="82" y="289"/>
                  </a:cubicBezTo>
                  <a:cubicBezTo>
                    <a:pt x="82" y="289"/>
                    <a:pt x="82" y="289"/>
                    <a:pt x="82" y="289"/>
                  </a:cubicBezTo>
                  <a:cubicBezTo>
                    <a:pt x="82" y="288"/>
                    <a:pt x="82" y="288"/>
                    <a:pt x="82" y="288"/>
                  </a:cubicBezTo>
                  <a:cubicBezTo>
                    <a:pt x="82" y="288"/>
                    <a:pt x="82" y="288"/>
                    <a:pt x="82" y="288"/>
                  </a:cubicBezTo>
                  <a:cubicBezTo>
                    <a:pt x="82" y="288"/>
                    <a:pt x="82" y="288"/>
                    <a:pt x="82" y="288"/>
                  </a:cubicBezTo>
                  <a:cubicBezTo>
                    <a:pt x="82" y="288"/>
                    <a:pt x="82" y="288"/>
                    <a:pt x="82" y="288"/>
                  </a:cubicBezTo>
                  <a:cubicBezTo>
                    <a:pt x="81" y="288"/>
                    <a:pt x="81" y="288"/>
                    <a:pt x="81" y="288"/>
                  </a:cubicBezTo>
                  <a:cubicBezTo>
                    <a:pt x="81" y="288"/>
                    <a:pt x="81" y="288"/>
                    <a:pt x="81" y="288"/>
                  </a:cubicBezTo>
                  <a:cubicBezTo>
                    <a:pt x="81" y="288"/>
                    <a:pt x="81" y="288"/>
                    <a:pt x="81" y="288"/>
                  </a:cubicBezTo>
                  <a:cubicBezTo>
                    <a:pt x="81" y="288"/>
                    <a:pt x="81" y="288"/>
                    <a:pt x="81" y="288"/>
                  </a:cubicBezTo>
                  <a:cubicBezTo>
                    <a:pt x="81" y="288"/>
                    <a:pt x="81" y="288"/>
                    <a:pt x="81" y="288"/>
                  </a:cubicBezTo>
                  <a:cubicBezTo>
                    <a:pt x="81" y="288"/>
                    <a:pt x="81" y="288"/>
                    <a:pt x="81" y="288"/>
                  </a:cubicBezTo>
                  <a:cubicBezTo>
                    <a:pt x="81" y="288"/>
                    <a:pt x="81" y="288"/>
                    <a:pt x="81" y="288"/>
                  </a:cubicBezTo>
                  <a:cubicBezTo>
                    <a:pt x="81" y="288"/>
                    <a:pt x="81" y="288"/>
                    <a:pt x="81" y="288"/>
                  </a:cubicBezTo>
                  <a:cubicBezTo>
                    <a:pt x="81" y="288"/>
                    <a:pt x="81" y="288"/>
                    <a:pt x="81" y="288"/>
                  </a:cubicBezTo>
                  <a:cubicBezTo>
                    <a:pt x="81" y="288"/>
                    <a:pt x="81" y="288"/>
                    <a:pt x="81" y="288"/>
                  </a:cubicBezTo>
                  <a:cubicBezTo>
                    <a:pt x="81" y="287"/>
                    <a:pt x="81" y="287"/>
                    <a:pt x="81" y="287"/>
                  </a:cubicBezTo>
                  <a:cubicBezTo>
                    <a:pt x="81" y="287"/>
                    <a:pt x="81" y="287"/>
                    <a:pt x="81" y="287"/>
                  </a:cubicBezTo>
                  <a:cubicBezTo>
                    <a:pt x="80" y="287"/>
                    <a:pt x="80" y="287"/>
                    <a:pt x="80" y="287"/>
                  </a:cubicBezTo>
                  <a:cubicBezTo>
                    <a:pt x="80" y="287"/>
                    <a:pt x="80" y="287"/>
                    <a:pt x="80" y="287"/>
                  </a:cubicBezTo>
                  <a:cubicBezTo>
                    <a:pt x="80" y="287"/>
                    <a:pt x="80" y="287"/>
                    <a:pt x="80" y="287"/>
                  </a:cubicBezTo>
                  <a:cubicBezTo>
                    <a:pt x="80" y="287"/>
                    <a:pt x="80" y="287"/>
                    <a:pt x="80" y="287"/>
                  </a:cubicBezTo>
                  <a:cubicBezTo>
                    <a:pt x="80" y="287"/>
                    <a:pt x="80" y="287"/>
                    <a:pt x="80" y="287"/>
                  </a:cubicBezTo>
                  <a:cubicBezTo>
                    <a:pt x="80" y="287"/>
                    <a:pt x="80" y="287"/>
                    <a:pt x="80" y="287"/>
                  </a:cubicBezTo>
                  <a:cubicBezTo>
                    <a:pt x="80" y="287"/>
                    <a:pt x="80" y="287"/>
                    <a:pt x="80" y="287"/>
                  </a:cubicBezTo>
                  <a:cubicBezTo>
                    <a:pt x="80" y="287"/>
                    <a:pt x="80" y="287"/>
                    <a:pt x="80" y="287"/>
                  </a:cubicBezTo>
                  <a:cubicBezTo>
                    <a:pt x="80" y="287"/>
                    <a:pt x="80" y="287"/>
                    <a:pt x="80" y="287"/>
                  </a:cubicBezTo>
                  <a:cubicBezTo>
                    <a:pt x="80" y="287"/>
                    <a:pt x="80" y="287"/>
                    <a:pt x="80" y="287"/>
                  </a:cubicBezTo>
                  <a:cubicBezTo>
                    <a:pt x="80" y="287"/>
                    <a:pt x="80" y="287"/>
                    <a:pt x="80" y="287"/>
                  </a:cubicBezTo>
                  <a:cubicBezTo>
                    <a:pt x="80" y="287"/>
                    <a:pt x="80" y="287"/>
                    <a:pt x="80" y="287"/>
                  </a:cubicBezTo>
                  <a:cubicBezTo>
                    <a:pt x="80" y="286"/>
                    <a:pt x="80" y="286"/>
                    <a:pt x="80" y="286"/>
                  </a:cubicBezTo>
                  <a:cubicBezTo>
                    <a:pt x="80" y="286"/>
                    <a:pt x="80" y="286"/>
                    <a:pt x="80" y="286"/>
                  </a:cubicBezTo>
                  <a:cubicBezTo>
                    <a:pt x="79" y="286"/>
                    <a:pt x="79" y="286"/>
                    <a:pt x="79" y="286"/>
                  </a:cubicBezTo>
                  <a:cubicBezTo>
                    <a:pt x="79" y="286"/>
                    <a:pt x="79" y="286"/>
                    <a:pt x="79" y="286"/>
                  </a:cubicBezTo>
                  <a:cubicBezTo>
                    <a:pt x="79" y="286"/>
                    <a:pt x="79" y="286"/>
                    <a:pt x="79" y="286"/>
                  </a:cubicBezTo>
                  <a:cubicBezTo>
                    <a:pt x="79" y="286"/>
                    <a:pt x="79" y="286"/>
                    <a:pt x="79" y="286"/>
                  </a:cubicBezTo>
                  <a:cubicBezTo>
                    <a:pt x="79" y="286"/>
                    <a:pt x="79" y="286"/>
                    <a:pt x="79" y="286"/>
                  </a:cubicBezTo>
                  <a:cubicBezTo>
                    <a:pt x="79" y="286"/>
                    <a:pt x="79" y="286"/>
                    <a:pt x="79" y="286"/>
                  </a:cubicBezTo>
                  <a:cubicBezTo>
                    <a:pt x="79" y="286"/>
                    <a:pt x="79" y="286"/>
                    <a:pt x="79" y="286"/>
                  </a:cubicBezTo>
                  <a:cubicBezTo>
                    <a:pt x="79" y="286"/>
                    <a:pt x="79" y="286"/>
                    <a:pt x="79" y="286"/>
                  </a:cubicBezTo>
                  <a:cubicBezTo>
                    <a:pt x="79" y="285"/>
                    <a:pt x="79" y="285"/>
                    <a:pt x="79" y="285"/>
                  </a:cubicBezTo>
                  <a:cubicBezTo>
                    <a:pt x="79" y="285"/>
                    <a:pt x="79" y="285"/>
                    <a:pt x="79" y="285"/>
                  </a:cubicBezTo>
                  <a:cubicBezTo>
                    <a:pt x="79" y="285"/>
                    <a:pt x="79" y="285"/>
                    <a:pt x="79" y="285"/>
                  </a:cubicBezTo>
                  <a:cubicBezTo>
                    <a:pt x="79" y="285"/>
                    <a:pt x="79" y="285"/>
                    <a:pt x="79" y="285"/>
                  </a:cubicBezTo>
                  <a:cubicBezTo>
                    <a:pt x="79" y="285"/>
                    <a:pt x="79" y="285"/>
                    <a:pt x="79" y="285"/>
                  </a:cubicBezTo>
                  <a:cubicBezTo>
                    <a:pt x="79" y="285"/>
                    <a:pt x="79" y="285"/>
                    <a:pt x="79" y="285"/>
                  </a:cubicBezTo>
                  <a:cubicBezTo>
                    <a:pt x="78" y="285"/>
                    <a:pt x="78" y="285"/>
                    <a:pt x="78" y="285"/>
                  </a:cubicBezTo>
                  <a:cubicBezTo>
                    <a:pt x="78" y="285"/>
                    <a:pt x="78" y="285"/>
                    <a:pt x="78" y="285"/>
                  </a:cubicBezTo>
                  <a:cubicBezTo>
                    <a:pt x="78" y="285"/>
                    <a:pt x="78" y="285"/>
                    <a:pt x="78" y="285"/>
                  </a:cubicBezTo>
                  <a:cubicBezTo>
                    <a:pt x="78" y="285"/>
                    <a:pt x="78" y="285"/>
                    <a:pt x="78" y="285"/>
                  </a:cubicBezTo>
                  <a:cubicBezTo>
                    <a:pt x="78" y="284"/>
                    <a:pt x="78" y="284"/>
                    <a:pt x="78" y="284"/>
                  </a:cubicBezTo>
                  <a:cubicBezTo>
                    <a:pt x="78" y="284"/>
                    <a:pt x="78" y="284"/>
                    <a:pt x="78" y="284"/>
                  </a:cubicBezTo>
                  <a:cubicBezTo>
                    <a:pt x="78" y="284"/>
                    <a:pt x="78" y="284"/>
                    <a:pt x="78" y="284"/>
                  </a:cubicBezTo>
                  <a:cubicBezTo>
                    <a:pt x="78" y="284"/>
                    <a:pt x="78" y="284"/>
                    <a:pt x="78" y="284"/>
                  </a:cubicBezTo>
                  <a:cubicBezTo>
                    <a:pt x="78" y="284"/>
                    <a:pt x="78" y="284"/>
                    <a:pt x="78" y="284"/>
                  </a:cubicBezTo>
                  <a:cubicBezTo>
                    <a:pt x="78" y="284"/>
                    <a:pt x="78" y="284"/>
                    <a:pt x="78" y="284"/>
                  </a:cubicBezTo>
                  <a:cubicBezTo>
                    <a:pt x="78" y="284"/>
                    <a:pt x="78" y="284"/>
                    <a:pt x="78" y="284"/>
                  </a:cubicBezTo>
                  <a:cubicBezTo>
                    <a:pt x="78" y="284"/>
                    <a:pt x="78" y="284"/>
                    <a:pt x="78" y="284"/>
                  </a:cubicBezTo>
                  <a:cubicBezTo>
                    <a:pt x="78" y="284"/>
                    <a:pt x="78" y="284"/>
                    <a:pt x="78" y="284"/>
                  </a:cubicBezTo>
                  <a:cubicBezTo>
                    <a:pt x="78" y="284"/>
                    <a:pt x="78" y="284"/>
                    <a:pt x="78" y="284"/>
                  </a:cubicBezTo>
                  <a:cubicBezTo>
                    <a:pt x="78" y="283"/>
                    <a:pt x="78" y="283"/>
                    <a:pt x="78" y="283"/>
                  </a:cubicBezTo>
                  <a:cubicBezTo>
                    <a:pt x="78" y="283"/>
                    <a:pt x="78" y="283"/>
                    <a:pt x="78" y="283"/>
                  </a:cubicBezTo>
                  <a:cubicBezTo>
                    <a:pt x="78" y="283"/>
                    <a:pt x="78" y="283"/>
                    <a:pt x="78" y="283"/>
                  </a:cubicBezTo>
                  <a:cubicBezTo>
                    <a:pt x="78" y="283"/>
                    <a:pt x="78" y="283"/>
                    <a:pt x="78" y="283"/>
                  </a:cubicBezTo>
                  <a:cubicBezTo>
                    <a:pt x="78" y="283"/>
                    <a:pt x="78" y="283"/>
                    <a:pt x="78" y="283"/>
                  </a:cubicBezTo>
                  <a:cubicBezTo>
                    <a:pt x="78" y="283"/>
                    <a:pt x="78" y="283"/>
                    <a:pt x="78" y="283"/>
                  </a:cubicBezTo>
                  <a:cubicBezTo>
                    <a:pt x="78" y="283"/>
                    <a:pt x="78" y="283"/>
                    <a:pt x="78" y="283"/>
                  </a:cubicBezTo>
                  <a:cubicBezTo>
                    <a:pt x="78" y="283"/>
                    <a:pt x="78" y="283"/>
                    <a:pt x="78" y="283"/>
                  </a:cubicBezTo>
                  <a:cubicBezTo>
                    <a:pt x="78" y="283"/>
                    <a:pt x="78" y="283"/>
                    <a:pt x="78" y="283"/>
                  </a:cubicBezTo>
                  <a:cubicBezTo>
                    <a:pt x="78" y="283"/>
                    <a:pt x="78" y="283"/>
                    <a:pt x="78" y="283"/>
                  </a:cubicBezTo>
                  <a:cubicBezTo>
                    <a:pt x="78" y="282"/>
                    <a:pt x="78" y="282"/>
                    <a:pt x="78" y="282"/>
                  </a:cubicBezTo>
                  <a:cubicBezTo>
                    <a:pt x="78" y="282"/>
                    <a:pt x="78" y="282"/>
                    <a:pt x="78" y="282"/>
                  </a:cubicBezTo>
                  <a:cubicBezTo>
                    <a:pt x="78" y="282"/>
                    <a:pt x="78" y="282"/>
                    <a:pt x="78" y="282"/>
                  </a:cubicBezTo>
                  <a:cubicBezTo>
                    <a:pt x="78" y="282"/>
                    <a:pt x="78" y="282"/>
                    <a:pt x="78" y="282"/>
                  </a:cubicBezTo>
                  <a:cubicBezTo>
                    <a:pt x="77" y="282"/>
                    <a:pt x="77" y="282"/>
                    <a:pt x="77" y="282"/>
                  </a:cubicBezTo>
                  <a:cubicBezTo>
                    <a:pt x="77" y="282"/>
                    <a:pt x="77" y="282"/>
                    <a:pt x="77" y="282"/>
                  </a:cubicBezTo>
                  <a:cubicBezTo>
                    <a:pt x="77" y="282"/>
                    <a:pt x="77" y="282"/>
                    <a:pt x="77" y="282"/>
                  </a:cubicBezTo>
                  <a:cubicBezTo>
                    <a:pt x="77" y="282"/>
                    <a:pt x="77" y="282"/>
                    <a:pt x="77" y="282"/>
                  </a:cubicBezTo>
                  <a:cubicBezTo>
                    <a:pt x="77" y="281"/>
                    <a:pt x="77" y="281"/>
                    <a:pt x="77" y="281"/>
                  </a:cubicBezTo>
                  <a:cubicBezTo>
                    <a:pt x="77" y="281"/>
                    <a:pt x="77" y="281"/>
                    <a:pt x="77" y="281"/>
                  </a:cubicBezTo>
                  <a:cubicBezTo>
                    <a:pt x="77" y="281"/>
                    <a:pt x="77" y="281"/>
                    <a:pt x="77" y="281"/>
                  </a:cubicBezTo>
                  <a:cubicBezTo>
                    <a:pt x="77" y="281"/>
                    <a:pt x="77" y="281"/>
                    <a:pt x="77" y="281"/>
                  </a:cubicBezTo>
                  <a:cubicBezTo>
                    <a:pt x="77" y="281"/>
                    <a:pt x="77" y="281"/>
                    <a:pt x="77" y="281"/>
                  </a:cubicBezTo>
                  <a:cubicBezTo>
                    <a:pt x="77" y="281"/>
                    <a:pt x="77" y="281"/>
                    <a:pt x="77" y="281"/>
                  </a:cubicBezTo>
                  <a:cubicBezTo>
                    <a:pt x="77" y="281"/>
                    <a:pt x="77" y="281"/>
                    <a:pt x="77" y="281"/>
                  </a:cubicBezTo>
                  <a:cubicBezTo>
                    <a:pt x="77" y="281"/>
                    <a:pt x="77" y="281"/>
                    <a:pt x="77" y="281"/>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79"/>
                    <a:pt x="77" y="279"/>
                    <a:pt x="77" y="279"/>
                  </a:cubicBezTo>
                  <a:cubicBezTo>
                    <a:pt x="77" y="279"/>
                    <a:pt x="77" y="279"/>
                    <a:pt x="77" y="279"/>
                  </a:cubicBezTo>
                  <a:cubicBezTo>
                    <a:pt x="77" y="279"/>
                    <a:pt x="77" y="279"/>
                    <a:pt x="77" y="279"/>
                  </a:cubicBezTo>
                  <a:cubicBezTo>
                    <a:pt x="77" y="279"/>
                    <a:pt x="77" y="279"/>
                    <a:pt x="77" y="279"/>
                  </a:cubicBezTo>
                  <a:cubicBezTo>
                    <a:pt x="78" y="279"/>
                    <a:pt x="78" y="279"/>
                    <a:pt x="78" y="279"/>
                  </a:cubicBezTo>
                  <a:cubicBezTo>
                    <a:pt x="78" y="279"/>
                    <a:pt x="78" y="279"/>
                    <a:pt x="78" y="279"/>
                  </a:cubicBezTo>
                  <a:cubicBezTo>
                    <a:pt x="78" y="279"/>
                    <a:pt x="78" y="279"/>
                    <a:pt x="78" y="279"/>
                  </a:cubicBezTo>
                  <a:cubicBezTo>
                    <a:pt x="78" y="279"/>
                    <a:pt x="78" y="279"/>
                    <a:pt x="78" y="279"/>
                  </a:cubicBezTo>
                  <a:cubicBezTo>
                    <a:pt x="78" y="278"/>
                    <a:pt x="78" y="278"/>
                    <a:pt x="78" y="278"/>
                  </a:cubicBezTo>
                  <a:cubicBezTo>
                    <a:pt x="78" y="278"/>
                    <a:pt x="78" y="278"/>
                    <a:pt x="78" y="278"/>
                  </a:cubicBezTo>
                  <a:cubicBezTo>
                    <a:pt x="78" y="278"/>
                    <a:pt x="78" y="278"/>
                    <a:pt x="78" y="278"/>
                  </a:cubicBezTo>
                  <a:cubicBezTo>
                    <a:pt x="78" y="278"/>
                    <a:pt x="78" y="278"/>
                    <a:pt x="78" y="278"/>
                  </a:cubicBezTo>
                  <a:cubicBezTo>
                    <a:pt x="78" y="278"/>
                    <a:pt x="78" y="278"/>
                    <a:pt x="78" y="278"/>
                  </a:cubicBezTo>
                  <a:cubicBezTo>
                    <a:pt x="78" y="278"/>
                    <a:pt x="78" y="278"/>
                    <a:pt x="78" y="278"/>
                  </a:cubicBezTo>
                  <a:cubicBezTo>
                    <a:pt x="78" y="278"/>
                    <a:pt x="78" y="278"/>
                    <a:pt x="78" y="278"/>
                  </a:cubicBezTo>
                  <a:cubicBezTo>
                    <a:pt x="78" y="278"/>
                    <a:pt x="78" y="278"/>
                    <a:pt x="78" y="278"/>
                  </a:cubicBezTo>
                  <a:cubicBezTo>
                    <a:pt x="78" y="278"/>
                    <a:pt x="78" y="278"/>
                    <a:pt x="78" y="278"/>
                  </a:cubicBezTo>
                  <a:cubicBezTo>
                    <a:pt x="78" y="278"/>
                    <a:pt x="78" y="278"/>
                    <a:pt x="78" y="278"/>
                  </a:cubicBezTo>
                  <a:cubicBezTo>
                    <a:pt x="78" y="277"/>
                    <a:pt x="78" y="277"/>
                    <a:pt x="78" y="277"/>
                  </a:cubicBezTo>
                  <a:cubicBezTo>
                    <a:pt x="78" y="277"/>
                    <a:pt x="78" y="277"/>
                    <a:pt x="78" y="277"/>
                  </a:cubicBezTo>
                  <a:cubicBezTo>
                    <a:pt x="78" y="277"/>
                    <a:pt x="78" y="277"/>
                    <a:pt x="78" y="277"/>
                  </a:cubicBezTo>
                  <a:cubicBezTo>
                    <a:pt x="78" y="277"/>
                    <a:pt x="78" y="277"/>
                    <a:pt x="78" y="277"/>
                  </a:cubicBezTo>
                  <a:cubicBezTo>
                    <a:pt x="78" y="277"/>
                    <a:pt x="78" y="277"/>
                    <a:pt x="78" y="277"/>
                  </a:cubicBezTo>
                  <a:cubicBezTo>
                    <a:pt x="78" y="277"/>
                    <a:pt x="78" y="277"/>
                    <a:pt x="78" y="277"/>
                  </a:cubicBezTo>
                  <a:cubicBezTo>
                    <a:pt x="78" y="277"/>
                    <a:pt x="78" y="277"/>
                    <a:pt x="78" y="277"/>
                  </a:cubicBezTo>
                  <a:cubicBezTo>
                    <a:pt x="78" y="277"/>
                    <a:pt x="78" y="277"/>
                    <a:pt x="78" y="277"/>
                  </a:cubicBezTo>
                  <a:cubicBezTo>
                    <a:pt x="78" y="276"/>
                    <a:pt x="78" y="276"/>
                    <a:pt x="78" y="276"/>
                  </a:cubicBezTo>
                  <a:cubicBezTo>
                    <a:pt x="78" y="276"/>
                    <a:pt x="78" y="276"/>
                    <a:pt x="78" y="276"/>
                  </a:cubicBezTo>
                  <a:cubicBezTo>
                    <a:pt x="78" y="276"/>
                    <a:pt x="78" y="276"/>
                    <a:pt x="78" y="276"/>
                  </a:cubicBezTo>
                  <a:cubicBezTo>
                    <a:pt x="78" y="276"/>
                    <a:pt x="78" y="276"/>
                    <a:pt x="78" y="276"/>
                  </a:cubicBezTo>
                  <a:cubicBezTo>
                    <a:pt x="78" y="276"/>
                    <a:pt x="78" y="276"/>
                    <a:pt x="78" y="276"/>
                  </a:cubicBezTo>
                  <a:cubicBezTo>
                    <a:pt x="79" y="276"/>
                    <a:pt x="79" y="276"/>
                    <a:pt x="79" y="276"/>
                  </a:cubicBezTo>
                  <a:cubicBezTo>
                    <a:pt x="79" y="276"/>
                    <a:pt x="79" y="276"/>
                    <a:pt x="79" y="276"/>
                  </a:cubicBezTo>
                  <a:cubicBezTo>
                    <a:pt x="79" y="276"/>
                    <a:pt x="79" y="276"/>
                    <a:pt x="79" y="276"/>
                  </a:cubicBezTo>
                  <a:cubicBezTo>
                    <a:pt x="79" y="276"/>
                    <a:pt x="79" y="276"/>
                    <a:pt x="79" y="276"/>
                  </a:cubicBezTo>
                  <a:cubicBezTo>
                    <a:pt x="79" y="275"/>
                    <a:pt x="79" y="275"/>
                    <a:pt x="79" y="275"/>
                  </a:cubicBezTo>
                  <a:cubicBezTo>
                    <a:pt x="79" y="275"/>
                    <a:pt x="79" y="275"/>
                    <a:pt x="79" y="275"/>
                  </a:cubicBezTo>
                  <a:cubicBezTo>
                    <a:pt x="79" y="275"/>
                    <a:pt x="79" y="275"/>
                    <a:pt x="79" y="275"/>
                  </a:cubicBezTo>
                  <a:cubicBezTo>
                    <a:pt x="79" y="275"/>
                    <a:pt x="79" y="275"/>
                    <a:pt x="79" y="275"/>
                  </a:cubicBezTo>
                  <a:cubicBezTo>
                    <a:pt x="79" y="275"/>
                    <a:pt x="79" y="275"/>
                    <a:pt x="79" y="275"/>
                  </a:cubicBezTo>
                  <a:cubicBezTo>
                    <a:pt x="79" y="275"/>
                    <a:pt x="79" y="275"/>
                    <a:pt x="79" y="275"/>
                  </a:cubicBezTo>
                  <a:cubicBezTo>
                    <a:pt x="79" y="275"/>
                    <a:pt x="79" y="275"/>
                    <a:pt x="79" y="275"/>
                  </a:cubicBezTo>
                  <a:cubicBezTo>
                    <a:pt x="79" y="275"/>
                    <a:pt x="79" y="275"/>
                    <a:pt x="79" y="275"/>
                  </a:cubicBezTo>
                  <a:cubicBezTo>
                    <a:pt x="80" y="275"/>
                    <a:pt x="80" y="275"/>
                    <a:pt x="80" y="275"/>
                  </a:cubicBezTo>
                  <a:cubicBezTo>
                    <a:pt x="80" y="274"/>
                    <a:pt x="80" y="274"/>
                    <a:pt x="80" y="274"/>
                  </a:cubicBezTo>
                  <a:cubicBezTo>
                    <a:pt x="80" y="274"/>
                    <a:pt x="80" y="274"/>
                    <a:pt x="80" y="274"/>
                  </a:cubicBezTo>
                  <a:cubicBezTo>
                    <a:pt x="80" y="274"/>
                    <a:pt x="80" y="274"/>
                    <a:pt x="80" y="274"/>
                  </a:cubicBezTo>
                  <a:cubicBezTo>
                    <a:pt x="80" y="274"/>
                    <a:pt x="80" y="274"/>
                    <a:pt x="80" y="274"/>
                  </a:cubicBezTo>
                  <a:cubicBezTo>
                    <a:pt x="80" y="274"/>
                    <a:pt x="80" y="274"/>
                    <a:pt x="80" y="274"/>
                  </a:cubicBezTo>
                  <a:cubicBezTo>
                    <a:pt x="80" y="274"/>
                    <a:pt x="80" y="274"/>
                    <a:pt x="80" y="274"/>
                  </a:cubicBezTo>
                  <a:cubicBezTo>
                    <a:pt x="80" y="274"/>
                    <a:pt x="80" y="274"/>
                    <a:pt x="80" y="274"/>
                  </a:cubicBezTo>
                  <a:cubicBezTo>
                    <a:pt x="80" y="274"/>
                    <a:pt x="80" y="274"/>
                    <a:pt x="80" y="274"/>
                  </a:cubicBezTo>
                  <a:cubicBezTo>
                    <a:pt x="80" y="274"/>
                    <a:pt x="80" y="274"/>
                    <a:pt x="80" y="274"/>
                  </a:cubicBezTo>
                  <a:cubicBezTo>
                    <a:pt x="80" y="274"/>
                    <a:pt x="80" y="274"/>
                    <a:pt x="80" y="274"/>
                  </a:cubicBezTo>
                  <a:cubicBezTo>
                    <a:pt x="81" y="273"/>
                    <a:pt x="81" y="273"/>
                    <a:pt x="81" y="273"/>
                  </a:cubicBezTo>
                  <a:cubicBezTo>
                    <a:pt x="81" y="273"/>
                    <a:pt x="81" y="273"/>
                    <a:pt x="81" y="273"/>
                  </a:cubicBezTo>
                  <a:cubicBezTo>
                    <a:pt x="81" y="273"/>
                    <a:pt x="81" y="273"/>
                    <a:pt x="81" y="273"/>
                  </a:cubicBezTo>
                  <a:cubicBezTo>
                    <a:pt x="81" y="273"/>
                    <a:pt x="81" y="273"/>
                    <a:pt x="81" y="273"/>
                  </a:cubicBezTo>
                  <a:cubicBezTo>
                    <a:pt x="81" y="273"/>
                    <a:pt x="81" y="273"/>
                    <a:pt x="81" y="273"/>
                  </a:cubicBezTo>
                  <a:cubicBezTo>
                    <a:pt x="81" y="273"/>
                    <a:pt x="81" y="273"/>
                    <a:pt x="81" y="273"/>
                  </a:cubicBezTo>
                  <a:cubicBezTo>
                    <a:pt x="81" y="273"/>
                    <a:pt x="81" y="273"/>
                    <a:pt x="81" y="273"/>
                  </a:cubicBezTo>
                  <a:cubicBezTo>
                    <a:pt x="81" y="273"/>
                    <a:pt x="81" y="273"/>
                    <a:pt x="81" y="273"/>
                  </a:cubicBezTo>
                  <a:cubicBezTo>
                    <a:pt x="82" y="273"/>
                    <a:pt x="82" y="273"/>
                    <a:pt x="82" y="273"/>
                  </a:cubicBezTo>
                  <a:cubicBezTo>
                    <a:pt x="82" y="273"/>
                    <a:pt x="82" y="273"/>
                    <a:pt x="82" y="273"/>
                  </a:cubicBezTo>
                  <a:cubicBezTo>
                    <a:pt x="82" y="273"/>
                    <a:pt x="82" y="273"/>
                    <a:pt x="82" y="273"/>
                  </a:cubicBezTo>
                  <a:cubicBezTo>
                    <a:pt x="82" y="272"/>
                    <a:pt x="82" y="272"/>
                    <a:pt x="82" y="272"/>
                  </a:cubicBezTo>
                  <a:cubicBezTo>
                    <a:pt x="82" y="272"/>
                    <a:pt x="82" y="272"/>
                    <a:pt x="82" y="272"/>
                  </a:cubicBezTo>
                  <a:cubicBezTo>
                    <a:pt x="82" y="272"/>
                    <a:pt x="82" y="272"/>
                    <a:pt x="82" y="272"/>
                  </a:cubicBezTo>
                  <a:cubicBezTo>
                    <a:pt x="82" y="272"/>
                    <a:pt x="82" y="272"/>
                    <a:pt x="82" y="272"/>
                  </a:cubicBezTo>
                  <a:cubicBezTo>
                    <a:pt x="83" y="272"/>
                    <a:pt x="83" y="272"/>
                    <a:pt x="83" y="272"/>
                  </a:cubicBezTo>
                  <a:cubicBezTo>
                    <a:pt x="83" y="272"/>
                    <a:pt x="83" y="272"/>
                    <a:pt x="83" y="272"/>
                  </a:cubicBezTo>
                  <a:cubicBezTo>
                    <a:pt x="83" y="272"/>
                    <a:pt x="83" y="272"/>
                    <a:pt x="83" y="272"/>
                  </a:cubicBezTo>
                  <a:cubicBezTo>
                    <a:pt x="83" y="272"/>
                    <a:pt x="83" y="272"/>
                    <a:pt x="83" y="272"/>
                  </a:cubicBezTo>
                  <a:cubicBezTo>
                    <a:pt x="83" y="272"/>
                    <a:pt x="83" y="272"/>
                    <a:pt x="83" y="272"/>
                  </a:cubicBezTo>
                  <a:cubicBezTo>
                    <a:pt x="83" y="272"/>
                    <a:pt x="83" y="272"/>
                    <a:pt x="83" y="272"/>
                  </a:cubicBezTo>
                  <a:cubicBezTo>
                    <a:pt x="83" y="272"/>
                    <a:pt x="83" y="272"/>
                    <a:pt x="83" y="272"/>
                  </a:cubicBezTo>
                  <a:cubicBezTo>
                    <a:pt x="84" y="272"/>
                    <a:pt x="84" y="272"/>
                    <a:pt x="84" y="272"/>
                  </a:cubicBezTo>
                  <a:cubicBezTo>
                    <a:pt x="84" y="272"/>
                    <a:pt x="84" y="272"/>
                    <a:pt x="84" y="272"/>
                  </a:cubicBezTo>
                  <a:cubicBezTo>
                    <a:pt x="84" y="272"/>
                    <a:pt x="84" y="272"/>
                    <a:pt x="84" y="272"/>
                  </a:cubicBezTo>
                  <a:cubicBezTo>
                    <a:pt x="84" y="272"/>
                    <a:pt x="84" y="272"/>
                    <a:pt x="84" y="272"/>
                  </a:cubicBezTo>
                  <a:cubicBezTo>
                    <a:pt x="84" y="272"/>
                    <a:pt x="84" y="272"/>
                    <a:pt x="84" y="272"/>
                  </a:cubicBezTo>
                  <a:cubicBezTo>
                    <a:pt x="85" y="271"/>
                    <a:pt x="85" y="271"/>
                    <a:pt x="85" y="271"/>
                  </a:cubicBezTo>
                  <a:cubicBezTo>
                    <a:pt x="85" y="271"/>
                    <a:pt x="85" y="271"/>
                    <a:pt x="85" y="271"/>
                  </a:cubicBezTo>
                  <a:cubicBezTo>
                    <a:pt x="85" y="271"/>
                    <a:pt x="85" y="271"/>
                    <a:pt x="85" y="271"/>
                  </a:cubicBezTo>
                  <a:cubicBezTo>
                    <a:pt x="85" y="271"/>
                    <a:pt x="85" y="271"/>
                    <a:pt x="85" y="271"/>
                  </a:cubicBezTo>
                  <a:cubicBezTo>
                    <a:pt x="85" y="271"/>
                    <a:pt x="85" y="271"/>
                    <a:pt x="85" y="271"/>
                  </a:cubicBezTo>
                  <a:cubicBezTo>
                    <a:pt x="86" y="271"/>
                    <a:pt x="86" y="271"/>
                    <a:pt x="86" y="271"/>
                  </a:cubicBezTo>
                  <a:cubicBezTo>
                    <a:pt x="86" y="271"/>
                    <a:pt x="86" y="271"/>
                    <a:pt x="86" y="271"/>
                  </a:cubicBezTo>
                  <a:cubicBezTo>
                    <a:pt x="86" y="271"/>
                    <a:pt x="86" y="271"/>
                    <a:pt x="86" y="271"/>
                  </a:cubicBezTo>
                  <a:cubicBezTo>
                    <a:pt x="86" y="271"/>
                    <a:pt x="86" y="271"/>
                    <a:pt x="86" y="271"/>
                  </a:cubicBezTo>
                  <a:cubicBezTo>
                    <a:pt x="87" y="271"/>
                    <a:pt x="87" y="271"/>
                    <a:pt x="87" y="271"/>
                  </a:cubicBezTo>
                  <a:cubicBezTo>
                    <a:pt x="179" y="271"/>
                    <a:pt x="179" y="271"/>
                    <a:pt x="179" y="271"/>
                  </a:cubicBezTo>
                  <a:cubicBezTo>
                    <a:pt x="173" y="277"/>
                    <a:pt x="167" y="283"/>
                    <a:pt x="162" y="290"/>
                  </a:cubicBezTo>
                  <a:close/>
                  <a:moveTo>
                    <a:pt x="77" y="280"/>
                  </a:moveTo>
                  <a:cubicBezTo>
                    <a:pt x="77" y="280"/>
                    <a:pt x="77" y="280"/>
                    <a:pt x="77" y="280"/>
                  </a:cubicBezTo>
                  <a:close/>
                  <a:moveTo>
                    <a:pt x="87" y="218"/>
                  </a:moveTo>
                  <a:cubicBezTo>
                    <a:pt x="258" y="218"/>
                    <a:pt x="258" y="218"/>
                    <a:pt x="258" y="218"/>
                  </a:cubicBezTo>
                  <a:cubicBezTo>
                    <a:pt x="263" y="218"/>
                    <a:pt x="267" y="222"/>
                    <a:pt x="267" y="228"/>
                  </a:cubicBezTo>
                  <a:cubicBezTo>
                    <a:pt x="267" y="228"/>
                    <a:pt x="267" y="228"/>
                    <a:pt x="267" y="228"/>
                  </a:cubicBezTo>
                  <a:cubicBezTo>
                    <a:pt x="267" y="229"/>
                    <a:pt x="267" y="231"/>
                    <a:pt x="266" y="232"/>
                  </a:cubicBezTo>
                  <a:cubicBezTo>
                    <a:pt x="257" y="233"/>
                    <a:pt x="249" y="235"/>
                    <a:pt x="241" y="237"/>
                  </a:cubicBezTo>
                  <a:cubicBezTo>
                    <a:pt x="87" y="237"/>
                    <a:pt x="87" y="237"/>
                    <a:pt x="87" y="237"/>
                  </a:cubicBezTo>
                  <a:cubicBezTo>
                    <a:pt x="82" y="237"/>
                    <a:pt x="77" y="233"/>
                    <a:pt x="77" y="228"/>
                  </a:cubicBezTo>
                  <a:cubicBezTo>
                    <a:pt x="77" y="228"/>
                    <a:pt x="77" y="228"/>
                    <a:pt x="77" y="228"/>
                  </a:cubicBezTo>
                  <a:cubicBezTo>
                    <a:pt x="77" y="222"/>
                    <a:pt x="82" y="218"/>
                    <a:pt x="87" y="218"/>
                  </a:cubicBezTo>
                  <a:close/>
                  <a:moveTo>
                    <a:pt x="87" y="165"/>
                  </a:moveTo>
                  <a:cubicBezTo>
                    <a:pt x="258" y="165"/>
                    <a:pt x="258" y="165"/>
                    <a:pt x="258" y="165"/>
                  </a:cubicBezTo>
                  <a:cubicBezTo>
                    <a:pt x="263" y="165"/>
                    <a:pt x="267" y="170"/>
                    <a:pt x="267" y="175"/>
                  </a:cubicBezTo>
                  <a:cubicBezTo>
                    <a:pt x="267" y="175"/>
                    <a:pt x="267" y="175"/>
                    <a:pt x="267" y="175"/>
                  </a:cubicBezTo>
                  <a:cubicBezTo>
                    <a:pt x="267" y="180"/>
                    <a:pt x="263" y="184"/>
                    <a:pt x="258" y="184"/>
                  </a:cubicBezTo>
                  <a:cubicBezTo>
                    <a:pt x="87" y="184"/>
                    <a:pt x="87" y="184"/>
                    <a:pt x="87" y="184"/>
                  </a:cubicBezTo>
                  <a:cubicBezTo>
                    <a:pt x="82" y="184"/>
                    <a:pt x="77" y="180"/>
                    <a:pt x="77" y="175"/>
                  </a:cubicBezTo>
                  <a:cubicBezTo>
                    <a:pt x="77" y="175"/>
                    <a:pt x="77" y="175"/>
                    <a:pt x="77" y="175"/>
                  </a:cubicBezTo>
                  <a:cubicBezTo>
                    <a:pt x="77" y="170"/>
                    <a:pt x="82" y="165"/>
                    <a:pt x="87" y="165"/>
                  </a:cubicBezTo>
                  <a:close/>
                  <a:moveTo>
                    <a:pt x="87" y="115"/>
                  </a:moveTo>
                  <a:cubicBezTo>
                    <a:pt x="258" y="115"/>
                    <a:pt x="258" y="115"/>
                    <a:pt x="258" y="115"/>
                  </a:cubicBezTo>
                  <a:cubicBezTo>
                    <a:pt x="263" y="115"/>
                    <a:pt x="267" y="120"/>
                    <a:pt x="267" y="125"/>
                  </a:cubicBezTo>
                  <a:cubicBezTo>
                    <a:pt x="267" y="125"/>
                    <a:pt x="267" y="125"/>
                    <a:pt x="267" y="125"/>
                  </a:cubicBezTo>
                  <a:cubicBezTo>
                    <a:pt x="267" y="130"/>
                    <a:pt x="263" y="134"/>
                    <a:pt x="258" y="134"/>
                  </a:cubicBezTo>
                  <a:cubicBezTo>
                    <a:pt x="87" y="134"/>
                    <a:pt x="87" y="134"/>
                    <a:pt x="87" y="134"/>
                  </a:cubicBezTo>
                  <a:cubicBezTo>
                    <a:pt x="82" y="134"/>
                    <a:pt x="77" y="130"/>
                    <a:pt x="77" y="125"/>
                  </a:cubicBezTo>
                  <a:cubicBezTo>
                    <a:pt x="77" y="125"/>
                    <a:pt x="77" y="125"/>
                    <a:pt x="77" y="125"/>
                  </a:cubicBezTo>
                  <a:cubicBezTo>
                    <a:pt x="77" y="120"/>
                    <a:pt x="82" y="115"/>
                    <a:pt x="87" y="115"/>
                  </a:cubicBezTo>
                  <a:close/>
                  <a:moveTo>
                    <a:pt x="130" y="59"/>
                  </a:moveTo>
                  <a:cubicBezTo>
                    <a:pt x="130" y="33"/>
                    <a:pt x="130" y="33"/>
                    <a:pt x="130" y="33"/>
                  </a:cubicBezTo>
                  <a:cubicBezTo>
                    <a:pt x="130" y="31"/>
                    <a:pt x="131" y="29"/>
                    <a:pt x="132" y="28"/>
                  </a:cubicBezTo>
                  <a:cubicBezTo>
                    <a:pt x="132" y="28"/>
                    <a:pt x="132" y="28"/>
                    <a:pt x="132" y="28"/>
                  </a:cubicBezTo>
                  <a:cubicBezTo>
                    <a:pt x="134" y="27"/>
                    <a:pt x="136" y="26"/>
                    <a:pt x="138" y="26"/>
                  </a:cubicBezTo>
                  <a:cubicBezTo>
                    <a:pt x="206" y="26"/>
                    <a:pt x="206" y="26"/>
                    <a:pt x="206" y="26"/>
                  </a:cubicBezTo>
                  <a:cubicBezTo>
                    <a:pt x="208" y="26"/>
                    <a:pt x="211" y="27"/>
                    <a:pt x="212" y="28"/>
                  </a:cubicBezTo>
                  <a:cubicBezTo>
                    <a:pt x="212" y="28"/>
                    <a:pt x="212" y="28"/>
                    <a:pt x="212" y="28"/>
                  </a:cubicBezTo>
                  <a:cubicBezTo>
                    <a:pt x="214" y="29"/>
                    <a:pt x="215" y="31"/>
                    <a:pt x="215" y="33"/>
                  </a:cubicBezTo>
                  <a:cubicBezTo>
                    <a:pt x="215" y="59"/>
                    <a:pt x="215" y="59"/>
                    <a:pt x="215" y="59"/>
                  </a:cubicBezTo>
                  <a:lnTo>
                    <a:pt x="130" y="59"/>
                  </a:lnTo>
                  <a:close/>
                </a:path>
              </a:pathLst>
            </a:custGeom>
            <a:solidFill>
              <a:schemeClr val="bg1"/>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solidFill>
                  <a:srgbClr val="14213F"/>
                </a:solidFill>
              </a:endParaRPr>
            </a:p>
          </p:txBody>
        </p:sp>
      </p:grpSp>
      <p:sp>
        <p:nvSpPr>
          <p:cNvPr id="18" name="Rectangle 58"/>
          <p:cNvSpPr>
            <a:spLocks noChangeArrowheads="1"/>
          </p:cNvSpPr>
          <p:nvPr/>
        </p:nvSpPr>
        <p:spPr bwMode="auto">
          <a:xfrm>
            <a:off x="5535930" y="1766887"/>
            <a:ext cx="2380774" cy="806768"/>
          </a:xfrm>
          <a:prstGeom prst="rect">
            <a:avLst/>
          </a:prstGeom>
          <a:noFill/>
          <a:ln>
            <a:solidFill>
              <a:schemeClr val="bg1">
                <a:lumMod val="65000"/>
              </a:schemeClr>
            </a:solidFill>
          </a:ln>
        </p:spPr>
        <p:txBody>
          <a:bodyPr vert="horz" wrap="square" lIns="68580" tIns="34290" rIns="68580" bIns="34290" numCol="1" anchor="t" anchorCtr="0" compatLnSpc="1"/>
          <a:lstStyle/>
          <a:p>
            <a:endParaRPr lang="en-US" sz="1350">
              <a:solidFill>
                <a:srgbClr val="14213F"/>
              </a:solidFill>
            </a:endParaRPr>
          </a:p>
        </p:txBody>
      </p:sp>
      <p:grpSp>
        <p:nvGrpSpPr>
          <p:cNvPr id="40" name="组合 39"/>
          <p:cNvGrpSpPr/>
          <p:nvPr/>
        </p:nvGrpSpPr>
        <p:grpSpPr>
          <a:xfrm>
            <a:off x="5107305" y="1858327"/>
            <a:ext cx="857250" cy="623888"/>
            <a:chOff x="5107305" y="1858327"/>
            <a:chExt cx="857250" cy="623888"/>
          </a:xfrm>
        </p:grpSpPr>
        <p:sp>
          <p:nvSpPr>
            <p:cNvPr id="20" name="Rectangle 58"/>
            <p:cNvSpPr>
              <a:spLocks noChangeArrowheads="1"/>
            </p:cNvSpPr>
            <p:nvPr/>
          </p:nvSpPr>
          <p:spPr bwMode="auto">
            <a:xfrm>
              <a:off x="5107305" y="1858327"/>
              <a:ext cx="857250" cy="623888"/>
            </a:xfrm>
            <a:prstGeom prst="parallelogram">
              <a:avLst/>
            </a:prstGeom>
            <a:solidFill>
              <a:schemeClr val="bg1">
                <a:lumMod val="65000"/>
              </a:schemeClr>
            </a:solidFill>
            <a:ln>
              <a:noFill/>
            </a:ln>
          </p:spPr>
          <p:txBody>
            <a:bodyPr vert="horz" wrap="square" lIns="68580" tIns="34290" rIns="68580" bIns="34290" numCol="1" anchor="t" anchorCtr="0" compatLnSpc="1"/>
            <a:lstStyle/>
            <a:p>
              <a:endParaRPr lang="en-US" sz="1350">
                <a:solidFill>
                  <a:srgbClr val="14213F"/>
                </a:solidFill>
              </a:endParaRPr>
            </a:p>
          </p:txBody>
        </p:sp>
        <p:grpSp>
          <p:nvGrpSpPr>
            <p:cNvPr id="24" name="Group 42"/>
            <p:cNvGrpSpPr/>
            <p:nvPr/>
          </p:nvGrpSpPr>
          <p:grpSpPr>
            <a:xfrm>
              <a:off x="5407343" y="2054066"/>
              <a:ext cx="290036" cy="232886"/>
              <a:chOff x="10575925" y="5006975"/>
              <a:chExt cx="490538" cy="393701"/>
            </a:xfrm>
            <a:solidFill>
              <a:schemeClr val="bg1"/>
            </a:solidFill>
          </p:grpSpPr>
          <p:sp>
            <p:nvSpPr>
              <p:cNvPr id="25" name="Freeform 43"/>
              <p:cNvSpPr/>
              <p:nvPr/>
            </p:nvSpPr>
            <p:spPr bwMode="auto">
              <a:xfrm>
                <a:off x="10579100" y="5186363"/>
                <a:ext cx="487363" cy="214313"/>
              </a:xfrm>
              <a:custGeom>
                <a:avLst/>
                <a:gdLst>
                  <a:gd name="T0" fmla="*/ 116 w 130"/>
                  <a:gd name="T1" fmla="*/ 18 h 57"/>
                  <a:gd name="T2" fmla="*/ 102 w 130"/>
                  <a:gd name="T3" fmla="*/ 25 h 57"/>
                  <a:gd name="T4" fmla="*/ 87 w 130"/>
                  <a:gd name="T5" fmla="*/ 33 h 57"/>
                  <a:gd name="T6" fmla="*/ 59 w 130"/>
                  <a:gd name="T7" fmla="*/ 29 h 57"/>
                  <a:gd name="T8" fmla="*/ 53 w 130"/>
                  <a:gd name="T9" fmla="*/ 22 h 57"/>
                  <a:gd name="T10" fmla="*/ 53 w 130"/>
                  <a:gd name="T11" fmla="*/ 19 h 57"/>
                  <a:gd name="T12" fmla="*/ 57 w 130"/>
                  <a:gd name="T13" fmla="*/ 18 h 57"/>
                  <a:gd name="T14" fmla="*/ 82 w 130"/>
                  <a:gd name="T15" fmla="*/ 22 h 57"/>
                  <a:gd name="T16" fmla="*/ 82 w 130"/>
                  <a:gd name="T17" fmla="*/ 22 h 57"/>
                  <a:gd name="T18" fmla="*/ 88 w 130"/>
                  <a:gd name="T19" fmla="*/ 21 h 57"/>
                  <a:gd name="T20" fmla="*/ 90 w 130"/>
                  <a:gd name="T21" fmla="*/ 19 h 57"/>
                  <a:gd name="T22" fmla="*/ 90 w 130"/>
                  <a:gd name="T23" fmla="*/ 17 h 57"/>
                  <a:gd name="T24" fmla="*/ 85 w 130"/>
                  <a:gd name="T25" fmla="*/ 10 h 57"/>
                  <a:gd name="T26" fmla="*/ 75 w 130"/>
                  <a:gd name="T27" fmla="*/ 8 h 57"/>
                  <a:gd name="T28" fmla="*/ 45 w 130"/>
                  <a:gd name="T29" fmla="*/ 2 h 57"/>
                  <a:gd name="T30" fmla="*/ 34 w 130"/>
                  <a:gd name="T31" fmla="*/ 4 h 57"/>
                  <a:gd name="T32" fmla="*/ 0 w 130"/>
                  <a:gd name="T33" fmla="*/ 22 h 57"/>
                  <a:gd name="T34" fmla="*/ 18 w 130"/>
                  <a:gd name="T35" fmla="*/ 57 h 57"/>
                  <a:gd name="T36" fmla="*/ 29 w 130"/>
                  <a:gd name="T37" fmla="*/ 51 h 57"/>
                  <a:gd name="T38" fmla="*/ 39 w 130"/>
                  <a:gd name="T39" fmla="*/ 50 h 57"/>
                  <a:gd name="T40" fmla="*/ 65 w 130"/>
                  <a:gd name="T41" fmla="*/ 54 h 57"/>
                  <a:gd name="T42" fmla="*/ 84 w 130"/>
                  <a:gd name="T43" fmla="*/ 54 h 57"/>
                  <a:gd name="T44" fmla="*/ 124 w 130"/>
                  <a:gd name="T45" fmla="*/ 33 h 57"/>
                  <a:gd name="T46" fmla="*/ 128 w 130"/>
                  <a:gd name="T47" fmla="*/ 21 h 57"/>
                  <a:gd name="T48" fmla="*/ 116 w 130"/>
                  <a:gd name="T49" fmla="*/ 1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0" h="57">
                    <a:moveTo>
                      <a:pt x="116" y="18"/>
                    </a:moveTo>
                    <a:cubicBezTo>
                      <a:pt x="102" y="25"/>
                      <a:pt x="102" y="25"/>
                      <a:pt x="102" y="25"/>
                    </a:cubicBezTo>
                    <a:cubicBezTo>
                      <a:pt x="87" y="33"/>
                      <a:pt x="87" y="33"/>
                      <a:pt x="87" y="33"/>
                    </a:cubicBezTo>
                    <a:cubicBezTo>
                      <a:pt x="87" y="33"/>
                      <a:pt x="66" y="31"/>
                      <a:pt x="59" y="29"/>
                    </a:cubicBezTo>
                    <a:cubicBezTo>
                      <a:pt x="57" y="28"/>
                      <a:pt x="54" y="26"/>
                      <a:pt x="53" y="22"/>
                    </a:cubicBezTo>
                    <a:cubicBezTo>
                      <a:pt x="53" y="21"/>
                      <a:pt x="53" y="22"/>
                      <a:pt x="53" y="19"/>
                    </a:cubicBezTo>
                    <a:cubicBezTo>
                      <a:pt x="53" y="16"/>
                      <a:pt x="57" y="18"/>
                      <a:pt x="57" y="18"/>
                    </a:cubicBezTo>
                    <a:cubicBezTo>
                      <a:pt x="82" y="22"/>
                      <a:pt x="82" y="22"/>
                      <a:pt x="82" y="22"/>
                    </a:cubicBezTo>
                    <a:cubicBezTo>
                      <a:pt x="82" y="22"/>
                      <a:pt x="82" y="22"/>
                      <a:pt x="82" y="22"/>
                    </a:cubicBezTo>
                    <a:cubicBezTo>
                      <a:pt x="84" y="23"/>
                      <a:pt x="86" y="22"/>
                      <a:pt x="88" y="21"/>
                    </a:cubicBezTo>
                    <a:cubicBezTo>
                      <a:pt x="89" y="20"/>
                      <a:pt x="89" y="20"/>
                      <a:pt x="90" y="19"/>
                    </a:cubicBezTo>
                    <a:cubicBezTo>
                      <a:pt x="90" y="18"/>
                      <a:pt x="90" y="18"/>
                      <a:pt x="90" y="17"/>
                    </a:cubicBezTo>
                    <a:cubicBezTo>
                      <a:pt x="91" y="14"/>
                      <a:pt x="89" y="10"/>
                      <a:pt x="85" y="10"/>
                    </a:cubicBezTo>
                    <a:cubicBezTo>
                      <a:pt x="75" y="8"/>
                      <a:pt x="75" y="8"/>
                      <a:pt x="75" y="8"/>
                    </a:cubicBezTo>
                    <a:cubicBezTo>
                      <a:pt x="45" y="2"/>
                      <a:pt x="45" y="2"/>
                      <a:pt x="45" y="2"/>
                    </a:cubicBezTo>
                    <a:cubicBezTo>
                      <a:pt x="39" y="0"/>
                      <a:pt x="34" y="4"/>
                      <a:pt x="34" y="4"/>
                    </a:cubicBezTo>
                    <a:cubicBezTo>
                      <a:pt x="0" y="22"/>
                      <a:pt x="0" y="22"/>
                      <a:pt x="0" y="22"/>
                    </a:cubicBezTo>
                    <a:cubicBezTo>
                      <a:pt x="18" y="57"/>
                      <a:pt x="18" y="57"/>
                      <a:pt x="18" y="57"/>
                    </a:cubicBezTo>
                    <a:cubicBezTo>
                      <a:pt x="29" y="51"/>
                      <a:pt x="29" y="51"/>
                      <a:pt x="29" y="51"/>
                    </a:cubicBezTo>
                    <a:cubicBezTo>
                      <a:pt x="33" y="49"/>
                      <a:pt x="39" y="50"/>
                      <a:pt x="39" y="50"/>
                    </a:cubicBezTo>
                    <a:cubicBezTo>
                      <a:pt x="65" y="54"/>
                      <a:pt x="65" y="54"/>
                      <a:pt x="65" y="54"/>
                    </a:cubicBezTo>
                    <a:cubicBezTo>
                      <a:pt x="80" y="56"/>
                      <a:pt x="84" y="54"/>
                      <a:pt x="84" y="54"/>
                    </a:cubicBezTo>
                    <a:cubicBezTo>
                      <a:pt x="124" y="33"/>
                      <a:pt x="124" y="33"/>
                      <a:pt x="124" y="33"/>
                    </a:cubicBezTo>
                    <a:cubicBezTo>
                      <a:pt x="128" y="30"/>
                      <a:pt x="130" y="25"/>
                      <a:pt x="128" y="21"/>
                    </a:cubicBezTo>
                    <a:cubicBezTo>
                      <a:pt x="126" y="17"/>
                      <a:pt x="120" y="15"/>
                      <a:pt x="116"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solidFill>
                    <a:srgbClr val="14213F"/>
                  </a:solidFill>
                </a:endParaRPr>
              </a:p>
            </p:txBody>
          </p:sp>
          <p:sp>
            <p:nvSpPr>
              <p:cNvPr id="16" name="Freeform 44"/>
              <p:cNvSpPr/>
              <p:nvPr/>
            </p:nvSpPr>
            <p:spPr bwMode="auto">
              <a:xfrm>
                <a:off x="10575925" y="5006975"/>
                <a:ext cx="490538" cy="206375"/>
              </a:xfrm>
              <a:custGeom>
                <a:avLst/>
                <a:gdLst>
                  <a:gd name="T0" fmla="*/ 127 w 131"/>
                  <a:gd name="T1" fmla="*/ 42 h 55"/>
                  <a:gd name="T2" fmla="*/ 109 w 131"/>
                  <a:gd name="T3" fmla="*/ 29 h 55"/>
                  <a:gd name="T4" fmla="*/ 109 w 131"/>
                  <a:gd name="T5" fmla="*/ 10 h 55"/>
                  <a:gd name="T6" fmla="*/ 106 w 131"/>
                  <a:gd name="T7" fmla="*/ 7 h 55"/>
                  <a:gd name="T8" fmla="*/ 92 w 131"/>
                  <a:gd name="T9" fmla="*/ 7 h 55"/>
                  <a:gd name="T10" fmla="*/ 89 w 131"/>
                  <a:gd name="T11" fmla="*/ 10 h 55"/>
                  <a:gd name="T12" fmla="*/ 89 w 131"/>
                  <a:gd name="T13" fmla="*/ 15 h 55"/>
                  <a:gd name="T14" fmla="*/ 69 w 131"/>
                  <a:gd name="T15" fmla="*/ 1 h 55"/>
                  <a:gd name="T16" fmla="*/ 65 w 131"/>
                  <a:gd name="T17" fmla="*/ 0 h 55"/>
                  <a:gd name="T18" fmla="*/ 61 w 131"/>
                  <a:gd name="T19" fmla="*/ 1 h 55"/>
                  <a:gd name="T20" fmla="*/ 3 w 131"/>
                  <a:gd name="T21" fmla="*/ 42 h 55"/>
                  <a:gd name="T22" fmla="*/ 2 w 131"/>
                  <a:gd name="T23" fmla="*/ 51 h 55"/>
                  <a:gd name="T24" fmla="*/ 11 w 131"/>
                  <a:gd name="T25" fmla="*/ 53 h 55"/>
                  <a:gd name="T26" fmla="*/ 65 w 131"/>
                  <a:gd name="T27" fmla="*/ 14 h 55"/>
                  <a:gd name="T28" fmla="*/ 120 w 131"/>
                  <a:gd name="T29" fmla="*/ 53 h 55"/>
                  <a:gd name="T30" fmla="*/ 129 w 131"/>
                  <a:gd name="T31" fmla="*/ 51 h 55"/>
                  <a:gd name="T32" fmla="*/ 127 w 131"/>
                  <a:gd name="T33" fmla="*/ 4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1" h="55">
                    <a:moveTo>
                      <a:pt x="127" y="42"/>
                    </a:moveTo>
                    <a:cubicBezTo>
                      <a:pt x="109" y="29"/>
                      <a:pt x="109" y="29"/>
                      <a:pt x="109" y="29"/>
                    </a:cubicBezTo>
                    <a:cubicBezTo>
                      <a:pt x="109" y="10"/>
                      <a:pt x="109" y="10"/>
                      <a:pt x="109" y="10"/>
                    </a:cubicBezTo>
                    <a:cubicBezTo>
                      <a:pt x="109" y="8"/>
                      <a:pt x="107" y="7"/>
                      <a:pt x="106" y="7"/>
                    </a:cubicBezTo>
                    <a:cubicBezTo>
                      <a:pt x="92" y="7"/>
                      <a:pt x="92" y="7"/>
                      <a:pt x="92" y="7"/>
                    </a:cubicBezTo>
                    <a:cubicBezTo>
                      <a:pt x="91" y="7"/>
                      <a:pt x="89" y="8"/>
                      <a:pt x="89" y="10"/>
                    </a:cubicBezTo>
                    <a:cubicBezTo>
                      <a:pt x="89" y="15"/>
                      <a:pt x="89" y="15"/>
                      <a:pt x="89" y="15"/>
                    </a:cubicBezTo>
                    <a:cubicBezTo>
                      <a:pt x="69" y="1"/>
                      <a:pt x="69" y="1"/>
                      <a:pt x="69" y="1"/>
                    </a:cubicBezTo>
                    <a:cubicBezTo>
                      <a:pt x="68" y="0"/>
                      <a:pt x="67" y="0"/>
                      <a:pt x="65" y="0"/>
                    </a:cubicBezTo>
                    <a:cubicBezTo>
                      <a:pt x="64" y="0"/>
                      <a:pt x="63" y="0"/>
                      <a:pt x="61" y="1"/>
                    </a:cubicBezTo>
                    <a:cubicBezTo>
                      <a:pt x="3" y="42"/>
                      <a:pt x="3" y="42"/>
                      <a:pt x="3" y="42"/>
                    </a:cubicBezTo>
                    <a:cubicBezTo>
                      <a:pt x="0" y="44"/>
                      <a:pt x="0" y="48"/>
                      <a:pt x="2" y="51"/>
                    </a:cubicBezTo>
                    <a:cubicBezTo>
                      <a:pt x="4" y="54"/>
                      <a:pt x="8" y="55"/>
                      <a:pt x="11" y="53"/>
                    </a:cubicBezTo>
                    <a:cubicBezTo>
                      <a:pt x="65" y="14"/>
                      <a:pt x="65" y="14"/>
                      <a:pt x="65" y="14"/>
                    </a:cubicBezTo>
                    <a:cubicBezTo>
                      <a:pt x="120" y="53"/>
                      <a:pt x="120" y="53"/>
                      <a:pt x="120" y="53"/>
                    </a:cubicBezTo>
                    <a:cubicBezTo>
                      <a:pt x="123" y="55"/>
                      <a:pt x="127" y="54"/>
                      <a:pt x="129" y="51"/>
                    </a:cubicBezTo>
                    <a:cubicBezTo>
                      <a:pt x="131" y="48"/>
                      <a:pt x="130" y="44"/>
                      <a:pt x="127"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solidFill>
                    <a:srgbClr val="14213F"/>
                  </a:solidFill>
                </a:endParaRPr>
              </a:p>
            </p:txBody>
          </p:sp>
        </p:grpSp>
      </p:grpSp>
      <p:sp>
        <p:nvSpPr>
          <p:cNvPr id="19" name="Rectangle 58"/>
          <p:cNvSpPr>
            <a:spLocks noChangeArrowheads="1"/>
          </p:cNvSpPr>
          <p:nvPr/>
        </p:nvSpPr>
        <p:spPr bwMode="auto">
          <a:xfrm>
            <a:off x="5535930" y="3364230"/>
            <a:ext cx="2380774" cy="806768"/>
          </a:xfrm>
          <a:prstGeom prst="rect">
            <a:avLst/>
          </a:prstGeom>
          <a:noFill/>
          <a:ln>
            <a:solidFill>
              <a:schemeClr val="bg1">
                <a:lumMod val="65000"/>
              </a:schemeClr>
            </a:solidFill>
          </a:ln>
        </p:spPr>
        <p:txBody>
          <a:bodyPr vert="horz" wrap="square" lIns="68580" tIns="34290" rIns="68580" bIns="34290" numCol="1" anchor="t" anchorCtr="0" compatLnSpc="1"/>
          <a:lstStyle/>
          <a:p>
            <a:endParaRPr lang="en-US" sz="1350">
              <a:solidFill>
                <a:srgbClr val="14213F"/>
              </a:solidFill>
            </a:endParaRPr>
          </a:p>
        </p:txBody>
      </p:sp>
      <p:grpSp>
        <p:nvGrpSpPr>
          <p:cNvPr id="42" name="组合 41"/>
          <p:cNvGrpSpPr/>
          <p:nvPr/>
        </p:nvGrpSpPr>
        <p:grpSpPr>
          <a:xfrm>
            <a:off x="5107305" y="3455670"/>
            <a:ext cx="857250" cy="623888"/>
            <a:chOff x="5107305" y="3455670"/>
            <a:chExt cx="857250" cy="623888"/>
          </a:xfrm>
        </p:grpSpPr>
        <p:sp>
          <p:nvSpPr>
            <p:cNvPr id="21" name="Rectangle 58"/>
            <p:cNvSpPr>
              <a:spLocks noChangeArrowheads="1"/>
            </p:cNvSpPr>
            <p:nvPr/>
          </p:nvSpPr>
          <p:spPr bwMode="auto">
            <a:xfrm>
              <a:off x="5107305" y="3455670"/>
              <a:ext cx="857250" cy="623888"/>
            </a:xfrm>
            <a:prstGeom prst="parallelogram">
              <a:avLst/>
            </a:prstGeom>
            <a:solidFill>
              <a:schemeClr val="bg1">
                <a:lumMod val="65000"/>
              </a:schemeClr>
            </a:solidFill>
            <a:ln>
              <a:noFill/>
            </a:ln>
          </p:spPr>
          <p:txBody>
            <a:bodyPr vert="horz" wrap="square" lIns="68580" tIns="34290" rIns="68580" bIns="34290" numCol="1" anchor="t" anchorCtr="0" compatLnSpc="1"/>
            <a:lstStyle/>
            <a:p>
              <a:endParaRPr lang="en-US" sz="1350">
                <a:solidFill>
                  <a:srgbClr val="14213F"/>
                </a:solidFill>
              </a:endParaRPr>
            </a:p>
          </p:txBody>
        </p:sp>
        <p:grpSp>
          <p:nvGrpSpPr>
            <p:cNvPr id="17" name="Group 39"/>
            <p:cNvGrpSpPr/>
            <p:nvPr/>
          </p:nvGrpSpPr>
          <p:grpSpPr>
            <a:xfrm>
              <a:off x="5413534" y="3634740"/>
              <a:ext cx="274320" cy="289560"/>
              <a:chOff x="8804275" y="3135313"/>
              <a:chExt cx="449263" cy="476250"/>
            </a:xfrm>
            <a:solidFill>
              <a:schemeClr val="bg1"/>
            </a:solidFill>
          </p:grpSpPr>
          <p:sp>
            <p:nvSpPr>
              <p:cNvPr id="28" name="Freeform 40"/>
              <p:cNvSpPr>
                <a:spLocks noEditPoints="1"/>
              </p:cNvSpPr>
              <p:nvPr/>
            </p:nvSpPr>
            <p:spPr bwMode="auto">
              <a:xfrm>
                <a:off x="9040813" y="3322638"/>
                <a:ext cx="212725" cy="288925"/>
              </a:xfrm>
              <a:custGeom>
                <a:avLst/>
                <a:gdLst>
                  <a:gd name="T0" fmla="*/ 43 w 57"/>
                  <a:gd name="T1" fmla="*/ 0 h 77"/>
                  <a:gd name="T2" fmla="*/ 14 w 57"/>
                  <a:gd name="T3" fmla="*/ 0 h 77"/>
                  <a:gd name="T4" fmla="*/ 0 w 57"/>
                  <a:gd name="T5" fmla="*/ 13 h 77"/>
                  <a:gd name="T6" fmla="*/ 0 w 57"/>
                  <a:gd name="T7" fmla="*/ 63 h 77"/>
                  <a:gd name="T8" fmla="*/ 14 w 57"/>
                  <a:gd name="T9" fmla="*/ 77 h 77"/>
                  <a:gd name="T10" fmla="*/ 43 w 57"/>
                  <a:gd name="T11" fmla="*/ 77 h 77"/>
                  <a:gd name="T12" fmla="*/ 57 w 57"/>
                  <a:gd name="T13" fmla="*/ 63 h 77"/>
                  <a:gd name="T14" fmla="*/ 57 w 57"/>
                  <a:gd name="T15" fmla="*/ 13 h 77"/>
                  <a:gd name="T16" fmla="*/ 43 w 57"/>
                  <a:gd name="T17" fmla="*/ 0 h 77"/>
                  <a:gd name="T18" fmla="*/ 28 w 57"/>
                  <a:gd name="T19" fmla="*/ 72 h 77"/>
                  <a:gd name="T20" fmla="*/ 25 w 57"/>
                  <a:gd name="T21" fmla="*/ 69 h 77"/>
                  <a:gd name="T22" fmla="*/ 28 w 57"/>
                  <a:gd name="T23" fmla="*/ 66 h 77"/>
                  <a:gd name="T24" fmla="*/ 31 w 57"/>
                  <a:gd name="T25" fmla="*/ 69 h 77"/>
                  <a:gd name="T26" fmla="*/ 28 w 57"/>
                  <a:gd name="T27" fmla="*/ 72 h 77"/>
                  <a:gd name="T28" fmla="*/ 46 w 57"/>
                  <a:gd name="T29" fmla="*/ 61 h 77"/>
                  <a:gd name="T30" fmla="*/ 11 w 57"/>
                  <a:gd name="T31" fmla="*/ 61 h 77"/>
                  <a:gd name="T32" fmla="*/ 11 w 57"/>
                  <a:gd name="T33" fmla="*/ 10 h 77"/>
                  <a:gd name="T34" fmla="*/ 46 w 57"/>
                  <a:gd name="T35" fmla="*/ 10 h 77"/>
                  <a:gd name="T36" fmla="*/ 46 w 57"/>
                  <a:gd name="T37" fmla="*/ 6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 h="77">
                    <a:moveTo>
                      <a:pt x="43" y="0"/>
                    </a:moveTo>
                    <a:cubicBezTo>
                      <a:pt x="14" y="0"/>
                      <a:pt x="14" y="0"/>
                      <a:pt x="14" y="0"/>
                    </a:cubicBezTo>
                    <a:cubicBezTo>
                      <a:pt x="6" y="0"/>
                      <a:pt x="0" y="6"/>
                      <a:pt x="0" y="13"/>
                    </a:cubicBezTo>
                    <a:cubicBezTo>
                      <a:pt x="0" y="63"/>
                      <a:pt x="0" y="63"/>
                      <a:pt x="0" y="63"/>
                    </a:cubicBezTo>
                    <a:cubicBezTo>
                      <a:pt x="0" y="71"/>
                      <a:pt x="6" y="77"/>
                      <a:pt x="14" y="77"/>
                    </a:cubicBezTo>
                    <a:cubicBezTo>
                      <a:pt x="43" y="77"/>
                      <a:pt x="43" y="77"/>
                      <a:pt x="43" y="77"/>
                    </a:cubicBezTo>
                    <a:cubicBezTo>
                      <a:pt x="51" y="77"/>
                      <a:pt x="57" y="71"/>
                      <a:pt x="57" y="63"/>
                    </a:cubicBezTo>
                    <a:cubicBezTo>
                      <a:pt x="57" y="13"/>
                      <a:pt x="57" y="13"/>
                      <a:pt x="57" y="13"/>
                    </a:cubicBezTo>
                    <a:cubicBezTo>
                      <a:pt x="57" y="6"/>
                      <a:pt x="51" y="0"/>
                      <a:pt x="43" y="0"/>
                    </a:cubicBezTo>
                    <a:close/>
                    <a:moveTo>
                      <a:pt x="28" y="72"/>
                    </a:moveTo>
                    <a:cubicBezTo>
                      <a:pt x="27" y="72"/>
                      <a:pt x="25" y="70"/>
                      <a:pt x="25" y="69"/>
                    </a:cubicBezTo>
                    <a:cubicBezTo>
                      <a:pt x="25" y="67"/>
                      <a:pt x="27" y="66"/>
                      <a:pt x="28" y="66"/>
                    </a:cubicBezTo>
                    <a:cubicBezTo>
                      <a:pt x="30" y="66"/>
                      <a:pt x="31" y="67"/>
                      <a:pt x="31" y="69"/>
                    </a:cubicBezTo>
                    <a:cubicBezTo>
                      <a:pt x="31" y="70"/>
                      <a:pt x="30" y="72"/>
                      <a:pt x="28" y="72"/>
                    </a:cubicBezTo>
                    <a:close/>
                    <a:moveTo>
                      <a:pt x="46" y="61"/>
                    </a:moveTo>
                    <a:cubicBezTo>
                      <a:pt x="11" y="61"/>
                      <a:pt x="11" y="61"/>
                      <a:pt x="11" y="61"/>
                    </a:cubicBezTo>
                    <a:cubicBezTo>
                      <a:pt x="11" y="10"/>
                      <a:pt x="11" y="10"/>
                      <a:pt x="11" y="10"/>
                    </a:cubicBezTo>
                    <a:cubicBezTo>
                      <a:pt x="46" y="10"/>
                      <a:pt x="46" y="10"/>
                      <a:pt x="46" y="10"/>
                    </a:cubicBezTo>
                    <a:lnTo>
                      <a:pt x="46"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solidFill>
                    <a:srgbClr val="14213F"/>
                  </a:solidFill>
                </a:endParaRPr>
              </a:p>
            </p:txBody>
          </p:sp>
          <p:sp>
            <p:nvSpPr>
              <p:cNvPr id="29" name="Freeform 41"/>
              <p:cNvSpPr/>
              <p:nvPr/>
            </p:nvSpPr>
            <p:spPr bwMode="auto">
              <a:xfrm>
                <a:off x="8804275" y="3135313"/>
                <a:ext cx="412750" cy="461963"/>
              </a:xfrm>
              <a:custGeom>
                <a:avLst/>
                <a:gdLst>
                  <a:gd name="T0" fmla="*/ 37 w 110"/>
                  <a:gd name="T1" fmla="*/ 61 h 123"/>
                  <a:gd name="T2" fmla="*/ 76 w 110"/>
                  <a:gd name="T3" fmla="*/ 42 h 123"/>
                  <a:gd name="T4" fmla="*/ 100 w 110"/>
                  <a:gd name="T5" fmla="*/ 42 h 123"/>
                  <a:gd name="T6" fmla="*/ 102 w 110"/>
                  <a:gd name="T7" fmla="*/ 37 h 123"/>
                  <a:gd name="T8" fmla="*/ 106 w 110"/>
                  <a:gd name="T9" fmla="*/ 33 h 123"/>
                  <a:gd name="T10" fmla="*/ 107 w 110"/>
                  <a:gd name="T11" fmla="*/ 20 h 123"/>
                  <a:gd name="T12" fmla="*/ 91 w 110"/>
                  <a:gd name="T13" fmla="*/ 15 h 123"/>
                  <a:gd name="T14" fmla="*/ 85 w 110"/>
                  <a:gd name="T15" fmla="*/ 21 h 123"/>
                  <a:gd name="T16" fmla="*/ 85 w 110"/>
                  <a:gd name="T17" fmla="*/ 21 h 123"/>
                  <a:gd name="T18" fmla="*/ 75 w 110"/>
                  <a:gd name="T19" fmla="*/ 21 h 123"/>
                  <a:gd name="T20" fmla="*/ 73 w 110"/>
                  <a:gd name="T21" fmla="*/ 14 h 123"/>
                  <a:gd name="T22" fmla="*/ 73 w 110"/>
                  <a:gd name="T23" fmla="*/ 8 h 123"/>
                  <a:gd name="T24" fmla="*/ 58 w 110"/>
                  <a:gd name="T25" fmla="*/ 0 h 123"/>
                  <a:gd name="T26" fmla="*/ 50 w 110"/>
                  <a:gd name="T27" fmla="*/ 10 h 123"/>
                  <a:gd name="T28" fmla="*/ 50 w 110"/>
                  <a:gd name="T29" fmla="*/ 16 h 123"/>
                  <a:gd name="T30" fmla="*/ 50 w 110"/>
                  <a:gd name="T31" fmla="*/ 16 h 123"/>
                  <a:gd name="T32" fmla="*/ 50 w 110"/>
                  <a:gd name="T33" fmla="*/ 17 h 123"/>
                  <a:gd name="T34" fmla="*/ 50 w 110"/>
                  <a:gd name="T35" fmla="*/ 17 h 123"/>
                  <a:gd name="T36" fmla="*/ 49 w 110"/>
                  <a:gd name="T37" fmla="*/ 18 h 123"/>
                  <a:gd name="T38" fmla="*/ 49 w 110"/>
                  <a:gd name="T39" fmla="*/ 19 h 123"/>
                  <a:gd name="T40" fmla="*/ 42 w 110"/>
                  <a:gd name="T41" fmla="*/ 23 h 123"/>
                  <a:gd name="T42" fmla="*/ 36 w 110"/>
                  <a:gd name="T43" fmla="*/ 20 h 123"/>
                  <a:gd name="T44" fmla="*/ 32 w 110"/>
                  <a:gd name="T45" fmla="*/ 15 h 123"/>
                  <a:gd name="T46" fmla="*/ 15 w 110"/>
                  <a:gd name="T47" fmla="*/ 20 h 123"/>
                  <a:gd name="T48" fmla="*/ 17 w 110"/>
                  <a:gd name="T49" fmla="*/ 33 h 123"/>
                  <a:gd name="T50" fmla="*/ 21 w 110"/>
                  <a:gd name="T51" fmla="*/ 37 h 123"/>
                  <a:gd name="T52" fmla="*/ 22 w 110"/>
                  <a:gd name="T53" fmla="*/ 38 h 123"/>
                  <a:gd name="T54" fmla="*/ 22 w 110"/>
                  <a:gd name="T55" fmla="*/ 39 h 123"/>
                  <a:gd name="T56" fmla="*/ 22 w 110"/>
                  <a:gd name="T57" fmla="*/ 39 h 123"/>
                  <a:gd name="T58" fmla="*/ 22 w 110"/>
                  <a:gd name="T59" fmla="*/ 40 h 123"/>
                  <a:gd name="T60" fmla="*/ 23 w 110"/>
                  <a:gd name="T61" fmla="*/ 41 h 123"/>
                  <a:gd name="T62" fmla="*/ 23 w 110"/>
                  <a:gd name="T63" fmla="*/ 41 h 123"/>
                  <a:gd name="T64" fmla="*/ 21 w 110"/>
                  <a:gd name="T65" fmla="*/ 48 h 123"/>
                  <a:gd name="T66" fmla="*/ 14 w 110"/>
                  <a:gd name="T67" fmla="*/ 50 h 123"/>
                  <a:gd name="T68" fmla="*/ 8 w 110"/>
                  <a:gd name="T69" fmla="*/ 50 h 123"/>
                  <a:gd name="T70" fmla="*/ 0 w 110"/>
                  <a:gd name="T71" fmla="*/ 65 h 123"/>
                  <a:gd name="T72" fmla="*/ 10 w 110"/>
                  <a:gd name="T73" fmla="*/ 73 h 123"/>
                  <a:gd name="T74" fmla="*/ 17 w 110"/>
                  <a:gd name="T75" fmla="*/ 73 h 123"/>
                  <a:gd name="T76" fmla="*/ 17 w 110"/>
                  <a:gd name="T77" fmla="*/ 73 h 123"/>
                  <a:gd name="T78" fmla="*/ 23 w 110"/>
                  <a:gd name="T79" fmla="*/ 81 h 123"/>
                  <a:gd name="T80" fmla="*/ 20 w 110"/>
                  <a:gd name="T81" fmla="*/ 87 h 123"/>
                  <a:gd name="T82" fmla="*/ 17 w 110"/>
                  <a:gd name="T83" fmla="*/ 89 h 123"/>
                  <a:gd name="T84" fmla="*/ 15 w 110"/>
                  <a:gd name="T85" fmla="*/ 102 h 123"/>
                  <a:gd name="T86" fmla="*/ 32 w 110"/>
                  <a:gd name="T87" fmla="*/ 107 h 123"/>
                  <a:gd name="T88" fmla="*/ 37 w 110"/>
                  <a:gd name="T89" fmla="*/ 102 h 123"/>
                  <a:gd name="T90" fmla="*/ 38 w 110"/>
                  <a:gd name="T91" fmla="*/ 102 h 123"/>
                  <a:gd name="T92" fmla="*/ 38 w 110"/>
                  <a:gd name="T93" fmla="*/ 101 h 123"/>
                  <a:gd name="T94" fmla="*/ 39 w 110"/>
                  <a:gd name="T95" fmla="*/ 101 h 123"/>
                  <a:gd name="T96" fmla="*/ 40 w 110"/>
                  <a:gd name="T97" fmla="*/ 100 h 123"/>
                  <a:gd name="T98" fmla="*/ 40 w 110"/>
                  <a:gd name="T99" fmla="*/ 100 h 123"/>
                  <a:gd name="T100" fmla="*/ 41 w 110"/>
                  <a:gd name="T101" fmla="*/ 100 h 123"/>
                  <a:gd name="T102" fmla="*/ 41 w 110"/>
                  <a:gd name="T103" fmla="*/ 100 h 123"/>
                  <a:gd name="T104" fmla="*/ 48 w 110"/>
                  <a:gd name="T105" fmla="*/ 102 h 123"/>
                  <a:gd name="T106" fmla="*/ 50 w 110"/>
                  <a:gd name="T107" fmla="*/ 109 h 123"/>
                  <a:gd name="T108" fmla="*/ 50 w 110"/>
                  <a:gd name="T109" fmla="*/ 115 h 123"/>
                  <a:gd name="T110" fmla="*/ 58 w 110"/>
                  <a:gd name="T111" fmla="*/ 123 h 123"/>
                  <a:gd name="T112" fmla="*/ 56 w 110"/>
                  <a:gd name="T113" fmla="*/ 8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0" h="123">
                    <a:moveTo>
                      <a:pt x="56" y="85"/>
                    </a:moveTo>
                    <a:cubicBezTo>
                      <a:pt x="45" y="82"/>
                      <a:pt x="37" y="73"/>
                      <a:pt x="37" y="61"/>
                    </a:cubicBezTo>
                    <a:cubicBezTo>
                      <a:pt x="37" y="48"/>
                      <a:pt x="48" y="37"/>
                      <a:pt x="61" y="37"/>
                    </a:cubicBezTo>
                    <a:cubicBezTo>
                      <a:pt x="67" y="37"/>
                      <a:pt x="72" y="39"/>
                      <a:pt x="76" y="42"/>
                    </a:cubicBezTo>
                    <a:cubicBezTo>
                      <a:pt x="76" y="42"/>
                      <a:pt x="77" y="42"/>
                      <a:pt x="77" y="42"/>
                    </a:cubicBezTo>
                    <a:cubicBezTo>
                      <a:pt x="100" y="42"/>
                      <a:pt x="100" y="42"/>
                      <a:pt x="100" y="42"/>
                    </a:cubicBezTo>
                    <a:cubicBezTo>
                      <a:pt x="100" y="41"/>
                      <a:pt x="100" y="40"/>
                      <a:pt x="100" y="40"/>
                    </a:cubicBezTo>
                    <a:cubicBezTo>
                      <a:pt x="101" y="39"/>
                      <a:pt x="101" y="38"/>
                      <a:pt x="102" y="37"/>
                    </a:cubicBezTo>
                    <a:cubicBezTo>
                      <a:pt x="103" y="36"/>
                      <a:pt x="103" y="36"/>
                      <a:pt x="103" y="36"/>
                    </a:cubicBezTo>
                    <a:cubicBezTo>
                      <a:pt x="106" y="33"/>
                      <a:pt x="106" y="33"/>
                      <a:pt x="106" y="33"/>
                    </a:cubicBezTo>
                    <a:cubicBezTo>
                      <a:pt x="108" y="32"/>
                      <a:pt x="108" y="32"/>
                      <a:pt x="108" y="32"/>
                    </a:cubicBezTo>
                    <a:cubicBezTo>
                      <a:pt x="110" y="28"/>
                      <a:pt x="110" y="24"/>
                      <a:pt x="107" y="20"/>
                    </a:cubicBezTo>
                    <a:cubicBezTo>
                      <a:pt x="102" y="15"/>
                      <a:pt x="102" y="15"/>
                      <a:pt x="102" y="15"/>
                    </a:cubicBezTo>
                    <a:cubicBezTo>
                      <a:pt x="99" y="13"/>
                      <a:pt x="95" y="13"/>
                      <a:pt x="91" y="15"/>
                    </a:cubicBezTo>
                    <a:cubicBezTo>
                      <a:pt x="89" y="17"/>
                      <a:pt x="89" y="17"/>
                      <a:pt x="89" y="17"/>
                    </a:cubicBezTo>
                    <a:cubicBezTo>
                      <a:pt x="85" y="21"/>
                      <a:pt x="85" y="21"/>
                      <a:pt x="85" y="21"/>
                    </a:cubicBezTo>
                    <a:cubicBezTo>
                      <a:pt x="85" y="21"/>
                      <a:pt x="85" y="21"/>
                      <a:pt x="85" y="21"/>
                    </a:cubicBezTo>
                    <a:cubicBezTo>
                      <a:pt x="85" y="21"/>
                      <a:pt x="85" y="21"/>
                      <a:pt x="85" y="21"/>
                    </a:cubicBezTo>
                    <a:cubicBezTo>
                      <a:pt x="83" y="23"/>
                      <a:pt x="80" y="23"/>
                      <a:pt x="77" y="22"/>
                    </a:cubicBezTo>
                    <a:cubicBezTo>
                      <a:pt x="77" y="22"/>
                      <a:pt x="76" y="21"/>
                      <a:pt x="75" y="21"/>
                    </a:cubicBezTo>
                    <a:cubicBezTo>
                      <a:pt x="74" y="19"/>
                      <a:pt x="73" y="18"/>
                      <a:pt x="73" y="16"/>
                    </a:cubicBezTo>
                    <a:cubicBezTo>
                      <a:pt x="73" y="14"/>
                      <a:pt x="73" y="14"/>
                      <a:pt x="73" y="14"/>
                    </a:cubicBezTo>
                    <a:cubicBezTo>
                      <a:pt x="73" y="10"/>
                      <a:pt x="73" y="10"/>
                      <a:pt x="73" y="10"/>
                    </a:cubicBezTo>
                    <a:cubicBezTo>
                      <a:pt x="73" y="8"/>
                      <a:pt x="73" y="8"/>
                      <a:pt x="73" y="8"/>
                    </a:cubicBezTo>
                    <a:cubicBezTo>
                      <a:pt x="72" y="4"/>
                      <a:pt x="69" y="0"/>
                      <a:pt x="65" y="0"/>
                    </a:cubicBezTo>
                    <a:cubicBezTo>
                      <a:pt x="58" y="0"/>
                      <a:pt x="58" y="0"/>
                      <a:pt x="58" y="0"/>
                    </a:cubicBezTo>
                    <a:cubicBezTo>
                      <a:pt x="54" y="0"/>
                      <a:pt x="50" y="4"/>
                      <a:pt x="50" y="8"/>
                    </a:cubicBezTo>
                    <a:cubicBezTo>
                      <a:pt x="50" y="10"/>
                      <a:pt x="50" y="10"/>
                      <a:pt x="50" y="10"/>
                    </a:cubicBezTo>
                    <a:cubicBezTo>
                      <a:pt x="50" y="14"/>
                      <a:pt x="50" y="14"/>
                      <a:pt x="50" y="14"/>
                    </a:cubicBezTo>
                    <a:cubicBezTo>
                      <a:pt x="50" y="16"/>
                      <a:pt x="50" y="16"/>
                      <a:pt x="50" y="16"/>
                    </a:cubicBezTo>
                    <a:cubicBezTo>
                      <a:pt x="50" y="16"/>
                      <a:pt x="50" y="16"/>
                      <a:pt x="50" y="16"/>
                    </a:cubicBezTo>
                    <a:cubicBezTo>
                      <a:pt x="50" y="16"/>
                      <a:pt x="50" y="16"/>
                      <a:pt x="50" y="16"/>
                    </a:cubicBezTo>
                    <a:cubicBezTo>
                      <a:pt x="50" y="16"/>
                      <a:pt x="50" y="16"/>
                      <a:pt x="50" y="17"/>
                    </a:cubicBezTo>
                    <a:cubicBezTo>
                      <a:pt x="50" y="17"/>
                      <a:pt x="50" y="17"/>
                      <a:pt x="50" y="17"/>
                    </a:cubicBezTo>
                    <a:cubicBezTo>
                      <a:pt x="50" y="17"/>
                      <a:pt x="50" y="17"/>
                      <a:pt x="50" y="17"/>
                    </a:cubicBezTo>
                    <a:cubicBezTo>
                      <a:pt x="50" y="17"/>
                      <a:pt x="50" y="17"/>
                      <a:pt x="50" y="17"/>
                    </a:cubicBezTo>
                    <a:cubicBezTo>
                      <a:pt x="50" y="18"/>
                      <a:pt x="49" y="18"/>
                      <a:pt x="49" y="18"/>
                    </a:cubicBezTo>
                    <a:cubicBezTo>
                      <a:pt x="49" y="18"/>
                      <a:pt x="49" y="18"/>
                      <a:pt x="49" y="18"/>
                    </a:cubicBezTo>
                    <a:cubicBezTo>
                      <a:pt x="49" y="18"/>
                      <a:pt x="49" y="18"/>
                      <a:pt x="49" y="19"/>
                    </a:cubicBezTo>
                    <a:cubicBezTo>
                      <a:pt x="49" y="19"/>
                      <a:pt x="49" y="19"/>
                      <a:pt x="49" y="19"/>
                    </a:cubicBezTo>
                    <a:cubicBezTo>
                      <a:pt x="49" y="20"/>
                      <a:pt x="48" y="20"/>
                      <a:pt x="47" y="21"/>
                    </a:cubicBezTo>
                    <a:cubicBezTo>
                      <a:pt x="46" y="22"/>
                      <a:pt x="44" y="23"/>
                      <a:pt x="42" y="23"/>
                    </a:cubicBezTo>
                    <a:cubicBezTo>
                      <a:pt x="40" y="23"/>
                      <a:pt x="39" y="22"/>
                      <a:pt x="37" y="21"/>
                    </a:cubicBezTo>
                    <a:cubicBezTo>
                      <a:pt x="36" y="20"/>
                      <a:pt x="36" y="20"/>
                      <a:pt x="36" y="20"/>
                    </a:cubicBezTo>
                    <a:cubicBezTo>
                      <a:pt x="33" y="17"/>
                      <a:pt x="33" y="17"/>
                      <a:pt x="33" y="17"/>
                    </a:cubicBezTo>
                    <a:cubicBezTo>
                      <a:pt x="32" y="15"/>
                      <a:pt x="32" y="15"/>
                      <a:pt x="32" y="15"/>
                    </a:cubicBezTo>
                    <a:cubicBezTo>
                      <a:pt x="28" y="13"/>
                      <a:pt x="24" y="13"/>
                      <a:pt x="20" y="15"/>
                    </a:cubicBezTo>
                    <a:cubicBezTo>
                      <a:pt x="15" y="20"/>
                      <a:pt x="15" y="20"/>
                      <a:pt x="15" y="20"/>
                    </a:cubicBezTo>
                    <a:cubicBezTo>
                      <a:pt x="13" y="24"/>
                      <a:pt x="13" y="28"/>
                      <a:pt x="15" y="32"/>
                    </a:cubicBezTo>
                    <a:cubicBezTo>
                      <a:pt x="17" y="33"/>
                      <a:pt x="17" y="33"/>
                      <a:pt x="17" y="33"/>
                    </a:cubicBezTo>
                    <a:cubicBezTo>
                      <a:pt x="21" y="37"/>
                      <a:pt x="21" y="37"/>
                      <a:pt x="21" y="37"/>
                    </a:cubicBezTo>
                    <a:cubicBezTo>
                      <a:pt x="21" y="37"/>
                      <a:pt x="21" y="37"/>
                      <a:pt x="21" y="37"/>
                    </a:cubicBezTo>
                    <a:cubicBezTo>
                      <a:pt x="21" y="38"/>
                      <a:pt x="21" y="38"/>
                      <a:pt x="21" y="38"/>
                    </a:cubicBezTo>
                    <a:cubicBezTo>
                      <a:pt x="21" y="38"/>
                      <a:pt x="21" y="38"/>
                      <a:pt x="22" y="38"/>
                    </a:cubicBezTo>
                    <a:cubicBezTo>
                      <a:pt x="22" y="38"/>
                      <a:pt x="22" y="38"/>
                      <a:pt x="22" y="38"/>
                    </a:cubicBezTo>
                    <a:cubicBezTo>
                      <a:pt x="22" y="38"/>
                      <a:pt x="22" y="38"/>
                      <a:pt x="22" y="39"/>
                    </a:cubicBezTo>
                    <a:cubicBezTo>
                      <a:pt x="22" y="39"/>
                      <a:pt x="22" y="39"/>
                      <a:pt x="22" y="39"/>
                    </a:cubicBezTo>
                    <a:cubicBezTo>
                      <a:pt x="22" y="39"/>
                      <a:pt x="22" y="39"/>
                      <a:pt x="22" y="39"/>
                    </a:cubicBezTo>
                    <a:cubicBezTo>
                      <a:pt x="22" y="39"/>
                      <a:pt x="22" y="40"/>
                      <a:pt x="22" y="40"/>
                    </a:cubicBezTo>
                    <a:cubicBezTo>
                      <a:pt x="22" y="40"/>
                      <a:pt x="22" y="40"/>
                      <a:pt x="22" y="40"/>
                    </a:cubicBezTo>
                    <a:cubicBezTo>
                      <a:pt x="22" y="40"/>
                      <a:pt x="23" y="40"/>
                      <a:pt x="23" y="40"/>
                    </a:cubicBezTo>
                    <a:cubicBezTo>
                      <a:pt x="23" y="40"/>
                      <a:pt x="23" y="41"/>
                      <a:pt x="23" y="41"/>
                    </a:cubicBezTo>
                    <a:cubicBezTo>
                      <a:pt x="23" y="41"/>
                      <a:pt x="23" y="41"/>
                      <a:pt x="23" y="41"/>
                    </a:cubicBezTo>
                    <a:cubicBezTo>
                      <a:pt x="23" y="41"/>
                      <a:pt x="23" y="41"/>
                      <a:pt x="23" y="41"/>
                    </a:cubicBezTo>
                    <a:cubicBezTo>
                      <a:pt x="23" y="44"/>
                      <a:pt x="22" y="46"/>
                      <a:pt x="21" y="48"/>
                    </a:cubicBezTo>
                    <a:cubicBezTo>
                      <a:pt x="21" y="48"/>
                      <a:pt x="21" y="48"/>
                      <a:pt x="21" y="48"/>
                    </a:cubicBezTo>
                    <a:cubicBezTo>
                      <a:pt x="19" y="49"/>
                      <a:pt x="18" y="50"/>
                      <a:pt x="16" y="50"/>
                    </a:cubicBezTo>
                    <a:cubicBezTo>
                      <a:pt x="14" y="50"/>
                      <a:pt x="14" y="50"/>
                      <a:pt x="14" y="50"/>
                    </a:cubicBezTo>
                    <a:cubicBezTo>
                      <a:pt x="10" y="50"/>
                      <a:pt x="10" y="50"/>
                      <a:pt x="10" y="50"/>
                    </a:cubicBezTo>
                    <a:cubicBezTo>
                      <a:pt x="8" y="50"/>
                      <a:pt x="8" y="50"/>
                      <a:pt x="8" y="50"/>
                    </a:cubicBezTo>
                    <a:cubicBezTo>
                      <a:pt x="4" y="50"/>
                      <a:pt x="0" y="54"/>
                      <a:pt x="0" y="58"/>
                    </a:cubicBezTo>
                    <a:cubicBezTo>
                      <a:pt x="0" y="65"/>
                      <a:pt x="0" y="65"/>
                      <a:pt x="0" y="65"/>
                    </a:cubicBezTo>
                    <a:cubicBezTo>
                      <a:pt x="0" y="69"/>
                      <a:pt x="4" y="72"/>
                      <a:pt x="8" y="73"/>
                    </a:cubicBezTo>
                    <a:cubicBezTo>
                      <a:pt x="10" y="73"/>
                      <a:pt x="10" y="73"/>
                      <a:pt x="10" y="73"/>
                    </a:cubicBezTo>
                    <a:cubicBezTo>
                      <a:pt x="16" y="73"/>
                      <a:pt x="16" y="73"/>
                      <a:pt x="16" y="73"/>
                    </a:cubicBezTo>
                    <a:cubicBezTo>
                      <a:pt x="16" y="73"/>
                      <a:pt x="16" y="73"/>
                      <a:pt x="17" y="73"/>
                    </a:cubicBezTo>
                    <a:cubicBezTo>
                      <a:pt x="17" y="73"/>
                      <a:pt x="17" y="73"/>
                      <a:pt x="17" y="73"/>
                    </a:cubicBezTo>
                    <a:cubicBezTo>
                      <a:pt x="17" y="73"/>
                      <a:pt x="17" y="73"/>
                      <a:pt x="17" y="73"/>
                    </a:cubicBezTo>
                    <a:cubicBezTo>
                      <a:pt x="21" y="74"/>
                      <a:pt x="23" y="77"/>
                      <a:pt x="23" y="81"/>
                    </a:cubicBezTo>
                    <a:cubicBezTo>
                      <a:pt x="23" y="81"/>
                      <a:pt x="23" y="81"/>
                      <a:pt x="23" y="81"/>
                    </a:cubicBezTo>
                    <a:cubicBezTo>
                      <a:pt x="23" y="82"/>
                      <a:pt x="22" y="84"/>
                      <a:pt x="21" y="85"/>
                    </a:cubicBezTo>
                    <a:cubicBezTo>
                      <a:pt x="20" y="87"/>
                      <a:pt x="20" y="87"/>
                      <a:pt x="20" y="87"/>
                    </a:cubicBezTo>
                    <a:cubicBezTo>
                      <a:pt x="20" y="87"/>
                      <a:pt x="20" y="87"/>
                      <a:pt x="20" y="87"/>
                    </a:cubicBezTo>
                    <a:cubicBezTo>
                      <a:pt x="17" y="89"/>
                      <a:pt x="17" y="89"/>
                      <a:pt x="17" y="89"/>
                    </a:cubicBezTo>
                    <a:cubicBezTo>
                      <a:pt x="15" y="91"/>
                      <a:pt x="15" y="91"/>
                      <a:pt x="15" y="91"/>
                    </a:cubicBezTo>
                    <a:cubicBezTo>
                      <a:pt x="13" y="94"/>
                      <a:pt x="13" y="99"/>
                      <a:pt x="15" y="102"/>
                    </a:cubicBezTo>
                    <a:cubicBezTo>
                      <a:pt x="20" y="107"/>
                      <a:pt x="20" y="107"/>
                      <a:pt x="20" y="107"/>
                    </a:cubicBezTo>
                    <a:cubicBezTo>
                      <a:pt x="24" y="110"/>
                      <a:pt x="28" y="110"/>
                      <a:pt x="32" y="107"/>
                    </a:cubicBezTo>
                    <a:cubicBezTo>
                      <a:pt x="33" y="106"/>
                      <a:pt x="33" y="106"/>
                      <a:pt x="33" y="106"/>
                    </a:cubicBezTo>
                    <a:cubicBezTo>
                      <a:pt x="37" y="102"/>
                      <a:pt x="37" y="102"/>
                      <a:pt x="37" y="102"/>
                    </a:cubicBezTo>
                    <a:cubicBezTo>
                      <a:pt x="37" y="102"/>
                      <a:pt x="37" y="102"/>
                      <a:pt x="37" y="102"/>
                    </a:cubicBezTo>
                    <a:cubicBezTo>
                      <a:pt x="37" y="102"/>
                      <a:pt x="38" y="102"/>
                      <a:pt x="38" y="102"/>
                    </a:cubicBezTo>
                    <a:cubicBezTo>
                      <a:pt x="38" y="101"/>
                      <a:pt x="38" y="101"/>
                      <a:pt x="38" y="101"/>
                    </a:cubicBezTo>
                    <a:cubicBezTo>
                      <a:pt x="38" y="101"/>
                      <a:pt x="38" y="101"/>
                      <a:pt x="38" y="101"/>
                    </a:cubicBezTo>
                    <a:cubicBezTo>
                      <a:pt x="38" y="101"/>
                      <a:pt x="38" y="101"/>
                      <a:pt x="39" y="101"/>
                    </a:cubicBezTo>
                    <a:cubicBezTo>
                      <a:pt x="39" y="101"/>
                      <a:pt x="39" y="101"/>
                      <a:pt x="39" y="101"/>
                    </a:cubicBezTo>
                    <a:cubicBezTo>
                      <a:pt x="39" y="101"/>
                      <a:pt x="39" y="101"/>
                      <a:pt x="39" y="101"/>
                    </a:cubicBezTo>
                    <a:cubicBezTo>
                      <a:pt x="39" y="100"/>
                      <a:pt x="40" y="100"/>
                      <a:pt x="40" y="100"/>
                    </a:cubicBezTo>
                    <a:cubicBezTo>
                      <a:pt x="40" y="100"/>
                      <a:pt x="40" y="100"/>
                      <a:pt x="40" y="100"/>
                    </a:cubicBezTo>
                    <a:cubicBezTo>
                      <a:pt x="40" y="100"/>
                      <a:pt x="40" y="100"/>
                      <a:pt x="40" y="100"/>
                    </a:cubicBezTo>
                    <a:cubicBezTo>
                      <a:pt x="40" y="100"/>
                      <a:pt x="40" y="100"/>
                      <a:pt x="41" y="100"/>
                    </a:cubicBezTo>
                    <a:cubicBezTo>
                      <a:pt x="41" y="100"/>
                      <a:pt x="41" y="100"/>
                      <a:pt x="41" y="100"/>
                    </a:cubicBezTo>
                    <a:cubicBezTo>
                      <a:pt x="41" y="100"/>
                      <a:pt x="41" y="100"/>
                      <a:pt x="41" y="100"/>
                    </a:cubicBezTo>
                    <a:cubicBezTo>
                      <a:pt x="41" y="100"/>
                      <a:pt x="41" y="100"/>
                      <a:pt x="41" y="100"/>
                    </a:cubicBezTo>
                    <a:cubicBezTo>
                      <a:pt x="41" y="100"/>
                      <a:pt x="42" y="100"/>
                      <a:pt x="42" y="100"/>
                    </a:cubicBezTo>
                    <a:cubicBezTo>
                      <a:pt x="44" y="100"/>
                      <a:pt x="46" y="101"/>
                      <a:pt x="48" y="102"/>
                    </a:cubicBezTo>
                    <a:cubicBezTo>
                      <a:pt x="49" y="103"/>
                      <a:pt x="50" y="105"/>
                      <a:pt x="50" y="107"/>
                    </a:cubicBezTo>
                    <a:cubicBezTo>
                      <a:pt x="50" y="109"/>
                      <a:pt x="50" y="109"/>
                      <a:pt x="50" y="109"/>
                    </a:cubicBezTo>
                    <a:cubicBezTo>
                      <a:pt x="50" y="113"/>
                      <a:pt x="50" y="113"/>
                      <a:pt x="50" y="113"/>
                    </a:cubicBezTo>
                    <a:cubicBezTo>
                      <a:pt x="50" y="115"/>
                      <a:pt x="50" y="115"/>
                      <a:pt x="50" y="115"/>
                    </a:cubicBezTo>
                    <a:cubicBezTo>
                      <a:pt x="50" y="119"/>
                      <a:pt x="54" y="122"/>
                      <a:pt x="58" y="123"/>
                    </a:cubicBezTo>
                    <a:cubicBezTo>
                      <a:pt x="58" y="123"/>
                      <a:pt x="58" y="123"/>
                      <a:pt x="58" y="123"/>
                    </a:cubicBezTo>
                    <a:cubicBezTo>
                      <a:pt x="56" y="120"/>
                      <a:pt x="56" y="117"/>
                      <a:pt x="56" y="113"/>
                    </a:cubicBezTo>
                    <a:lnTo>
                      <a:pt x="56"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solidFill>
                    <a:srgbClr val="14213F"/>
                  </a:solidFill>
                </a:endParaRPr>
              </a:p>
            </p:txBody>
          </p:sp>
        </p:grpSp>
      </p:grpSp>
      <p:sp>
        <p:nvSpPr>
          <p:cNvPr id="22" name="文本框 21"/>
          <p:cNvSpPr txBox="1"/>
          <p:nvPr/>
        </p:nvSpPr>
        <p:spPr>
          <a:xfrm>
            <a:off x="2084070" y="1824990"/>
            <a:ext cx="1952149" cy="692690"/>
          </a:xfrm>
          <a:prstGeom prst="rect">
            <a:avLst/>
          </a:prstGeom>
          <a:noFill/>
        </p:spPr>
        <p:txBody>
          <a:bodyPr wrap="square" rtlCol="0">
            <a:spAutoFit/>
          </a:bodyPr>
          <a:lstStyle/>
          <a:p>
            <a:pPr algn="ctr">
              <a:lnSpc>
                <a:spcPct val="130000"/>
              </a:lnSpc>
            </a:pPr>
            <a:r>
              <a:rPr lang="zh-CN" altLang="en-US" sz="1050" dirty="0">
                <a:solidFill>
                  <a:schemeClr val="tx1">
                    <a:lumMod val="75000"/>
                    <a:lumOff val="25000"/>
                  </a:schemeClr>
                </a:solidFill>
                <a:latin typeface="幼圆" panose="02010509060101010101" pitchFamily="49" charset="-122"/>
                <a:ea typeface="幼圆" panose="02010509060101010101" pitchFamily="49" charset="-122"/>
              </a:rPr>
              <a:t>请在此添加文字说明，进行详细文字描述。</a:t>
            </a:r>
            <a:r>
              <a:rPr lang="zh-CN" altLang="en-US" sz="1050" dirty="0">
                <a:solidFill>
                  <a:schemeClr val="tx1">
                    <a:lumMod val="75000"/>
                    <a:lumOff val="25000"/>
                  </a:schemeClr>
                </a:solidFill>
                <a:latin typeface="幼圆" panose="02010509060101010101" pitchFamily="49" charset="-122"/>
                <a:ea typeface="幼圆" panose="02010509060101010101" pitchFamily="49" charset="-122"/>
                <a:sym typeface="+mn-ea"/>
              </a:rPr>
              <a:t>请在此添加文字说明，进行详细文字描述。</a:t>
            </a:r>
            <a:endParaRPr lang="zh-CN" altLang="en-US" sz="1050"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23" name="文本框 22"/>
          <p:cNvSpPr txBox="1"/>
          <p:nvPr/>
        </p:nvSpPr>
        <p:spPr>
          <a:xfrm>
            <a:off x="2084070" y="3421856"/>
            <a:ext cx="1952149" cy="692690"/>
          </a:xfrm>
          <a:prstGeom prst="rect">
            <a:avLst/>
          </a:prstGeom>
          <a:noFill/>
        </p:spPr>
        <p:txBody>
          <a:bodyPr wrap="square" rtlCol="0">
            <a:spAutoFit/>
          </a:bodyPr>
          <a:lstStyle/>
          <a:p>
            <a:pPr algn="ctr">
              <a:lnSpc>
                <a:spcPct val="130000"/>
              </a:lnSpc>
            </a:pPr>
            <a:r>
              <a:rPr lang="zh-CN" altLang="en-US" sz="1050" dirty="0">
                <a:solidFill>
                  <a:schemeClr val="tx1">
                    <a:lumMod val="75000"/>
                    <a:lumOff val="25000"/>
                  </a:schemeClr>
                </a:solidFill>
                <a:latin typeface="幼圆" panose="02010509060101010101" pitchFamily="49" charset="-122"/>
                <a:ea typeface="幼圆" panose="02010509060101010101" pitchFamily="49" charset="-122"/>
              </a:rPr>
              <a:t>请在此添加文字说明，进行详细文字描述。</a:t>
            </a:r>
            <a:r>
              <a:rPr lang="zh-CN" altLang="en-US" sz="1050" dirty="0">
                <a:solidFill>
                  <a:schemeClr val="tx1">
                    <a:lumMod val="75000"/>
                    <a:lumOff val="25000"/>
                  </a:schemeClr>
                </a:solidFill>
                <a:latin typeface="幼圆" panose="02010509060101010101" pitchFamily="49" charset="-122"/>
                <a:ea typeface="幼圆" panose="02010509060101010101" pitchFamily="49" charset="-122"/>
                <a:sym typeface="+mn-ea"/>
              </a:rPr>
              <a:t>请在此添加文字说明，进行详细文字描述。</a:t>
            </a:r>
            <a:endParaRPr lang="zh-CN" altLang="en-US" sz="1050"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32" name="文本框 31"/>
          <p:cNvSpPr txBox="1"/>
          <p:nvPr/>
        </p:nvSpPr>
        <p:spPr>
          <a:xfrm>
            <a:off x="5964555" y="1824038"/>
            <a:ext cx="1952149" cy="692690"/>
          </a:xfrm>
          <a:prstGeom prst="rect">
            <a:avLst/>
          </a:prstGeom>
          <a:noFill/>
        </p:spPr>
        <p:txBody>
          <a:bodyPr wrap="square" rtlCol="0">
            <a:spAutoFit/>
          </a:bodyPr>
          <a:lstStyle/>
          <a:p>
            <a:pPr algn="ctr">
              <a:lnSpc>
                <a:spcPct val="130000"/>
              </a:lnSpc>
            </a:pPr>
            <a:r>
              <a:rPr lang="zh-CN" altLang="en-US" sz="1050" dirty="0">
                <a:solidFill>
                  <a:schemeClr val="tx1">
                    <a:lumMod val="75000"/>
                    <a:lumOff val="25000"/>
                  </a:schemeClr>
                </a:solidFill>
                <a:latin typeface="幼圆" panose="02010509060101010101" pitchFamily="49" charset="-122"/>
                <a:ea typeface="幼圆" panose="02010509060101010101" pitchFamily="49" charset="-122"/>
              </a:rPr>
              <a:t>请在此添加文字说明，进行详细文字描述。</a:t>
            </a:r>
            <a:r>
              <a:rPr lang="zh-CN" altLang="en-US" sz="1050" dirty="0">
                <a:solidFill>
                  <a:schemeClr val="tx1">
                    <a:lumMod val="75000"/>
                    <a:lumOff val="25000"/>
                  </a:schemeClr>
                </a:solidFill>
                <a:latin typeface="幼圆" panose="02010509060101010101" pitchFamily="49" charset="-122"/>
                <a:ea typeface="幼圆" panose="02010509060101010101" pitchFamily="49" charset="-122"/>
                <a:sym typeface="+mn-ea"/>
              </a:rPr>
              <a:t>请在此添加文字说明，进行详细文字描述。</a:t>
            </a:r>
            <a:endParaRPr lang="zh-CN" altLang="en-US" sz="1050"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33" name="文本框 32"/>
          <p:cNvSpPr txBox="1"/>
          <p:nvPr/>
        </p:nvSpPr>
        <p:spPr>
          <a:xfrm>
            <a:off x="5964555" y="3421856"/>
            <a:ext cx="1952149" cy="692690"/>
          </a:xfrm>
          <a:prstGeom prst="rect">
            <a:avLst/>
          </a:prstGeom>
          <a:noFill/>
        </p:spPr>
        <p:txBody>
          <a:bodyPr wrap="square" rtlCol="0">
            <a:spAutoFit/>
          </a:bodyPr>
          <a:lstStyle/>
          <a:p>
            <a:pPr algn="ctr">
              <a:lnSpc>
                <a:spcPct val="130000"/>
              </a:lnSpc>
            </a:pPr>
            <a:r>
              <a:rPr lang="zh-CN" altLang="en-US" sz="1050" dirty="0">
                <a:solidFill>
                  <a:schemeClr val="tx1">
                    <a:lumMod val="75000"/>
                    <a:lumOff val="25000"/>
                  </a:schemeClr>
                </a:solidFill>
                <a:latin typeface="幼圆" panose="02010509060101010101" pitchFamily="49" charset="-122"/>
                <a:ea typeface="幼圆" panose="02010509060101010101" pitchFamily="49" charset="-122"/>
              </a:rPr>
              <a:t>请在此添加文字说明，进行详细文字描述。</a:t>
            </a:r>
            <a:r>
              <a:rPr lang="zh-CN" altLang="en-US" sz="1050" dirty="0">
                <a:solidFill>
                  <a:schemeClr val="tx1">
                    <a:lumMod val="75000"/>
                    <a:lumOff val="25000"/>
                  </a:schemeClr>
                </a:solidFill>
                <a:latin typeface="幼圆" panose="02010509060101010101" pitchFamily="49" charset="-122"/>
                <a:ea typeface="幼圆" panose="02010509060101010101" pitchFamily="49" charset="-122"/>
                <a:sym typeface="+mn-ea"/>
              </a:rPr>
              <a:t>请在此添加文字说明，进行详细文字描述。</a:t>
            </a:r>
            <a:endParaRPr lang="zh-CN" altLang="en-US" sz="1050" dirty="0">
              <a:solidFill>
                <a:schemeClr val="tx1">
                  <a:lumMod val="75000"/>
                  <a:lumOff val="25000"/>
                </a:schemeClr>
              </a:solidFill>
              <a:latin typeface="幼圆" panose="02010509060101010101" pitchFamily="49" charset="-122"/>
              <a:ea typeface="幼圆" panose="02010509060101010101" pitchFamily="49" charset="-122"/>
            </a:endParaRPr>
          </a:p>
        </p:txBody>
      </p:sp>
      <p:grpSp>
        <p:nvGrpSpPr>
          <p:cNvPr id="34" name="组合 33"/>
          <p:cNvGrpSpPr/>
          <p:nvPr/>
        </p:nvGrpSpPr>
        <p:grpSpPr>
          <a:xfrm>
            <a:off x="2285562" y="0"/>
            <a:ext cx="4572877" cy="850989"/>
            <a:chOff x="2285562" y="0"/>
            <a:chExt cx="4572877" cy="850989"/>
          </a:xfrm>
        </p:grpSpPr>
        <p:grpSp>
          <p:nvGrpSpPr>
            <p:cNvPr id="35" name="组合 34"/>
            <p:cNvGrpSpPr/>
            <p:nvPr/>
          </p:nvGrpSpPr>
          <p:grpSpPr>
            <a:xfrm>
              <a:off x="3248305" y="192293"/>
              <a:ext cx="2783997" cy="617463"/>
              <a:chOff x="10408" y="2007"/>
              <a:chExt cx="4626" cy="1026"/>
            </a:xfrm>
          </p:grpSpPr>
          <p:sp>
            <p:nvSpPr>
              <p:cNvPr id="38" name="文本框 37"/>
              <p:cNvSpPr txBox="1"/>
              <p:nvPr/>
            </p:nvSpPr>
            <p:spPr>
              <a:xfrm>
                <a:off x="10408" y="2007"/>
                <a:ext cx="4398" cy="767"/>
              </a:xfrm>
              <a:prstGeom prst="rect">
                <a:avLst/>
              </a:prstGeom>
              <a:noFill/>
            </p:spPr>
            <p:txBody>
              <a:bodyPr wrap="none" rtlCol="0">
                <a:spAutoFit/>
              </a:bodyPr>
              <a:lstStyle/>
              <a:p>
                <a:pPr algn="ctr"/>
                <a:r>
                  <a:rPr lang="zh-CN" altLang="en-US" sz="2400" dirty="0">
                    <a:solidFill>
                      <a:srgbClr val="87A79B"/>
                    </a:solidFill>
                    <a:latin typeface="方正苏新诗柳楷简体" panose="02000000000000000000" charset="-122"/>
                    <a:ea typeface="创艺简行楷" pitchFamily="2" charset="-122"/>
                  </a:rPr>
                  <a:t>点击输入您的标题</a:t>
                </a:r>
              </a:p>
            </p:txBody>
          </p:sp>
          <p:sp>
            <p:nvSpPr>
              <p:cNvPr id="39" name="文本框 38"/>
              <p:cNvSpPr txBox="1"/>
              <p:nvPr/>
            </p:nvSpPr>
            <p:spPr>
              <a:xfrm>
                <a:off x="10408" y="2573"/>
                <a:ext cx="4626" cy="460"/>
              </a:xfrm>
              <a:prstGeom prst="rect">
                <a:avLst/>
              </a:prstGeom>
              <a:noFill/>
            </p:spPr>
            <p:txBody>
              <a:bodyPr wrap="square" rtlCol="0">
                <a:spAutoFit/>
              </a:bodyPr>
              <a:lstStyle/>
              <a:p>
                <a:pPr algn="dist"/>
                <a:r>
                  <a:rPr lang="zh-CN" altLang="en-US" sz="1200" spc="225" dirty="0">
                    <a:solidFill>
                      <a:schemeClr val="bg2">
                        <a:lumMod val="25000"/>
                      </a:schemeClr>
                    </a:solidFill>
                    <a:latin typeface="方正苏新诗柳楷简体" panose="02000000000000000000" charset="-122"/>
                    <a:ea typeface="创艺简行楷" pitchFamily="2" charset="-122"/>
                  </a:rPr>
                  <a:t>Click enter your title</a:t>
                </a:r>
              </a:p>
            </p:txBody>
          </p:sp>
        </p:grpSp>
        <p:pic>
          <p:nvPicPr>
            <p:cNvPr id="36" name="图片 35" descr="图片包含 室内, 鲜花, 白色&#10;&#10;已生成极高可信度的说明"/>
            <p:cNvPicPr>
              <a:picLocks noChangeAspect="1"/>
            </p:cNvPicPr>
            <p:nvPr/>
          </p:nvPicPr>
          <p:blipFill>
            <a:blip r:embed="rId3" cstate="screen"/>
            <a:stretch>
              <a:fillRect/>
            </a:stretch>
          </p:blipFill>
          <p:spPr>
            <a:xfrm flipV="1">
              <a:off x="2285562" y="0"/>
              <a:ext cx="1003067" cy="850989"/>
            </a:xfrm>
            <a:prstGeom prst="rect">
              <a:avLst/>
            </a:prstGeom>
          </p:spPr>
        </p:pic>
        <p:pic>
          <p:nvPicPr>
            <p:cNvPr id="37" name="图片 36" descr="图片包含 室内, 鲜花, 白色&#10;&#10;已生成极高可信度的说明"/>
            <p:cNvPicPr>
              <a:picLocks noChangeAspect="1"/>
            </p:cNvPicPr>
            <p:nvPr/>
          </p:nvPicPr>
          <p:blipFill>
            <a:blip r:embed="rId3" cstate="screen"/>
            <a:stretch>
              <a:fillRect/>
            </a:stretch>
          </p:blipFill>
          <p:spPr>
            <a:xfrm flipH="1" flipV="1">
              <a:off x="5855372" y="0"/>
              <a:ext cx="1003067" cy="850989"/>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advTm="2500">
        <p:random/>
      </p:transition>
    </mc:Choice>
    <mc:Fallback xmlns="">
      <p:transition spd="slow" advTm="25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1+#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1+#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0-#ppt_w/2"/>
                                          </p:val>
                                        </p:tav>
                                        <p:tav tm="100000">
                                          <p:val>
                                            <p:strVal val="#ppt_x"/>
                                          </p:val>
                                        </p:tav>
                                      </p:tavLst>
                                    </p:anim>
                                    <p:anim calcmode="lin" valueType="num">
                                      <p:cBhvr additive="base">
                                        <p:cTn id="24" dur="500" fill="hold"/>
                                        <p:tgtEl>
                                          <p:spTgt spid="2"/>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additive="base">
                                        <p:cTn id="27" dur="500" fill="hold"/>
                                        <p:tgtEl>
                                          <p:spTgt spid="40"/>
                                        </p:tgtEl>
                                        <p:attrNameLst>
                                          <p:attrName>ppt_x</p:attrName>
                                        </p:attrNameLst>
                                      </p:cBhvr>
                                      <p:tavLst>
                                        <p:tav tm="0">
                                          <p:val>
                                            <p:strVal val="0-#ppt_w/2"/>
                                          </p:val>
                                        </p:tav>
                                        <p:tav tm="100000">
                                          <p:val>
                                            <p:strVal val="#ppt_x"/>
                                          </p:val>
                                        </p:tav>
                                      </p:tavLst>
                                    </p:anim>
                                    <p:anim calcmode="lin" valueType="num">
                                      <p:cBhvr additive="base">
                                        <p:cTn id="28" dur="500" fill="hold"/>
                                        <p:tgtEl>
                                          <p:spTgt spid="40"/>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additive="base">
                                        <p:cTn id="31" dur="500" fill="hold"/>
                                        <p:tgtEl>
                                          <p:spTgt spid="41"/>
                                        </p:tgtEl>
                                        <p:attrNameLst>
                                          <p:attrName>ppt_x</p:attrName>
                                        </p:attrNameLst>
                                      </p:cBhvr>
                                      <p:tavLst>
                                        <p:tav tm="0">
                                          <p:val>
                                            <p:strVal val="0-#ppt_w/2"/>
                                          </p:val>
                                        </p:tav>
                                        <p:tav tm="100000">
                                          <p:val>
                                            <p:strVal val="#ppt_x"/>
                                          </p:val>
                                        </p:tav>
                                      </p:tavLst>
                                    </p:anim>
                                    <p:anim calcmode="lin" valueType="num">
                                      <p:cBhvr additive="base">
                                        <p:cTn id="32" dur="500" fill="hold"/>
                                        <p:tgtEl>
                                          <p:spTgt spid="41"/>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additive="base">
                                        <p:cTn id="35" dur="500" fill="hold"/>
                                        <p:tgtEl>
                                          <p:spTgt spid="42"/>
                                        </p:tgtEl>
                                        <p:attrNameLst>
                                          <p:attrName>ppt_x</p:attrName>
                                        </p:attrNameLst>
                                      </p:cBhvr>
                                      <p:tavLst>
                                        <p:tav tm="0">
                                          <p:val>
                                            <p:strVal val="0-#ppt_w/2"/>
                                          </p:val>
                                        </p:tav>
                                        <p:tav tm="100000">
                                          <p:val>
                                            <p:strVal val="#ppt_x"/>
                                          </p:val>
                                        </p:tav>
                                      </p:tavLst>
                                    </p:anim>
                                    <p:anim calcmode="lin" valueType="num">
                                      <p:cBhvr additive="base">
                                        <p:cTn id="36" dur="500" fill="hold"/>
                                        <p:tgtEl>
                                          <p:spTgt spid="42"/>
                                        </p:tgtEl>
                                        <p:attrNameLst>
                                          <p:attrName>ppt_y</p:attrName>
                                        </p:attrNameLst>
                                      </p:cBhvr>
                                      <p:tavLst>
                                        <p:tav tm="0">
                                          <p:val>
                                            <p:strVal val="#ppt_y"/>
                                          </p:val>
                                        </p:tav>
                                        <p:tav tm="100000">
                                          <p:val>
                                            <p:strVal val="#ppt_y"/>
                                          </p:val>
                                        </p:tav>
                                      </p:tavLst>
                                    </p:anim>
                                  </p:childTnLst>
                                </p:cTn>
                              </p:par>
                            </p:childTnLst>
                          </p:cTn>
                        </p:par>
                        <p:par>
                          <p:cTn id="37" fill="hold">
                            <p:stCondLst>
                              <p:cond delay="500"/>
                            </p:stCondLst>
                            <p:childTnLst>
                              <p:par>
                                <p:cTn id="38" presetID="41" presetClass="entr" presetSubtype="0" fill="hold" grpId="0" nodeType="afterEffect">
                                  <p:stCondLst>
                                    <p:cond delay="0"/>
                                  </p:stCondLst>
                                  <p:iterate type="lt">
                                    <p:tmPct val="5405"/>
                                  </p:iterate>
                                  <p:childTnLst>
                                    <p:set>
                                      <p:cBhvr>
                                        <p:cTn id="39" dur="1" fill="hold">
                                          <p:stCondLst>
                                            <p:cond delay="0"/>
                                          </p:stCondLst>
                                        </p:cTn>
                                        <p:tgtEl>
                                          <p:spTgt spid="22"/>
                                        </p:tgtEl>
                                        <p:attrNameLst>
                                          <p:attrName>style.visibility</p:attrName>
                                        </p:attrNameLst>
                                      </p:cBhvr>
                                      <p:to>
                                        <p:strVal val="visible"/>
                                      </p:to>
                                    </p:set>
                                    <p:anim calcmode="lin" valueType="num">
                                      <p:cBhvr>
                                        <p:cTn id="40"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22"/>
                                        </p:tgtEl>
                                        <p:attrNameLst>
                                          <p:attrName>ppt_y</p:attrName>
                                        </p:attrNameLst>
                                      </p:cBhvr>
                                      <p:tavLst>
                                        <p:tav tm="0">
                                          <p:val>
                                            <p:strVal val="#ppt_y"/>
                                          </p:val>
                                        </p:tav>
                                        <p:tav tm="100000">
                                          <p:val>
                                            <p:strVal val="#ppt_y"/>
                                          </p:val>
                                        </p:tav>
                                      </p:tavLst>
                                    </p:anim>
                                    <p:anim calcmode="lin" valueType="num">
                                      <p:cBhvr>
                                        <p:cTn id="42"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22"/>
                                        </p:tgtEl>
                                      </p:cBhvr>
                                    </p:animEffect>
                                  </p:childTnLst>
                                </p:cTn>
                              </p:par>
                              <p:par>
                                <p:cTn id="45" presetID="41" presetClass="entr" presetSubtype="0" fill="hold" grpId="0" nodeType="withEffect">
                                  <p:stCondLst>
                                    <p:cond delay="0"/>
                                  </p:stCondLst>
                                  <p:iterate type="lt">
                                    <p:tmPct val="5405"/>
                                  </p:iterate>
                                  <p:childTnLst>
                                    <p:set>
                                      <p:cBhvr>
                                        <p:cTn id="46" dur="1" fill="hold">
                                          <p:stCondLst>
                                            <p:cond delay="0"/>
                                          </p:stCondLst>
                                        </p:cTn>
                                        <p:tgtEl>
                                          <p:spTgt spid="23"/>
                                        </p:tgtEl>
                                        <p:attrNameLst>
                                          <p:attrName>style.visibility</p:attrName>
                                        </p:attrNameLst>
                                      </p:cBhvr>
                                      <p:to>
                                        <p:strVal val="visible"/>
                                      </p:to>
                                    </p:set>
                                    <p:anim calcmode="lin" valueType="num">
                                      <p:cBhvr>
                                        <p:cTn id="47"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23"/>
                                        </p:tgtEl>
                                        <p:attrNameLst>
                                          <p:attrName>ppt_y</p:attrName>
                                        </p:attrNameLst>
                                      </p:cBhvr>
                                      <p:tavLst>
                                        <p:tav tm="0">
                                          <p:val>
                                            <p:strVal val="#ppt_y"/>
                                          </p:val>
                                        </p:tav>
                                        <p:tav tm="100000">
                                          <p:val>
                                            <p:strVal val="#ppt_y"/>
                                          </p:val>
                                        </p:tav>
                                      </p:tavLst>
                                    </p:anim>
                                    <p:anim calcmode="lin" valueType="num">
                                      <p:cBhvr>
                                        <p:cTn id="49"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23"/>
                                        </p:tgtEl>
                                      </p:cBhvr>
                                    </p:animEffect>
                                  </p:childTnLst>
                                </p:cTn>
                              </p:par>
                              <p:par>
                                <p:cTn id="52" presetID="41" presetClass="entr" presetSubtype="0" fill="hold" grpId="0" nodeType="withEffect">
                                  <p:stCondLst>
                                    <p:cond delay="0"/>
                                  </p:stCondLst>
                                  <p:iterate type="lt">
                                    <p:tmPct val="5405"/>
                                  </p:iterate>
                                  <p:childTnLst>
                                    <p:set>
                                      <p:cBhvr>
                                        <p:cTn id="53" dur="1" fill="hold">
                                          <p:stCondLst>
                                            <p:cond delay="0"/>
                                          </p:stCondLst>
                                        </p:cTn>
                                        <p:tgtEl>
                                          <p:spTgt spid="33"/>
                                        </p:tgtEl>
                                        <p:attrNameLst>
                                          <p:attrName>style.visibility</p:attrName>
                                        </p:attrNameLst>
                                      </p:cBhvr>
                                      <p:to>
                                        <p:strVal val="visible"/>
                                      </p:to>
                                    </p:set>
                                    <p:anim calcmode="lin" valueType="num">
                                      <p:cBhvr>
                                        <p:cTn id="54"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33"/>
                                        </p:tgtEl>
                                        <p:attrNameLst>
                                          <p:attrName>ppt_y</p:attrName>
                                        </p:attrNameLst>
                                      </p:cBhvr>
                                      <p:tavLst>
                                        <p:tav tm="0">
                                          <p:val>
                                            <p:strVal val="#ppt_y"/>
                                          </p:val>
                                        </p:tav>
                                        <p:tav tm="100000">
                                          <p:val>
                                            <p:strVal val="#ppt_y"/>
                                          </p:val>
                                        </p:tav>
                                      </p:tavLst>
                                    </p:anim>
                                    <p:anim calcmode="lin" valueType="num">
                                      <p:cBhvr>
                                        <p:cTn id="56"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tmFilter="0,0; .5, 1; 1, 1"/>
                                        <p:tgtEl>
                                          <p:spTgt spid="33"/>
                                        </p:tgtEl>
                                      </p:cBhvr>
                                    </p:animEffect>
                                  </p:childTnLst>
                                </p:cTn>
                              </p:par>
                              <p:par>
                                <p:cTn id="59" presetID="41" presetClass="entr" presetSubtype="0" fill="hold" grpId="0" nodeType="withEffect">
                                  <p:stCondLst>
                                    <p:cond delay="0"/>
                                  </p:stCondLst>
                                  <p:iterate type="lt">
                                    <p:tmPct val="5405"/>
                                  </p:iterate>
                                  <p:childTnLst>
                                    <p:set>
                                      <p:cBhvr>
                                        <p:cTn id="60" dur="1" fill="hold">
                                          <p:stCondLst>
                                            <p:cond delay="0"/>
                                          </p:stCondLst>
                                        </p:cTn>
                                        <p:tgtEl>
                                          <p:spTgt spid="32"/>
                                        </p:tgtEl>
                                        <p:attrNameLst>
                                          <p:attrName>style.visibility</p:attrName>
                                        </p:attrNameLst>
                                      </p:cBhvr>
                                      <p:to>
                                        <p:strVal val="visible"/>
                                      </p:to>
                                    </p:set>
                                    <p:anim calcmode="lin" valueType="num">
                                      <p:cBhvr>
                                        <p:cTn id="61"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32"/>
                                        </p:tgtEl>
                                        <p:attrNameLst>
                                          <p:attrName>ppt_y</p:attrName>
                                        </p:attrNameLst>
                                      </p:cBhvr>
                                      <p:tavLst>
                                        <p:tav tm="0">
                                          <p:val>
                                            <p:strVal val="#ppt_y"/>
                                          </p:val>
                                        </p:tav>
                                        <p:tav tm="100000">
                                          <p:val>
                                            <p:strVal val="#ppt_y"/>
                                          </p:val>
                                        </p:tav>
                                      </p:tavLst>
                                    </p:anim>
                                    <p:anim calcmode="lin" valueType="num">
                                      <p:cBhvr>
                                        <p:cTn id="63"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8" grpId="0" animBg="1"/>
      <p:bldP spid="19" grpId="0" animBg="1"/>
      <p:bldP spid="22" grpId="0"/>
      <p:bldP spid="23" grpId="0"/>
      <p:bldP spid="32" grpId="0"/>
      <p:bldP spid="3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8117387" y="838091"/>
            <a:ext cx="204107" cy="1869743"/>
          </a:xfrm>
          <a:prstGeom prst="rect">
            <a:avLst/>
          </a:prstGeom>
          <a:noFill/>
        </p:spPr>
        <p:txBody>
          <a:bodyPr wrap="square" rtlCol="0">
            <a:spAutoFit/>
          </a:bodyPr>
          <a:lstStyle/>
          <a:p>
            <a:r>
              <a:rPr lang="zh-CN" altLang="en-US" sz="1050" dirty="0">
                <a:solidFill>
                  <a:schemeClr val="bg1">
                    <a:lumMod val="65000"/>
                  </a:schemeClr>
                </a:solidFill>
                <a:latin typeface="叶根友钢笔行书简体" panose="02010601030101010101" pitchFamily="2" charset="-122"/>
                <a:ea typeface="叶根友钢笔行书简体" panose="02010601030101010101" pitchFamily="2" charset="-122"/>
              </a:rPr>
              <a:t>点击此处添加的文本描述</a:t>
            </a:r>
          </a:p>
        </p:txBody>
      </p:sp>
      <p:sp>
        <p:nvSpPr>
          <p:cNvPr id="21" name="文本框 20"/>
          <p:cNvSpPr txBox="1"/>
          <p:nvPr/>
        </p:nvSpPr>
        <p:spPr>
          <a:xfrm>
            <a:off x="7709491" y="810166"/>
            <a:ext cx="204107" cy="1869743"/>
          </a:xfrm>
          <a:prstGeom prst="rect">
            <a:avLst/>
          </a:prstGeom>
          <a:noFill/>
        </p:spPr>
        <p:txBody>
          <a:bodyPr wrap="square" rtlCol="0">
            <a:spAutoFit/>
          </a:bodyPr>
          <a:lstStyle/>
          <a:p>
            <a:r>
              <a:rPr lang="zh-CN" altLang="en-US" sz="1050" dirty="0">
                <a:solidFill>
                  <a:schemeClr val="bg1">
                    <a:lumMod val="65000"/>
                  </a:schemeClr>
                </a:solidFill>
                <a:latin typeface="叶根友钢笔行书简体" panose="02010601030101010101" pitchFamily="2" charset="-122"/>
                <a:ea typeface="叶根友钢笔行书简体" panose="02010601030101010101" pitchFamily="2" charset="-122"/>
              </a:rPr>
              <a:t>点击此处添加的文本描述</a:t>
            </a:r>
          </a:p>
        </p:txBody>
      </p:sp>
      <p:sp>
        <p:nvSpPr>
          <p:cNvPr id="22" name="文本框 21"/>
          <p:cNvSpPr txBox="1"/>
          <p:nvPr/>
        </p:nvSpPr>
        <p:spPr>
          <a:xfrm>
            <a:off x="7295515" y="838090"/>
            <a:ext cx="204107" cy="1869743"/>
          </a:xfrm>
          <a:prstGeom prst="rect">
            <a:avLst/>
          </a:prstGeom>
          <a:noFill/>
        </p:spPr>
        <p:txBody>
          <a:bodyPr wrap="square" rtlCol="0">
            <a:spAutoFit/>
          </a:bodyPr>
          <a:lstStyle/>
          <a:p>
            <a:r>
              <a:rPr lang="zh-CN" altLang="en-US" sz="1050" dirty="0">
                <a:solidFill>
                  <a:schemeClr val="bg1">
                    <a:lumMod val="65000"/>
                  </a:schemeClr>
                </a:solidFill>
                <a:latin typeface="叶根友钢笔行书简体" panose="02010601030101010101" pitchFamily="2" charset="-122"/>
                <a:ea typeface="叶根友钢笔行书简体" panose="02010601030101010101" pitchFamily="2" charset="-122"/>
              </a:rPr>
              <a:t>点击此处添加的文本描述</a:t>
            </a:r>
          </a:p>
        </p:txBody>
      </p:sp>
      <p:sp>
        <p:nvSpPr>
          <p:cNvPr id="26" name="文本框 25"/>
          <p:cNvSpPr txBox="1"/>
          <p:nvPr/>
        </p:nvSpPr>
        <p:spPr>
          <a:xfrm>
            <a:off x="6892743" y="844432"/>
            <a:ext cx="204107" cy="1869743"/>
          </a:xfrm>
          <a:prstGeom prst="rect">
            <a:avLst/>
          </a:prstGeom>
          <a:noFill/>
        </p:spPr>
        <p:txBody>
          <a:bodyPr wrap="square" rtlCol="0">
            <a:spAutoFit/>
          </a:bodyPr>
          <a:lstStyle/>
          <a:p>
            <a:r>
              <a:rPr lang="zh-CN" altLang="en-US" sz="1050" dirty="0">
                <a:solidFill>
                  <a:schemeClr val="bg1">
                    <a:lumMod val="65000"/>
                  </a:schemeClr>
                </a:solidFill>
                <a:latin typeface="叶根友钢笔行书简体" panose="02010601030101010101" pitchFamily="2" charset="-122"/>
                <a:ea typeface="叶根友钢笔行书简体" panose="02010601030101010101" pitchFamily="2" charset="-122"/>
              </a:rPr>
              <a:t>点击此处添加的文本描述</a:t>
            </a:r>
          </a:p>
        </p:txBody>
      </p:sp>
      <p:sp>
        <p:nvSpPr>
          <p:cNvPr id="23" name="文本框 22"/>
          <p:cNvSpPr txBox="1"/>
          <p:nvPr/>
        </p:nvSpPr>
        <p:spPr>
          <a:xfrm>
            <a:off x="1842418" y="1694081"/>
            <a:ext cx="5488192" cy="1569660"/>
          </a:xfrm>
          <a:prstGeom prst="rect">
            <a:avLst/>
          </a:prstGeom>
          <a:noFill/>
        </p:spPr>
        <p:txBody>
          <a:bodyPr wrap="square" rtlCol="0">
            <a:spAutoFit/>
          </a:bodyPr>
          <a:lstStyle/>
          <a:p>
            <a:pPr algn="ctr"/>
            <a:r>
              <a:rPr lang="zh-CN" altLang="en-US" sz="9600" dirty="0">
                <a:solidFill>
                  <a:srgbClr val="87A79B"/>
                </a:solidFill>
                <a:latin typeface="方正仿郭简体" panose="03000509000000000000" pitchFamily="65" charset="-122"/>
                <a:ea typeface="创艺简行楷" pitchFamily="2" charset="-122"/>
                <a:cs typeface="方正仿郭简体" panose="03000509000000000000" pitchFamily="65" charset="-122"/>
              </a:rPr>
              <a:t>感谢聆听</a:t>
            </a:r>
            <a:endParaRPr lang="en-US" altLang="zh-CN" sz="9600" dirty="0">
              <a:solidFill>
                <a:srgbClr val="87A79B"/>
              </a:solidFill>
              <a:latin typeface="方正仿郭简体" panose="03000509000000000000" pitchFamily="65" charset="-122"/>
              <a:ea typeface="创艺简行楷" pitchFamily="2" charset="-122"/>
              <a:cs typeface="方正仿郭简体" panose="03000509000000000000" pitchFamily="65" charset="-122"/>
            </a:endParaRPr>
          </a:p>
        </p:txBody>
      </p:sp>
      <p:sp>
        <p:nvSpPr>
          <p:cNvPr id="25" name="矩形 24"/>
          <p:cNvSpPr/>
          <p:nvPr/>
        </p:nvSpPr>
        <p:spPr>
          <a:xfrm>
            <a:off x="4197593" y="1130003"/>
            <a:ext cx="992579" cy="415498"/>
          </a:xfrm>
          <a:prstGeom prst="rect">
            <a:avLst/>
          </a:prstGeom>
        </p:spPr>
        <p:txBody>
          <a:bodyPr wrap="none">
            <a:spAutoFit/>
          </a:bodyPr>
          <a:lstStyle/>
          <a:p>
            <a:r>
              <a:rPr lang="zh-CN" altLang="en-US" sz="2100" dirty="0">
                <a:solidFill>
                  <a:srgbClr val="87A79B"/>
                </a:solidFill>
                <a:latin typeface="新蒂文征明简繁" panose="03000600000000000000" charset="-122"/>
                <a:ea typeface="创艺简行楷" pitchFamily="2" charset="-122"/>
              </a:rPr>
              <a:t>中国风</a:t>
            </a:r>
            <a:endParaRPr lang="en-US" altLang="zh-CN" sz="2100" dirty="0">
              <a:solidFill>
                <a:srgbClr val="87A79B"/>
              </a:solidFill>
              <a:latin typeface="新蒂文征明简繁" panose="03000600000000000000" charset="-122"/>
              <a:ea typeface="创艺简行楷" pitchFamily="2" charset="-122"/>
            </a:endParaRPr>
          </a:p>
        </p:txBody>
      </p:sp>
      <p:sp>
        <p:nvSpPr>
          <p:cNvPr id="15" name="矩形 14"/>
          <p:cNvSpPr/>
          <p:nvPr/>
        </p:nvSpPr>
        <p:spPr>
          <a:xfrm>
            <a:off x="4109668" y="3365493"/>
            <a:ext cx="1146148" cy="300082"/>
          </a:xfrm>
          <a:prstGeom prst="rect">
            <a:avLst/>
          </a:prstGeom>
        </p:spPr>
        <p:txBody>
          <a:bodyPr wrap="none">
            <a:spAutoFit/>
          </a:bodyPr>
          <a:lstStyle/>
          <a:p>
            <a:pPr algn="ctr"/>
            <a:r>
              <a:rPr lang="en-US" altLang="zh-CN" sz="1350" dirty="0">
                <a:solidFill>
                  <a:srgbClr val="87A79B"/>
                </a:solidFill>
                <a:ea typeface="创艺简行楷" pitchFamily="2" charset="-122"/>
              </a:rPr>
              <a:t>Chinese style </a:t>
            </a:r>
            <a:endParaRPr lang="en-US" altLang="zh-CN" sz="2400" dirty="0">
              <a:solidFill>
                <a:srgbClr val="87A79B"/>
              </a:solidFill>
              <a:latin typeface="方正仿郭简体" panose="03000509000000000000" pitchFamily="65" charset="-122"/>
              <a:ea typeface="创艺简行楷" pitchFamily="2" charset="-122"/>
              <a:cs typeface="方正仿郭简体" panose="03000509000000000000" pitchFamily="65" charset="-122"/>
            </a:endParaRPr>
          </a:p>
        </p:txBody>
      </p:sp>
      <p:sp>
        <p:nvSpPr>
          <p:cNvPr id="16" name="文本框 15"/>
          <p:cNvSpPr txBox="1"/>
          <p:nvPr/>
        </p:nvSpPr>
        <p:spPr>
          <a:xfrm>
            <a:off x="8611383" y="838091"/>
            <a:ext cx="369332" cy="860081"/>
          </a:xfrm>
          <a:prstGeom prst="rect">
            <a:avLst/>
          </a:prstGeom>
          <a:solidFill>
            <a:srgbClr val="87A79B"/>
          </a:solidFill>
          <a:ln>
            <a:solidFill>
              <a:srgbClr val="87A79B"/>
            </a:solidFill>
          </a:ln>
        </p:spPr>
        <p:txBody>
          <a:bodyPr vert="eaVert" wrap="square" rtlCol="0">
            <a:spAutoFit/>
          </a:bodyPr>
          <a:lstStyle/>
          <a:p>
            <a:pPr algn="ctr"/>
            <a:r>
              <a:rPr lang="zh-CN" altLang="en-US" sz="1200" dirty="0">
                <a:solidFill>
                  <a:schemeClr val="bg1"/>
                </a:solidFill>
                <a:latin typeface="幼圆" panose="02010509060101010101" pitchFamily="49" charset="-122"/>
                <a:ea typeface="幼圆" panose="02010509060101010101" pitchFamily="49" charset="-122"/>
              </a:rPr>
              <a:t>结束语</a:t>
            </a:r>
          </a:p>
        </p:txBody>
      </p:sp>
      <p:cxnSp>
        <p:nvCxnSpPr>
          <p:cNvPr id="4" name="PA_直接连接符 3"/>
          <p:cNvCxnSpPr/>
          <p:nvPr>
            <p:custDataLst>
              <p:tags r:id="rId1"/>
            </p:custDataLst>
          </p:nvPr>
        </p:nvCxnSpPr>
        <p:spPr>
          <a:xfrm>
            <a:off x="8425543" y="838090"/>
            <a:ext cx="0" cy="1790810"/>
          </a:xfrm>
          <a:prstGeom prst="line">
            <a:avLst/>
          </a:prstGeom>
          <a:ln>
            <a:solidFill>
              <a:srgbClr val="A6A6A6"/>
            </a:solidFill>
            <a:prstDash val="dash"/>
          </a:ln>
        </p:spPr>
        <p:style>
          <a:lnRef idx="1">
            <a:schemeClr val="accent1"/>
          </a:lnRef>
          <a:fillRef idx="0">
            <a:schemeClr val="accent1"/>
          </a:fillRef>
          <a:effectRef idx="0">
            <a:schemeClr val="accent1"/>
          </a:effectRef>
          <a:fontRef idx="minor">
            <a:schemeClr val="tx1"/>
          </a:fontRef>
        </p:style>
      </p:cxnSp>
      <p:cxnSp>
        <p:nvCxnSpPr>
          <p:cNvPr id="17" name="PA_直接连接符 3"/>
          <p:cNvCxnSpPr/>
          <p:nvPr>
            <p:custDataLst>
              <p:tags r:id="rId2"/>
            </p:custDataLst>
          </p:nvPr>
        </p:nvCxnSpPr>
        <p:spPr>
          <a:xfrm>
            <a:off x="8022772" y="838090"/>
            <a:ext cx="0" cy="1790810"/>
          </a:xfrm>
          <a:prstGeom prst="line">
            <a:avLst/>
          </a:prstGeom>
          <a:ln>
            <a:solidFill>
              <a:srgbClr val="A6A6A6"/>
            </a:solidFill>
            <a:prstDash val="dash"/>
          </a:ln>
        </p:spPr>
        <p:style>
          <a:lnRef idx="1">
            <a:schemeClr val="accent1"/>
          </a:lnRef>
          <a:fillRef idx="0">
            <a:schemeClr val="accent1"/>
          </a:fillRef>
          <a:effectRef idx="0">
            <a:schemeClr val="accent1"/>
          </a:effectRef>
          <a:fontRef idx="minor">
            <a:schemeClr val="tx1"/>
          </a:fontRef>
        </p:style>
      </p:cxnSp>
      <p:cxnSp>
        <p:nvCxnSpPr>
          <p:cNvPr id="18" name="PA_直接连接符 3"/>
          <p:cNvCxnSpPr/>
          <p:nvPr>
            <p:custDataLst>
              <p:tags r:id="rId3"/>
            </p:custDataLst>
          </p:nvPr>
        </p:nvCxnSpPr>
        <p:spPr>
          <a:xfrm>
            <a:off x="7620000" y="838090"/>
            <a:ext cx="0" cy="1790810"/>
          </a:xfrm>
          <a:prstGeom prst="line">
            <a:avLst/>
          </a:prstGeom>
          <a:ln>
            <a:solidFill>
              <a:srgbClr val="A6A6A6"/>
            </a:solidFill>
            <a:prstDash val="dash"/>
          </a:ln>
        </p:spPr>
        <p:style>
          <a:lnRef idx="1">
            <a:schemeClr val="accent1"/>
          </a:lnRef>
          <a:fillRef idx="0">
            <a:schemeClr val="accent1"/>
          </a:fillRef>
          <a:effectRef idx="0">
            <a:schemeClr val="accent1"/>
          </a:effectRef>
          <a:fontRef idx="minor">
            <a:schemeClr val="tx1"/>
          </a:fontRef>
        </p:style>
      </p:cxnSp>
      <p:cxnSp>
        <p:nvCxnSpPr>
          <p:cNvPr id="20" name="PA_直接连接符 3"/>
          <p:cNvCxnSpPr/>
          <p:nvPr>
            <p:custDataLst>
              <p:tags r:id="rId4"/>
            </p:custDataLst>
          </p:nvPr>
        </p:nvCxnSpPr>
        <p:spPr>
          <a:xfrm>
            <a:off x="7217228" y="838090"/>
            <a:ext cx="0" cy="1790810"/>
          </a:xfrm>
          <a:prstGeom prst="line">
            <a:avLst/>
          </a:prstGeom>
          <a:ln>
            <a:solidFill>
              <a:srgbClr val="A6A6A6"/>
            </a:solidFill>
            <a:prstDash val="dash"/>
          </a:ln>
        </p:spPr>
        <p:style>
          <a:lnRef idx="1">
            <a:schemeClr val="accent1"/>
          </a:lnRef>
          <a:fillRef idx="0">
            <a:schemeClr val="accent1"/>
          </a:fillRef>
          <a:effectRef idx="0">
            <a:schemeClr val="accent1"/>
          </a:effectRef>
          <a:fontRef idx="minor">
            <a:schemeClr val="tx1"/>
          </a:fontRef>
        </p:style>
      </p:cxnSp>
      <p:cxnSp>
        <p:nvCxnSpPr>
          <p:cNvPr id="24" name="PA_直接连接符 3"/>
          <p:cNvCxnSpPr/>
          <p:nvPr>
            <p:custDataLst>
              <p:tags r:id="rId5"/>
            </p:custDataLst>
          </p:nvPr>
        </p:nvCxnSpPr>
        <p:spPr>
          <a:xfrm>
            <a:off x="6814457" y="844432"/>
            <a:ext cx="0" cy="1790810"/>
          </a:xfrm>
          <a:prstGeom prst="line">
            <a:avLst/>
          </a:prstGeom>
          <a:ln>
            <a:solidFill>
              <a:srgbClr val="A6A6A6"/>
            </a:solidFill>
            <a:prstDash val="dash"/>
          </a:ln>
        </p:spPr>
        <p:style>
          <a:lnRef idx="1">
            <a:schemeClr val="accent1"/>
          </a:lnRef>
          <a:fillRef idx="0">
            <a:schemeClr val="accent1"/>
          </a:fillRef>
          <a:effectRef idx="0">
            <a:schemeClr val="accent1"/>
          </a:effectRef>
          <a:fontRef idx="minor">
            <a:schemeClr val="tx1"/>
          </a:fontRef>
        </p:style>
      </p:cxnSp>
      <p:pic>
        <p:nvPicPr>
          <p:cNvPr id="27" name="图片 26" descr="图片包含 室内, 鲜花, 白色&#10;&#10;已生成极高可信度的说明"/>
          <p:cNvPicPr>
            <a:picLocks noChangeAspect="1"/>
          </p:cNvPicPr>
          <p:nvPr/>
        </p:nvPicPr>
        <p:blipFill>
          <a:blip r:embed="rId8"/>
          <a:stretch>
            <a:fillRect/>
          </a:stretch>
        </p:blipFill>
        <p:spPr>
          <a:xfrm flipH="1">
            <a:off x="-1732631" y="-1206967"/>
            <a:ext cx="4574950" cy="3881329"/>
          </a:xfrm>
          <a:prstGeom prst="rect">
            <a:avLst/>
          </a:prstGeom>
        </p:spPr>
      </p:pic>
      <p:grpSp>
        <p:nvGrpSpPr>
          <p:cNvPr id="29" name="组合 28"/>
          <p:cNvGrpSpPr/>
          <p:nvPr/>
        </p:nvGrpSpPr>
        <p:grpSpPr>
          <a:xfrm flipH="1" flipV="1">
            <a:off x="5823528" y="2427575"/>
            <a:ext cx="4705855" cy="3722628"/>
            <a:chOff x="-1323474" y="-1137751"/>
            <a:chExt cx="6274473" cy="4963504"/>
          </a:xfrm>
        </p:grpSpPr>
        <p:grpSp>
          <p:nvGrpSpPr>
            <p:cNvPr id="30" name="组合 29"/>
            <p:cNvGrpSpPr/>
            <p:nvPr/>
          </p:nvGrpSpPr>
          <p:grpSpPr>
            <a:xfrm>
              <a:off x="-1323474" y="-1137751"/>
              <a:ext cx="6274473" cy="4963504"/>
              <a:chOff x="-1323474" y="-1137751"/>
              <a:chExt cx="6274473" cy="4963504"/>
            </a:xfrm>
          </p:grpSpPr>
          <p:pic>
            <p:nvPicPr>
              <p:cNvPr id="32" name="图片 31" descr="图片包含 室内, 鲜花, 白色&#10;&#10;已生成极高可信度的说明"/>
              <p:cNvPicPr>
                <a:picLocks noChangeAspect="1"/>
              </p:cNvPicPr>
              <p:nvPr/>
            </p:nvPicPr>
            <p:blipFill>
              <a:blip r:embed="rId8"/>
              <a:stretch>
                <a:fillRect/>
              </a:stretch>
            </p:blipFill>
            <p:spPr>
              <a:xfrm rot="2556909" flipH="1">
                <a:off x="-1323474" y="1056034"/>
                <a:ext cx="3264688" cy="2769719"/>
              </a:xfrm>
              <a:prstGeom prst="rect">
                <a:avLst/>
              </a:prstGeom>
            </p:spPr>
          </p:pic>
          <p:pic>
            <p:nvPicPr>
              <p:cNvPr id="33" name="图片 32" descr="图片包含 室内, 鲜花, 白色&#10;&#10;已生成极高可信度的说明"/>
              <p:cNvPicPr>
                <a:picLocks noChangeAspect="1"/>
              </p:cNvPicPr>
              <p:nvPr/>
            </p:nvPicPr>
            <p:blipFill>
              <a:blip r:embed="rId8"/>
              <a:stretch>
                <a:fillRect/>
              </a:stretch>
            </p:blipFill>
            <p:spPr>
              <a:xfrm rot="20243641" flipH="1">
                <a:off x="1686311" y="-1137751"/>
                <a:ext cx="3264688" cy="2769719"/>
              </a:xfrm>
              <a:prstGeom prst="rect">
                <a:avLst/>
              </a:prstGeom>
            </p:spPr>
          </p:pic>
          <p:pic>
            <p:nvPicPr>
              <p:cNvPr id="34" name="图片 33" descr="图片包含 室内, 鲜花, 白色&#10;&#10;已生成极高可信度的说明"/>
              <p:cNvPicPr>
                <a:picLocks noChangeAspect="1"/>
              </p:cNvPicPr>
              <p:nvPr/>
            </p:nvPicPr>
            <p:blipFill>
              <a:blip r:embed="rId8"/>
              <a:stretch>
                <a:fillRect/>
              </a:stretch>
            </p:blipFill>
            <p:spPr>
              <a:xfrm flipH="1">
                <a:off x="-735467" y="-694374"/>
                <a:ext cx="4505997" cy="3822830"/>
              </a:xfrm>
              <a:prstGeom prst="rect">
                <a:avLst/>
              </a:prstGeom>
            </p:spPr>
          </p:pic>
        </p:grpSp>
        <p:pic>
          <p:nvPicPr>
            <p:cNvPr id="31" name="图片 30" descr="图片包含 室内, 鲜花, 白色&#10;&#10;已生成极高可信度的说明"/>
            <p:cNvPicPr>
              <a:picLocks noChangeAspect="1"/>
            </p:cNvPicPr>
            <p:nvPr/>
          </p:nvPicPr>
          <p:blipFill>
            <a:blip r:embed="rId8"/>
            <a:stretch>
              <a:fillRect/>
            </a:stretch>
          </p:blipFill>
          <p:spPr>
            <a:xfrm rot="20243641" flipH="1">
              <a:off x="-975923" y="-1026551"/>
              <a:ext cx="3264688" cy="2769719"/>
            </a:xfrm>
            <a:prstGeom prst="rect">
              <a:avLst/>
            </a:prstGeom>
          </p:spPr>
        </p:pic>
      </p:grpSp>
      <p:cxnSp>
        <p:nvCxnSpPr>
          <p:cNvPr id="9" name="直接连接符 8"/>
          <p:cNvCxnSpPr/>
          <p:nvPr/>
        </p:nvCxnSpPr>
        <p:spPr>
          <a:xfrm>
            <a:off x="3954690" y="1052784"/>
            <a:ext cx="1422458" cy="0"/>
          </a:xfrm>
          <a:prstGeom prst="line">
            <a:avLst/>
          </a:prstGeom>
          <a:ln w="28575">
            <a:solidFill>
              <a:srgbClr val="87A79B"/>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3954690" y="3175000"/>
            <a:ext cx="0" cy="590490"/>
          </a:xfrm>
          <a:prstGeom prst="line">
            <a:avLst/>
          </a:prstGeom>
          <a:ln w="28575">
            <a:solidFill>
              <a:srgbClr val="87A79B"/>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5377148" y="3175000"/>
            <a:ext cx="0" cy="602457"/>
          </a:xfrm>
          <a:prstGeom prst="line">
            <a:avLst/>
          </a:prstGeom>
          <a:ln w="28575">
            <a:solidFill>
              <a:srgbClr val="87A79B"/>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3940968" y="3765490"/>
            <a:ext cx="1436180" cy="0"/>
          </a:xfrm>
          <a:prstGeom prst="line">
            <a:avLst/>
          </a:prstGeom>
          <a:ln w="28575">
            <a:solidFill>
              <a:srgbClr val="87A79B"/>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5377148" y="1039018"/>
            <a:ext cx="0" cy="655063"/>
          </a:xfrm>
          <a:prstGeom prst="line">
            <a:avLst/>
          </a:prstGeom>
          <a:ln w="28575">
            <a:solidFill>
              <a:srgbClr val="87A79B"/>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3954690" y="1039018"/>
            <a:ext cx="0" cy="655063"/>
          </a:xfrm>
          <a:prstGeom prst="line">
            <a:avLst/>
          </a:prstGeom>
          <a:ln w="28575">
            <a:solidFill>
              <a:srgbClr val="87A79B"/>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000"/>
                                        <p:tgtEl>
                                          <p:spTgt spid="16"/>
                                        </p:tgtEl>
                                      </p:cBhvr>
                                    </p:animEffect>
                                    <p:anim calcmode="lin" valueType="num">
                                      <p:cBhvr>
                                        <p:cTn id="19" dur="1000" fill="hold"/>
                                        <p:tgtEl>
                                          <p:spTgt spid="16"/>
                                        </p:tgtEl>
                                        <p:attrNameLst>
                                          <p:attrName>ppt_x</p:attrName>
                                        </p:attrNameLst>
                                      </p:cBhvr>
                                      <p:tavLst>
                                        <p:tav tm="0">
                                          <p:val>
                                            <p:strVal val="#ppt_x"/>
                                          </p:val>
                                        </p:tav>
                                        <p:tav tm="100000">
                                          <p:val>
                                            <p:strVal val="#ppt_x"/>
                                          </p:val>
                                        </p:tav>
                                      </p:tavLst>
                                    </p:anim>
                                    <p:anim calcmode="lin" valueType="num">
                                      <p:cBhvr>
                                        <p:cTn id="20" dur="1000" fill="hold"/>
                                        <p:tgtEl>
                                          <p:spTgt spid="16"/>
                                        </p:tgtEl>
                                        <p:attrNameLst>
                                          <p:attrName>ppt_y</p:attrName>
                                        </p:attrNameLst>
                                      </p:cBhvr>
                                      <p:tavLst>
                                        <p:tav tm="0">
                                          <p:val>
                                            <p:strVal val="#ppt_y+.1"/>
                                          </p:val>
                                        </p:tav>
                                        <p:tav tm="100000">
                                          <p:val>
                                            <p:strVal val="#ppt_y"/>
                                          </p:val>
                                        </p:tav>
                                      </p:tavLst>
                                    </p:anim>
                                  </p:childTnLst>
                                </p:cTn>
                              </p:par>
                              <p:par>
                                <p:cTn id="21" presetID="12" presetClass="entr" presetSubtype="4"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250"/>
                                        <p:tgtEl>
                                          <p:spTgt spid="4"/>
                                        </p:tgtEl>
                                        <p:attrNameLst>
                                          <p:attrName>ppt_y</p:attrName>
                                        </p:attrNameLst>
                                      </p:cBhvr>
                                      <p:tavLst>
                                        <p:tav tm="0">
                                          <p:val>
                                            <p:strVal val="#ppt_y+#ppt_h*1.125000"/>
                                          </p:val>
                                        </p:tav>
                                        <p:tav tm="100000">
                                          <p:val>
                                            <p:strVal val="#ppt_y"/>
                                          </p:val>
                                        </p:tav>
                                      </p:tavLst>
                                    </p:anim>
                                    <p:animEffect transition="in" filter="wipe(up)">
                                      <p:cBhvr>
                                        <p:cTn id="24" dur="250"/>
                                        <p:tgtEl>
                                          <p:spTgt spid="4"/>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250"/>
                                        <p:tgtEl>
                                          <p:spTgt spid="5"/>
                                        </p:tgtEl>
                                      </p:cBhvr>
                                    </p:animEffect>
                                  </p:childTnLst>
                                </p:cTn>
                              </p:par>
                              <p:par>
                                <p:cTn id="28" presetID="12" presetClass="entr" presetSubtype="1" fill="hold" nodeType="withEffect">
                                  <p:stCondLst>
                                    <p:cond delay="25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250"/>
                                        <p:tgtEl>
                                          <p:spTgt spid="17"/>
                                        </p:tgtEl>
                                        <p:attrNameLst>
                                          <p:attrName>ppt_y</p:attrName>
                                        </p:attrNameLst>
                                      </p:cBhvr>
                                      <p:tavLst>
                                        <p:tav tm="0">
                                          <p:val>
                                            <p:strVal val="#ppt_y-#ppt_h*1.125000"/>
                                          </p:val>
                                        </p:tav>
                                        <p:tav tm="100000">
                                          <p:val>
                                            <p:strVal val="#ppt_y"/>
                                          </p:val>
                                        </p:tav>
                                      </p:tavLst>
                                    </p:anim>
                                    <p:animEffect transition="in" filter="wipe(down)">
                                      <p:cBhvr>
                                        <p:cTn id="31" dur="250"/>
                                        <p:tgtEl>
                                          <p:spTgt spid="17"/>
                                        </p:tgtEl>
                                      </p:cBhvr>
                                    </p:animEffect>
                                  </p:childTnLst>
                                </p:cTn>
                              </p:par>
                              <p:par>
                                <p:cTn id="32" presetID="22" presetClass="entr" presetSubtype="1" fill="hold" grpId="0" nodeType="withEffect">
                                  <p:stCondLst>
                                    <p:cond delay="250"/>
                                  </p:stCondLst>
                                  <p:childTnLst>
                                    <p:set>
                                      <p:cBhvr>
                                        <p:cTn id="33" dur="1" fill="hold">
                                          <p:stCondLst>
                                            <p:cond delay="0"/>
                                          </p:stCondLst>
                                        </p:cTn>
                                        <p:tgtEl>
                                          <p:spTgt spid="21"/>
                                        </p:tgtEl>
                                        <p:attrNameLst>
                                          <p:attrName>style.visibility</p:attrName>
                                        </p:attrNameLst>
                                      </p:cBhvr>
                                      <p:to>
                                        <p:strVal val="visible"/>
                                      </p:to>
                                    </p:set>
                                    <p:animEffect transition="in" filter="wipe(up)">
                                      <p:cBhvr>
                                        <p:cTn id="34" dur="250"/>
                                        <p:tgtEl>
                                          <p:spTgt spid="21"/>
                                        </p:tgtEl>
                                      </p:cBhvr>
                                    </p:animEffect>
                                  </p:childTnLst>
                                </p:cTn>
                              </p:par>
                              <p:par>
                                <p:cTn id="35" presetID="12" presetClass="entr" presetSubtype="4" fill="hold" nodeType="withEffect">
                                  <p:stCondLst>
                                    <p:cond delay="50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250"/>
                                        <p:tgtEl>
                                          <p:spTgt spid="18"/>
                                        </p:tgtEl>
                                        <p:attrNameLst>
                                          <p:attrName>ppt_y</p:attrName>
                                        </p:attrNameLst>
                                      </p:cBhvr>
                                      <p:tavLst>
                                        <p:tav tm="0">
                                          <p:val>
                                            <p:strVal val="#ppt_y+#ppt_h*1.125000"/>
                                          </p:val>
                                        </p:tav>
                                        <p:tav tm="100000">
                                          <p:val>
                                            <p:strVal val="#ppt_y"/>
                                          </p:val>
                                        </p:tav>
                                      </p:tavLst>
                                    </p:anim>
                                    <p:animEffect transition="in" filter="wipe(up)">
                                      <p:cBhvr>
                                        <p:cTn id="38" dur="250"/>
                                        <p:tgtEl>
                                          <p:spTgt spid="18"/>
                                        </p:tgtEl>
                                      </p:cBhvr>
                                    </p:animEffect>
                                  </p:childTnLst>
                                </p:cTn>
                              </p:par>
                              <p:par>
                                <p:cTn id="39" presetID="22" presetClass="entr" presetSubtype="4" fill="hold" grpId="0" nodeType="withEffect">
                                  <p:stCondLst>
                                    <p:cond delay="500"/>
                                  </p:stCondLst>
                                  <p:childTnLst>
                                    <p:set>
                                      <p:cBhvr>
                                        <p:cTn id="40" dur="1" fill="hold">
                                          <p:stCondLst>
                                            <p:cond delay="0"/>
                                          </p:stCondLst>
                                        </p:cTn>
                                        <p:tgtEl>
                                          <p:spTgt spid="22"/>
                                        </p:tgtEl>
                                        <p:attrNameLst>
                                          <p:attrName>style.visibility</p:attrName>
                                        </p:attrNameLst>
                                      </p:cBhvr>
                                      <p:to>
                                        <p:strVal val="visible"/>
                                      </p:to>
                                    </p:set>
                                    <p:animEffect transition="in" filter="wipe(down)">
                                      <p:cBhvr>
                                        <p:cTn id="41" dur="250"/>
                                        <p:tgtEl>
                                          <p:spTgt spid="22"/>
                                        </p:tgtEl>
                                      </p:cBhvr>
                                    </p:animEffect>
                                  </p:childTnLst>
                                </p:cTn>
                              </p:par>
                              <p:par>
                                <p:cTn id="42" presetID="12" presetClass="entr" presetSubtype="1" fill="hold" nodeType="withEffect">
                                  <p:stCondLst>
                                    <p:cond delay="750"/>
                                  </p:stCondLst>
                                  <p:childTnLst>
                                    <p:set>
                                      <p:cBhvr>
                                        <p:cTn id="43" dur="1" fill="hold">
                                          <p:stCondLst>
                                            <p:cond delay="0"/>
                                          </p:stCondLst>
                                        </p:cTn>
                                        <p:tgtEl>
                                          <p:spTgt spid="20"/>
                                        </p:tgtEl>
                                        <p:attrNameLst>
                                          <p:attrName>style.visibility</p:attrName>
                                        </p:attrNameLst>
                                      </p:cBhvr>
                                      <p:to>
                                        <p:strVal val="visible"/>
                                      </p:to>
                                    </p:set>
                                    <p:anim calcmode="lin" valueType="num">
                                      <p:cBhvr additive="base">
                                        <p:cTn id="44" dur="250"/>
                                        <p:tgtEl>
                                          <p:spTgt spid="20"/>
                                        </p:tgtEl>
                                        <p:attrNameLst>
                                          <p:attrName>ppt_y</p:attrName>
                                        </p:attrNameLst>
                                      </p:cBhvr>
                                      <p:tavLst>
                                        <p:tav tm="0">
                                          <p:val>
                                            <p:strVal val="#ppt_y-#ppt_h*1.125000"/>
                                          </p:val>
                                        </p:tav>
                                        <p:tav tm="100000">
                                          <p:val>
                                            <p:strVal val="#ppt_y"/>
                                          </p:val>
                                        </p:tav>
                                      </p:tavLst>
                                    </p:anim>
                                    <p:animEffect transition="in" filter="wipe(down)">
                                      <p:cBhvr>
                                        <p:cTn id="45" dur="250"/>
                                        <p:tgtEl>
                                          <p:spTgt spid="20"/>
                                        </p:tgtEl>
                                      </p:cBhvr>
                                    </p:animEffect>
                                  </p:childTnLst>
                                </p:cTn>
                              </p:par>
                              <p:par>
                                <p:cTn id="46" presetID="22" presetClass="entr" presetSubtype="1" fill="hold" grpId="0" nodeType="withEffect">
                                  <p:stCondLst>
                                    <p:cond delay="750"/>
                                  </p:stCondLst>
                                  <p:childTnLst>
                                    <p:set>
                                      <p:cBhvr>
                                        <p:cTn id="47" dur="1" fill="hold">
                                          <p:stCondLst>
                                            <p:cond delay="0"/>
                                          </p:stCondLst>
                                        </p:cTn>
                                        <p:tgtEl>
                                          <p:spTgt spid="26"/>
                                        </p:tgtEl>
                                        <p:attrNameLst>
                                          <p:attrName>style.visibility</p:attrName>
                                        </p:attrNameLst>
                                      </p:cBhvr>
                                      <p:to>
                                        <p:strVal val="visible"/>
                                      </p:to>
                                    </p:set>
                                    <p:animEffect transition="in" filter="wipe(up)">
                                      <p:cBhvr>
                                        <p:cTn id="48" dur="250"/>
                                        <p:tgtEl>
                                          <p:spTgt spid="26"/>
                                        </p:tgtEl>
                                      </p:cBhvr>
                                    </p:animEffect>
                                  </p:childTnLst>
                                </p:cTn>
                              </p:par>
                              <p:par>
                                <p:cTn id="49" presetID="12" presetClass="entr" presetSubtype="4" fill="hold" nodeType="withEffect">
                                  <p:stCondLst>
                                    <p:cond delay="100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250"/>
                                        <p:tgtEl>
                                          <p:spTgt spid="24"/>
                                        </p:tgtEl>
                                        <p:attrNameLst>
                                          <p:attrName>ppt_y</p:attrName>
                                        </p:attrNameLst>
                                      </p:cBhvr>
                                      <p:tavLst>
                                        <p:tav tm="0">
                                          <p:val>
                                            <p:strVal val="#ppt_y+#ppt_h*1.125000"/>
                                          </p:val>
                                        </p:tav>
                                        <p:tav tm="100000">
                                          <p:val>
                                            <p:strVal val="#ppt_y"/>
                                          </p:val>
                                        </p:tav>
                                      </p:tavLst>
                                    </p:anim>
                                    <p:animEffect transition="in" filter="wipe(up)">
                                      <p:cBhvr>
                                        <p:cTn id="52" dur="250"/>
                                        <p:tgtEl>
                                          <p:spTgt spid="24"/>
                                        </p:tgtEl>
                                      </p:cBhvr>
                                    </p:animEffect>
                                  </p:childTnLst>
                                </p:cTn>
                              </p:par>
                            </p:childTnLst>
                          </p:cTn>
                        </p:par>
                        <p:par>
                          <p:cTn id="53" fill="hold">
                            <p:stCondLst>
                              <p:cond delay="2000"/>
                            </p:stCondLst>
                            <p:childTnLst>
                              <p:par>
                                <p:cTn id="54" presetID="22" presetClass="entr" presetSubtype="4"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down)">
                                      <p:cBhvr>
                                        <p:cTn id="56" dur="250"/>
                                        <p:tgtEl>
                                          <p:spTgt spid="39"/>
                                        </p:tgtEl>
                                      </p:cBhvr>
                                    </p:animEffect>
                                  </p:childTnLst>
                                </p:cTn>
                              </p:par>
                            </p:childTnLst>
                          </p:cTn>
                        </p:par>
                        <p:par>
                          <p:cTn id="57" fill="hold">
                            <p:stCondLst>
                              <p:cond delay="2500"/>
                            </p:stCondLst>
                            <p:childTnLst>
                              <p:par>
                                <p:cTn id="58" presetID="22" presetClass="entr" presetSubtype="8" fill="hold" nodeType="after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wipe(left)">
                                      <p:cBhvr>
                                        <p:cTn id="60" dur="250"/>
                                        <p:tgtEl>
                                          <p:spTgt spid="9"/>
                                        </p:tgtEl>
                                      </p:cBhvr>
                                    </p:animEffect>
                                  </p:childTnLst>
                                </p:cTn>
                              </p:par>
                            </p:childTnLst>
                          </p:cTn>
                        </p:par>
                        <p:par>
                          <p:cTn id="61" fill="hold">
                            <p:stCondLst>
                              <p:cond delay="3000"/>
                            </p:stCondLst>
                            <p:childTnLst>
                              <p:par>
                                <p:cTn id="62" presetID="22" presetClass="entr" presetSubtype="1" fill="hold" nodeType="afterEffect">
                                  <p:stCondLst>
                                    <p:cond delay="0"/>
                                  </p:stCondLst>
                                  <p:childTnLst>
                                    <p:set>
                                      <p:cBhvr>
                                        <p:cTn id="63" dur="1" fill="hold">
                                          <p:stCondLst>
                                            <p:cond delay="0"/>
                                          </p:stCondLst>
                                        </p:cTn>
                                        <p:tgtEl>
                                          <p:spTgt spid="38"/>
                                        </p:tgtEl>
                                        <p:attrNameLst>
                                          <p:attrName>style.visibility</p:attrName>
                                        </p:attrNameLst>
                                      </p:cBhvr>
                                      <p:to>
                                        <p:strVal val="visible"/>
                                      </p:to>
                                    </p:set>
                                    <p:animEffect transition="in" filter="wipe(up)">
                                      <p:cBhvr>
                                        <p:cTn id="64" dur="250"/>
                                        <p:tgtEl>
                                          <p:spTgt spid="38"/>
                                        </p:tgtEl>
                                      </p:cBhvr>
                                    </p:animEffect>
                                  </p:childTnLst>
                                </p:cTn>
                              </p:par>
                            </p:childTnLst>
                          </p:cTn>
                        </p:par>
                        <p:par>
                          <p:cTn id="65" fill="hold">
                            <p:stCondLst>
                              <p:cond delay="35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23"/>
                                        </p:tgtEl>
                                        <p:attrNameLst>
                                          <p:attrName>ppt_y</p:attrName>
                                        </p:attrNameLst>
                                      </p:cBhvr>
                                      <p:tavLst>
                                        <p:tav tm="0">
                                          <p:val>
                                            <p:strVal val="#ppt_y"/>
                                          </p:val>
                                        </p:tav>
                                        <p:tav tm="100000">
                                          <p:val>
                                            <p:strVal val="#ppt_y"/>
                                          </p:val>
                                        </p:tav>
                                      </p:tavLst>
                                    </p:anim>
                                    <p:anim calcmode="lin" valueType="num">
                                      <p:cBhvr>
                                        <p:cTn id="70"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23"/>
                                        </p:tgtEl>
                                      </p:cBhvr>
                                    </p:animEffect>
                                  </p:childTnLst>
                                </p:cTn>
                              </p:par>
                            </p:childTnLst>
                          </p:cTn>
                        </p:par>
                        <p:par>
                          <p:cTn id="73" fill="hold">
                            <p:stCondLst>
                              <p:cond delay="2650"/>
                            </p:stCondLst>
                            <p:childTnLst>
                              <p:par>
                                <p:cTn id="74" presetID="22" presetClass="entr" presetSubtype="1" fill="hold"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up)">
                                      <p:cBhvr>
                                        <p:cTn id="76" dur="250"/>
                                        <p:tgtEl>
                                          <p:spTgt spid="35"/>
                                        </p:tgtEl>
                                      </p:cBhvr>
                                    </p:animEffect>
                                  </p:childTnLst>
                                </p:cTn>
                              </p:par>
                            </p:childTnLst>
                          </p:cTn>
                        </p:par>
                        <p:par>
                          <p:cTn id="77" fill="hold">
                            <p:stCondLst>
                              <p:cond delay="3150"/>
                            </p:stCondLst>
                            <p:childTnLst>
                              <p:par>
                                <p:cTn id="78" presetID="22" presetClass="entr" presetSubtype="2" fill="hold"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right)">
                                      <p:cBhvr>
                                        <p:cTn id="80" dur="250"/>
                                        <p:tgtEl>
                                          <p:spTgt spid="37"/>
                                        </p:tgtEl>
                                      </p:cBhvr>
                                    </p:animEffect>
                                  </p:childTnLst>
                                </p:cTn>
                              </p:par>
                            </p:childTnLst>
                          </p:cTn>
                        </p:par>
                        <p:par>
                          <p:cTn id="81" fill="hold">
                            <p:stCondLst>
                              <p:cond delay="3650"/>
                            </p:stCondLst>
                            <p:childTnLst>
                              <p:par>
                                <p:cTn id="82" presetID="22" presetClass="entr" presetSubtype="4" fill="hold" nodeType="afterEffect">
                                  <p:stCondLst>
                                    <p:cond delay="0"/>
                                  </p:stCondLst>
                                  <p:childTnLst>
                                    <p:set>
                                      <p:cBhvr>
                                        <p:cTn id="83" dur="1" fill="hold">
                                          <p:stCondLst>
                                            <p:cond delay="0"/>
                                          </p:stCondLst>
                                        </p:cTn>
                                        <p:tgtEl>
                                          <p:spTgt spid="13"/>
                                        </p:tgtEl>
                                        <p:attrNameLst>
                                          <p:attrName>style.visibility</p:attrName>
                                        </p:attrNameLst>
                                      </p:cBhvr>
                                      <p:to>
                                        <p:strVal val="visible"/>
                                      </p:to>
                                    </p:set>
                                    <p:animEffect transition="in" filter="wipe(down)">
                                      <p:cBhvr>
                                        <p:cTn id="84" dur="250"/>
                                        <p:tgtEl>
                                          <p:spTgt spid="13"/>
                                        </p:tgtEl>
                                      </p:cBhvr>
                                    </p:animEffect>
                                  </p:childTnLst>
                                </p:cTn>
                              </p:par>
                            </p:childTnLst>
                          </p:cTn>
                        </p:par>
                        <p:par>
                          <p:cTn id="85" fill="hold">
                            <p:stCondLst>
                              <p:cond delay="4150"/>
                            </p:stCondLst>
                            <p:childTnLst>
                              <p:par>
                                <p:cTn id="86" presetID="12" presetClass="entr" presetSubtype="2" fill="hold" grpId="0" nodeType="afterEffect">
                                  <p:stCondLst>
                                    <p:cond delay="0"/>
                                  </p:stCondLst>
                                  <p:childTnLst>
                                    <p:set>
                                      <p:cBhvr>
                                        <p:cTn id="87" dur="1" fill="hold">
                                          <p:stCondLst>
                                            <p:cond delay="0"/>
                                          </p:stCondLst>
                                        </p:cTn>
                                        <p:tgtEl>
                                          <p:spTgt spid="25"/>
                                        </p:tgtEl>
                                        <p:attrNameLst>
                                          <p:attrName>style.visibility</p:attrName>
                                        </p:attrNameLst>
                                      </p:cBhvr>
                                      <p:to>
                                        <p:strVal val="visible"/>
                                      </p:to>
                                    </p:set>
                                    <p:anim calcmode="lin" valueType="num">
                                      <p:cBhvr additive="base">
                                        <p:cTn id="88" dur="500"/>
                                        <p:tgtEl>
                                          <p:spTgt spid="25"/>
                                        </p:tgtEl>
                                        <p:attrNameLst>
                                          <p:attrName>ppt_x</p:attrName>
                                        </p:attrNameLst>
                                      </p:cBhvr>
                                      <p:tavLst>
                                        <p:tav tm="0">
                                          <p:val>
                                            <p:strVal val="#ppt_x+#ppt_w*1.125000"/>
                                          </p:val>
                                        </p:tav>
                                        <p:tav tm="100000">
                                          <p:val>
                                            <p:strVal val="#ppt_x"/>
                                          </p:val>
                                        </p:tav>
                                      </p:tavLst>
                                    </p:anim>
                                    <p:animEffect transition="in" filter="wipe(left)">
                                      <p:cBhvr>
                                        <p:cTn id="89" dur="500"/>
                                        <p:tgtEl>
                                          <p:spTgt spid="25"/>
                                        </p:tgtEl>
                                      </p:cBhvr>
                                    </p:animEffect>
                                  </p:childTnLst>
                                </p:cTn>
                              </p:par>
                              <p:par>
                                <p:cTn id="90" presetID="12" presetClass="entr" presetSubtype="8" fill="hold" grpId="0" nodeType="with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additive="base">
                                        <p:cTn id="92" dur="500"/>
                                        <p:tgtEl>
                                          <p:spTgt spid="15"/>
                                        </p:tgtEl>
                                        <p:attrNameLst>
                                          <p:attrName>ppt_x</p:attrName>
                                        </p:attrNameLst>
                                      </p:cBhvr>
                                      <p:tavLst>
                                        <p:tav tm="0">
                                          <p:val>
                                            <p:strVal val="#ppt_x-#ppt_w*1.125000"/>
                                          </p:val>
                                        </p:tav>
                                        <p:tav tm="100000">
                                          <p:val>
                                            <p:strVal val="#ppt_x"/>
                                          </p:val>
                                        </p:tav>
                                      </p:tavLst>
                                    </p:anim>
                                    <p:animEffect transition="in" filter="wipe(right)">
                                      <p:cBhvr>
                                        <p:cTn id="9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1" grpId="0"/>
      <p:bldP spid="22" grpId="0"/>
      <p:bldP spid="26" grpId="0"/>
      <p:bldP spid="23" grpId="0"/>
      <p:bldP spid="25" grpId="0"/>
      <p:bldP spid="15" grpId="0"/>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12950" y="208824"/>
            <a:ext cx="8727849" cy="4718776"/>
          </a:xfrm>
          <a:prstGeom prst="rect">
            <a:avLst/>
          </a:prstGeom>
          <a:noFill/>
          <a:ln w="31750">
            <a:solidFill>
              <a:srgbClr val="87A7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25"/>
          </a:p>
        </p:txBody>
      </p:sp>
      <p:sp>
        <p:nvSpPr>
          <p:cNvPr id="7" name="文本框 6"/>
          <p:cNvSpPr txBox="1"/>
          <p:nvPr/>
        </p:nvSpPr>
        <p:spPr>
          <a:xfrm>
            <a:off x="2562701" y="1463754"/>
            <a:ext cx="4018598" cy="1107996"/>
          </a:xfrm>
          <a:prstGeom prst="rect">
            <a:avLst/>
          </a:prstGeom>
          <a:noFill/>
        </p:spPr>
        <p:txBody>
          <a:bodyPr wrap="square" rtlCol="0">
            <a:spAutoFit/>
          </a:bodyPr>
          <a:lstStyle/>
          <a:p>
            <a:pPr algn="ctr"/>
            <a:r>
              <a:rPr lang="zh-CN" altLang="en-US" sz="6600" dirty="0">
                <a:latin typeface="新蒂文征明简繁" panose="03000600000000000000" charset="-122"/>
                <a:ea typeface="创艺简行楷" pitchFamily="2" charset="-122"/>
              </a:rPr>
              <a:t>第</a:t>
            </a:r>
            <a:r>
              <a:rPr lang="zh-CN" altLang="en-US" sz="6600" dirty="0">
                <a:solidFill>
                  <a:srgbClr val="87A79B"/>
                </a:solidFill>
                <a:latin typeface="新蒂文征明简繁" panose="03000600000000000000" charset="-122"/>
                <a:ea typeface="创艺简行楷" pitchFamily="2" charset="-122"/>
              </a:rPr>
              <a:t>壹</a:t>
            </a:r>
            <a:r>
              <a:rPr lang="zh-CN" altLang="en-US" sz="6600" dirty="0">
                <a:latin typeface="新蒂文征明简繁" panose="03000600000000000000" charset="-122"/>
                <a:ea typeface="创艺简行楷" pitchFamily="2" charset="-122"/>
              </a:rPr>
              <a:t>部分</a:t>
            </a:r>
          </a:p>
        </p:txBody>
      </p:sp>
      <p:sp>
        <p:nvSpPr>
          <p:cNvPr id="8" name="文本框 7"/>
          <p:cNvSpPr txBox="1"/>
          <p:nvPr/>
        </p:nvSpPr>
        <p:spPr>
          <a:xfrm>
            <a:off x="3248501" y="2703433"/>
            <a:ext cx="2646998" cy="461486"/>
          </a:xfrm>
          <a:prstGeom prst="rect">
            <a:avLst/>
          </a:prstGeom>
          <a:noFill/>
        </p:spPr>
        <p:txBody>
          <a:bodyPr wrap="none" rtlCol="0">
            <a:spAutoFit/>
          </a:bodyPr>
          <a:lstStyle/>
          <a:p>
            <a:r>
              <a:rPr lang="zh-CN" altLang="en-US" sz="2400" dirty="0">
                <a:latin typeface="方正苏新诗柳楷简体" panose="02000000000000000000" charset="-122"/>
                <a:ea typeface="创艺简行楷" pitchFamily="2" charset="-122"/>
              </a:rPr>
              <a:t>点击输入您的标题</a:t>
            </a:r>
          </a:p>
        </p:txBody>
      </p:sp>
      <p:sp>
        <p:nvSpPr>
          <p:cNvPr id="9" name="文本框 8"/>
          <p:cNvSpPr txBox="1"/>
          <p:nvPr/>
        </p:nvSpPr>
        <p:spPr>
          <a:xfrm>
            <a:off x="3210163" y="3049191"/>
            <a:ext cx="2723675" cy="300038"/>
          </a:xfrm>
          <a:prstGeom prst="rect">
            <a:avLst/>
          </a:prstGeom>
          <a:noFill/>
        </p:spPr>
        <p:txBody>
          <a:bodyPr wrap="none" rtlCol="0">
            <a:spAutoFit/>
          </a:bodyPr>
          <a:lstStyle/>
          <a:p>
            <a:pPr algn="l"/>
            <a:r>
              <a:rPr lang="zh-CN" altLang="en-US" sz="1350" spc="225" dirty="0">
                <a:latin typeface="方正苏新诗柳楷简体" panose="02000000000000000000" charset="-122"/>
                <a:ea typeface="创艺简行楷" pitchFamily="2" charset="-122"/>
              </a:rPr>
              <a:t>Click enter your title</a:t>
            </a:r>
          </a:p>
        </p:txBody>
      </p:sp>
      <p:cxnSp>
        <p:nvCxnSpPr>
          <p:cNvPr id="11" name="直接连接符 10"/>
          <p:cNvCxnSpPr/>
          <p:nvPr/>
        </p:nvCxnSpPr>
        <p:spPr>
          <a:xfrm>
            <a:off x="3068717" y="2631519"/>
            <a:ext cx="3006566" cy="0"/>
          </a:xfrm>
          <a:prstGeom prst="line">
            <a:avLst/>
          </a:prstGeom>
          <a:ln>
            <a:solidFill>
              <a:srgbClr val="87A79B"/>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3068717" y="3414474"/>
            <a:ext cx="3006566" cy="0"/>
          </a:xfrm>
          <a:prstGeom prst="line">
            <a:avLst/>
          </a:prstGeom>
          <a:ln>
            <a:solidFill>
              <a:srgbClr val="87A79B"/>
            </a:solidFill>
          </a:ln>
        </p:spPr>
        <p:style>
          <a:lnRef idx="1">
            <a:schemeClr val="accent1"/>
          </a:lnRef>
          <a:fillRef idx="0">
            <a:schemeClr val="accent1"/>
          </a:fillRef>
          <a:effectRef idx="0">
            <a:schemeClr val="accent1"/>
          </a:effectRef>
          <a:fontRef idx="minor">
            <a:schemeClr val="tx1"/>
          </a:fontRef>
        </p:style>
      </p:cxnSp>
      <p:pic>
        <p:nvPicPr>
          <p:cNvPr id="13" name="Janice作品 QQ1541531135" descr="图片包含 室内, 鲜花, 白色&#10;&#10;已生成极高可信度的说明"/>
          <p:cNvPicPr>
            <a:picLocks noChangeAspect="1"/>
          </p:cNvPicPr>
          <p:nvPr/>
        </p:nvPicPr>
        <p:blipFill>
          <a:blip r:embed="rId3"/>
          <a:stretch>
            <a:fillRect/>
          </a:stretch>
        </p:blipFill>
        <p:spPr>
          <a:xfrm>
            <a:off x="6037020" y="-1223906"/>
            <a:ext cx="4745595" cy="4026102"/>
          </a:xfrm>
          <a:prstGeom prst="rect">
            <a:avLst/>
          </a:prstGeom>
        </p:spPr>
      </p:pic>
      <p:pic>
        <p:nvPicPr>
          <p:cNvPr id="15" name="Janice作品 QQ1541531135" descr="图片包含 室内, 鲜花, 白色&#10;&#10;已生成极高可信度的说明"/>
          <p:cNvPicPr>
            <a:picLocks noChangeAspect="1"/>
          </p:cNvPicPr>
          <p:nvPr/>
        </p:nvPicPr>
        <p:blipFill>
          <a:blip r:embed="rId3"/>
          <a:stretch>
            <a:fillRect/>
          </a:stretch>
        </p:blipFill>
        <p:spPr>
          <a:xfrm flipH="1" flipV="1">
            <a:off x="-1670540" y="2201313"/>
            <a:ext cx="4767537" cy="4044717"/>
          </a:xfrm>
          <a:prstGeom prst="rect">
            <a:avLst/>
          </a:prstGeom>
        </p:spPr>
      </p:pic>
    </p:spTree>
  </p:cSld>
  <p:clrMapOvr>
    <a:masterClrMapping/>
  </p:clrMapOvr>
  <p:transition spd="slow" advTm="42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13" presetClass="entr" presetSubtype="16"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plus(in)">
                                      <p:cBhvr>
                                        <p:cTn id="17" dur="1000"/>
                                        <p:tgtEl>
                                          <p:spTgt spid="14"/>
                                        </p:tgtEl>
                                      </p:cBhvr>
                                    </p:animEffect>
                                  </p:childTnLst>
                                </p:cTn>
                              </p:par>
                            </p:childTnLst>
                          </p:cTn>
                        </p:par>
                        <p:par>
                          <p:cTn id="18" fill="hold">
                            <p:stCondLst>
                              <p:cond delay="1000"/>
                            </p:stCondLst>
                            <p:childTnLst>
                              <p:par>
                                <p:cTn id="19" presetID="41" presetClass="entr" presetSubtype="0" fill="hold" grpId="0" nodeType="afterEffect">
                                  <p:stCondLst>
                                    <p:cond delay="0"/>
                                  </p:stCondLst>
                                  <p:iterate type="lt">
                                    <p:tmPct val="20000"/>
                                  </p:iterate>
                                  <p:childTnLst>
                                    <p:set>
                                      <p:cBhvr>
                                        <p:cTn id="20" dur="1" fill="hold">
                                          <p:stCondLst>
                                            <p:cond delay="0"/>
                                          </p:stCondLst>
                                        </p:cTn>
                                        <p:tgtEl>
                                          <p:spTgt spid="7"/>
                                        </p:tgtEl>
                                        <p:attrNameLst>
                                          <p:attrName>style.visibility</p:attrName>
                                        </p:attrNameLst>
                                      </p:cBhvr>
                                      <p:to>
                                        <p:strVal val="visible"/>
                                      </p:to>
                                    </p:set>
                                    <p:anim calcmode="lin" valueType="num">
                                      <p:cBhvr>
                                        <p:cTn id="21" dur="75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2" dur="750" fill="hold"/>
                                        <p:tgtEl>
                                          <p:spTgt spid="7"/>
                                        </p:tgtEl>
                                        <p:attrNameLst>
                                          <p:attrName>ppt_y</p:attrName>
                                        </p:attrNameLst>
                                      </p:cBhvr>
                                      <p:tavLst>
                                        <p:tav tm="0">
                                          <p:val>
                                            <p:strVal val="#ppt_y"/>
                                          </p:val>
                                        </p:tav>
                                        <p:tav tm="100000">
                                          <p:val>
                                            <p:strVal val="#ppt_y"/>
                                          </p:val>
                                        </p:tav>
                                      </p:tavLst>
                                    </p:anim>
                                    <p:anim calcmode="lin" valueType="num">
                                      <p:cBhvr>
                                        <p:cTn id="23" dur="75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4" dur="75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5" dur="750" tmFilter="0,0; .5, 1; 1, 1"/>
                                        <p:tgtEl>
                                          <p:spTgt spid="7"/>
                                        </p:tgtEl>
                                      </p:cBhvr>
                                    </p:animEffect>
                                  </p:childTnLst>
                                </p:cTn>
                              </p:par>
                            </p:childTnLst>
                          </p:cTn>
                        </p:par>
                        <p:par>
                          <p:cTn id="26" fill="hold">
                            <p:stCondLst>
                              <p:cond delay="120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anim calcmode="lin" valueType="num">
                                      <p:cBhvr>
                                        <p:cTn id="30" dur="500" fill="hold"/>
                                        <p:tgtEl>
                                          <p:spTgt spid="11"/>
                                        </p:tgtEl>
                                        <p:attrNameLst>
                                          <p:attrName>ppt_x</p:attrName>
                                        </p:attrNameLst>
                                      </p:cBhvr>
                                      <p:tavLst>
                                        <p:tav tm="0">
                                          <p:val>
                                            <p:strVal val="#ppt_x"/>
                                          </p:val>
                                        </p:tav>
                                        <p:tav tm="100000">
                                          <p:val>
                                            <p:strVal val="#ppt_x"/>
                                          </p:val>
                                        </p:tav>
                                      </p:tavLst>
                                    </p:anim>
                                    <p:anim calcmode="lin" valueType="num">
                                      <p:cBhvr>
                                        <p:cTn id="31" dur="500" fill="hold"/>
                                        <p:tgtEl>
                                          <p:spTgt spid="11"/>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anim calcmode="lin" valueType="num">
                                      <p:cBhvr>
                                        <p:cTn id="35" dur="500" fill="hold"/>
                                        <p:tgtEl>
                                          <p:spTgt spid="12"/>
                                        </p:tgtEl>
                                        <p:attrNameLst>
                                          <p:attrName>ppt_x</p:attrName>
                                        </p:attrNameLst>
                                      </p:cBhvr>
                                      <p:tavLst>
                                        <p:tav tm="0">
                                          <p:val>
                                            <p:strVal val="#ppt_x"/>
                                          </p:val>
                                        </p:tav>
                                        <p:tav tm="100000">
                                          <p:val>
                                            <p:strVal val="#ppt_x"/>
                                          </p:val>
                                        </p:tav>
                                      </p:tavLst>
                                    </p:anim>
                                    <p:anim calcmode="lin" valueType="num">
                                      <p:cBhvr>
                                        <p:cTn id="36" dur="5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1700"/>
                            </p:stCondLst>
                            <p:childTnLst>
                              <p:par>
                                <p:cTn id="38" presetID="2" presetClass="entr" presetSubtype="6" fill="hold" grpId="0" nodeType="afterEffect">
                                  <p:stCondLst>
                                    <p:cond delay="0"/>
                                  </p:stCondLst>
                                  <p:iterate type="lt">
                                    <p:tmPct val="10000"/>
                                  </p:iterate>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1+#ppt_w/2"/>
                                          </p:val>
                                        </p:tav>
                                        <p:tav tm="100000">
                                          <p:val>
                                            <p:strVal val="#ppt_x"/>
                                          </p:val>
                                        </p:tav>
                                      </p:tavLst>
                                    </p:anim>
                                    <p:anim calcmode="lin" valueType="num">
                                      <p:cBhvr additive="base">
                                        <p:cTn id="41" dur="500" fill="hold"/>
                                        <p:tgtEl>
                                          <p:spTgt spid="8"/>
                                        </p:tgtEl>
                                        <p:attrNameLst>
                                          <p:attrName>ppt_y</p:attrName>
                                        </p:attrNameLst>
                                      </p:cBhvr>
                                      <p:tavLst>
                                        <p:tav tm="0">
                                          <p:val>
                                            <p:strVal val="1+#ppt_h/2"/>
                                          </p:val>
                                        </p:tav>
                                        <p:tav tm="100000">
                                          <p:val>
                                            <p:strVal val="#ppt_y"/>
                                          </p:val>
                                        </p:tav>
                                      </p:tavLst>
                                    </p:anim>
                                  </p:childTnLst>
                                </p:cTn>
                              </p:par>
                              <p:par>
                                <p:cTn id="42" presetID="2" presetClass="entr" presetSubtype="12" fill="hold" grpId="0" nodeType="withEffect">
                                  <p:stCondLst>
                                    <p:cond delay="0"/>
                                  </p:stCondLst>
                                  <p:iterate type="lt">
                                    <p:tmPct val="5556"/>
                                  </p:iterate>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0-#ppt_w/2"/>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847"/>
          <p:cNvSpPr>
            <a:spLocks noEditPoints="1"/>
          </p:cNvSpPr>
          <p:nvPr/>
        </p:nvSpPr>
        <p:spPr bwMode="auto">
          <a:xfrm>
            <a:off x="2530316" y="1855947"/>
            <a:ext cx="683895" cy="687229"/>
          </a:xfrm>
          <a:custGeom>
            <a:avLst/>
            <a:gdLst>
              <a:gd name="T0" fmla="*/ 617 w 819"/>
              <a:gd name="T1" fmla="*/ 196 h 823"/>
              <a:gd name="T2" fmla="*/ 819 w 819"/>
              <a:gd name="T3" fmla="*/ 396 h 823"/>
              <a:gd name="T4" fmla="*/ 587 w 819"/>
              <a:gd name="T5" fmla="*/ 687 h 823"/>
              <a:gd name="T6" fmla="*/ 224 w 819"/>
              <a:gd name="T7" fmla="*/ 652 h 823"/>
              <a:gd name="T8" fmla="*/ 4 w 819"/>
              <a:gd name="T9" fmla="*/ 421 h 823"/>
              <a:gd name="T10" fmla="*/ 260 w 819"/>
              <a:gd name="T11" fmla="*/ 126 h 823"/>
              <a:gd name="T12" fmla="*/ 416 w 819"/>
              <a:gd name="T13" fmla="*/ 9 h 823"/>
              <a:gd name="T14" fmla="*/ 73 w 819"/>
              <a:gd name="T15" fmla="*/ 303 h 823"/>
              <a:gd name="T16" fmla="*/ 205 w 819"/>
              <a:gd name="T17" fmla="*/ 595 h 823"/>
              <a:gd name="T18" fmla="*/ 424 w 819"/>
              <a:gd name="T19" fmla="*/ 792 h 823"/>
              <a:gd name="T20" fmla="*/ 636 w 819"/>
              <a:gd name="T21" fmla="*/ 589 h 823"/>
              <a:gd name="T22" fmla="*/ 654 w 819"/>
              <a:gd name="T23" fmla="*/ 237 h 823"/>
              <a:gd name="T24" fmla="*/ 412 w 819"/>
              <a:gd name="T25" fmla="*/ 33 h 823"/>
              <a:gd name="T26" fmla="*/ 140 w 819"/>
              <a:gd name="T27" fmla="*/ 292 h 823"/>
              <a:gd name="T28" fmla="*/ 234 w 819"/>
              <a:gd name="T29" fmla="*/ 579 h 823"/>
              <a:gd name="T30" fmla="*/ 530 w 819"/>
              <a:gd name="T31" fmla="*/ 696 h 823"/>
              <a:gd name="T32" fmla="*/ 792 w 819"/>
              <a:gd name="T33" fmla="*/ 406 h 823"/>
              <a:gd name="T34" fmla="*/ 602 w 819"/>
              <a:gd name="T35" fmla="*/ 226 h 823"/>
              <a:gd name="T36" fmla="*/ 418 w 819"/>
              <a:gd name="T37" fmla="*/ 37 h 823"/>
              <a:gd name="T38" fmla="*/ 144 w 819"/>
              <a:gd name="T39" fmla="*/ 298 h 823"/>
              <a:gd name="T40" fmla="*/ 221 w 819"/>
              <a:gd name="T41" fmla="*/ 575 h 823"/>
              <a:gd name="T42" fmla="*/ 517 w 819"/>
              <a:gd name="T43" fmla="*/ 715 h 823"/>
              <a:gd name="T44" fmla="*/ 776 w 819"/>
              <a:gd name="T45" fmla="*/ 432 h 823"/>
              <a:gd name="T46" fmla="*/ 505 w 819"/>
              <a:gd name="T47" fmla="*/ 92 h 823"/>
              <a:gd name="T48" fmla="*/ 233 w 819"/>
              <a:gd name="T49" fmla="*/ 252 h 823"/>
              <a:gd name="T50" fmla="*/ 141 w 819"/>
              <a:gd name="T51" fmla="*/ 502 h 823"/>
              <a:gd name="T52" fmla="*/ 429 w 819"/>
              <a:gd name="T53" fmla="*/ 759 h 823"/>
              <a:gd name="T54" fmla="*/ 688 w 819"/>
              <a:gd name="T55" fmla="*/ 516 h 823"/>
              <a:gd name="T56" fmla="*/ 586 w 819"/>
              <a:gd name="T57" fmla="*/ 239 h 823"/>
              <a:gd name="T58" fmla="*/ 368 w 819"/>
              <a:gd name="T59" fmla="*/ 84 h 823"/>
              <a:gd name="T60" fmla="*/ 137 w 819"/>
              <a:gd name="T61" fmla="*/ 312 h 823"/>
              <a:gd name="T62" fmla="*/ 162 w 819"/>
              <a:gd name="T63" fmla="*/ 531 h 823"/>
              <a:gd name="T64" fmla="*/ 329 w 819"/>
              <a:gd name="T65" fmla="*/ 713 h 823"/>
              <a:gd name="T66" fmla="*/ 513 w 819"/>
              <a:gd name="T67" fmla="*/ 682 h 823"/>
              <a:gd name="T68" fmla="*/ 714 w 819"/>
              <a:gd name="T69" fmla="*/ 501 h 823"/>
              <a:gd name="T70" fmla="*/ 515 w 819"/>
              <a:gd name="T71" fmla="*/ 139 h 823"/>
              <a:gd name="T72" fmla="*/ 390 w 819"/>
              <a:gd name="T73" fmla="*/ 294 h 823"/>
              <a:gd name="T74" fmla="*/ 417 w 819"/>
              <a:gd name="T75" fmla="*/ 323 h 823"/>
              <a:gd name="T76" fmla="*/ 444 w 819"/>
              <a:gd name="T77" fmla="*/ 288 h 823"/>
              <a:gd name="T78" fmla="*/ 445 w 819"/>
              <a:gd name="T79" fmla="*/ 300 h 823"/>
              <a:gd name="T80" fmla="*/ 344 w 819"/>
              <a:gd name="T81" fmla="*/ 286 h 823"/>
              <a:gd name="T82" fmla="*/ 375 w 819"/>
              <a:gd name="T83" fmla="*/ 337 h 823"/>
              <a:gd name="T84" fmla="*/ 345 w 819"/>
              <a:gd name="T85" fmla="*/ 490 h 823"/>
              <a:gd name="T86" fmla="*/ 275 w 819"/>
              <a:gd name="T87" fmla="*/ 426 h 823"/>
              <a:gd name="T88" fmla="*/ 234 w 819"/>
              <a:gd name="T89" fmla="*/ 380 h 823"/>
              <a:gd name="T90" fmla="*/ 230 w 819"/>
              <a:gd name="T91" fmla="*/ 459 h 823"/>
              <a:gd name="T92" fmla="*/ 370 w 819"/>
              <a:gd name="T93" fmla="*/ 521 h 823"/>
              <a:gd name="T94" fmla="*/ 410 w 819"/>
              <a:gd name="T95" fmla="*/ 638 h 823"/>
              <a:gd name="T96" fmla="*/ 424 w 819"/>
              <a:gd name="T97" fmla="*/ 548 h 823"/>
              <a:gd name="T98" fmla="*/ 520 w 819"/>
              <a:gd name="T99" fmla="*/ 534 h 823"/>
              <a:gd name="T100" fmla="*/ 624 w 819"/>
              <a:gd name="T101" fmla="*/ 371 h 823"/>
              <a:gd name="T102" fmla="*/ 532 w 819"/>
              <a:gd name="T103" fmla="*/ 358 h 823"/>
              <a:gd name="T104" fmla="*/ 505 w 819"/>
              <a:gd name="T105" fmla="*/ 447 h 823"/>
              <a:gd name="T106" fmla="*/ 469 w 819"/>
              <a:gd name="T107" fmla="*/ 374 h 823"/>
              <a:gd name="T108" fmla="*/ 528 w 819"/>
              <a:gd name="T109" fmla="*/ 298 h 823"/>
              <a:gd name="T110" fmla="*/ 412 w 819"/>
              <a:gd name="T111" fmla="*/ 418 h 823"/>
              <a:gd name="T112" fmla="*/ 407 w 819"/>
              <a:gd name="T113" fmla="*/ 449 h 823"/>
              <a:gd name="T114" fmla="*/ 464 w 819"/>
              <a:gd name="T115" fmla="*/ 438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9" h="823">
                <a:moveTo>
                  <a:pt x="434" y="1"/>
                </a:moveTo>
                <a:cubicBezTo>
                  <a:pt x="438" y="9"/>
                  <a:pt x="447" y="9"/>
                  <a:pt x="452" y="15"/>
                </a:cubicBezTo>
                <a:cubicBezTo>
                  <a:pt x="465" y="20"/>
                  <a:pt x="477" y="28"/>
                  <a:pt x="489" y="34"/>
                </a:cubicBezTo>
                <a:cubicBezTo>
                  <a:pt x="491" y="37"/>
                  <a:pt x="495" y="35"/>
                  <a:pt x="497" y="37"/>
                </a:cubicBezTo>
                <a:cubicBezTo>
                  <a:pt x="519" y="50"/>
                  <a:pt x="541" y="68"/>
                  <a:pt x="553" y="91"/>
                </a:cubicBezTo>
                <a:cubicBezTo>
                  <a:pt x="557" y="100"/>
                  <a:pt x="558" y="112"/>
                  <a:pt x="567" y="118"/>
                </a:cubicBezTo>
                <a:cubicBezTo>
                  <a:pt x="582" y="130"/>
                  <a:pt x="598" y="144"/>
                  <a:pt x="604" y="163"/>
                </a:cubicBezTo>
                <a:cubicBezTo>
                  <a:pt x="610" y="173"/>
                  <a:pt x="613" y="185"/>
                  <a:pt x="617" y="196"/>
                </a:cubicBezTo>
                <a:cubicBezTo>
                  <a:pt x="621" y="200"/>
                  <a:pt x="627" y="198"/>
                  <a:pt x="631" y="202"/>
                </a:cubicBezTo>
                <a:cubicBezTo>
                  <a:pt x="653" y="212"/>
                  <a:pt x="674" y="227"/>
                  <a:pt x="688" y="248"/>
                </a:cubicBezTo>
                <a:cubicBezTo>
                  <a:pt x="702" y="247"/>
                  <a:pt x="715" y="254"/>
                  <a:pt x="727" y="261"/>
                </a:cubicBezTo>
                <a:cubicBezTo>
                  <a:pt x="738" y="268"/>
                  <a:pt x="746" y="277"/>
                  <a:pt x="755" y="286"/>
                </a:cubicBezTo>
                <a:cubicBezTo>
                  <a:pt x="758" y="293"/>
                  <a:pt x="766" y="298"/>
                  <a:pt x="769" y="305"/>
                </a:cubicBezTo>
                <a:cubicBezTo>
                  <a:pt x="773" y="307"/>
                  <a:pt x="774" y="312"/>
                  <a:pt x="777" y="316"/>
                </a:cubicBezTo>
                <a:cubicBezTo>
                  <a:pt x="785" y="336"/>
                  <a:pt x="799" y="353"/>
                  <a:pt x="807" y="374"/>
                </a:cubicBezTo>
                <a:cubicBezTo>
                  <a:pt x="811" y="381"/>
                  <a:pt x="815" y="389"/>
                  <a:pt x="819" y="396"/>
                </a:cubicBezTo>
                <a:cubicBezTo>
                  <a:pt x="817" y="409"/>
                  <a:pt x="819" y="419"/>
                  <a:pt x="817" y="431"/>
                </a:cubicBezTo>
                <a:cubicBezTo>
                  <a:pt x="805" y="451"/>
                  <a:pt x="801" y="474"/>
                  <a:pt x="787" y="493"/>
                </a:cubicBezTo>
                <a:cubicBezTo>
                  <a:pt x="776" y="509"/>
                  <a:pt x="761" y="527"/>
                  <a:pt x="744" y="537"/>
                </a:cubicBezTo>
                <a:cubicBezTo>
                  <a:pt x="733" y="546"/>
                  <a:pt x="719" y="552"/>
                  <a:pt x="704" y="555"/>
                </a:cubicBezTo>
                <a:cubicBezTo>
                  <a:pt x="692" y="568"/>
                  <a:pt x="681" y="581"/>
                  <a:pt x="667" y="591"/>
                </a:cubicBezTo>
                <a:cubicBezTo>
                  <a:pt x="654" y="598"/>
                  <a:pt x="642" y="605"/>
                  <a:pt x="628" y="609"/>
                </a:cubicBezTo>
                <a:cubicBezTo>
                  <a:pt x="621" y="614"/>
                  <a:pt x="620" y="624"/>
                  <a:pt x="615" y="631"/>
                </a:cubicBezTo>
                <a:cubicBezTo>
                  <a:pt x="610" y="651"/>
                  <a:pt x="601" y="669"/>
                  <a:pt x="587" y="687"/>
                </a:cubicBezTo>
                <a:cubicBezTo>
                  <a:pt x="579" y="694"/>
                  <a:pt x="571" y="703"/>
                  <a:pt x="561" y="708"/>
                </a:cubicBezTo>
                <a:cubicBezTo>
                  <a:pt x="553" y="729"/>
                  <a:pt x="537" y="750"/>
                  <a:pt x="518" y="761"/>
                </a:cubicBezTo>
                <a:cubicBezTo>
                  <a:pt x="487" y="779"/>
                  <a:pt x="487" y="779"/>
                  <a:pt x="487" y="779"/>
                </a:cubicBezTo>
                <a:cubicBezTo>
                  <a:pt x="463" y="788"/>
                  <a:pt x="437" y="799"/>
                  <a:pt x="420" y="820"/>
                </a:cubicBezTo>
                <a:cubicBezTo>
                  <a:pt x="409" y="823"/>
                  <a:pt x="402" y="810"/>
                  <a:pt x="394" y="806"/>
                </a:cubicBezTo>
                <a:cubicBezTo>
                  <a:pt x="367" y="796"/>
                  <a:pt x="339" y="787"/>
                  <a:pt x="316" y="771"/>
                </a:cubicBezTo>
                <a:cubicBezTo>
                  <a:pt x="287" y="752"/>
                  <a:pt x="260" y="725"/>
                  <a:pt x="255" y="689"/>
                </a:cubicBezTo>
                <a:cubicBezTo>
                  <a:pt x="241" y="680"/>
                  <a:pt x="233" y="665"/>
                  <a:pt x="224" y="652"/>
                </a:cubicBezTo>
                <a:cubicBezTo>
                  <a:pt x="218" y="641"/>
                  <a:pt x="212" y="631"/>
                  <a:pt x="210" y="620"/>
                </a:cubicBezTo>
                <a:cubicBezTo>
                  <a:pt x="206" y="618"/>
                  <a:pt x="199" y="619"/>
                  <a:pt x="194" y="616"/>
                </a:cubicBezTo>
                <a:cubicBezTo>
                  <a:pt x="172" y="607"/>
                  <a:pt x="151" y="597"/>
                  <a:pt x="133" y="580"/>
                </a:cubicBezTo>
                <a:cubicBezTo>
                  <a:pt x="125" y="570"/>
                  <a:pt x="115" y="563"/>
                  <a:pt x="111" y="550"/>
                </a:cubicBezTo>
                <a:cubicBezTo>
                  <a:pt x="107" y="543"/>
                  <a:pt x="98" y="546"/>
                  <a:pt x="92" y="542"/>
                </a:cubicBezTo>
                <a:cubicBezTo>
                  <a:pt x="67" y="527"/>
                  <a:pt x="42" y="504"/>
                  <a:pt x="32" y="476"/>
                </a:cubicBezTo>
                <a:cubicBezTo>
                  <a:pt x="26" y="463"/>
                  <a:pt x="20" y="449"/>
                  <a:pt x="11" y="438"/>
                </a:cubicBezTo>
                <a:cubicBezTo>
                  <a:pt x="13" y="430"/>
                  <a:pt x="3" y="429"/>
                  <a:pt x="4" y="421"/>
                </a:cubicBezTo>
                <a:cubicBezTo>
                  <a:pt x="4" y="403"/>
                  <a:pt x="0" y="382"/>
                  <a:pt x="14" y="368"/>
                </a:cubicBezTo>
                <a:cubicBezTo>
                  <a:pt x="17" y="365"/>
                  <a:pt x="16" y="361"/>
                  <a:pt x="19" y="358"/>
                </a:cubicBezTo>
                <a:cubicBezTo>
                  <a:pt x="33" y="323"/>
                  <a:pt x="59" y="288"/>
                  <a:pt x="93" y="269"/>
                </a:cubicBezTo>
                <a:cubicBezTo>
                  <a:pt x="97" y="267"/>
                  <a:pt x="101" y="266"/>
                  <a:pt x="105" y="263"/>
                </a:cubicBezTo>
                <a:cubicBezTo>
                  <a:pt x="127" y="258"/>
                  <a:pt x="127" y="258"/>
                  <a:pt x="127" y="258"/>
                </a:cubicBezTo>
                <a:cubicBezTo>
                  <a:pt x="144" y="241"/>
                  <a:pt x="162" y="224"/>
                  <a:pt x="185" y="219"/>
                </a:cubicBezTo>
                <a:cubicBezTo>
                  <a:pt x="190" y="214"/>
                  <a:pt x="200" y="216"/>
                  <a:pt x="202" y="208"/>
                </a:cubicBezTo>
                <a:cubicBezTo>
                  <a:pt x="212" y="176"/>
                  <a:pt x="234" y="147"/>
                  <a:pt x="260" y="126"/>
                </a:cubicBezTo>
                <a:cubicBezTo>
                  <a:pt x="263" y="102"/>
                  <a:pt x="278" y="82"/>
                  <a:pt x="296" y="66"/>
                </a:cubicBezTo>
                <a:cubicBezTo>
                  <a:pt x="310" y="57"/>
                  <a:pt x="323" y="49"/>
                  <a:pt x="339" y="42"/>
                </a:cubicBezTo>
                <a:cubicBezTo>
                  <a:pt x="352" y="34"/>
                  <a:pt x="366" y="27"/>
                  <a:pt x="379" y="20"/>
                </a:cubicBezTo>
                <a:cubicBezTo>
                  <a:pt x="400" y="0"/>
                  <a:pt x="400" y="0"/>
                  <a:pt x="400" y="0"/>
                </a:cubicBezTo>
                <a:cubicBezTo>
                  <a:pt x="409" y="0"/>
                  <a:pt x="419" y="0"/>
                  <a:pt x="428" y="0"/>
                </a:cubicBezTo>
                <a:cubicBezTo>
                  <a:pt x="434" y="1"/>
                  <a:pt x="434" y="1"/>
                  <a:pt x="434" y="1"/>
                </a:cubicBezTo>
                <a:close/>
                <a:moveTo>
                  <a:pt x="420" y="10"/>
                </a:moveTo>
                <a:cubicBezTo>
                  <a:pt x="416" y="9"/>
                  <a:pt x="416" y="9"/>
                  <a:pt x="416" y="9"/>
                </a:cubicBezTo>
                <a:cubicBezTo>
                  <a:pt x="375" y="57"/>
                  <a:pt x="300" y="57"/>
                  <a:pt x="280" y="122"/>
                </a:cubicBezTo>
                <a:cubicBezTo>
                  <a:pt x="278" y="127"/>
                  <a:pt x="282" y="132"/>
                  <a:pt x="278" y="135"/>
                </a:cubicBezTo>
                <a:cubicBezTo>
                  <a:pt x="268" y="142"/>
                  <a:pt x="258" y="149"/>
                  <a:pt x="249" y="158"/>
                </a:cubicBezTo>
                <a:cubicBezTo>
                  <a:pt x="237" y="177"/>
                  <a:pt x="223" y="196"/>
                  <a:pt x="224" y="219"/>
                </a:cubicBezTo>
                <a:cubicBezTo>
                  <a:pt x="221" y="225"/>
                  <a:pt x="214" y="224"/>
                  <a:pt x="209" y="225"/>
                </a:cubicBezTo>
                <a:cubicBezTo>
                  <a:pt x="181" y="230"/>
                  <a:pt x="156" y="247"/>
                  <a:pt x="139" y="270"/>
                </a:cubicBezTo>
                <a:cubicBezTo>
                  <a:pt x="137" y="275"/>
                  <a:pt x="133" y="268"/>
                  <a:pt x="131" y="273"/>
                </a:cubicBezTo>
                <a:cubicBezTo>
                  <a:pt x="109" y="277"/>
                  <a:pt x="92" y="289"/>
                  <a:pt x="73" y="303"/>
                </a:cubicBezTo>
                <a:cubicBezTo>
                  <a:pt x="48" y="328"/>
                  <a:pt x="37" y="360"/>
                  <a:pt x="23" y="390"/>
                </a:cubicBezTo>
                <a:cubicBezTo>
                  <a:pt x="22" y="397"/>
                  <a:pt x="11" y="401"/>
                  <a:pt x="14" y="409"/>
                </a:cubicBezTo>
                <a:cubicBezTo>
                  <a:pt x="19" y="412"/>
                  <a:pt x="22" y="418"/>
                  <a:pt x="26" y="423"/>
                </a:cubicBezTo>
                <a:cubicBezTo>
                  <a:pt x="37" y="447"/>
                  <a:pt x="45" y="475"/>
                  <a:pt x="65" y="496"/>
                </a:cubicBezTo>
                <a:cubicBezTo>
                  <a:pt x="77" y="509"/>
                  <a:pt x="93" y="521"/>
                  <a:pt x="110" y="527"/>
                </a:cubicBezTo>
                <a:cubicBezTo>
                  <a:pt x="114" y="530"/>
                  <a:pt x="122" y="525"/>
                  <a:pt x="125" y="531"/>
                </a:cubicBezTo>
                <a:cubicBezTo>
                  <a:pt x="129" y="554"/>
                  <a:pt x="151" y="571"/>
                  <a:pt x="170" y="583"/>
                </a:cubicBezTo>
                <a:cubicBezTo>
                  <a:pt x="181" y="591"/>
                  <a:pt x="194" y="591"/>
                  <a:pt x="205" y="595"/>
                </a:cubicBezTo>
                <a:cubicBezTo>
                  <a:pt x="212" y="596"/>
                  <a:pt x="221" y="590"/>
                  <a:pt x="226" y="597"/>
                </a:cubicBezTo>
                <a:cubicBezTo>
                  <a:pt x="226" y="608"/>
                  <a:pt x="228" y="619"/>
                  <a:pt x="231" y="629"/>
                </a:cubicBezTo>
                <a:cubicBezTo>
                  <a:pt x="240" y="646"/>
                  <a:pt x="252" y="666"/>
                  <a:pt x="272" y="672"/>
                </a:cubicBezTo>
                <a:cubicBezTo>
                  <a:pt x="276" y="676"/>
                  <a:pt x="273" y="682"/>
                  <a:pt x="274" y="687"/>
                </a:cubicBezTo>
                <a:cubicBezTo>
                  <a:pt x="278" y="726"/>
                  <a:pt x="319" y="754"/>
                  <a:pt x="353" y="766"/>
                </a:cubicBezTo>
                <a:cubicBezTo>
                  <a:pt x="367" y="772"/>
                  <a:pt x="383" y="773"/>
                  <a:pt x="397" y="781"/>
                </a:cubicBezTo>
                <a:cubicBezTo>
                  <a:pt x="405" y="783"/>
                  <a:pt x="409" y="790"/>
                  <a:pt x="416" y="794"/>
                </a:cubicBezTo>
                <a:cubicBezTo>
                  <a:pt x="424" y="792"/>
                  <a:pt x="424" y="792"/>
                  <a:pt x="424" y="792"/>
                </a:cubicBezTo>
                <a:cubicBezTo>
                  <a:pt x="436" y="781"/>
                  <a:pt x="452" y="778"/>
                  <a:pt x="467" y="772"/>
                </a:cubicBezTo>
                <a:cubicBezTo>
                  <a:pt x="478" y="770"/>
                  <a:pt x="486" y="762"/>
                  <a:pt x="496" y="759"/>
                </a:cubicBezTo>
                <a:cubicBezTo>
                  <a:pt x="515" y="747"/>
                  <a:pt x="539" y="732"/>
                  <a:pt x="543" y="708"/>
                </a:cubicBezTo>
                <a:cubicBezTo>
                  <a:pt x="544" y="704"/>
                  <a:pt x="542" y="701"/>
                  <a:pt x="545" y="697"/>
                </a:cubicBezTo>
                <a:cubicBezTo>
                  <a:pt x="554" y="693"/>
                  <a:pt x="563" y="688"/>
                  <a:pt x="570" y="681"/>
                </a:cubicBezTo>
                <a:cubicBezTo>
                  <a:pt x="587" y="658"/>
                  <a:pt x="604" y="632"/>
                  <a:pt x="604" y="602"/>
                </a:cubicBezTo>
                <a:cubicBezTo>
                  <a:pt x="605" y="599"/>
                  <a:pt x="606" y="595"/>
                  <a:pt x="610" y="596"/>
                </a:cubicBezTo>
                <a:cubicBezTo>
                  <a:pt x="619" y="594"/>
                  <a:pt x="628" y="592"/>
                  <a:pt x="636" y="589"/>
                </a:cubicBezTo>
                <a:cubicBezTo>
                  <a:pt x="655" y="583"/>
                  <a:pt x="673" y="571"/>
                  <a:pt x="685" y="552"/>
                </a:cubicBezTo>
                <a:cubicBezTo>
                  <a:pt x="688" y="549"/>
                  <a:pt x="687" y="543"/>
                  <a:pt x="691" y="540"/>
                </a:cubicBezTo>
                <a:cubicBezTo>
                  <a:pt x="715" y="539"/>
                  <a:pt x="736" y="526"/>
                  <a:pt x="753" y="509"/>
                </a:cubicBezTo>
                <a:cubicBezTo>
                  <a:pt x="777" y="487"/>
                  <a:pt x="785" y="457"/>
                  <a:pt x="799" y="429"/>
                </a:cubicBezTo>
                <a:cubicBezTo>
                  <a:pt x="801" y="420"/>
                  <a:pt x="813" y="415"/>
                  <a:pt x="810" y="405"/>
                </a:cubicBezTo>
                <a:cubicBezTo>
                  <a:pt x="778" y="368"/>
                  <a:pt x="772" y="318"/>
                  <a:pt x="733" y="287"/>
                </a:cubicBezTo>
                <a:cubicBezTo>
                  <a:pt x="717" y="274"/>
                  <a:pt x="698" y="267"/>
                  <a:pt x="677" y="266"/>
                </a:cubicBezTo>
                <a:cubicBezTo>
                  <a:pt x="670" y="256"/>
                  <a:pt x="665" y="245"/>
                  <a:pt x="654" y="237"/>
                </a:cubicBezTo>
                <a:cubicBezTo>
                  <a:pt x="644" y="228"/>
                  <a:pt x="631" y="221"/>
                  <a:pt x="619" y="215"/>
                </a:cubicBezTo>
                <a:cubicBezTo>
                  <a:pt x="614" y="213"/>
                  <a:pt x="607" y="214"/>
                  <a:pt x="603" y="211"/>
                </a:cubicBezTo>
                <a:cubicBezTo>
                  <a:pt x="603" y="188"/>
                  <a:pt x="592" y="169"/>
                  <a:pt x="579" y="151"/>
                </a:cubicBezTo>
                <a:cubicBezTo>
                  <a:pt x="570" y="139"/>
                  <a:pt x="559" y="131"/>
                  <a:pt x="547" y="124"/>
                </a:cubicBezTo>
                <a:cubicBezTo>
                  <a:pt x="542" y="106"/>
                  <a:pt x="534" y="90"/>
                  <a:pt x="519" y="76"/>
                </a:cubicBezTo>
                <a:cubicBezTo>
                  <a:pt x="490" y="46"/>
                  <a:pt x="450" y="39"/>
                  <a:pt x="420" y="10"/>
                </a:cubicBezTo>
                <a:close/>
                <a:moveTo>
                  <a:pt x="424" y="37"/>
                </a:moveTo>
                <a:cubicBezTo>
                  <a:pt x="420" y="34"/>
                  <a:pt x="416" y="24"/>
                  <a:pt x="412" y="33"/>
                </a:cubicBezTo>
                <a:cubicBezTo>
                  <a:pt x="400" y="46"/>
                  <a:pt x="384" y="54"/>
                  <a:pt x="369" y="62"/>
                </a:cubicBezTo>
                <a:cubicBezTo>
                  <a:pt x="343" y="76"/>
                  <a:pt x="310" y="90"/>
                  <a:pt x="296" y="121"/>
                </a:cubicBezTo>
                <a:cubicBezTo>
                  <a:pt x="294" y="127"/>
                  <a:pt x="293" y="135"/>
                  <a:pt x="291" y="141"/>
                </a:cubicBezTo>
                <a:cubicBezTo>
                  <a:pt x="268" y="160"/>
                  <a:pt x="268" y="160"/>
                  <a:pt x="268" y="160"/>
                </a:cubicBezTo>
                <a:cubicBezTo>
                  <a:pt x="256" y="175"/>
                  <a:pt x="243" y="190"/>
                  <a:pt x="235" y="208"/>
                </a:cubicBezTo>
                <a:cubicBezTo>
                  <a:pt x="233" y="218"/>
                  <a:pt x="232" y="230"/>
                  <a:pt x="230" y="240"/>
                </a:cubicBezTo>
                <a:cubicBezTo>
                  <a:pt x="217" y="242"/>
                  <a:pt x="204" y="246"/>
                  <a:pt x="191" y="250"/>
                </a:cubicBezTo>
                <a:cubicBezTo>
                  <a:pt x="171" y="257"/>
                  <a:pt x="150" y="271"/>
                  <a:pt x="140" y="292"/>
                </a:cubicBezTo>
                <a:cubicBezTo>
                  <a:pt x="107" y="296"/>
                  <a:pt x="83" y="321"/>
                  <a:pt x="63" y="346"/>
                </a:cubicBezTo>
                <a:cubicBezTo>
                  <a:pt x="52" y="364"/>
                  <a:pt x="43" y="384"/>
                  <a:pt x="38" y="405"/>
                </a:cubicBezTo>
                <a:cubicBezTo>
                  <a:pt x="38" y="408"/>
                  <a:pt x="33" y="408"/>
                  <a:pt x="34" y="412"/>
                </a:cubicBezTo>
                <a:cubicBezTo>
                  <a:pt x="65" y="439"/>
                  <a:pt x="61" y="480"/>
                  <a:pt x="94" y="506"/>
                </a:cubicBezTo>
                <a:cubicBezTo>
                  <a:pt x="105" y="516"/>
                  <a:pt x="121" y="516"/>
                  <a:pt x="134" y="518"/>
                </a:cubicBezTo>
                <a:cubicBezTo>
                  <a:pt x="139" y="523"/>
                  <a:pt x="138" y="531"/>
                  <a:pt x="143" y="536"/>
                </a:cubicBezTo>
                <a:cubicBezTo>
                  <a:pt x="149" y="545"/>
                  <a:pt x="156" y="553"/>
                  <a:pt x="165" y="560"/>
                </a:cubicBezTo>
                <a:cubicBezTo>
                  <a:pt x="185" y="572"/>
                  <a:pt x="208" y="586"/>
                  <a:pt x="234" y="579"/>
                </a:cubicBezTo>
                <a:cubicBezTo>
                  <a:pt x="237" y="581"/>
                  <a:pt x="237" y="581"/>
                  <a:pt x="237" y="581"/>
                </a:cubicBezTo>
                <a:cubicBezTo>
                  <a:pt x="242" y="614"/>
                  <a:pt x="248" y="650"/>
                  <a:pt x="283" y="665"/>
                </a:cubicBezTo>
                <a:cubicBezTo>
                  <a:pt x="285" y="666"/>
                  <a:pt x="290" y="669"/>
                  <a:pt x="288" y="674"/>
                </a:cubicBezTo>
                <a:cubicBezTo>
                  <a:pt x="290" y="728"/>
                  <a:pt x="348" y="749"/>
                  <a:pt x="390" y="764"/>
                </a:cubicBezTo>
                <a:cubicBezTo>
                  <a:pt x="399" y="766"/>
                  <a:pt x="407" y="770"/>
                  <a:pt x="415" y="775"/>
                </a:cubicBezTo>
                <a:cubicBezTo>
                  <a:pt x="417" y="777"/>
                  <a:pt x="419" y="781"/>
                  <a:pt x="423" y="780"/>
                </a:cubicBezTo>
                <a:cubicBezTo>
                  <a:pt x="428" y="772"/>
                  <a:pt x="437" y="769"/>
                  <a:pt x="445" y="765"/>
                </a:cubicBezTo>
                <a:cubicBezTo>
                  <a:pt x="479" y="752"/>
                  <a:pt x="523" y="737"/>
                  <a:pt x="530" y="696"/>
                </a:cubicBezTo>
                <a:cubicBezTo>
                  <a:pt x="561" y="676"/>
                  <a:pt x="581" y="642"/>
                  <a:pt x="590" y="608"/>
                </a:cubicBezTo>
                <a:cubicBezTo>
                  <a:pt x="593" y="601"/>
                  <a:pt x="592" y="592"/>
                  <a:pt x="595" y="585"/>
                </a:cubicBezTo>
                <a:cubicBezTo>
                  <a:pt x="618" y="580"/>
                  <a:pt x="641" y="574"/>
                  <a:pt x="660" y="560"/>
                </a:cubicBezTo>
                <a:cubicBezTo>
                  <a:pt x="673" y="553"/>
                  <a:pt x="677" y="540"/>
                  <a:pt x="685" y="529"/>
                </a:cubicBezTo>
                <a:cubicBezTo>
                  <a:pt x="701" y="527"/>
                  <a:pt x="715" y="520"/>
                  <a:pt x="727" y="512"/>
                </a:cubicBezTo>
                <a:cubicBezTo>
                  <a:pt x="756" y="489"/>
                  <a:pt x="770" y="457"/>
                  <a:pt x="785" y="426"/>
                </a:cubicBezTo>
                <a:cubicBezTo>
                  <a:pt x="788" y="421"/>
                  <a:pt x="793" y="415"/>
                  <a:pt x="794" y="408"/>
                </a:cubicBezTo>
                <a:cubicBezTo>
                  <a:pt x="794" y="407"/>
                  <a:pt x="792" y="407"/>
                  <a:pt x="792" y="406"/>
                </a:cubicBezTo>
                <a:cubicBezTo>
                  <a:pt x="788" y="404"/>
                  <a:pt x="787" y="401"/>
                  <a:pt x="786" y="397"/>
                </a:cubicBezTo>
                <a:cubicBezTo>
                  <a:pt x="765" y="380"/>
                  <a:pt x="762" y="352"/>
                  <a:pt x="747" y="331"/>
                </a:cubicBezTo>
                <a:cubicBezTo>
                  <a:pt x="743" y="319"/>
                  <a:pt x="732" y="309"/>
                  <a:pt x="725" y="298"/>
                </a:cubicBezTo>
                <a:cubicBezTo>
                  <a:pt x="714" y="290"/>
                  <a:pt x="701" y="283"/>
                  <a:pt x="687" y="281"/>
                </a:cubicBezTo>
                <a:cubicBezTo>
                  <a:pt x="681" y="279"/>
                  <a:pt x="673" y="283"/>
                  <a:pt x="667" y="277"/>
                </a:cubicBezTo>
                <a:cubicBezTo>
                  <a:pt x="666" y="272"/>
                  <a:pt x="662" y="268"/>
                  <a:pt x="659" y="263"/>
                </a:cubicBezTo>
                <a:cubicBezTo>
                  <a:pt x="649" y="248"/>
                  <a:pt x="632" y="235"/>
                  <a:pt x="616" y="230"/>
                </a:cubicBezTo>
                <a:cubicBezTo>
                  <a:pt x="612" y="227"/>
                  <a:pt x="607" y="227"/>
                  <a:pt x="602" y="226"/>
                </a:cubicBezTo>
                <a:cubicBezTo>
                  <a:pt x="598" y="224"/>
                  <a:pt x="592" y="227"/>
                  <a:pt x="588" y="222"/>
                </a:cubicBezTo>
                <a:cubicBezTo>
                  <a:pt x="585" y="198"/>
                  <a:pt x="576" y="175"/>
                  <a:pt x="564" y="155"/>
                </a:cubicBezTo>
                <a:cubicBezTo>
                  <a:pt x="557" y="144"/>
                  <a:pt x="547" y="134"/>
                  <a:pt x="535" y="129"/>
                </a:cubicBezTo>
                <a:cubicBezTo>
                  <a:pt x="525" y="110"/>
                  <a:pt x="525" y="110"/>
                  <a:pt x="525" y="110"/>
                </a:cubicBezTo>
                <a:cubicBezTo>
                  <a:pt x="518" y="99"/>
                  <a:pt x="510" y="88"/>
                  <a:pt x="499" y="80"/>
                </a:cubicBezTo>
                <a:cubicBezTo>
                  <a:pt x="478" y="60"/>
                  <a:pt x="448" y="53"/>
                  <a:pt x="424" y="37"/>
                </a:cubicBezTo>
                <a:close/>
                <a:moveTo>
                  <a:pt x="505" y="92"/>
                </a:moveTo>
                <a:cubicBezTo>
                  <a:pt x="480" y="63"/>
                  <a:pt x="444" y="61"/>
                  <a:pt x="418" y="37"/>
                </a:cubicBezTo>
                <a:cubicBezTo>
                  <a:pt x="408" y="44"/>
                  <a:pt x="399" y="51"/>
                  <a:pt x="389" y="57"/>
                </a:cubicBezTo>
                <a:cubicBezTo>
                  <a:pt x="362" y="74"/>
                  <a:pt x="329" y="83"/>
                  <a:pt x="308" y="111"/>
                </a:cubicBezTo>
                <a:cubicBezTo>
                  <a:pt x="302" y="121"/>
                  <a:pt x="299" y="131"/>
                  <a:pt x="300" y="143"/>
                </a:cubicBezTo>
                <a:cubicBezTo>
                  <a:pt x="298" y="145"/>
                  <a:pt x="298" y="145"/>
                  <a:pt x="298" y="145"/>
                </a:cubicBezTo>
                <a:cubicBezTo>
                  <a:pt x="290" y="149"/>
                  <a:pt x="283" y="154"/>
                  <a:pt x="277" y="160"/>
                </a:cubicBezTo>
                <a:cubicBezTo>
                  <a:pt x="256" y="182"/>
                  <a:pt x="237" y="208"/>
                  <a:pt x="238" y="240"/>
                </a:cubicBezTo>
                <a:cubicBezTo>
                  <a:pt x="236" y="249"/>
                  <a:pt x="227" y="244"/>
                  <a:pt x="222" y="246"/>
                </a:cubicBezTo>
                <a:cubicBezTo>
                  <a:pt x="191" y="252"/>
                  <a:pt x="157" y="266"/>
                  <a:pt x="144" y="298"/>
                </a:cubicBezTo>
                <a:cubicBezTo>
                  <a:pt x="133" y="298"/>
                  <a:pt x="133" y="298"/>
                  <a:pt x="133" y="298"/>
                </a:cubicBezTo>
                <a:cubicBezTo>
                  <a:pt x="85" y="313"/>
                  <a:pt x="57" y="361"/>
                  <a:pt x="44" y="405"/>
                </a:cubicBezTo>
                <a:cubicBezTo>
                  <a:pt x="40" y="413"/>
                  <a:pt x="49" y="417"/>
                  <a:pt x="53" y="423"/>
                </a:cubicBezTo>
                <a:cubicBezTo>
                  <a:pt x="62" y="442"/>
                  <a:pt x="68" y="462"/>
                  <a:pt x="79" y="479"/>
                </a:cubicBezTo>
                <a:cubicBezTo>
                  <a:pt x="86" y="492"/>
                  <a:pt x="98" y="502"/>
                  <a:pt x="110" y="508"/>
                </a:cubicBezTo>
                <a:cubicBezTo>
                  <a:pt x="120" y="511"/>
                  <a:pt x="132" y="510"/>
                  <a:pt x="140" y="515"/>
                </a:cubicBezTo>
                <a:cubicBezTo>
                  <a:pt x="143" y="530"/>
                  <a:pt x="155" y="543"/>
                  <a:pt x="166" y="553"/>
                </a:cubicBezTo>
                <a:cubicBezTo>
                  <a:pt x="182" y="564"/>
                  <a:pt x="200" y="576"/>
                  <a:pt x="221" y="575"/>
                </a:cubicBezTo>
                <a:cubicBezTo>
                  <a:pt x="228" y="577"/>
                  <a:pt x="238" y="569"/>
                  <a:pt x="242" y="578"/>
                </a:cubicBezTo>
                <a:cubicBezTo>
                  <a:pt x="247" y="608"/>
                  <a:pt x="247" y="608"/>
                  <a:pt x="247" y="608"/>
                </a:cubicBezTo>
                <a:cubicBezTo>
                  <a:pt x="251" y="632"/>
                  <a:pt x="268" y="657"/>
                  <a:pt x="293" y="664"/>
                </a:cubicBezTo>
                <a:cubicBezTo>
                  <a:pt x="293" y="675"/>
                  <a:pt x="294" y="685"/>
                  <a:pt x="297" y="694"/>
                </a:cubicBezTo>
                <a:cubicBezTo>
                  <a:pt x="311" y="727"/>
                  <a:pt x="346" y="740"/>
                  <a:pt x="375" y="752"/>
                </a:cubicBezTo>
                <a:cubicBezTo>
                  <a:pt x="383" y="756"/>
                  <a:pt x="391" y="758"/>
                  <a:pt x="399" y="761"/>
                </a:cubicBezTo>
                <a:cubicBezTo>
                  <a:pt x="407" y="762"/>
                  <a:pt x="412" y="772"/>
                  <a:pt x="421" y="772"/>
                </a:cubicBezTo>
                <a:cubicBezTo>
                  <a:pt x="453" y="753"/>
                  <a:pt x="494" y="749"/>
                  <a:pt x="517" y="715"/>
                </a:cubicBezTo>
                <a:cubicBezTo>
                  <a:pt x="521" y="708"/>
                  <a:pt x="522" y="699"/>
                  <a:pt x="526" y="692"/>
                </a:cubicBezTo>
                <a:cubicBezTo>
                  <a:pt x="540" y="685"/>
                  <a:pt x="554" y="672"/>
                  <a:pt x="563" y="657"/>
                </a:cubicBezTo>
                <a:cubicBezTo>
                  <a:pt x="575" y="639"/>
                  <a:pt x="582" y="620"/>
                  <a:pt x="586" y="599"/>
                </a:cubicBezTo>
                <a:cubicBezTo>
                  <a:pt x="588" y="593"/>
                  <a:pt x="585" y="582"/>
                  <a:pt x="594" y="580"/>
                </a:cubicBezTo>
                <a:cubicBezTo>
                  <a:pt x="606" y="577"/>
                  <a:pt x="616" y="576"/>
                  <a:pt x="627" y="572"/>
                </a:cubicBezTo>
                <a:cubicBezTo>
                  <a:pt x="645" y="566"/>
                  <a:pt x="664" y="554"/>
                  <a:pt x="674" y="537"/>
                </a:cubicBezTo>
                <a:cubicBezTo>
                  <a:pt x="675" y="524"/>
                  <a:pt x="690" y="525"/>
                  <a:pt x="699" y="522"/>
                </a:cubicBezTo>
                <a:cubicBezTo>
                  <a:pt x="740" y="508"/>
                  <a:pt x="759" y="466"/>
                  <a:pt x="776" y="432"/>
                </a:cubicBezTo>
                <a:cubicBezTo>
                  <a:pt x="779" y="423"/>
                  <a:pt x="788" y="418"/>
                  <a:pt x="788" y="408"/>
                </a:cubicBezTo>
                <a:cubicBezTo>
                  <a:pt x="759" y="385"/>
                  <a:pt x="755" y="349"/>
                  <a:pt x="736" y="320"/>
                </a:cubicBezTo>
                <a:cubicBezTo>
                  <a:pt x="724" y="303"/>
                  <a:pt x="704" y="288"/>
                  <a:pt x="683" y="286"/>
                </a:cubicBezTo>
                <a:cubicBezTo>
                  <a:pt x="677" y="286"/>
                  <a:pt x="670" y="286"/>
                  <a:pt x="665" y="285"/>
                </a:cubicBezTo>
                <a:cubicBezTo>
                  <a:pt x="652" y="257"/>
                  <a:pt x="625" y="235"/>
                  <a:pt x="595" y="230"/>
                </a:cubicBezTo>
                <a:cubicBezTo>
                  <a:pt x="591" y="230"/>
                  <a:pt x="586" y="231"/>
                  <a:pt x="582" y="229"/>
                </a:cubicBezTo>
                <a:cubicBezTo>
                  <a:pt x="582" y="190"/>
                  <a:pt x="565" y="149"/>
                  <a:pt x="528" y="131"/>
                </a:cubicBezTo>
                <a:cubicBezTo>
                  <a:pt x="524" y="116"/>
                  <a:pt x="515" y="104"/>
                  <a:pt x="505" y="92"/>
                </a:cubicBezTo>
                <a:close/>
                <a:moveTo>
                  <a:pt x="427" y="56"/>
                </a:moveTo>
                <a:cubicBezTo>
                  <a:pt x="422" y="55"/>
                  <a:pt x="420" y="45"/>
                  <a:pt x="413" y="49"/>
                </a:cubicBezTo>
                <a:cubicBezTo>
                  <a:pt x="402" y="65"/>
                  <a:pt x="384" y="68"/>
                  <a:pt x="369" y="78"/>
                </a:cubicBezTo>
                <a:cubicBezTo>
                  <a:pt x="347" y="90"/>
                  <a:pt x="321" y="101"/>
                  <a:pt x="309" y="127"/>
                </a:cubicBezTo>
                <a:cubicBezTo>
                  <a:pt x="306" y="135"/>
                  <a:pt x="311" y="145"/>
                  <a:pt x="305" y="151"/>
                </a:cubicBezTo>
                <a:cubicBezTo>
                  <a:pt x="295" y="155"/>
                  <a:pt x="288" y="163"/>
                  <a:pt x="279" y="169"/>
                </a:cubicBezTo>
                <a:cubicBezTo>
                  <a:pt x="256" y="189"/>
                  <a:pt x="246" y="217"/>
                  <a:pt x="246" y="249"/>
                </a:cubicBezTo>
                <a:cubicBezTo>
                  <a:pt x="244" y="254"/>
                  <a:pt x="237" y="250"/>
                  <a:pt x="233" y="252"/>
                </a:cubicBezTo>
                <a:cubicBezTo>
                  <a:pt x="218" y="254"/>
                  <a:pt x="205" y="259"/>
                  <a:pt x="192" y="265"/>
                </a:cubicBezTo>
                <a:cubicBezTo>
                  <a:pt x="173" y="272"/>
                  <a:pt x="159" y="287"/>
                  <a:pt x="151" y="306"/>
                </a:cubicBezTo>
                <a:cubicBezTo>
                  <a:pt x="140" y="307"/>
                  <a:pt x="128" y="307"/>
                  <a:pt x="118" y="313"/>
                </a:cubicBezTo>
                <a:cubicBezTo>
                  <a:pt x="89" y="325"/>
                  <a:pt x="75" y="356"/>
                  <a:pt x="60" y="381"/>
                </a:cubicBezTo>
                <a:cubicBezTo>
                  <a:pt x="58" y="391"/>
                  <a:pt x="53" y="401"/>
                  <a:pt x="52" y="411"/>
                </a:cubicBezTo>
                <a:cubicBezTo>
                  <a:pt x="59" y="423"/>
                  <a:pt x="68" y="434"/>
                  <a:pt x="72" y="448"/>
                </a:cubicBezTo>
                <a:cubicBezTo>
                  <a:pt x="81" y="459"/>
                  <a:pt x="84" y="474"/>
                  <a:pt x="97" y="483"/>
                </a:cubicBezTo>
                <a:cubicBezTo>
                  <a:pt x="106" y="498"/>
                  <a:pt x="125" y="499"/>
                  <a:pt x="141" y="502"/>
                </a:cubicBezTo>
                <a:cubicBezTo>
                  <a:pt x="145" y="512"/>
                  <a:pt x="149" y="521"/>
                  <a:pt x="155" y="530"/>
                </a:cubicBezTo>
                <a:cubicBezTo>
                  <a:pt x="170" y="553"/>
                  <a:pt x="198" y="563"/>
                  <a:pt x="223" y="566"/>
                </a:cubicBezTo>
                <a:cubicBezTo>
                  <a:pt x="231" y="568"/>
                  <a:pt x="239" y="564"/>
                  <a:pt x="246" y="566"/>
                </a:cubicBezTo>
                <a:cubicBezTo>
                  <a:pt x="255" y="596"/>
                  <a:pt x="255" y="630"/>
                  <a:pt x="282" y="650"/>
                </a:cubicBezTo>
                <a:cubicBezTo>
                  <a:pt x="288" y="656"/>
                  <a:pt x="304" y="653"/>
                  <a:pt x="300" y="666"/>
                </a:cubicBezTo>
                <a:cubicBezTo>
                  <a:pt x="298" y="687"/>
                  <a:pt x="312" y="703"/>
                  <a:pt x="325" y="716"/>
                </a:cubicBezTo>
                <a:cubicBezTo>
                  <a:pt x="346" y="732"/>
                  <a:pt x="371" y="742"/>
                  <a:pt x="395" y="751"/>
                </a:cubicBezTo>
                <a:cubicBezTo>
                  <a:pt x="406" y="752"/>
                  <a:pt x="416" y="765"/>
                  <a:pt x="429" y="759"/>
                </a:cubicBezTo>
                <a:cubicBezTo>
                  <a:pt x="453" y="739"/>
                  <a:pt x="490" y="740"/>
                  <a:pt x="510" y="710"/>
                </a:cubicBezTo>
                <a:cubicBezTo>
                  <a:pt x="519" y="686"/>
                  <a:pt x="519" y="686"/>
                  <a:pt x="519" y="686"/>
                </a:cubicBezTo>
                <a:cubicBezTo>
                  <a:pt x="535" y="678"/>
                  <a:pt x="548" y="664"/>
                  <a:pt x="557" y="649"/>
                </a:cubicBezTo>
                <a:cubicBezTo>
                  <a:pt x="568" y="625"/>
                  <a:pt x="578" y="600"/>
                  <a:pt x="582" y="575"/>
                </a:cubicBezTo>
                <a:cubicBezTo>
                  <a:pt x="585" y="571"/>
                  <a:pt x="585" y="571"/>
                  <a:pt x="585" y="571"/>
                </a:cubicBezTo>
                <a:cubicBezTo>
                  <a:pt x="591" y="569"/>
                  <a:pt x="599" y="570"/>
                  <a:pt x="606" y="566"/>
                </a:cubicBezTo>
                <a:cubicBezTo>
                  <a:pt x="635" y="563"/>
                  <a:pt x="664" y="546"/>
                  <a:pt x="675" y="518"/>
                </a:cubicBezTo>
                <a:cubicBezTo>
                  <a:pt x="678" y="513"/>
                  <a:pt x="685" y="515"/>
                  <a:pt x="688" y="516"/>
                </a:cubicBezTo>
                <a:cubicBezTo>
                  <a:pt x="706" y="516"/>
                  <a:pt x="718" y="504"/>
                  <a:pt x="731" y="492"/>
                </a:cubicBezTo>
                <a:cubicBezTo>
                  <a:pt x="750" y="471"/>
                  <a:pt x="764" y="446"/>
                  <a:pt x="774" y="420"/>
                </a:cubicBezTo>
                <a:cubicBezTo>
                  <a:pt x="775" y="416"/>
                  <a:pt x="778" y="411"/>
                  <a:pt x="775" y="407"/>
                </a:cubicBezTo>
                <a:cubicBezTo>
                  <a:pt x="745" y="377"/>
                  <a:pt x="741" y="330"/>
                  <a:pt x="704" y="305"/>
                </a:cubicBezTo>
                <a:cubicBezTo>
                  <a:pt x="694" y="297"/>
                  <a:pt x="679" y="296"/>
                  <a:pt x="666" y="297"/>
                </a:cubicBezTo>
                <a:cubicBezTo>
                  <a:pt x="662" y="296"/>
                  <a:pt x="659" y="291"/>
                  <a:pt x="657" y="287"/>
                </a:cubicBezTo>
                <a:cubicBezTo>
                  <a:pt x="646" y="269"/>
                  <a:pt x="629" y="252"/>
                  <a:pt x="609" y="244"/>
                </a:cubicBezTo>
                <a:cubicBezTo>
                  <a:pt x="602" y="241"/>
                  <a:pt x="593" y="240"/>
                  <a:pt x="586" y="239"/>
                </a:cubicBezTo>
                <a:cubicBezTo>
                  <a:pt x="582" y="238"/>
                  <a:pt x="576" y="240"/>
                  <a:pt x="573" y="236"/>
                </a:cubicBezTo>
                <a:cubicBezTo>
                  <a:pt x="568" y="211"/>
                  <a:pt x="568" y="185"/>
                  <a:pt x="552" y="165"/>
                </a:cubicBezTo>
                <a:cubicBezTo>
                  <a:pt x="545" y="152"/>
                  <a:pt x="533" y="141"/>
                  <a:pt x="520" y="135"/>
                </a:cubicBezTo>
                <a:cubicBezTo>
                  <a:pt x="516" y="120"/>
                  <a:pt x="506" y="107"/>
                  <a:pt x="494" y="95"/>
                </a:cubicBezTo>
                <a:cubicBezTo>
                  <a:pt x="475" y="75"/>
                  <a:pt x="448" y="72"/>
                  <a:pt x="427" y="56"/>
                </a:cubicBezTo>
                <a:close/>
                <a:moveTo>
                  <a:pt x="434" y="67"/>
                </a:moveTo>
                <a:cubicBezTo>
                  <a:pt x="428" y="63"/>
                  <a:pt x="423" y="59"/>
                  <a:pt x="417" y="55"/>
                </a:cubicBezTo>
                <a:cubicBezTo>
                  <a:pt x="402" y="68"/>
                  <a:pt x="384" y="74"/>
                  <a:pt x="368" y="84"/>
                </a:cubicBezTo>
                <a:cubicBezTo>
                  <a:pt x="348" y="96"/>
                  <a:pt x="321" y="107"/>
                  <a:pt x="314" y="132"/>
                </a:cubicBezTo>
                <a:cubicBezTo>
                  <a:pt x="312" y="138"/>
                  <a:pt x="316" y="148"/>
                  <a:pt x="311" y="153"/>
                </a:cubicBezTo>
                <a:cubicBezTo>
                  <a:pt x="303" y="156"/>
                  <a:pt x="298" y="162"/>
                  <a:pt x="291" y="167"/>
                </a:cubicBezTo>
                <a:cubicBezTo>
                  <a:pt x="269" y="182"/>
                  <a:pt x="257" y="205"/>
                  <a:pt x="253" y="230"/>
                </a:cubicBezTo>
                <a:cubicBezTo>
                  <a:pt x="250" y="238"/>
                  <a:pt x="256" y="250"/>
                  <a:pt x="248" y="255"/>
                </a:cubicBezTo>
                <a:cubicBezTo>
                  <a:pt x="224" y="258"/>
                  <a:pt x="201" y="263"/>
                  <a:pt x="181" y="277"/>
                </a:cubicBezTo>
                <a:cubicBezTo>
                  <a:pt x="167" y="284"/>
                  <a:pt x="162" y="297"/>
                  <a:pt x="155" y="310"/>
                </a:cubicBezTo>
                <a:cubicBezTo>
                  <a:pt x="137" y="312"/>
                  <a:pt x="137" y="312"/>
                  <a:pt x="137" y="312"/>
                </a:cubicBezTo>
                <a:cubicBezTo>
                  <a:pt x="125" y="314"/>
                  <a:pt x="115" y="320"/>
                  <a:pt x="105" y="327"/>
                </a:cubicBezTo>
                <a:cubicBezTo>
                  <a:pt x="85" y="345"/>
                  <a:pt x="74" y="368"/>
                  <a:pt x="63" y="391"/>
                </a:cubicBezTo>
                <a:cubicBezTo>
                  <a:pt x="62" y="398"/>
                  <a:pt x="56" y="404"/>
                  <a:pt x="60" y="412"/>
                </a:cubicBezTo>
                <a:cubicBezTo>
                  <a:pt x="72" y="429"/>
                  <a:pt x="77" y="448"/>
                  <a:pt x="89" y="466"/>
                </a:cubicBezTo>
                <a:cubicBezTo>
                  <a:pt x="92" y="472"/>
                  <a:pt x="98" y="479"/>
                  <a:pt x="101" y="484"/>
                </a:cubicBezTo>
                <a:cubicBezTo>
                  <a:pt x="110" y="487"/>
                  <a:pt x="117" y="493"/>
                  <a:pt x="127" y="495"/>
                </a:cubicBezTo>
                <a:cubicBezTo>
                  <a:pt x="133" y="497"/>
                  <a:pt x="140" y="494"/>
                  <a:pt x="146" y="498"/>
                </a:cubicBezTo>
                <a:cubicBezTo>
                  <a:pt x="149" y="510"/>
                  <a:pt x="155" y="521"/>
                  <a:pt x="162" y="531"/>
                </a:cubicBezTo>
                <a:cubicBezTo>
                  <a:pt x="166" y="533"/>
                  <a:pt x="168" y="538"/>
                  <a:pt x="171" y="541"/>
                </a:cubicBezTo>
                <a:cubicBezTo>
                  <a:pt x="181" y="549"/>
                  <a:pt x="192" y="552"/>
                  <a:pt x="203" y="557"/>
                </a:cubicBezTo>
                <a:cubicBezTo>
                  <a:pt x="216" y="563"/>
                  <a:pt x="233" y="560"/>
                  <a:pt x="248" y="560"/>
                </a:cubicBezTo>
                <a:cubicBezTo>
                  <a:pt x="252" y="565"/>
                  <a:pt x="252" y="565"/>
                  <a:pt x="252" y="565"/>
                </a:cubicBezTo>
                <a:cubicBezTo>
                  <a:pt x="257" y="594"/>
                  <a:pt x="258" y="625"/>
                  <a:pt x="283" y="646"/>
                </a:cubicBezTo>
                <a:cubicBezTo>
                  <a:pt x="303" y="654"/>
                  <a:pt x="303" y="654"/>
                  <a:pt x="303" y="654"/>
                </a:cubicBezTo>
                <a:cubicBezTo>
                  <a:pt x="307" y="662"/>
                  <a:pt x="306" y="675"/>
                  <a:pt x="308" y="684"/>
                </a:cubicBezTo>
                <a:cubicBezTo>
                  <a:pt x="313" y="695"/>
                  <a:pt x="319" y="705"/>
                  <a:pt x="329" y="713"/>
                </a:cubicBezTo>
                <a:cubicBezTo>
                  <a:pt x="362" y="733"/>
                  <a:pt x="362" y="733"/>
                  <a:pt x="362" y="733"/>
                </a:cubicBezTo>
                <a:cubicBezTo>
                  <a:pt x="374" y="736"/>
                  <a:pt x="387" y="742"/>
                  <a:pt x="399" y="748"/>
                </a:cubicBezTo>
                <a:cubicBezTo>
                  <a:pt x="407" y="749"/>
                  <a:pt x="414" y="755"/>
                  <a:pt x="422" y="757"/>
                </a:cubicBezTo>
                <a:cubicBezTo>
                  <a:pt x="428" y="753"/>
                  <a:pt x="434" y="749"/>
                  <a:pt x="440" y="747"/>
                </a:cubicBezTo>
                <a:cubicBezTo>
                  <a:pt x="443" y="746"/>
                  <a:pt x="443" y="746"/>
                  <a:pt x="443" y="746"/>
                </a:cubicBezTo>
                <a:cubicBezTo>
                  <a:pt x="453" y="740"/>
                  <a:pt x="465" y="738"/>
                  <a:pt x="475" y="732"/>
                </a:cubicBezTo>
                <a:cubicBezTo>
                  <a:pt x="490" y="727"/>
                  <a:pt x="504" y="713"/>
                  <a:pt x="509" y="697"/>
                </a:cubicBezTo>
                <a:cubicBezTo>
                  <a:pt x="511" y="693"/>
                  <a:pt x="510" y="687"/>
                  <a:pt x="513" y="682"/>
                </a:cubicBezTo>
                <a:cubicBezTo>
                  <a:pt x="529" y="678"/>
                  <a:pt x="542" y="664"/>
                  <a:pt x="551" y="650"/>
                </a:cubicBezTo>
                <a:cubicBezTo>
                  <a:pt x="560" y="629"/>
                  <a:pt x="569" y="607"/>
                  <a:pt x="575" y="585"/>
                </a:cubicBezTo>
                <a:cubicBezTo>
                  <a:pt x="578" y="579"/>
                  <a:pt x="575" y="572"/>
                  <a:pt x="579" y="568"/>
                </a:cubicBezTo>
                <a:cubicBezTo>
                  <a:pt x="590" y="564"/>
                  <a:pt x="604" y="564"/>
                  <a:pt x="616" y="560"/>
                </a:cubicBezTo>
                <a:cubicBezTo>
                  <a:pt x="630" y="558"/>
                  <a:pt x="643" y="549"/>
                  <a:pt x="654" y="540"/>
                </a:cubicBezTo>
                <a:cubicBezTo>
                  <a:pt x="664" y="531"/>
                  <a:pt x="668" y="519"/>
                  <a:pt x="675" y="509"/>
                </a:cubicBezTo>
                <a:cubicBezTo>
                  <a:pt x="680" y="509"/>
                  <a:pt x="684" y="510"/>
                  <a:pt x="688" y="511"/>
                </a:cubicBezTo>
                <a:cubicBezTo>
                  <a:pt x="698" y="511"/>
                  <a:pt x="706" y="506"/>
                  <a:pt x="714" y="501"/>
                </a:cubicBezTo>
                <a:cubicBezTo>
                  <a:pt x="736" y="482"/>
                  <a:pt x="754" y="457"/>
                  <a:pt x="764" y="429"/>
                </a:cubicBezTo>
                <a:cubicBezTo>
                  <a:pt x="765" y="423"/>
                  <a:pt x="771" y="418"/>
                  <a:pt x="771" y="411"/>
                </a:cubicBezTo>
                <a:cubicBezTo>
                  <a:pt x="744" y="382"/>
                  <a:pt x="740" y="344"/>
                  <a:pt x="710" y="316"/>
                </a:cubicBezTo>
                <a:cubicBezTo>
                  <a:pt x="699" y="302"/>
                  <a:pt x="679" y="302"/>
                  <a:pt x="663" y="303"/>
                </a:cubicBezTo>
                <a:cubicBezTo>
                  <a:pt x="659" y="302"/>
                  <a:pt x="657" y="297"/>
                  <a:pt x="655" y="294"/>
                </a:cubicBezTo>
                <a:cubicBezTo>
                  <a:pt x="638" y="261"/>
                  <a:pt x="603" y="242"/>
                  <a:pt x="568" y="244"/>
                </a:cubicBezTo>
                <a:cubicBezTo>
                  <a:pt x="564" y="214"/>
                  <a:pt x="563" y="182"/>
                  <a:pt x="542" y="160"/>
                </a:cubicBezTo>
                <a:cubicBezTo>
                  <a:pt x="536" y="150"/>
                  <a:pt x="525" y="145"/>
                  <a:pt x="515" y="139"/>
                </a:cubicBezTo>
                <a:cubicBezTo>
                  <a:pt x="512" y="128"/>
                  <a:pt x="512" y="128"/>
                  <a:pt x="512" y="128"/>
                </a:cubicBezTo>
                <a:cubicBezTo>
                  <a:pt x="496" y="96"/>
                  <a:pt x="463" y="80"/>
                  <a:pt x="434" y="67"/>
                </a:cubicBezTo>
                <a:close/>
                <a:moveTo>
                  <a:pt x="431" y="195"/>
                </a:moveTo>
                <a:cubicBezTo>
                  <a:pt x="426" y="192"/>
                  <a:pt x="427" y="183"/>
                  <a:pt x="420" y="183"/>
                </a:cubicBezTo>
                <a:cubicBezTo>
                  <a:pt x="413" y="199"/>
                  <a:pt x="399" y="211"/>
                  <a:pt x="384" y="219"/>
                </a:cubicBezTo>
                <a:cubicBezTo>
                  <a:pt x="367" y="234"/>
                  <a:pt x="347" y="253"/>
                  <a:pt x="349" y="278"/>
                </a:cubicBezTo>
                <a:cubicBezTo>
                  <a:pt x="351" y="289"/>
                  <a:pt x="360" y="298"/>
                  <a:pt x="370" y="301"/>
                </a:cubicBezTo>
                <a:cubicBezTo>
                  <a:pt x="378" y="301"/>
                  <a:pt x="385" y="298"/>
                  <a:pt x="390" y="294"/>
                </a:cubicBezTo>
                <a:cubicBezTo>
                  <a:pt x="397" y="288"/>
                  <a:pt x="400" y="278"/>
                  <a:pt x="399" y="269"/>
                </a:cubicBezTo>
                <a:cubicBezTo>
                  <a:pt x="394" y="263"/>
                  <a:pt x="389" y="259"/>
                  <a:pt x="382" y="259"/>
                </a:cubicBezTo>
                <a:cubicBezTo>
                  <a:pt x="382" y="257"/>
                  <a:pt x="383" y="256"/>
                  <a:pt x="384" y="254"/>
                </a:cubicBezTo>
                <a:cubicBezTo>
                  <a:pt x="386" y="252"/>
                  <a:pt x="390" y="251"/>
                  <a:pt x="393" y="252"/>
                </a:cubicBezTo>
                <a:cubicBezTo>
                  <a:pt x="399" y="253"/>
                  <a:pt x="404" y="257"/>
                  <a:pt x="407" y="263"/>
                </a:cubicBezTo>
                <a:cubicBezTo>
                  <a:pt x="410" y="272"/>
                  <a:pt x="409" y="285"/>
                  <a:pt x="403" y="292"/>
                </a:cubicBezTo>
                <a:cubicBezTo>
                  <a:pt x="401" y="296"/>
                  <a:pt x="394" y="297"/>
                  <a:pt x="397" y="302"/>
                </a:cubicBezTo>
                <a:cubicBezTo>
                  <a:pt x="407" y="307"/>
                  <a:pt x="406" y="321"/>
                  <a:pt x="417" y="323"/>
                </a:cubicBezTo>
                <a:cubicBezTo>
                  <a:pt x="422" y="319"/>
                  <a:pt x="423" y="312"/>
                  <a:pt x="427" y="307"/>
                </a:cubicBezTo>
                <a:cubicBezTo>
                  <a:pt x="431" y="302"/>
                  <a:pt x="438" y="300"/>
                  <a:pt x="438" y="292"/>
                </a:cubicBezTo>
                <a:cubicBezTo>
                  <a:pt x="434" y="289"/>
                  <a:pt x="433" y="284"/>
                  <a:pt x="430" y="279"/>
                </a:cubicBezTo>
                <a:cubicBezTo>
                  <a:pt x="429" y="270"/>
                  <a:pt x="430" y="258"/>
                  <a:pt x="439" y="252"/>
                </a:cubicBezTo>
                <a:cubicBezTo>
                  <a:pt x="444" y="251"/>
                  <a:pt x="450" y="251"/>
                  <a:pt x="453" y="253"/>
                </a:cubicBezTo>
                <a:cubicBezTo>
                  <a:pt x="458" y="261"/>
                  <a:pt x="448" y="258"/>
                  <a:pt x="446" y="262"/>
                </a:cubicBezTo>
                <a:cubicBezTo>
                  <a:pt x="441" y="264"/>
                  <a:pt x="439" y="269"/>
                  <a:pt x="439" y="274"/>
                </a:cubicBezTo>
                <a:cubicBezTo>
                  <a:pt x="438" y="280"/>
                  <a:pt x="440" y="284"/>
                  <a:pt x="444" y="288"/>
                </a:cubicBezTo>
                <a:cubicBezTo>
                  <a:pt x="451" y="291"/>
                  <a:pt x="462" y="294"/>
                  <a:pt x="469" y="288"/>
                </a:cubicBezTo>
                <a:cubicBezTo>
                  <a:pt x="478" y="280"/>
                  <a:pt x="481" y="270"/>
                  <a:pt x="482" y="260"/>
                </a:cubicBezTo>
                <a:cubicBezTo>
                  <a:pt x="481" y="244"/>
                  <a:pt x="475" y="227"/>
                  <a:pt x="462" y="217"/>
                </a:cubicBezTo>
                <a:cubicBezTo>
                  <a:pt x="452" y="209"/>
                  <a:pt x="440" y="203"/>
                  <a:pt x="431" y="195"/>
                </a:cubicBezTo>
                <a:close/>
                <a:moveTo>
                  <a:pt x="528" y="298"/>
                </a:moveTo>
                <a:cubicBezTo>
                  <a:pt x="519" y="286"/>
                  <a:pt x="503" y="283"/>
                  <a:pt x="489" y="283"/>
                </a:cubicBezTo>
                <a:cubicBezTo>
                  <a:pt x="484" y="284"/>
                  <a:pt x="480" y="286"/>
                  <a:pt x="478" y="290"/>
                </a:cubicBezTo>
                <a:cubicBezTo>
                  <a:pt x="471" y="301"/>
                  <a:pt x="457" y="302"/>
                  <a:pt x="445" y="300"/>
                </a:cubicBezTo>
                <a:cubicBezTo>
                  <a:pt x="433" y="311"/>
                  <a:pt x="423" y="324"/>
                  <a:pt x="416" y="338"/>
                </a:cubicBezTo>
                <a:cubicBezTo>
                  <a:pt x="414" y="338"/>
                  <a:pt x="414" y="338"/>
                  <a:pt x="414" y="338"/>
                </a:cubicBezTo>
                <a:cubicBezTo>
                  <a:pt x="408" y="329"/>
                  <a:pt x="399" y="320"/>
                  <a:pt x="392" y="312"/>
                </a:cubicBezTo>
                <a:cubicBezTo>
                  <a:pt x="389" y="310"/>
                  <a:pt x="386" y="303"/>
                  <a:pt x="382" y="308"/>
                </a:cubicBezTo>
                <a:cubicBezTo>
                  <a:pt x="379" y="308"/>
                  <a:pt x="375" y="311"/>
                  <a:pt x="373" y="308"/>
                </a:cubicBezTo>
                <a:cubicBezTo>
                  <a:pt x="370" y="312"/>
                  <a:pt x="364" y="307"/>
                  <a:pt x="360" y="308"/>
                </a:cubicBezTo>
                <a:cubicBezTo>
                  <a:pt x="358" y="306"/>
                  <a:pt x="358" y="306"/>
                  <a:pt x="358" y="306"/>
                </a:cubicBezTo>
                <a:cubicBezTo>
                  <a:pt x="351" y="302"/>
                  <a:pt x="346" y="294"/>
                  <a:pt x="344" y="286"/>
                </a:cubicBezTo>
                <a:cubicBezTo>
                  <a:pt x="342" y="285"/>
                  <a:pt x="340" y="286"/>
                  <a:pt x="338" y="287"/>
                </a:cubicBezTo>
                <a:cubicBezTo>
                  <a:pt x="327" y="284"/>
                  <a:pt x="318" y="291"/>
                  <a:pt x="312" y="298"/>
                </a:cubicBezTo>
                <a:cubicBezTo>
                  <a:pt x="306" y="306"/>
                  <a:pt x="300" y="316"/>
                  <a:pt x="302" y="326"/>
                </a:cubicBezTo>
                <a:cubicBezTo>
                  <a:pt x="299" y="340"/>
                  <a:pt x="307" y="354"/>
                  <a:pt x="317" y="364"/>
                </a:cubicBezTo>
                <a:cubicBezTo>
                  <a:pt x="324" y="365"/>
                  <a:pt x="331" y="371"/>
                  <a:pt x="339" y="367"/>
                </a:cubicBezTo>
                <a:cubicBezTo>
                  <a:pt x="343" y="364"/>
                  <a:pt x="350" y="363"/>
                  <a:pt x="349" y="358"/>
                </a:cubicBezTo>
                <a:cubicBezTo>
                  <a:pt x="352" y="352"/>
                  <a:pt x="351" y="344"/>
                  <a:pt x="357" y="340"/>
                </a:cubicBezTo>
                <a:cubicBezTo>
                  <a:pt x="363" y="337"/>
                  <a:pt x="369" y="335"/>
                  <a:pt x="375" y="337"/>
                </a:cubicBezTo>
                <a:cubicBezTo>
                  <a:pt x="384" y="345"/>
                  <a:pt x="392" y="354"/>
                  <a:pt x="391" y="367"/>
                </a:cubicBezTo>
                <a:cubicBezTo>
                  <a:pt x="390" y="371"/>
                  <a:pt x="390" y="377"/>
                  <a:pt x="384" y="379"/>
                </a:cubicBezTo>
                <a:cubicBezTo>
                  <a:pt x="378" y="380"/>
                  <a:pt x="372" y="379"/>
                  <a:pt x="367" y="375"/>
                </a:cubicBezTo>
                <a:cubicBezTo>
                  <a:pt x="367" y="371"/>
                  <a:pt x="362" y="372"/>
                  <a:pt x="359" y="372"/>
                </a:cubicBezTo>
                <a:cubicBezTo>
                  <a:pt x="352" y="381"/>
                  <a:pt x="341" y="386"/>
                  <a:pt x="336" y="396"/>
                </a:cubicBezTo>
                <a:cubicBezTo>
                  <a:pt x="326" y="409"/>
                  <a:pt x="319" y="429"/>
                  <a:pt x="326" y="445"/>
                </a:cubicBezTo>
                <a:cubicBezTo>
                  <a:pt x="331" y="457"/>
                  <a:pt x="347" y="461"/>
                  <a:pt x="349" y="475"/>
                </a:cubicBezTo>
                <a:cubicBezTo>
                  <a:pt x="350" y="480"/>
                  <a:pt x="350" y="486"/>
                  <a:pt x="345" y="490"/>
                </a:cubicBezTo>
                <a:cubicBezTo>
                  <a:pt x="337" y="491"/>
                  <a:pt x="327" y="494"/>
                  <a:pt x="323" y="485"/>
                </a:cubicBezTo>
                <a:cubicBezTo>
                  <a:pt x="318" y="473"/>
                  <a:pt x="318" y="461"/>
                  <a:pt x="314" y="449"/>
                </a:cubicBezTo>
                <a:cubicBezTo>
                  <a:pt x="311" y="442"/>
                  <a:pt x="305" y="436"/>
                  <a:pt x="297" y="434"/>
                </a:cubicBezTo>
                <a:cubicBezTo>
                  <a:pt x="290" y="431"/>
                  <a:pt x="283" y="435"/>
                  <a:pt x="278" y="440"/>
                </a:cubicBezTo>
                <a:cubicBezTo>
                  <a:pt x="271" y="447"/>
                  <a:pt x="267" y="459"/>
                  <a:pt x="272" y="469"/>
                </a:cubicBezTo>
                <a:cubicBezTo>
                  <a:pt x="273" y="473"/>
                  <a:pt x="269" y="472"/>
                  <a:pt x="268" y="473"/>
                </a:cubicBezTo>
                <a:cubicBezTo>
                  <a:pt x="261" y="470"/>
                  <a:pt x="260" y="463"/>
                  <a:pt x="260" y="456"/>
                </a:cubicBezTo>
                <a:cubicBezTo>
                  <a:pt x="260" y="445"/>
                  <a:pt x="263" y="432"/>
                  <a:pt x="275" y="426"/>
                </a:cubicBezTo>
                <a:cubicBezTo>
                  <a:pt x="280" y="420"/>
                  <a:pt x="289" y="426"/>
                  <a:pt x="295" y="420"/>
                </a:cubicBezTo>
                <a:cubicBezTo>
                  <a:pt x="300" y="411"/>
                  <a:pt x="307" y="402"/>
                  <a:pt x="306" y="390"/>
                </a:cubicBezTo>
                <a:cubicBezTo>
                  <a:pt x="306" y="373"/>
                  <a:pt x="299" y="356"/>
                  <a:pt x="284" y="346"/>
                </a:cubicBezTo>
                <a:cubicBezTo>
                  <a:pt x="273" y="343"/>
                  <a:pt x="261" y="344"/>
                  <a:pt x="252" y="351"/>
                </a:cubicBezTo>
                <a:cubicBezTo>
                  <a:pt x="249" y="354"/>
                  <a:pt x="246" y="359"/>
                  <a:pt x="245" y="364"/>
                </a:cubicBezTo>
                <a:cubicBezTo>
                  <a:pt x="245" y="371"/>
                  <a:pt x="249" y="377"/>
                  <a:pt x="250" y="384"/>
                </a:cubicBezTo>
                <a:cubicBezTo>
                  <a:pt x="250" y="385"/>
                  <a:pt x="248" y="385"/>
                  <a:pt x="247" y="386"/>
                </a:cubicBezTo>
                <a:cubicBezTo>
                  <a:pt x="243" y="385"/>
                  <a:pt x="236" y="385"/>
                  <a:pt x="234" y="380"/>
                </a:cubicBezTo>
                <a:cubicBezTo>
                  <a:pt x="230" y="373"/>
                  <a:pt x="232" y="366"/>
                  <a:pt x="230" y="358"/>
                </a:cubicBezTo>
                <a:cubicBezTo>
                  <a:pt x="228" y="358"/>
                  <a:pt x="226" y="356"/>
                  <a:pt x="223" y="357"/>
                </a:cubicBezTo>
                <a:cubicBezTo>
                  <a:pt x="211" y="359"/>
                  <a:pt x="200" y="370"/>
                  <a:pt x="197" y="382"/>
                </a:cubicBezTo>
                <a:cubicBezTo>
                  <a:pt x="195" y="396"/>
                  <a:pt x="198" y="411"/>
                  <a:pt x="210" y="420"/>
                </a:cubicBezTo>
                <a:cubicBezTo>
                  <a:pt x="217" y="421"/>
                  <a:pt x="219" y="410"/>
                  <a:pt x="227" y="411"/>
                </a:cubicBezTo>
                <a:cubicBezTo>
                  <a:pt x="232" y="411"/>
                  <a:pt x="238" y="410"/>
                  <a:pt x="240" y="415"/>
                </a:cubicBezTo>
                <a:cubicBezTo>
                  <a:pt x="243" y="419"/>
                  <a:pt x="242" y="424"/>
                  <a:pt x="241" y="428"/>
                </a:cubicBezTo>
                <a:cubicBezTo>
                  <a:pt x="235" y="437"/>
                  <a:pt x="233" y="448"/>
                  <a:pt x="230" y="459"/>
                </a:cubicBezTo>
                <a:cubicBezTo>
                  <a:pt x="227" y="482"/>
                  <a:pt x="235" y="503"/>
                  <a:pt x="254" y="516"/>
                </a:cubicBezTo>
                <a:cubicBezTo>
                  <a:pt x="261" y="524"/>
                  <a:pt x="274" y="521"/>
                  <a:pt x="283" y="518"/>
                </a:cubicBezTo>
                <a:cubicBezTo>
                  <a:pt x="291" y="523"/>
                  <a:pt x="291" y="523"/>
                  <a:pt x="291" y="523"/>
                </a:cubicBezTo>
                <a:cubicBezTo>
                  <a:pt x="297" y="537"/>
                  <a:pt x="312" y="546"/>
                  <a:pt x="328" y="548"/>
                </a:cubicBezTo>
                <a:cubicBezTo>
                  <a:pt x="331" y="549"/>
                  <a:pt x="332" y="544"/>
                  <a:pt x="333" y="543"/>
                </a:cubicBezTo>
                <a:cubicBezTo>
                  <a:pt x="335" y="537"/>
                  <a:pt x="339" y="532"/>
                  <a:pt x="344" y="527"/>
                </a:cubicBezTo>
                <a:cubicBezTo>
                  <a:pt x="344" y="523"/>
                  <a:pt x="349" y="525"/>
                  <a:pt x="351" y="524"/>
                </a:cubicBezTo>
                <a:cubicBezTo>
                  <a:pt x="356" y="520"/>
                  <a:pt x="363" y="524"/>
                  <a:pt x="370" y="521"/>
                </a:cubicBezTo>
                <a:cubicBezTo>
                  <a:pt x="375" y="524"/>
                  <a:pt x="384" y="523"/>
                  <a:pt x="386" y="531"/>
                </a:cubicBezTo>
                <a:cubicBezTo>
                  <a:pt x="385" y="532"/>
                  <a:pt x="385" y="532"/>
                  <a:pt x="385" y="532"/>
                </a:cubicBezTo>
                <a:cubicBezTo>
                  <a:pt x="380" y="529"/>
                  <a:pt x="374" y="526"/>
                  <a:pt x="368" y="527"/>
                </a:cubicBezTo>
                <a:cubicBezTo>
                  <a:pt x="355" y="531"/>
                  <a:pt x="344" y="539"/>
                  <a:pt x="342" y="553"/>
                </a:cubicBezTo>
                <a:cubicBezTo>
                  <a:pt x="342" y="569"/>
                  <a:pt x="352" y="585"/>
                  <a:pt x="366" y="594"/>
                </a:cubicBezTo>
                <a:cubicBezTo>
                  <a:pt x="367" y="594"/>
                  <a:pt x="367" y="594"/>
                  <a:pt x="367" y="594"/>
                </a:cubicBezTo>
                <a:cubicBezTo>
                  <a:pt x="379" y="602"/>
                  <a:pt x="397" y="609"/>
                  <a:pt x="402" y="623"/>
                </a:cubicBezTo>
                <a:cubicBezTo>
                  <a:pt x="408" y="626"/>
                  <a:pt x="405" y="634"/>
                  <a:pt x="410" y="638"/>
                </a:cubicBezTo>
                <a:cubicBezTo>
                  <a:pt x="412" y="640"/>
                  <a:pt x="415" y="639"/>
                  <a:pt x="417" y="637"/>
                </a:cubicBezTo>
                <a:cubicBezTo>
                  <a:pt x="422" y="631"/>
                  <a:pt x="422" y="623"/>
                  <a:pt x="426" y="616"/>
                </a:cubicBezTo>
                <a:cubicBezTo>
                  <a:pt x="428" y="608"/>
                  <a:pt x="436" y="604"/>
                  <a:pt x="442" y="599"/>
                </a:cubicBezTo>
                <a:cubicBezTo>
                  <a:pt x="452" y="585"/>
                  <a:pt x="473" y="582"/>
                  <a:pt x="477" y="564"/>
                </a:cubicBezTo>
                <a:cubicBezTo>
                  <a:pt x="481" y="554"/>
                  <a:pt x="479" y="542"/>
                  <a:pt x="471" y="534"/>
                </a:cubicBezTo>
                <a:cubicBezTo>
                  <a:pt x="463" y="533"/>
                  <a:pt x="456" y="525"/>
                  <a:pt x="447" y="525"/>
                </a:cubicBezTo>
                <a:cubicBezTo>
                  <a:pt x="445" y="529"/>
                  <a:pt x="441" y="524"/>
                  <a:pt x="440" y="529"/>
                </a:cubicBezTo>
                <a:cubicBezTo>
                  <a:pt x="431" y="531"/>
                  <a:pt x="430" y="542"/>
                  <a:pt x="424" y="548"/>
                </a:cubicBezTo>
                <a:cubicBezTo>
                  <a:pt x="419" y="543"/>
                  <a:pt x="422" y="537"/>
                  <a:pt x="424" y="531"/>
                </a:cubicBezTo>
                <a:cubicBezTo>
                  <a:pt x="430" y="529"/>
                  <a:pt x="434" y="521"/>
                  <a:pt x="441" y="523"/>
                </a:cubicBezTo>
                <a:cubicBezTo>
                  <a:pt x="442" y="518"/>
                  <a:pt x="447" y="521"/>
                  <a:pt x="449" y="519"/>
                </a:cubicBezTo>
                <a:cubicBezTo>
                  <a:pt x="455" y="519"/>
                  <a:pt x="463" y="519"/>
                  <a:pt x="468" y="523"/>
                </a:cubicBezTo>
                <a:cubicBezTo>
                  <a:pt x="474" y="522"/>
                  <a:pt x="473" y="530"/>
                  <a:pt x="478" y="532"/>
                </a:cubicBezTo>
                <a:cubicBezTo>
                  <a:pt x="479" y="537"/>
                  <a:pt x="485" y="538"/>
                  <a:pt x="486" y="542"/>
                </a:cubicBezTo>
                <a:cubicBezTo>
                  <a:pt x="490" y="544"/>
                  <a:pt x="495" y="544"/>
                  <a:pt x="499" y="542"/>
                </a:cubicBezTo>
                <a:cubicBezTo>
                  <a:pt x="507" y="543"/>
                  <a:pt x="513" y="536"/>
                  <a:pt x="520" y="534"/>
                </a:cubicBezTo>
                <a:cubicBezTo>
                  <a:pt x="524" y="531"/>
                  <a:pt x="525" y="524"/>
                  <a:pt x="531" y="524"/>
                </a:cubicBezTo>
                <a:cubicBezTo>
                  <a:pt x="546" y="531"/>
                  <a:pt x="559" y="526"/>
                  <a:pt x="573" y="520"/>
                </a:cubicBezTo>
                <a:cubicBezTo>
                  <a:pt x="587" y="513"/>
                  <a:pt x="593" y="495"/>
                  <a:pt x="596" y="479"/>
                </a:cubicBezTo>
                <a:cubicBezTo>
                  <a:pt x="601" y="458"/>
                  <a:pt x="587" y="442"/>
                  <a:pt x="589" y="422"/>
                </a:cubicBezTo>
                <a:cubicBezTo>
                  <a:pt x="590" y="418"/>
                  <a:pt x="590" y="412"/>
                  <a:pt x="596" y="410"/>
                </a:cubicBezTo>
                <a:cubicBezTo>
                  <a:pt x="602" y="407"/>
                  <a:pt x="609" y="408"/>
                  <a:pt x="614" y="412"/>
                </a:cubicBezTo>
                <a:cubicBezTo>
                  <a:pt x="618" y="413"/>
                  <a:pt x="620" y="408"/>
                  <a:pt x="623" y="406"/>
                </a:cubicBezTo>
                <a:cubicBezTo>
                  <a:pt x="627" y="395"/>
                  <a:pt x="631" y="382"/>
                  <a:pt x="624" y="371"/>
                </a:cubicBezTo>
                <a:cubicBezTo>
                  <a:pt x="620" y="359"/>
                  <a:pt x="608" y="357"/>
                  <a:pt x="597" y="354"/>
                </a:cubicBezTo>
                <a:cubicBezTo>
                  <a:pt x="595" y="359"/>
                  <a:pt x="588" y="356"/>
                  <a:pt x="586" y="361"/>
                </a:cubicBezTo>
                <a:cubicBezTo>
                  <a:pt x="589" y="369"/>
                  <a:pt x="589" y="380"/>
                  <a:pt x="582" y="386"/>
                </a:cubicBezTo>
                <a:cubicBezTo>
                  <a:pt x="580" y="387"/>
                  <a:pt x="575" y="389"/>
                  <a:pt x="575" y="385"/>
                </a:cubicBezTo>
                <a:cubicBezTo>
                  <a:pt x="581" y="376"/>
                  <a:pt x="581" y="367"/>
                  <a:pt x="575" y="358"/>
                </a:cubicBezTo>
                <a:cubicBezTo>
                  <a:pt x="571" y="352"/>
                  <a:pt x="565" y="346"/>
                  <a:pt x="558" y="347"/>
                </a:cubicBezTo>
                <a:cubicBezTo>
                  <a:pt x="553" y="348"/>
                  <a:pt x="547" y="347"/>
                  <a:pt x="545" y="351"/>
                </a:cubicBezTo>
                <a:cubicBezTo>
                  <a:pt x="539" y="350"/>
                  <a:pt x="537" y="357"/>
                  <a:pt x="532" y="358"/>
                </a:cubicBezTo>
                <a:cubicBezTo>
                  <a:pt x="523" y="365"/>
                  <a:pt x="525" y="378"/>
                  <a:pt x="522" y="387"/>
                </a:cubicBezTo>
                <a:cubicBezTo>
                  <a:pt x="525" y="402"/>
                  <a:pt x="529" y="419"/>
                  <a:pt x="541" y="431"/>
                </a:cubicBezTo>
                <a:cubicBezTo>
                  <a:pt x="553" y="437"/>
                  <a:pt x="563" y="447"/>
                  <a:pt x="563" y="461"/>
                </a:cubicBezTo>
                <a:cubicBezTo>
                  <a:pt x="564" y="469"/>
                  <a:pt x="558" y="475"/>
                  <a:pt x="552" y="478"/>
                </a:cubicBezTo>
                <a:cubicBezTo>
                  <a:pt x="551" y="479"/>
                  <a:pt x="550" y="477"/>
                  <a:pt x="550" y="476"/>
                </a:cubicBezTo>
                <a:cubicBezTo>
                  <a:pt x="556" y="465"/>
                  <a:pt x="550" y="455"/>
                  <a:pt x="545" y="446"/>
                </a:cubicBezTo>
                <a:cubicBezTo>
                  <a:pt x="539" y="439"/>
                  <a:pt x="529" y="437"/>
                  <a:pt x="519" y="438"/>
                </a:cubicBezTo>
                <a:cubicBezTo>
                  <a:pt x="505" y="447"/>
                  <a:pt x="505" y="447"/>
                  <a:pt x="505" y="447"/>
                </a:cubicBezTo>
                <a:cubicBezTo>
                  <a:pt x="498" y="453"/>
                  <a:pt x="508" y="458"/>
                  <a:pt x="506" y="463"/>
                </a:cubicBezTo>
                <a:cubicBezTo>
                  <a:pt x="507" y="472"/>
                  <a:pt x="504" y="481"/>
                  <a:pt x="497" y="485"/>
                </a:cubicBezTo>
                <a:cubicBezTo>
                  <a:pt x="491" y="488"/>
                  <a:pt x="484" y="488"/>
                  <a:pt x="480" y="483"/>
                </a:cubicBezTo>
                <a:cubicBezTo>
                  <a:pt x="476" y="480"/>
                  <a:pt x="476" y="474"/>
                  <a:pt x="476" y="469"/>
                </a:cubicBezTo>
                <a:cubicBezTo>
                  <a:pt x="479" y="452"/>
                  <a:pt x="495" y="436"/>
                  <a:pt x="512" y="433"/>
                </a:cubicBezTo>
                <a:cubicBezTo>
                  <a:pt x="515" y="418"/>
                  <a:pt x="509" y="403"/>
                  <a:pt x="502" y="390"/>
                </a:cubicBezTo>
                <a:cubicBezTo>
                  <a:pt x="496" y="379"/>
                  <a:pt x="487" y="367"/>
                  <a:pt x="474" y="364"/>
                </a:cubicBezTo>
                <a:cubicBezTo>
                  <a:pt x="469" y="365"/>
                  <a:pt x="470" y="370"/>
                  <a:pt x="469" y="374"/>
                </a:cubicBezTo>
                <a:cubicBezTo>
                  <a:pt x="466" y="380"/>
                  <a:pt x="460" y="380"/>
                  <a:pt x="455" y="381"/>
                </a:cubicBezTo>
                <a:cubicBezTo>
                  <a:pt x="448" y="380"/>
                  <a:pt x="444" y="375"/>
                  <a:pt x="442" y="369"/>
                </a:cubicBezTo>
                <a:cubicBezTo>
                  <a:pt x="441" y="360"/>
                  <a:pt x="441" y="347"/>
                  <a:pt x="452" y="341"/>
                </a:cubicBezTo>
                <a:cubicBezTo>
                  <a:pt x="460" y="340"/>
                  <a:pt x="468" y="335"/>
                  <a:pt x="476" y="338"/>
                </a:cubicBezTo>
                <a:cubicBezTo>
                  <a:pt x="484" y="341"/>
                  <a:pt x="489" y="349"/>
                  <a:pt x="491" y="354"/>
                </a:cubicBezTo>
                <a:cubicBezTo>
                  <a:pt x="496" y="358"/>
                  <a:pt x="504" y="359"/>
                  <a:pt x="512" y="359"/>
                </a:cubicBezTo>
                <a:cubicBezTo>
                  <a:pt x="524" y="357"/>
                  <a:pt x="531" y="345"/>
                  <a:pt x="535" y="335"/>
                </a:cubicBezTo>
                <a:cubicBezTo>
                  <a:pt x="537" y="323"/>
                  <a:pt x="536" y="308"/>
                  <a:pt x="528" y="298"/>
                </a:cubicBezTo>
                <a:close/>
                <a:moveTo>
                  <a:pt x="344" y="373"/>
                </a:moveTo>
                <a:cubicBezTo>
                  <a:pt x="344" y="373"/>
                  <a:pt x="344" y="372"/>
                  <a:pt x="343" y="372"/>
                </a:cubicBezTo>
                <a:cubicBezTo>
                  <a:pt x="343" y="373"/>
                  <a:pt x="343" y="373"/>
                  <a:pt x="343" y="373"/>
                </a:cubicBezTo>
                <a:cubicBezTo>
                  <a:pt x="344" y="373"/>
                  <a:pt x="344" y="373"/>
                  <a:pt x="344" y="373"/>
                </a:cubicBezTo>
                <a:close/>
                <a:moveTo>
                  <a:pt x="462" y="412"/>
                </a:moveTo>
                <a:cubicBezTo>
                  <a:pt x="455" y="400"/>
                  <a:pt x="441" y="402"/>
                  <a:pt x="430" y="402"/>
                </a:cubicBezTo>
                <a:cubicBezTo>
                  <a:pt x="424" y="404"/>
                  <a:pt x="420" y="410"/>
                  <a:pt x="418" y="415"/>
                </a:cubicBezTo>
                <a:cubicBezTo>
                  <a:pt x="418" y="418"/>
                  <a:pt x="414" y="419"/>
                  <a:pt x="412" y="418"/>
                </a:cubicBezTo>
                <a:cubicBezTo>
                  <a:pt x="408" y="414"/>
                  <a:pt x="405" y="407"/>
                  <a:pt x="398" y="406"/>
                </a:cubicBezTo>
                <a:cubicBezTo>
                  <a:pt x="389" y="403"/>
                  <a:pt x="380" y="406"/>
                  <a:pt x="373" y="412"/>
                </a:cubicBezTo>
                <a:cubicBezTo>
                  <a:pt x="367" y="418"/>
                  <a:pt x="365" y="426"/>
                  <a:pt x="366" y="435"/>
                </a:cubicBezTo>
                <a:cubicBezTo>
                  <a:pt x="368" y="438"/>
                  <a:pt x="368" y="446"/>
                  <a:pt x="375" y="445"/>
                </a:cubicBezTo>
                <a:cubicBezTo>
                  <a:pt x="378" y="442"/>
                  <a:pt x="372" y="438"/>
                  <a:pt x="374" y="434"/>
                </a:cubicBezTo>
                <a:cubicBezTo>
                  <a:pt x="375" y="428"/>
                  <a:pt x="380" y="421"/>
                  <a:pt x="386" y="418"/>
                </a:cubicBezTo>
                <a:cubicBezTo>
                  <a:pt x="391" y="418"/>
                  <a:pt x="396" y="415"/>
                  <a:pt x="401" y="419"/>
                </a:cubicBezTo>
                <a:cubicBezTo>
                  <a:pt x="409" y="427"/>
                  <a:pt x="411" y="439"/>
                  <a:pt x="407" y="449"/>
                </a:cubicBezTo>
                <a:cubicBezTo>
                  <a:pt x="400" y="460"/>
                  <a:pt x="395" y="473"/>
                  <a:pt x="395" y="487"/>
                </a:cubicBezTo>
                <a:cubicBezTo>
                  <a:pt x="395" y="496"/>
                  <a:pt x="399" y="504"/>
                  <a:pt x="407" y="510"/>
                </a:cubicBezTo>
                <a:cubicBezTo>
                  <a:pt x="413" y="512"/>
                  <a:pt x="420" y="513"/>
                  <a:pt x="426" y="509"/>
                </a:cubicBezTo>
                <a:cubicBezTo>
                  <a:pt x="430" y="501"/>
                  <a:pt x="435" y="493"/>
                  <a:pt x="435" y="484"/>
                </a:cubicBezTo>
                <a:cubicBezTo>
                  <a:pt x="435" y="462"/>
                  <a:pt x="413" y="446"/>
                  <a:pt x="422" y="424"/>
                </a:cubicBezTo>
                <a:cubicBezTo>
                  <a:pt x="427" y="416"/>
                  <a:pt x="435" y="409"/>
                  <a:pt x="446" y="410"/>
                </a:cubicBezTo>
                <a:cubicBezTo>
                  <a:pt x="452" y="414"/>
                  <a:pt x="461" y="418"/>
                  <a:pt x="462" y="426"/>
                </a:cubicBezTo>
                <a:cubicBezTo>
                  <a:pt x="464" y="430"/>
                  <a:pt x="459" y="438"/>
                  <a:pt x="464" y="438"/>
                </a:cubicBezTo>
                <a:cubicBezTo>
                  <a:pt x="470" y="430"/>
                  <a:pt x="466" y="419"/>
                  <a:pt x="462" y="412"/>
                </a:cubicBezTo>
                <a:close/>
                <a:moveTo>
                  <a:pt x="615" y="667"/>
                </a:moveTo>
                <a:cubicBezTo>
                  <a:pt x="615" y="666"/>
                  <a:pt x="615" y="666"/>
                  <a:pt x="615" y="666"/>
                </a:cubicBezTo>
                <a:cubicBezTo>
                  <a:pt x="614" y="666"/>
                  <a:pt x="614" y="666"/>
                  <a:pt x="614" y="666"/>
                </a:cubicBezTo>
                <a:cubicBezTo>
                  <a:pt x="614" y="667"/>
                  <a:pt x="614" y="667"/>
                  <a:pt x="614" y="667"/>
                </a:cubicBezTo>
                <a:lnTo>
                  <a:pt x="615" y="667"/>
                </a:lnTo>
                <a:close/>
              </a:path>
            </a:pathLst>
          </a:custGeom>
          <a:solidFill>
            <a:srgbClr val="87A79B"/>
          </a:solidFill>
          <a:ln>
            <a:noFill/>
          </a:ln>
        </p:spPr>
        <p:txBody>
          <a:bodyPr vert="horz" wrap="square" lIns="68580" tIns="34290" rIns="68580" bIns="34290" numCol="1" anchor="t" anchorCtr="0" compatLnSpc="1"/>
          <a:lstStyle/>
          <a:p>
            <a:endParaRPr lang="zh-CN" altLang="en-US" sz="1350"/>
          </a:p>
        </p:txBody>
      </p:sp>
      <p:sp>
        <p:nvSpPr>
          <p:cNvPr id="11" name="TextBox 76"/>
          <p:cNvSpPr txBox="1"/>
          <p:nvPr/>
        </p:nvSpPr>
        <p:spPr>
          <a:xfrm>
            <a:off x="1343025" y="1855947"/>
            <a:ext cx="1187291" cy="323374"/>
          </a:xfrm>
          <a:prstGeom prst="rect">
            <a:avLst/>
          </a:prstGeom>
          <a:noFill/>
        </p:spPr>
        <p:txBody>
          <a:bodyPr wrap="square" rtlCol="0">
            <a:spAutoFit/>
          </a:bodyPr>
          <a:lstStyle/>
          <a:p>
            <a:pPr algn="r"/>
            <a:r>
              <a:rPr lang="zh-CN" altLang="en-US" sz="1500" dirty="0">
                <a:solidFill>
                  <a:srgbClr val="87A79B"/>
                </a:solidFill>
                <a:latin typeface="方正苏新诗柳楷简体" panose="02000000000000000000" charset="-122"/>
                <a:ea typeface="创艺简行楷" pitchFamily="2" charset="-122"/>
              </a:rPr>
              <a:t>添加标题</a:t>
            </a:r>
          </a:p>
        </p:txBody>
      </p:sp>
      <p:sp>
        <p:nvSpPr>
          <p:cNvPr id="28" name="文本框 27"/>
          <p:cNvSpPr txBox="1"/>
          <p:nvPr/>
        </p:nvSpPr>
        <p:spPr>
          <a:xfrm>
            <a:off x="444341" y="2132648"/>
            <a:ext cx="2085975" cy="722472"/>
          </a:xfrm>
          <a:prstGeom prst="rect">
            <a:avLst/>
          </a:prstGeom>
          <a:noFill/>
        </p:spPr>
        <p:txBody>
          <a:bodyPr wrap="square" rtlCol="0">
            <a:spAutoFit/>
          </a:bodyPr>
          <a:lstStyle/>
          <a:p>
            <a:pPr algn="r">
              <a:lnSpc>
                <a:spcPct val="130000"/>
              </a:lnSpc>
            </a:pPr>
            <a:r>
              <a:rPr lang="zh-CN" altLang="en-US" sz="1050" dirty="0">
                <a:solidFill>
                  <a:schemeClr val="tx1">
                    <a:lumMod val="75000"/>
                    <a:lumOff val="25000"/>
                  </a:schemeClr>
                </a:solidFill>
                <a:latin typeface="方正苏新诗柳楷简体" panose="02000000000000000000" charset="-122"/>
                <a:ea typeface="创艺简行楷" pitchFamily="2" charset="-122"/>
              </a:rPr>
              <a:t>请在此添加文字说明，进行详细文字描述。</a:t>
            </a:r>
            <a:r>
              <a:rPr lang="zh-CN" altLang="en-US" sz="1050" dirty="0">
                <a:solidFill>
                  <a:schemeClr val="tx1">
                    <a:lumMod val="75000"/>
                    <a:lumOff val="25000"/>
                  </a:schemeClr>
                </a:solidFill>
                <a:latin typeface="方正苏新诗柳楷简体" panose="02000000000000000000" charset="-122"/>
                <a:ea typeface="创艺简行楷" pitchFamily="2" charset="-122"/>
                <a:sym typeface="+mn-ea"/>
              </a:rPr>
              <a:t>请在此添加文字说明，进行详细文字描述。</a:t>
            </a:r>
            <a:endParaRPr lang="zh-CN" altLang="en-US" sz="1050" dirty="0">
              <a:solidFill>
                <a:schemeClr val="tx1">
                  <a:lumMod val="75000"/>
                  <a:lumOff val="25000"/>
                </a:schemeClr>
              </a:solidFill>
              <a:latin typeface="方正苏新诗柳楷简体" panose="02000000000000000000" charset="-122"/>
              <a:ea typeface="创艺简行楷" pitchFamily="2" charset="-122"/>
            </a:endParaRPr>
          </a:p>
        </p:txBody>
      </p:sp>
      <p:sp>
        <p:nvSpPr>
          <p:cNvPr id="12" name="Freeform 847"/>
          <p:cNvSpPr>
            <a:spLocks noEditPoints="1"/>
          </p:cNvSpPr>
          <p:nvPr/>
        </p:nvSpPr>
        <p:spPr bwMode="auto">
          <a:xfrm>
            <a:off x="2530316" y="3261837"/>
            <a:ext cx="683895" cy="687229"/>
          </a:xfrm>
          <a:custGeom>
            <a:avLst/>
            <a:gdLst>
              <a:gd name="T0" fmla="*/ 617 w 819"/>
              <a:gd name="T1" fmla="*/ 196 h 823"/>
              <a:gd name="T2" fmla="*/ 819 w 819"/>
              <a:gd name="T3" fmla="*/ 396 h 823"/>
              <a:gd name="T4" fmla="*/ 587 w 819"/>
              <a:gd name="T5" fmla="*/ 687 h 823"/>
              <a:gd name="T6" fmla="*/ 224 w 819"/>
              <a:gd name="T7" fmla="*/ 652 h 823"/>
              <a:gd name="T8" fmla="*/ 4 w 819"/>
              <a:gd name="T9" fmla="*/ 421 h 823"/>
              <a:gd name="T10" fmla="*/ 260 w 819"/>
              <a:gd name="T11" fmla="*/ 126 h 823"/>
              <a:gd name="T12" fmla="*/ 416 w 819"/>
              <a:gd name="T13" fmla="*/ 9 h 823"/>
              <a:gd name="T14" fmla="*/ 73 w 819"/>
              <a:gd name="T15" fmla="*/ 303 h 823"/>
              <a:gd name="T16" fmla="*/ 205 w 819"/>
              <a:gd name="T17" fmla="*/ 595 h 823"/>
              <a:gd name="T18" fmla="*/ 424 w 819"/>
              <a:gd name="T19" fmla="*/ 792 h 823"/>
              <a:gd name="T20" fmla="*/ 636 w 819"/>
              <a:gd name="T21" fmla="*/ 589 h 823"/>
              <a:gd name="T22" fmla="*/ 654 w 819"/>
              <a:gd name="T23" fmla="*/ 237 h 823"/>
              <a:gd name="T24" fmla="*/ 412 w 819"/>
              <a:gd name="T25" fmla="*/ 33 h 823"/>
              <a:gd name="T26" fmla="*/ 140 w 819"/>
              <a:gd name="T27" fmla="*/ 292 h 823"/>
              <a:gd name="T28" fmla="*/ 234 w 819"/>
              <a:gd name="T29" fmla="*/ 579 h 823"/>
              <a:gd name="T30" fmla="*/ 530 w 819"/>
              <a:gd name="T31" fmla="*/ 696 h 823"/>
              <a:gd name="T32" fmla="*/ 792 w 819"/>
              <a:gd name="T33" fmla="*/ 406 h 823"/>
              <a:gd name="T34" fmla="*/ 602 w 819"/>
              <a:gd name="T35" fmla="*/ 226 h 823"/>
              <a:gd name="T36" fmla="*/ 418 w 819"/>
              <a:gd name="T37" fmla="*/ 37 h 823"/>
              <a:gd name="T38" fmla="*/ 144 w 819"/>
              <a:gd name="T39" fmla="*/ 298 h 823"/>
              <a:gd name="T40" fmla="*/ 221 w 819"/>
              <a:gd name="T41" fmla="*/ 575 h 823"/>
              <a:gd name="T42" fmla="*/ 517 w 819"/>
              <a:gd name="T43" fmla="*/ 715 h 823"/>
              <a:gd name="T44" fmla="*/ 776 w 819"/>
              <a:gd name="T45" fmla="*/ 432 h 823"/>
              <a:gd name="T46" fmla="*/ 505 w 819"/>
              <a:gd name="T47" fmla="*/ 92 h 823"/>
              <a:gd name="T48" fmla="*/ 233 w 819"/>
              <a:gd name="T49" fmla="*/ 252 h 823"/>
              <a:gd name="T50" fmla="*/ 141 w 819"/>
              <a:gd name="T51" fmla="*/ 502 h 823"/>
              <a:gd name="T52" fmla="*/ 429 w 819"/>
              <a:gd name="T53" fmla="*/ 759 h 823"/>
              <a:gd name="T54" fmla="*/ 688 w 819"/>
              <a:gd name="T55" fmla="*/ 516 h 823"/>
              <a:gd name="T56" fmla="*/ 586 w 819"/>
              <a:gd name="T57" fmla="*/ 239 h 823"/>
              <a:gd name="T58" fmla="*/ 368 w 819"/>
              <a:gd name="T59" fmla="*/ 84 h 823"/>
              <a:gd name="T60" fmla="*/ 137 w 819"/>
              <a:gd name="T61" fmla="*/ 312 h 823"/>
              <a:gd name="T62" fmla="*/ 162 w 819"/>
              <a:gd name="T63" fmla="*/ 531 h 823"/>
              <a:gd name="T64" fmla="*/ 329 w 819"/>
              <a:gd name="T65" fmla="*/ 713 h 823"/>
              <a:gd name="T66" fmla="*/ 513 w 819"/>
              <a:gd name="T67" fmla="*/ 682 h 823"/>
              <a:gd name="T68" fmla="*/ 714 w 819"/>
              <a:gd name="T69" fmla="*/ 501 h 823"/>
              <a:gd name="T70" fmla="*/ 515 w 819"/>
              <a:gd name="T71" fmla="*/ 139 h 823"/>
              <a:gd name="T72" fmla="*/ 390 w 819"/>
              <a:gd name="T73" fmla="*/ 294 h 823"/>
              <a:gd name="T74" fmla="*/ 417 w 819"/>
              <a:gd name="T75" fmla="*/ 323 h 823"/>
              <a:gd name="T76" fmla="*/ 444 w 819"/>
              <a:gd name="T77" fmla="*/ 288 h 823"/>
              <a:gd name="T78" fmla="*/ 445 w 819"/>
              <a:gd name="T79" fmla="*/ 300 h 823"/>
              <a:gd name="T80" fmla="*/ 344 w 819"/>
              <a:gd name="T81" fmla="*/ 286 h 823"/>
              <a:gd name="T82" fmla="*/ 375 w 819"/>
              <a:gd name="T83" fmla="*/ 337 h 823"/>
              <a:gd name="T84" fmla="*/ 345 w 819"/>
              <a:gd name="T85" fmla="*/ 490 h 823"/>
              <a:gd name="T86" fmla="*/ 275 w 819"/>
              <a:gd name="T87" fmla="*/ 426 h 823"/>
              <a:gd name="T88" fmla="*/ 234 w 819"/>
              <a:gd name="T89" fmla="*/ 380 h 823"/>
              <a:gd name="T90" fmla="*/ 230 w 819"/>
              <a:gd name="T91" fmla="*/ 459 h 823"/>
              <a:gd name="T92" fmla="*/ 370 w 819"/>
              <a:gd name="T93" fmla="*/ 521 h 823"/>
              <a:gd name="T94" fmla="*/ 410 w 819"/>
              <a:gd name="T95" fmla="*/ 638 h 823"/>
              <a:gd name="T96" fmla="*/ 424 w 819"/>
              <a:gd name="T97" fmla="*/ 548 h 823"/>
              <a:gd name="T98" fmla="*/ 520 w 819"/>
              <a:gd name="T99" fmla="*/ 534 h 823"/>
              <a:gd name="T100" fmla="*/ 624 w 819"/>
              <a:gd name="T101" fmla="*/ 371 h 823"/>
              <a:gd name="T102" fmla="*/ 532 w 819"/>
              <a:gd name="T103" fmla="*/ 358 h 823"/>
              <a:gd name="T104" fmla="*/ 505 w 819"/>
              <a:gd name="T105" fmla="*/ 447 h 823"/>
              <a:gd name="T106" fmla="*/ 469 w 819"/>
              <a:gd name="T107" fmla="*/ 374 h 823"/>
              <a:gd name="T108" fmla="*/ 528 w 819"/>
              <a:gd name="T109" fmla="*/ 298 h 823"/>
              <a:gd name="T110" fmla="*/ 412 w 819"/>
              <a:gd name="T111" fmla="*/ 418 h 823"/>
              <a:gd name="T112" fmla="*/ 407 w 819"/>
              <a:gd name="T113" fmla="*/ 449 h 823"/>
              <a:gd name="T114" fmla="*/ 464 w 819"/>
              <a:gd name="T115" fmla="*/ 438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9" h="823">
                <a:moveTo>
                  <a:pt x="434" y="1"/>
                </a:moveTo>
                <a:cubicBezTo>
                  <a:pt x="438" y="9"/>
                  <a:pt x="447" y="9"/>
                  <a:pt x="452" y="15"/>
                </a:cubicBezTo>
                <a:cubicBezTo>
                  <a:pt x="465" y="20"/>
                  <a:pt x="477" y="28"/>
                  <a:pt x="489" y="34"/>
                </a:cubicBezTo>
                <a:cubicBezTo>
                  <a:pt x="491" y="37"/>
                  <a:pt x="495" y="35"/>
                  <a:pt x="497" y="37"/>
                </a:cubicBezTo>
                <a:cubicBezTo>
                  <a:pt x="519" y="50"/>
                  <a:pt x="541" y="68"/>
                  <a:pt x="553" y="91"/>
                </a:cubicBezTo>
                <a:cubicBezTo>
                  <a:pt x="557" y="100"/>
                  <a:pt x="558" y="112"/>
                  <a:pt x="567" y="118"/>
                </a:cubicBezTo>
                <a:cubicBezTo>
                  <a:pt x="582" y="130"/>
                  <a:pt x="598" y="144"/>
                  <a:pt x="604" y="163"/>
                </a:cubicBezTo>
                <a:cubicBezTo>
                  <a:pt x="610" y="173"/>
                  <a:pt x="613" y="185"/>
                  <a:pt x="617" y="196"/>
                </a:cubicBezTo>
                <a:cubicBezTo>
                  <a:pt x="621" y="200"/>
                  <a:pt x="627" y="198"/>
                  <a:pt x="631" y="202"/>
                </a:cubicBezTo>
                <a:cubicBezTo>
                  <a:pt x="653" y="212"/>
                  <a:pt x="674" y="227"/>
                  <a:pt x="688" y="248"/>
                </a:cubicBezTo>
                <a:cubicBezTo>
                  <a:pt x="702" y="247"/>
                  <a:pt x="715" y="254"/>
                  <a:pt x="727" y="261"/>
                </a:cubicBezTo>
                <a:cubicBezTo>
                  <a:pt x="738" y="268"/>
                  <a:pt x="746" y="277"/>
                  <a:pt x="755" y="286"/>
                </a:cubicBezTo>
                <a:cubicBezTo>
                  <a:pt x="758" y="293"/>
                  <a:pt x="766" y="298"/>
                  <a:pt x="769" y="305"/>
                </a:cubicBezTo>
                <a:cubicBezTo>
                  <a:pt x="773" y="307"/>
                  <a:pt x="774" y="312"/>
                  <a:pt x="777" y="316"/>
                </a:cubicBezTo>
                <a:cubicBezTo>
                  <a:pt x="785" y="336"/>
                  <a:pt x="799" y="353"/>
                  <a:pt x="807" y="374"/>
                </a:cubicBezTo>
                <a:cubicBezTo>
                  <a:pt x="811" y="381"/>
                  <a:pt x="815" y="389"/>
                  <a:pt x="819" y="396"/>
                </a:cubicBezTo>
                <a:cubicBezTo>
                  <a:pt x="817" y="409"/>
                  <a:pt x="819" y="419"/>
                  <a:pt x="817" y="431"/>
                </a:cubicBezTo>
                <a:cubicBezTo>
                  <a:pt x="805" y="451"/>
                  <a:pt x="801" y="474"/>
                  <a:pt x="787" y="493"/>
                </a:cubicBezTo>
                <a:cubicBezTo>
                  <a:pt x="776" y="509"/>
                  <a:pt x="761" y="527"/>
                  <a:pt x="744" y="537"/>
                </a:cubicBezTo>
                <a:cubicBezTo>
                  <a:pt x="733" y="546"/>
                  <a:pt x="719" y="552"/>
                  <a:pt x="704" y="555"/>
                </a:cubicBezTo>
                <a:cubicBezTo>
                  <a:pt x="692" y="568"/>
                  <a:pt x="681" y="581"/>
                  <a:pt x="667" y="591"/>
                </a:cubicBezTo>
                <a:cubicBezTo>
                  <a:pt x="654" y="598"/>
                  <a:pt x="642" y="605"/>
                  <a:pt x="628" y="609"/>
                </a:cubicBezTo>
                <a:cubicBezTo>
                  <a:pt x="621" y="614"/>
                  <a:pt x="620" y="624"/>
                  <a:pt x="615" y="631"/>
                </a:cubicBezTo>
                <a:cubicBezTo>
                  <a:pt x="610" y="651"/>
                  <a:pt x="601" y="669"/>
                  <a:pt x="587" y="687"/>
                </a:cubicBezTo>
                <a:cubicBezTo>
                  <a:pt x="579" y="694"/>
                  <a:pt x="571" y="703"/>
                  <a:pt x="561" y="708"/>
                </a:cubicBezTo>
                <a:cubicBezTo>
                  <a:pt x="553" y="729"/>
                  <a:pt x="537" y="750"/>
                  <a:pt x="518" y="761"/>
                </a:cubicBezTo>
                <a:cubicBezTo>
                  <a:pt x="487" y="779"/>
                  <a:pt x="487" y="779"/>
                  <a:pt x="487" y="779"/>
                </a:cubicBezTo>
                <a:cubicBezTo>
                  <a:pt x="463" y="788"/>
                  <a:pt x="437" y="799"/>
                  <a:pt x="420" y="820"/>
                </a:cubicBezTo>
                <a:cubicBezTo>
                  <a:pt x="409" y="823"/>
                  <a:pt x="402" y="810"/>
                  <a:pt x="394" y="806"/>
                </a:cubicBezTo>
                <a:cubicBezTo>
                  <a:pt x="367" y="796"/>
                  <a:pt x="339" y="787"/>
                  <a:pt x="316" y="771"/>
                </a:cubicBezTo>
                <a:cubicBezTo>
                  <a:pt x="287" y="752"/>
                  <a:pt x="260" y="725"/>
                  <a:pt x="255" y="689"/>
                </a:cubicBezTo>
                <a:cubicBezTo>
                  <a:pt x="241" y="680"/>
                  <a:pt x="233" y="665"/>
                  <a:pt x="224" y="652"/>
                </a:cubicBezTo>
                <a:cubicBezTo>
                  <a:pt x="218" y="641"/>
                  <a:pt x="212" y="631"/>
                  <a:pt x="210" y="620"/>
                </a:cubicBezTo>
                <a:cubicBezTo>
                  <a:pt x="206" y="618"/>
                  <a:pt x="199" y="619"/>
                  <a:pt x="194" y="616"/>
                </a:cubicBezTo>
                <a:cubicBezTo>
                  <a:pt x="172" y="607"/>
                  <a:pt x="151" y="597"/>
                  <a:pt x="133" y="580"/>
                </a:cubicBezTo>
                <a:cubicBezTo>
                  <a:pt x="125" y="570"/>
                  <a:pt x="115" y="563"/>
                  <a:pt x="111" y="550"/>
                </a:cubicBezTo>
                <a:cubicBezTo>
                  <a:pt x="107" y="543"/>
                  <a:pt x="98" y="546"/>
                  <a:pt x="92" y="542"/>
                </a:cubicBezTo>
                <a:cubicBezTo>
                  <a:pt x="67" y="527"/>
                  <a:pt x="42" y="504"/>
                  <a:pt x="32" y="476"/>
                </a:cubicBezTo>
                <a:cubicBezTo>
                  <a:pt x="26" y="463"/>
                  <a:pt x="20" y="449"/>
                  <a:pt x="11" y="438"/>
                </a:cubicBezTo>
                <a:cubicBezTo>
                  <a:pt x="13" y="430"/>
                  <a:pt x="3" y="429"/>
                  <a:pt x="4" y="421"/>
                </a:cubicBezTo>
                <a:cubicBezTo>
                  <a:pt x="4" y="403"/>
                  <a:pt x="0" y="382"/>
                  <a:pt x="14" y="368"/>
                </a:cubicBezTo>
                <a:cubicBezTo>
                  <a:pt x="17" y="365"/>
                  <a:pt x="16" y="361"/>
                  <a:pt x="19" y="358"/>
                </a:cubicBezTo>
                <a:cubicBezTo>
                  <a:pt x="33" y="323"/>
                  <a:pt x="59" y="288"/>
                  <a:pt x="93" y="269"/>
                </a:cubicBezTo>
                <a:cubicBezTo>
                  <a:pt x="97" y="267"/>
                  <a:pt x="101" y="266"/>
                  <a:pt x="105" y="263"/>
                </a:cubicBezTo>
                <a:cubicBezTo>
                  <a:pt x="127" y="258"/>
                  <a:pt x="127" y="258"/>
                  <a:pt x="127" y="258"/>
                </a:cubicBezTo>
                <a:cubicBezTo>
                  <a:pt x="144" y="241"/>
                  <a:pt x="162" y="224"/>
                  <a:pt x="185" y="219"/>
                </a:cubicBezTo>
                <a:cubicBezTo>
                  <a:pt x="190" y="214"/>
                  <a:pt x="200" y="216"/>
                  <a:pt x="202" y="208"/>
                </a:cubicBezTo>
                <a:cubicBezTo>
                  <a:pt x="212" y="176"/>
                  <a:pt x="234" y="147"/>
                  <a:pt x="260" y="126"/>
                </a:cubicBezTo>
                <a:cubicBezTo>
                  <a:pt x="263" y="102"/>
                  <a:pt x="278" y="82"/>
                  <a:pt x="296" y="66"/>
                </a:cubicBezTo>
                <a:cubicBezTo>
                  <a:pt x="310" y="57"/>
                  <a:pt x="323" y="49"/>
                  <a:pt x="339" y="42"/>
                </a:cubicBezTo>
                <a:cubicBezTo>
                  <a:pt x="352" y="34"/>
                  <a:pt x="366" y="27"/>
                  <a:pt x="379" y="20"/>
                </a:cubicBezTo>
                <a:cubicBezTo>
                  <a:pt x="400" y="0"/>
                  <a:pt x="400" y="0"/>
                  <a:pt x="400" y="0"/>
                </a:cubicBezTo>
                <a:cubicBezTo>
                  <a:pt x="409" y="0"/>
                  <a:pt x="419" y="0"/>
                  <a:pt x="428" y="0"/>
                </a:cubicBezTo>
                <a:cubicBezTo>
                  <a:pt x="434" y="1"/>
                  <a:pt x="434" y="1"/>
                  <a:pt x="434" y="1"/>
                </a:cubicBezTo>
                <a:close/>
                <a:moveTo>
                  <a:pt x="420" y="10"/>
                </a:moveTo>
                <a:cubicBezTo>
                  <a:pt x="416" y="9"/>
                  <a:pt x="416" y="9"/>
                  <a:pt x="416" y="9"/>
                </a:cubicBezTo>
                <a:cubicBezTo>
                  <a:pt x="375" y="57"/>
                  <a:pt x="300" y="57"/>
                  <a:pt x="280" y="122"/>
                </a:cubicBezTo>
                <a:cubicBezTo>
                  <a:pt x="278" y="127"/>
                  <a:pt x="282" y="132"/>
                  <a:pt x="278" y="135"/>
                </a:cubicBezTo>
                <a:cubicBezTo>
                  <a:pt x="268" y="142"/>
                  <a:pt x="258" y="149"/>
                  <a:pt x="249" y="158"/>
                </a:cubicBezTo>
                <a:cubicBezTo>
                  <a:pt x="237" y="177"/>
                  <a:pt x="223" y="196"/>
                  <a:pt x="224" y="219"/>
                </a:cubicBezTo>
                <a:cubicBezTo>
                  <a:pt x="221" y="225"/>
                  <a:pt x="214" y="224"/>
                  <a:pt x="209" y="225"/>
                </a:cubicBezTo>
                <a:cubicBezTo>
                  <a:pt x="181" y="230"/>
                  <a:pt x="156" y="247"/>
                  <a:pt x="139" y="270"/>
                </a:cubicBezTo>
                <a:cubicBezTo>
                  <a:pt x="137" y="275"/>
                  <a:pt x="133" y="268"/>
                  <a:pt x="131" y="273"/>
                </a:cubicBezTo>
                <a:cubicBezTo>
                  <a:pt x="109" y="277"/>
                  <a:pt x="92" y="289"/>
                  <a:pt x="73" y="303"/>
                </a:cubicBezTo>
                <a:cubicBezTo>
                  <a:pt x="48" y="328"/>
                  <a:pt x="37" y="360"/>
                  <a:pt x="23" y="390"/>
                </a:cubicBezTo>
                <a:cubicBezTo>
                  <a:pt x="22" y="397"/>
                  <a:pt x="11" y="401"/>
                  <a:pt x="14" y="409"/>
                </a:cubicBezTo>
                <a:cubicBezTo>
                  <a:pt x="19" y="412"/>
                  <a:pt x="22" y="418"/>
                  <a:pt x="26" y="423"/>
                </a:cubicBezTo>
                <a:cubicBezTo>
                  <a:pt x="37" y="447"/>
                  <a:pt x="45" y="475"/>
                  <a:pt x="65" y="496"/>
                </a:cubicBezTo>
                <a:cubicBezTo>
                  <a:pt x="77" y="509"/>
                  <a:pt x="93" y="521"/>
                  <a:pt x="110" y="527"/>
                </a:cubicBezTo>
                <a:cubicBezTo>
                  <a:pt x="114" y="530"/>
                  <a:pt x="122" y="525"/>
                  <a:pt x="125" y="531"/>
                </a:cubicBezTo>
                <a:cubicBezTo>
                  <a:pt x="129" y="554"/>
                  <a:pt x="151" y="571"/>
                  <a:pt x="170" y="583"/>
                </a:cubicBezTo>
                <a:cubicBezTo>
                  <a:pt x="181" y="591"/>
                  <a:pt x="194" y="591"/>
                  <a:pt x="205" y="595"/>
                </a:cubicBezTo>
                <a:cubicBezTo>
                  <a:pt x="212" y="596"/>
                  <a:pt x="221" y="590"/>
                  <a:pt x="226" y="597"/>
                </a:cubicBezTo>
                <a:cubicBezTo>
                  <a:pt x="226" y="608"/>
                  <a:pt x="228" y="619"/>
                  <a:pt x="231" y="629"/>
                </a:cubicBezTo>
                <a:cubicBezTo>
                  <a:pt x="240" y="646"/>
                  <a:pt x="252" y="666"/>
                  <a:pt x="272" y="672"/>
                </a:cubicBezTo>
                <a:cubicBezTo>
                  <a:pt x="276" y="676"/>
                  <a:pt x="273" y="682"/>
                  <a:pt x="274" y="687"/>
                </a:cubicBezTo>
                <a:cubicBezTo>
                  <a:pt x="278" y="726"/>
                  <a:pt x="319" y="754"/>
                  <a:pt x="353" y="766"/>
                </a:cubicBezTo>
                <a:cubicBezTo>
                  <a:pt x="367" y="772"/>
                  <a:pt x="383" y="773"/>
                  <a:pt x="397" y="781"/>
                </a:cubicBezTo>
                <a:cubicBezTo>
                  <a:pt x="405" y="783"/>
                  <a:pt x="409" y="790"/>
                  <a:pt x="416" y="794"/>
                </a:cubicBezTo>
                <a:cubicBezTo>
                  <a:pt x="424" y="792"/>
                  <a:pt x="424" y="792"/>
                  <a:pt x="424" y="792"/>
                </a:cubicBezTo>
                <a:cubicBezTo>
                  <a:pt x="436" y="781"/>
                  <a:pt x="452" y="778"/>
                  <a:pt x="467" y="772"/>
                </a:cubicBezTo>
                <a:cubicBezTo>
                  <a:pt x="478" y="770"/>
                  <a:pt x="486" y="762"/>
                  <a:pt x="496" y="759"/>
                </a:cubicBezTo>
                <a:cubicBezTo>
                  <a:pt x="515" y="747"/>
                  <a:pt x="539" y="732"/>
                  <a:pt x="543" y="708"/>
                </a:cubicBezTo>
                <a:cubicBezTo>
                  <a:pt x="544" y="704"/>
                  <a:pt x="542" y="701"/>
                  <a:pt x="545" y="697"/>
                </a:cubicBezTo>
                <a:cubicBezTo>
                  <a:pt x="554" y="693"/>
                  <a:pt x="563" y="688"/>
                  <a:pt x="570" y="681"/>
                </a:cubicBezTo>
                <a:cubicBezTo>
                  <a:pt x="587" y="658"/>
                  <a:pt x="604" y="632"/>
                  <a:pt x="604" y="602"/>
                </a:cubicBezTo>
                <a:cubicBezTo>
                  <a:pt x="605" y="599"/>
                  <a:pt x="606" y="595"/>
                  <a:pt x="610" y="596"/>
                </a:cubicBezTo>
                <a:cubicBezTo>
                  <a:pt x="619" y="594"/>
                  <a:pt x="628" y="592"/>
                  <a:pt x="636" y="589"/>
                </a:cubicBezTo>
                <a:cubicBezTo>
                  <a:pt x="655" y="583"/>
                  <a:pt x="673" y="571"/>
                  <a:pt x="685" y="552"/>
                </a:cubicBezTo>
                <a:cubicBezTo>
                  <a:pt x="688" y="549"/>
                  <a:pt x="687" y="543"/>
                  <a:pt x="691" y="540"/>
                </a:cubicBezTo>
                <a:cubicBezTo>
                  <a:pt x="715" y="539"/>
                  <a:pt x="736" y="526"/>
                  <a:pt x="753" y="509"/>
                </a:cubicBezTo>
                <a:cubicBezTo>
                  <a:pt x="777" y="487"/>
                  <a:pt x="785" y="457"/>
                  <a:pt x="799" y="429"/>
                </a:cubicBezTo>
                <a:cubicBezTo>
                  <a:pt x="801" y="420"/>
                  <a:pt x="813" y="415"/>
                  <a:pt x="810" y="405"/>
                </a:cubicBezTo>
                <a:cubicBezTo>
                  <a:pt x="778" y="368"/>
                  <a:pt x="772" y="318"/>
                  <a:pt x="733" y="287"/>
                </a:cubicBezTo>
                <a:cubicBezTo>
                  <a:pt x="717" y="274"/>
                  <a:pt x="698" y="267"/>
                  <a:pt x="677" y="266"/>
                </a:cubicBezTo>
                <a:cubicBezTo>
                  <a:pt x="670" y="256"/>
                  <a:pt x="665" y="245"/>
                  <a:pt x="654" y="237"/>
                </a:cubicBezTo>
                <a:cubicBezTo>
                  <a:pt x="644" y="228"/>
                  <a:pt x="631" y="221"/>
                  <a:pt x="619" y="215"/>
                </a:cubicBezTo>
                <a:cubicBezTo>
                  <a:pt x="614" y="213"/>
                  <a:pt x="607" y="214"/>
                  <a:pt x="603" y="211"/>
                </a:cubicBezTo>
                <a:cubicBezTo>
                  <a:pt x="603" y="188"/>
                  <a:pt x="592" y="169"/>
                  <a:pt x="579" y="151"/>
                </a:cubicBezTo>
                <a:cubicBezTo>
                  <a:pt x="570" y="139"/>
                  <a:pt x="559" y="131"/>
                  <a:pt x="547" y="124"/>
                </a:cubicBezTo>
                <a:cubicBezTo>
                  <a:pt x="542" y="106"/>
                  <a:pt x="534" y="90"/>
                  <a:pt x="519" y="76"/>
                </a:cubicBezTo>
                <a:cubicBezTo>
                  <a:pt x="490" y="46"/>
                  <a:pt x="450" y="39"/>
                  <a:pt x="420" y="10"/>
                </a:cubicBezTo>
                <a:close/>
                <a:moveTo>
                  <a:pt x="424" y="37"/>
                </a:moveTo>
                <a:cubicBezTo>
                  <a:pt x="420" y="34"/>
                  <a:pt x="416" y="24"/>
                  <a:pt x="412" y="33"/>
                </a:cubicBezTo>
                <a:cubicBezTo>
                  <a:pt x="400" y="46"/>
                  <a:pt x="384" y="54"/>
                  <a:pt x="369" y="62"/>
                </a:cubicBezTo>
                <a:cubicBezTo>
                  <a:pt x="343" y="76"/>
                  <a:pt x="310" y="90"/>
                  <a:pt x="296" y="121"/>
                </a:cubicBezTo>
                <a:cubicBezTo>
                  <a:pt x="294" y="127"/>
                  <a:pt x="293" y="135"/>
                  <a:pt x="291" y="141"/>
                </a:cubicBezTo>
                <a:cubicBezTo>
                  <a:pt x="268" y="160"/>
                  <a:pt x="268" y="160"/>
                  <a:pt x="268" y="160"/>
                </a:cubicBezTo>
                <a:cubicBezTo>
                  <a:pt x="256" y="175"/>
                  <a:pt x="243" y="190"/>
                  <a:pt x="235" y="208"/>
                </a:cubicBezTo>
                <a:cubicBezTo>
                  <a:pt x="233" y="218"/>
                  <a:pt x="232" y="230"/>
                  <a:pt x="230" y="240"/>
                </a:cubicBezTo>
                <a:cubicBezTo>
                  <a:pt x="217" y="242"/>
                  <a:pt x="204" y="246"/>
                  <a:pt x="191" y="250"/>
                </a:cubicBezTo>
                <a:cubicBezTo>
                  <a:pt x="171" y="257"/>
                  <a:pt x="150" y="271"/>
                  <a:pt x="140" y="292"/>
                </a:cubicBezTo>
                <a:cubicBezTo>
                  <a:pt x="107" y="296"/>
                  <a:pt x="83" y="321"/>
                  <a:pt x="63" y="346"/>
                </a:cubicBezTo>
                <a:cubicBezTo>
                  <a:pt x="52" y="364"/>
                  <a:pt x="43" y="384"/>
                  <a:pt x="38" y="405"/>
                </a:cubicBezTo>
                <a:cubicBezTo>
                  <a:pt x="38" y="408"/>
                  <a:pt x="33" y="408"/>
                  <a:pt x="34" y="412"/>
                </a:cubicBezTo>
                <a:cubicBezTo>
                  <a:pt x="65" y="439"/>
                  <a:pt x="61" y="480"/>
                  <a:pt x="94" y="506"/>
                </a:cubicBezTo>
                <a:cubicBezTo>
                  <a:pt x="105" y="516"/>
                  <a:pt x="121" y="516"/>
                  <a:pt x="134" y="518"/>
                </a:cubicBezTo>
                <a:cubicBezTo>
                  <a:pt x="139" y="523"/>
                  <a:pt x="138" y="531"/>
                  <a:pt x="143" y="536"/>
                </a:cubicBezTo>
                <a:cubicBezTo>
                  <a:pt x="149" y="545"/>
                  <a:pt x="156" y="553"/>
                  <a:pt x="165" y="560"/>
                </a:cubicBezTo>
                <a:cubicBezTo>
                  <a:pt x="185" y="572"/>
                  <a:pt x="208" y="586"/>
                  <a:pt x="234" y="579"/>
                </a:cubicBezTo>
                <a:cubicBezTo>
                  <a:pt x="237" y="581"/>
                  <a:pt x="237" y="581"/>
                  <a:pt x="237" y="581"/>
                </a:cubicBezTo>
                <a:cubicBezTo>
                  <a:pt x="242" y="614"/>
                  <a:pt x="248" y="650"/>
                  <a:pt x="283" y="665"/>
                </a:cubicBezTo>
                <a:cubicBezTo>
                  <a:pt x="285" y="666"/>
                  <a:pt x="290" y="669"/>
                  <a:pt x="288" y="674"/>
                </a:cubicBezTo>
                <a:cubicBezTo>
                  <a:pt x="290" y="728"/>
                  <a:pt x="348" y="749"/>
                  <a:pt x="390" y="764"/>
                </a:cubicBezTo>
                <a:cubicBezTo>
                  <a:pt x="399" y="766"/>
                  <a:pt x="407" y="770"/>
                  <a:pt x="415" y="775"/>
                </a:cubicBezTo>
                <a:cubicBezTo>
                  <a:pt x="417" y="777"/>
                  <a:pt x="419" y="781"/>
                  <a:pt x="423" y="780"/>
                </a:cubicBezTo>
                <a:cubicBezTo>
                  <a:pt x="428" y="772"/>
                  <a:pt x="437" y="769"/>
                  <a:pt x="445" y="765"/>
                </a:cubicBezTo>
                <a:cubicBezTo>
                  <a:pt x="479" y="752"/>
                  <a:pt x="523" y="737"/>
                  <a:pt x="530" y="696"/>
                </a:cubicBezTo>
                <a:cubicBezTo>
                  <a:pt x="561" y="676"/>
                  <a:pt x="581" y="642"/>
                  <a:pt x="590" y="608"/>
                </a:cubicBezTo>
                <a:cubicBezTo>
                  <a:pt x="593" y="601"/>
                  <a:pt x="592" y="592"/>
                  <a:pt x="595" y="585"/>
                </a:cubicBezTo>
                <a:cubicBezTo>
                  <a:pt x="618" y="580"/>
                  <a:pt x="641" y="574"/>
                  <a:pt x="660" y="560"/>
                </a:cubicBezTo>
                <a:cubicBezTo>
                  <a:pt x="673" y="553"/>
                  <a:pt x="677" y="540"/>
                  <a:pt x="685" y="529"/>
                </a:cubicBezTo>
                <a:cubicBezTo>
                  <a:pt x="701" y="527"/>
                  <a:pt x="715" y="520"/>
                  <a:pt x="727" y="512"/>
                </a:cubicBezTo>
                <a:cubicBezTo>
                  <a:pt x="756" y="489"/>
                  <a:pt x="770" y="457"/>
                  <a:pt x="785" y="426"/>
                </a:cubicBezTo>
                <a:cubicBezTo>
                  <a:pt x="788" y="421"/>
                  <a:pt x="793" y="415"/>
                  <a:pt x="794" y="408"/>
                </a:cubicBezTo>
                <a:cubicBezTo>
                  <a:pt x="794" y="407"/>
                  <a:pt x="792" y="407"/>
                  <a:pt x="792" y="406"/>
                </a:cubicBezTo>
                <a:cubicBezTo>
                  <a:pt x="788" y="404"/>
                  <a:pt x="787" y="401"/>
                  <a:pt x="786" y="397"/>
                </a:cubicBezTo>
                <a:cubicBezTo>
                  <a:pt x="765" y="380"/>
                  <a:pt x="762" y="352"/>
                  <a:pt x="747" y="331"/>
                </a:cubicBezTo>
                <a:cubicBezTo>
                  <a:pt x="743" y="319"/>
                  <a:pt x="732" y="309"/>
                  <a:pt x="725" y="298"/>
                </a:cubicBezTo>
                <a:cubicBezTo>
                  <a:pt x="714" y="290"/>
                  <a:pt x="701" y="283"/>
                  <a:pt x="687" y="281"/>
                </a:cubicBezTo>
                <a:cubicBezTo>
                  <a:pt x="681" y="279"/>
                  <a:pt x="673" y="283"/>
                  <a:pt x="667" y="277"/>
                </a:cubicBezTo>
                <a:cubicBezTo>
                  <a:pt x="666" y="272"/>
                  <a:pt x="662" y="268"/>
                  <a:pt x="659" y="263"/>
                </a:cubicBezTo>
                <a:cubicBezTo>
                  <a:pt x="649" y="248"/>
                  <a:pt x="632" y="235"/>
                  <a:pt x="616" y="230"/>
                </a:cubicBezTo>
                <a:cubicBezTo>
                  <a:pt x="612" y="227"/>
                  <a:pt x="607" y="227"/>
                  <a:pt x="602" y="226"/>
                </a:cubicBezTo>
                <a:cubicBezTo>
                  <a:pt x="598" y="224"/>
                  <a:pt x="592" y="227"/>
                  <a:pt x="588" y="222"/>
                </a:cubicBezTo>
                <a:cubicBezTo>
                  <a:pt x="585" y="198"/>
                  <a:pt x="576" y="175"/>
                  <a:pt x="564" y="155"/>
                </a:cubicBezTo>
                <a:cubicBezTo>
                  <a:pt x="557" y="144"/>
                  <a:pt x="547" y="134"/>
                  <a:pt x="535" y="129"/>
                </a:cubicBezTo>
                <a:cubicBezTo>
                  <a:pt x="525" y="110"/>
                  <a:pt x="525" y="110"/>
                  <a:pt x="525" y="110"/>
                </a:cubicBezTo>
                <a:cubicBezTo>
                  <a:pt x="518" y="99"/>
                  <a:pt x="510" y="88"/>
                  <a:pt x="499" y="80"/>
                </a:cubicBezTo>
                <a:cubicBezTo>
                  <a:pt x="478" y="60"/>
                  <a:pt x="448" y="53"/>
                  <a:pt x="424" y="37"/>
                </a:cubicBezTo>
                <a:close/>
                <a:moveTo>
                  <a:pt x="505" y="92"/>
                </a:moveTo>
                <a:cubicBezTo>
                  <a:pt x="480" y="63"/>
                  <a:pt x="444" y="61"/>
                  <a:pt x="418" y="37"/>
                </a:cubicBezTo>
                <a:cubicBezTo>
                  <a:pt x="408" y="44"/>
                  <a:pt x="399" y="51"/>
                  <a:pt x="389" y="57"/>
                </a:cubicBezTo>
                <a:cubicBezTo>
                  <a:pt x="362" y="74"/>
                  <a:pt x="329" y="83"/>
                  <a:pt x="308" y="111"/>
                </a:cubicBezTo>
                <a:cubicBezTo>
                  <a:pt x="302" y="121"/>
                  <a:pt x="299" y="131"/>
                  <a:pt x="300" y="143"/>
                </a:cubicBezTo>
                <a:cubicBezTo>
                  <a:pt x="298" y="145"/>
                  <a:pt x="298" y="145"/>
                  <a:pt x="298" y="145"/>
                </a:cubicBezTo>
                <a:cubicBezTo>
                  <a:pt x="290" y="149"/>
                  <a:pt x="283" y="154"/>
                  <a:pt x="277" y="160"/>
                </a:cubicBezTo>
                <a:cubicBezTo>
                  <a:pt x="256" y="182"/>
                  <a:pt x="237" y="208"/>
                  <a:pt x="238" y="240"/>
                </a:cubicBezTo>
                <a:cubicBezTo>
                  <a:pt x="236" y="249"/>
                  <a:pt x="227" y="244"/>
                  <a:pt x="222" y="246"/>
                </a:cubicBezTo>
                <a:cubicBezTo>
                  <a:pt x="191" y="252"/>
                  <a:pt x="157" y="266"/>
                  <a:pt x="144" y="298"/>
                </a:cubicBezTo>
                <a:cubicBezTo>
                  <a:pt x="133" y="298"/>
                  <a:pt x="133" y="298"/>
                  <a:pt x="133" y="298"/>
                </a:cubicBezTo>
                <a:cubicBezTo>
                  <a:pt x="85" y="313"/>
                  <a:pt x="57" y="361"/>
                  <a:pt x="44" y="405"/>
                </a:cubicBezTo>
                <a:cubicBezTo>
                  <a:pt x="40" y="413"/>
                  <a:pt x="49" y="417"/>
                  <a:pt x="53" y="423"/>
                </a:cubicBezTo>
                <a:cubicBezTo>
                  <a:pt x="62" y="442"/>
                  <a:pt x="68" y="462"/>
                  <a:pt x="79" y="479"/>
                </a:cubicBezTo>
                <a:cubicBezTo>
                  <a:pt x="86" y="492"/>
                  <a:pt x="98" y="502"/>
                  <a:pt x="110" y="508"/>
                </a:cubicBezTo>
                <a:cubicBezTo>
                  <a:pt x="120" y="511"/>
                  <a:pt x="132" y="510"/>
                  <a:pt x="140" y="515"/>
                </a:cubicBezTo>
                <a:cubicBezTo>
                  <a:pt x="143" y="530"/>
                  <a:pt x="155" y="543"/>
                  <a:pt x="166" y="553"/>
                </a:cubicBezTo>
                <a:cubicBezTo>
                  <a:pt x="182" y="564"/>
                  <a:pt x="200" y="576"/>
                  <a:pt x="221" y="575"/>
                </a:cubicBezTo>
                <a:cubicBezTo>
                  <a:pt x="228" y="577"/>
                  <a:pt x="238" y="569"/>
                  <a:pt x="242" y="578"/>
                </a:cubicBezTo>
                <a:cubicBezTo>
                  <a:pt x="247" y="608"/>
                  <a:pt x="247" y="608"/>
                  <a:pt x="247" y="608"/>
                </a:cubicBezTo>
                <a:cubicBezTo>
                  <a:pt x="251" y="632"/>
                  <a:pt x="268" y="657"/>
                  <a:pt x="293" y="664"/>
                </a:cubicBezTo>
                <a:cubicBezTo>
                  <a:pt x="293" y="675"/>
                  <a:pt x="294" y="685"/>
                  <a:pt x="297" y="694"/>
                </a:cubicBezTo>
                <a:cubicBezTo>
                  <a:pt x="311" y="727"/>
                  <a:pt x="346" y="740"/>
                  <a:pt x="375" y="752"/>
                </a:cubicBezTo>
                <a:cubicBezTo>
                  <a:pt x="383" y="756"/>
                  <a:pt x="391" y="758"/>
                  <a:pt x="399" y="761"/>
                </a:cubicBezTo>
                <a:cubicBezTo>
                  <a:pt x="407" y="762"/>
                  <a:pt x="412" y="772"/>
                  <a:pt x="421" y="772"/>
                </a:cubicBezTo>
                <a:cubicBezTo>
                  <a:pt x="453" y="753"/>
                  <a:pt x="494" y="749"/>
                  <a:pt x="517" y="715"/>
                </a:cubicBezTo>
                <a:cubicBezTo>
                  <a:pt x="521" y="708"/>
                  <a:pt x="522" y="699"/>
                  <a:pt x="526" y="692"/>
                </a:cubicBezTo>
                <a:cubicBezTo>
                  <a:pt x="540" y="685"/>
                  <a:pt x="554" y="672"/>
                  <a:pt x="563" y="657"/>
                </a:cubicBezTo>
                <a:cubicBezTo>
                  <a:pt x="575" y="639"/>
                  <a:pt x="582" y="620"/>
                  <a:pt x="586" y="599"/>
                </a:cubicBezTo>
                <a:cubicBezTo>
                  <a:pt x="588" y="593"/>
                  <a:pt x="585" y="582"/>
                  <a:pt x="594" y="580"/>
                </a:cubicBezTo>
                <a:cubicBezTo>
                  <a:pt x="606" y="577"/>
                  <a:pt x="616" y="576"/>
                  <a:pt x="627" y="572"/>
                </a:cubicBezTo>
                <a:cubicBezTo>
                  <a:pt x="645" y="566"/>
                  <a:pt x="664" y="554"/>
                  <a:pt x="674" y="537"/>
                </a:cubicBezTo>
                <a:cubicBezTo>
                  <a:pt x="675" y="524"/>
                  <a:pt x="690" y="525"/>
                  <a:pt x="699" y="522"/>
                </a:cubicBezTo>
                <a:cubicBezTo>
                  <a:pt x="740" y="508"/>
                  <a:pt x="759" y="466"/>
                  <a:pt x="776" y="432"/>
                </a:cubicBezTo>
                <a:cubicBezTo>
                  <a:pt x="779" y="423"/>
                  <a:pt x="788" y="418"/>
                  <a:pt x="788" y="408"/>
                </a:cubicBezTo>
                <a:cubicBezTo>
                  <a:pt x="759" y="385"/>
                  <a:pt x="755" y="349"/>
                  <a:pt x="736" y="320"/>
                </a:cubicBezTo>
                <a:cubicBezTo>
                  <a:pt x="724" y="303"/>
                  <a:pt x="704" y="288"/>
                  <a:pt x="683" y="286"/>
                </a:cubicBezTo>
                <a:cubicBezTo>
                  <a:pt x="677" y="286"/>
                  <a:pt x="670" y="286"/>
                  <a:pt x="665" y="285"/>
                </a:cubicBezTo>
                <a:cubicBezTo>
                  <a:pt x="652" y="257"/>
                  <a:pt x="625" y="235"/>
                  <a:pt x="595" y="230"/>
                </a:cubicBezTo>
                <a:cubicBezTo>
                  <a:pt x="591" y="230"/>
                  <a:pt x="586" y="231"/>
                  <a:pt x="582" y="229"/>
                </a:cubicBezTo>
                <a:cubicBezTo>
                  <a:pt x="582" y="190"/>
                  <a:pt x="565" y="149"/>
                  <a:pt x="528" y="131"/>
                </a:cubicBezTo>
                <a:cubicBezTo>
                  <a:pt x="524" y="116"/>
                  <a:pt x="515" y="104"/>
                  <a:pt x="505" y="92"/>
                </a:cubicBezTo>
                <a:close/>
                <a:moveTo>
                  <a:pt x="427" y="56"/>
                </a:moveTo>
                <a:cubicBezTo>
                  <a:pt x="422" y="55"/>
                  <a:pt x="420" y="45"/>
                  <a:pt x="413" y="49"/>
                </a:cubicBezTo>
                <a:cubicBezTo>
                  <a:pt x="402" y="65"/>
                  <a:pt x="384" y="68"/>
                  <a:pt x="369" y="78"/>
                </a:cubicBezTo>
                <a:cubicBezTo>
                  <a:pt x="347" y="90"/>
                  <a:pt x="321" y="101"/>
                  <a:pt x="309" y="127"/>
                </a:cubicBezTo>
                <a:cubicBezTo>
                  <a:pt x="306" y="135"/>
                  <a:pt x="311" y="145"/>
                  <a:pt x="305" y="151"/>
                </a:cubicBezTo>
                <a:cubicBezTo>
                  <a:pt x="295" y="155"/>
                  <a:pt x="288" y="163"/>
                  <a:pt x="279" y="169"/>
                </a:cubicBezTo>
                <a:cubicBezTo>
                  <a:pt x="256" y="189"/>
                  <a:pt x="246" y="217"/>
                  <a:pt x="246" y="249"/>
                </a:cubicBezTo>
                <a:cubicBezTo>
                  <a:pt x="244" y="254"/>
                  <a:pt x="237" y="250"/>
                  <a:pt x="233" y="252"/>
                </a:cubicBezTo>
                <a:cubicBezTo>
                  <a:pt x="218" y="254"/>
                  <a:pt x="205" y="259"/>
                  <a:pt x="192" y="265"/>
                </a:cubicBezTo>
                <a:cubicBezTo>
                  <a:pt x="173" y="272"/>
                  <a:pt x="159" y="287"/>
                  <a:pt x="151" y="306"/>
                </a:cubicBezTo>
                <a:cubicBezTo>
                  <a:pt x="140" y="307"/>
                  <a:pt x="128" y="307"/>
                  <a:pt x="118" y="313"/>
                </a:cubicBezTo>
                <a:cubicBezTo>
                  <a:pt x="89" y="325"/>
                  <a:pt x="75" y="356"/>
                  <a:pt x="60" y="381"/>
                </a:cubicBezTo>
                <a:cubicBezTo>
                  <a:pt x="58" y="391"/>
                  <a:pt x="53" y="401"/>
                  <a:pt x="52" y="411"/>
                </a:cubicBezTo>
                <a:cubicBezTo>
                  <a:pt x="59" y="423"/>
                  <a:pt x="68" y="434"/>
                  <a:pt x="72" y="448"/>
                </a:cubicBezTo>
                <a:cubicBezTo>
                  <a:pt x="81" y="459"/>
                  <a:pt x="84" y="474"/>
                  <a:pt x="97" y="483"/>
                </a:cubicBezTo>
                <a:cubicBezTo>
                  <a:pt x="106" y="498"/>
                  <a:pt x="125" y="499"/>
                  <a:pt x="141" y="502"/>
                </a:cubicBezTo>
                <a:cubicBezTo>
                  <a:pt x="145" y="512"/>
                  <a:pt x="149" y="521"/>
                  <a:pt x="155" y="530"/>
                </a:cubicBezTo>
                <a:cubicBezTo>
                  <a:pt x="170" y="553"/>
                  <a:pt x="198" y="563"/>
                  <a:pt x="223" y="566"/>
                </a:cubicBezTo>
                <a:cubicBezTo>
                  <a:pt x="231" y="568"/>
                  <a:pt x="239" y="564"/>
                  <a:pt x="246" y="566"/>
                </a:cubicBezTo>
                <a:cubicBezTo>
                  <a:pt x="255" y="596"/>
                  <a:pt x="255" y="630"/>
                  <a:pt x="282" y="650"/>
                </a:cubicBezTo>
                <a:cubicBezTo>
                  <a:pt x="288" y="656"/>
                  <a:pt x="304" y="653"/>
                  <a:pt x="300" y="666"/>
                </a:cubicBezTo>
                <a:cubicBezTo>
                  <a:pt x="298" y="687"/>
                  <a:pt x="312" y="703"/>
                  <a:pt x="325" y="716"/>
                </a:cubicBezTo>
                <a:cubicBezTo>
                  <a:pt x="346" y="732"/>
                  <a:pt x="371" y="742"/>
                  <a:pt x="395" y="751"/>
                </a:cubicBezTo>
                <a:cubicBezTo>
                  <a:pt x="406" y="752"/>
                  <a:pt x="416" y="765"/>
                  <a:pt x="429" y="759"/>
                </a:cubicBezTo>
                <a:cubicBezTo>
                  <a:pt x="453" y="739"/>
                  <a:pt x="490" y="740"/>
                  <a:pt x="510" y="710"/>
                </a:cubicBezTo>
                <a:cubicBezTo>
                  <a:pt x="519" y="686"/>
                  <a:pt x="519" y="686"/>
                  <a:pt x="519" y="686"/>
                </a:cubicBezTo>
                <a:cubicBezTo>
                  <a:pt x="535" y="678"/>
                  <a:pt x="548" y="664"/>
                  <a:pt x="557" y="649"/>
                </a:cubicBezTo>
                <a:cubicBezTo>
                  <a:pt x="568" y="625"/>
                  <a:pt x="578" y="600"/>
                  <a:pt x="582" y="575"/>
                </a:cubicBezTo>
                <a:cubicBezTo>
                  <a:pt x="585" y="571"/>
                  <a:pt x="585" y="571"/>
                  <a:pt x="585" y="571"/>
                </a:cubicBezTo>
                <a:cubicBezTo>
                  <a:pt x="591" y="569"/>
                  <a:pt x="599" y="570"/>
                  <a:pt x="606" y="566"/>
                </a:cubicBezTo>
                <a:cubicBezTo>
                  <a:pt x="635" y="563"/>
                  <a:pt x="664" y="546"/>
                  <a:pt x="675" y="518"/>
                </a:cubicBezTo>
                <a:cubicBezTo>
                  <a:pt x="678" y="513"/>
                  <a:pt x="685" y="515"/>
                  <a:pt x="688" y="516"/>
                </a:cubicBezTo>
                <a:cubicBezTo>
                  <a:pt x="706" y="516"/>
                  <a:pt x="718" y="504"/>
                  <a:pt x="731" y="492"/>
                </a:cubicBezTo>
                <a:cubicBezTo>
                  <a:pt x="750" y="471"/>
                  <a:pt x="764" y="446"/>
                  <a:pt x="774" y="420"/>
                </a:cubicBezTo>
                <a:cubicBezTo>
                  <a:pt x="775" y="416"/>
                  <a:pt x="778" y="411"/>
                  <a:pt x="775" y="407"/>
                </a:cubicBezTo>
                <a:cubicBezTo>
                  <a:pt x="745" y="377"/>
                  <a:pt x="741" y="330"/>
                  <a:pt x="704" y="305"/>
                </a:cubicBezTo>
                <a:cubicBezTo>
                  <a:pt x="694" y="297"/>
                  <a:pt x="679" y="296"/>
                  <a:pt x="666" y="297"/>
                </a:cubicBezTo>
                <a:cubicBezTo>
                  <a:pt x="662" y="296"/>
                  <a:pt x="659" y="291"/>
                  <a:pt x="657" y="287"/>
                </a:cubicBezTo>
                <a:cubicBezTo>
                  <a:pt x="646" y="269"/>
                  <a:pt x="629" y="252"/>
                  <a:pt x="609" y="244"/>
                </a:cubicBezTo>
                <a:cubicBezTo>
                  <a:pt x="602" y="241"/>
                  <a:pt x="593" y="240"/>
                  <a:pt x="586" y="239"/>
                </a:cubicBezTo>
                <a:cubicBezTo>
                  <a:pt x="582" y="238"/>
                  <a:pt x="576" y="240"/>
                  <a:pt x="573" y="236"/>
                </a:cubicBezTo>
                <a:cubicBezTo>
                  <a:pt x="568" y="211"/>
                  <a:pt x="568" y="185"/>
                  <a:pt x="552" y="165"/>
                </a:cubicBezTo>
                <a:cubicBezTo>
                  <a:pt x="545" y="152"/>
                  <a:pt x="533" y="141"/>
                  <a:pt x="520" y="135"/>
                </a:cubicBezTo>
                <a:cubicBezTo>
                  <a:pt x="516" y="120"/>
                  <a:pt x="506" y="107"/>
                  <a:pt x="494" y="95"/>
                </a:cubicBezTo>
                <a:cubicBezTo>
                  <a:pt x="475" y="75"/>
                  <a:pt x="448" y="72"/>
                  <a:pt x="427" y="56"/>
                </a:cubicBezTo>
                <a:close/>
                <a:moveTo>
                  <a:pt x="434" y="67"/>
                </a:moveTo>
                <a:cubicBezTo>
                  <a:pt x="428" y="63"/>
                  <a:pt x="423" y="59"/>
                  <a:pt x="417" y="55"/>
                </a:cubicBezTo>
                <a:cubicBezTo>
                  <a:pt x="402" y="68"/>
                  <a:pt x="384" y="74"/>
                  <a:pt x="368" y="84"/>
                </a:cubicBezTo>
                <a:cubicBezTo>
                  <a:pt x="348" y="96"/>
                  <a:pt x="321" y="107"/>
                  <a:pt x="314" y="132"/>
                </a:cubicBezTo>
                <a:cubicBezTo>
                  <a:pt x="312" y="138"/>
                  <a:pt x="316" y="148"/>
                  <a:pt x="311" y="153"/>
                </a:cubicBezTo>
                <a:cubicBezTo>
                  <a:pt x="303" y="156"/>
                  <a:pt x="298" y="162"/>
                  <a:pt x="291" y="167"/>
                </a:cubicBezTo>
                <a:cubicBezTo>
                  <a:pt x="269" y="182"/>
                  <a:pt x="257" y="205"/>
                  <a:pt x="253" y="230"/>
                </a:cubicBezTo>
                <a:cubicBezTo>
                  <a:pt x="250" y="238"/>
                  <a:pt x="256" y="250"/>
                  <a:pt x="248" y="255"/>
                </a:cubicBezTo>
                <a:cubicBezTo>
                  <a:pt x="224" y="258"/>
                  <a:pt x="201" y="263"/>
                  <a:pt x="181" y="277"/>
                </a:cubicBezTo>
                <a:cubicBezTo>
                  <a:pt x="167" y="284"/>
                  <a:pt x="162" y="297"/>
                  <a:pt x="155" y="310"/>
                </a:cubicBezTo>
                <a:cubicBezTo>
                  <a:pt x="137" y="312"/>
                  <a:pt x="137" y="312"/>
                  <a:pt x="137" y="312"/>
                </a:cubicBezTo>
                <a:cubicBezTo>
                  <a:pt x="125" y="314"/>
                  <a:pt x="115" y="320"/>
                  <a:pt x="105" y="327"/>
                </a:cubicBezTo>
                <a:cubicBezTo>
                  <a:pt x="85" y="345"/>
                  <a:pt x="74" y="368"/>
                  <a:pt x="63" y="391"/>
                </a:cubicBezTo>
                <a:cubicBezTo>
                  <a:pt x="62" y="398"/>
                  <a:pt x="56" y="404"/>
                  <a:pt x="60" y="412"/>
                </a:cubicBezTo>
                <a:cubicBezTo>
                  <a:pt x="72" y="429"/>
                  <a:pt x="77" y="448"/>
                  <a:pt x="89" y="466"/>
                </a:cubicBezTo>
                <a:cubicBezTo>
                  <a:pt x="92" y="472"/>
                  <a:pt x="98" y="479"/>
                  <a:pt x="101" y="484"/>
                </a:cubicBezTo>
                <a:cubicBezTo>
                  <a:pt x="110" y="487"/>
                  <a:pt x="117" y="493"/>
                  <a:pt x="127" y="495"/>
                </a:cubicBezTo>
                <a:cubicBezTo>
                  <a:pt x="133" y="497"/>
                  <a:pt x="140" y="494"/>
                  <a:pt x="146" y="498"/>
                </a:cubicBezTo>
                <a:cubicBezTo>
                  <a:pt x="149" y="510"/>
                  <a:pt x="155" y="521"/>
                  <a:pt x="162" y="531"/>
                </a:cubicBezTo>
                <a:cubicBezTo>
                  <a:pt x="166" y="533"/>
                  <a:pt x="168" y="538"/>
                  <a:pt x="171" y="541"/>
                </a:cubicBezTo>
                <a:cubicBezTo>
                  <a:pt x="181" y="549"/>
                  <a:pt x="192" y="552"/>
                  <a:pt x="203" y="557"/>
                </a:cubicBezTo>
                <a:cubicBezTo>
                  <a:pt x="216" y="563"/>
                  <a:pt x="233" y="560"/>
                  <a:pt x="248" y="560"/>
                </a:cubicBezTo>
                <a:cubicBezTo>
                  <a:pt x="252" y="565"/>
                  <a:pt x="252" y="565"/>
                  <a:pt x="252" y="565"/>
                </a:cubicBezTo>
                <a:cubicBezTo>
                  <a:pt x="257" y="594"/>
                  <a:pt x="258" y="625"/>
                  <a:pt x="283" y="646"/>
                </a:cubicBezTo>
                <a:cubicBezTo>
                  <a:pt x="303" y="654"/>
                  <a:pt x="303" y="654"/>
                  <a:pt x="303" y="654"/>
                </a:cubicBezTo>
                <a:cubicBezTo>
                  <a:pt x="307" y="662"/>
                  <a:pt x="306" y="675"/>
                  <a:pt x="308" y="684"/>
                </a:cubicBezTo>
                <a:cubicBezTo>
                  <a:pt x="313" y="695"/>
                  <a:pt x="319" y="705"/>
                  <a:pt x="329" y="713"/>
                </a:cubicBezTo>
                <a:cubicBezTo>
                  <a:pt x="362" y="733"/>
                  <a:pt x="362" y="733"/>
                  <a:pt x="362" y="733"/>
                </a:cubicBezTo>
                <a:cubicBezTo>
                  <a:pt x="374" y="736"/>
                  <a:pt x="387" y="742"/>
                  <a:pt x="399" y="748"/>
                </a:cubicBezTo>
                <a:cubicBezTo>
                  <a:pt x="407" y="749"/>
                  <a:pt x="414" y="755"/>
                  <a:pt x="422" y="757"/>
                </a:cubicBezTo>
                <a:cubicBezTo>
                  <a:pt x="428" y="753"/>
                  <a:pt x="434" y="749"/>
                  <a:pt x="440" y="747"/>
                </a:cubicBezTo>
                <a:cubicBezTo>
                  <a:pt x="443" y="746"/>
                  <a:pt x="443" y="746"/>
                  <a:pt x="443" y="746"/>
                </a:cubicBezTo>
                <a:cubicBezTo>
                  <a:pt x="453" y="740"/>
                  <a:pt x="465" y="738"/>
                  <a:pt x="475" y="732"/>
                </a:cubicBezTo>
                <a:cubicBezTo>
                  <a:pt x="490" y="727"/>
                  <a:pt x="504" y="713"/>
                  <a:pt x="509" y="697"/>
                </a:cubicBezTo>
                <a:cubicBezTo>
                  <a:pt x="511" y="693"/>
                  <a:pt x="510" y="687"/>
                  <a:pt x="513" y="682"/>
                </a:cubicBezTo>
                <a:cubicBezTo>
                  <a:pt x="529" y="678"/>
                  <a:pt x="542" y="664"/>
                  <a:pt x="551" y="650"/>
                </a:cubicBezTo>
                <a:cubicBezTo>
                  <a:pt x="560" y="629"/>
                  <a:pt x="569" y="607"/>
                  <a:pt x="575" y="585"/>
                </a:cubicBezTo>
                <a:cubicBezTo>
                  <a:pt x="578" y="579"/>
                  <a:pt x="575" y="572"/>
                  <a:pt x="579" y="568"/>
                </a:cubicBezTo>
                <a:cubicBezTo>
                  <a:pt x="590" y="564"/>
                  <a:pt x="604" y="564"/>
                  <a:pt x="616" y="560"/>
                </a:cubicBezTo>
                <a:cubicBezTo>
                  <a:pt x="630" y="558"/>
                  <a:pt x="643" y="549"/>
                  <a:pt x="654" y="540"/>
                </a:cubicBezTo>
                <a:cubicBezTo>
                  <a:pt x="664" y="531"/>
                  <a:pt x="668" y="519"/>
                  <a:pt x="675" y="509"/>
                </a:cubicBezTo>
                <a:cubicBezTo>
                  <a:pt x="680" y="509"/>
                  <a:pt x="684" y="510"/>
                  <a:pt x="688" y="511"/>
                </a:cubicBezTo>
                <a:cubicBezTo>
                  <a:pt x="698" y="511"/>
                  <a:pt x="706" y="506"/>
                  <a:pt x="714" y="501"/>
                </a:cubicBezTo>
                <a:cubicBezTo>
                  <a:pt x="736" y="482"/>
                  <a:pt x="754" y="457"/>
                  <a:pt x="764" y="429"/>
                </a:cubicBezTo>
                <a:cubicBezTo>
                  <a:pt x="765" y="423"/>
                  <a:pt x="771" y="418"/>
                  <a:pt x="771" y="411"/>
                </a:cubicBezTo>
                <a:cubicBezTo>
                  <a:pt x="744" y="382"/>
                  <a:pt x="740" y="344"/>
                  <a:pt x="710" y="316"/>
                </a:cubicBezTo>
                <a:cubicBezTo>
                  <a:pt x="699" y="302"/>
                  <a:pt x="679" y="302"/>
                  <a:pt x="663" y="303"/>
                </a:cubicBezTo>
                <a:cubicBezTo>
                  <a:pt x="659" y="302"/>
                  <a:pt x="657" y="297"/>
                  <a:pt x="655" y="294"/>
                </a:cubicBezTo>
                <a:cubicBezTo>
                  <a:pt x="638" y="261"/>
                  <a:pt x="603" y="242"/>
                  <a:pt x="568" y="244"/>
                </a:cubicBezTo>
                <a:cubicBezTo>
                  <a:pt x="564" y="214"/>
                  <a:pt x="563" y="182"/>
                  <a:pt x="542" y="160"/>
                </a:cubicBezTo>
                <a:cubicBezTo>
                  <a:pt x="536" y="150"/>
                  <a:pt x="525" y="145"/>
                  <a:pt x="515" y="139"/>
                </a:cubicBezTo>
                <a:cubicBezTo>
                  <a:pt x="512" y="128"/>
                  <a:pt x="512" y="128"/>
                  <a:pt x="512" y="128"/>
                </a:cubicBezTo>
                <a:cubicBezTo>
                  <a:pt x="496" y="96"/>
                  <a:pt x="463" y="80"/>
                  <a:pt x="434" y="67"/>
                </a:cubicBezTo>
                <a:close/>
                <a:moveTo>
                  <a:pt x="431" y="195"/>
                </a:moveTo>
                <a:cubicBezTo>
                  <a:pt x="426" y="192"/>
                  <a:pt x="427" y="183"/>
                  <a:pt x="420" y="183"/>
                </a:cubicBezTo>
                <a:cubicBezTo>
                  <a:pt x="413" y="199"/>
                  <a:pt x="399" y="211"/>
                  <a:pt x="384" y="219"/>
                </a:cubicBezTo>
                <a:cubicBezTo>
                  <a:pt x="367" y="234"/>
                  <a:pt x="347" y="253"/>
                  <a:pt x="349" y="278"/>
                </a:cubicBezTo>
                <a:cubicBezTo>
                  <a:pt x="351" y="289"/>
                  <a:pt x="360" y="298"/>
                  <a:pt x="370" y="301"/>
                </a:cubicBezTo>
                <a:cubicBezTo>
                  <a:pt x="378" y="301"/>
                  <a:pt x="385" y="298"/>
                  <a:pt x="390" y="294"/>
                </a:cubicBezTo>
                <a:cubicBezTo>
                  <a:pt x="397" y="288"/>
                  <a:pt x="400" y="278"/>
                  <a:pt x="399" y="269"/>
                </a:cubicBezTo>
                <a:cubicBezTo>
                  <a:pt x="394" y="263"/>
                  <a:pt x="389" y="259"/>
                  <a:pt x="382" y="259"/>
                </a:cubicBezTo>
                <a:cubicBezTo>
                  <a:pt x="382" y="257"/>
                  <a:pt x="383" y="256"/>
                  <a:pt x="384" y="254"/>
                </a:cubicBezTo>
                <a:cubicBezTo>
                  <a:pt x="386" y="252"/>
                  <a:pt x="390" y="251"/>
                  <a:pt x="393" y="252"/>
                </a:cubicBezTo>
                <a:cubicBezTo>
                  <a:pt x="399" y="253"/>
                  <a:pt x="404" y="257"/>
                  <a:pt x="407" y="263"/>
                </a:cubicBezTo>
                <a:cubicBezTo>
                  <a:pt x="410" y="272"/>
                  <a:pt x="409" y="285"/>
                  <a:pt x="403" y="292"/>
                </a:cubicBezTo>
                <a:cubicBezTo>
                  <a:pt x="401" y="296"/>
                  <a:pt x="394" y="297"/>
                  <a:pt x="397" y="302"/>
                </a:cubicBezTo>
                <a:cubicBezTo>
                  <a:pt x="407" y="307"/>
                  <a:pt x="406" y="321"/>
                  <a:pt x="417" y="323"/>
                </a:cubicBezTo>
                <a:cubicBezTo>
                  <a:pt x="422" y="319"/>
                  <a:pt x="423" y="312"/>
                  <a:pt x="427" y="307"/>
                </a:cubicBezTo>
                <a:cubicBezTo>
                  <a:pt x="431" y="302"/>
                  <a:pt x="438" y="300"/>
                  <a:pt x="438" y="292"/>
                </a:cubicBezTo>
                <a:cubicBezTo>
                  <a:pt x="434" y="289"/>
                  <a:pt x="433" y="284"/>
                  <a:pt x="430" y="279"/>
                </a:cubicBezTo>
                <a:cubicBezTo>
                  <a:pt x="429" y="270"/>
                  <a:pt x="430" y="258"/>
                  <a:pt x="439" y="252"/>
                </a:cubicBezTo>
                <a:cubicBezTo>
                  <a:pt x="444" y="251"/>
                  <a:pt x="450" y="251"/>
                  <a:pt x="453" y="253"/>
                </a:cubicBezTo>
                <a:cubicBezTo>
                  <a:pt x="458" y="261"/>
                  <a:pt x="448" y="258"/>
                  <a:pt x="446" y="262"/>
                </a:cubicBezTo>
                <a:cubicBezTo>
                  <a:pt x="441" y="264"/>
                  <a:pt x="439" y="269"/>
                  <a:pt x="439" y="274"/>
                </a:cubicBezTo>
                <a:cubicBezTo>
                  <a:pt x="438" y="280"/>
                  <a:pt x="440" y="284"/>
                  <a:pt x="444" y="288"/>
                </a:cubicBezTo>
                <a:cubicBezTo>
                  <a:pt x="451" y="291"/>
                  <a:pt x="462" y="294"/>
                  <a:pt x="469" y="288"/>
                </a:cubicBezTo>
                <a:cubicBezTo>
                  <a:pt x="478" y="280"/>
                  <a:pt x="481" y="270"/>
                  <a:pt x="482" y="260"/>
                </a:cubicBezTo>
                <a:cubicBezTo>
                  <a:pt x="481" y="244"/>
                  <a:pt x="475" y="227"/>
                  <a:pt x="462" y="217"/>
                </a:cubicBezTo>
                <a:cubicBezTo>
                  <a:pt x="452" y="209"/>
                  <a:pt x="440" y="203"/>
                  <a:pt x="431" y="195"/>
                </a:cubicBezTo>
                <a:close/>
                <a:moveTo>
                  <a:pt x="528" y="298"/>
                </a:moveTo>
                <a:cubicBezTo>
                  <a:pt x="519" y="286"/>
                  <a:pt x="503" y="283"/>
                  <a:pt x="489" y="283"/>
                </a:cubicBezTo>
                <a:cubicBezTo>
                  <a:pt x="484" y="284"/>
                  <a:pt x="480" y="286"/>
                  <a:pt x="478" y="290"/>
                </a:cubicBezTo>
                <a:cubicBezTo>
                  <a:pt x="471" y="301"/>
                  <a:pt x="457" y="302"/>
                  <a:pt x="445" y="300"/>
                </a:cubicBezTo>
                <a:cubicBezTo>
                  <a:pt x="433" y="311"/>
                  <a:pt x="423" y="324"/>
                  <a:pt x="416" y="338"/>
                </a:cubicBezTo>
                <a:cubicBezTo>
                  <a:pt x="414" y="338"/>
                  <a:pt x="414" y="338"/>
                  <a:pt x="414" y="338"/>
                </a:cubicBezTo>
                <a:cubicBezTo>
                  <a:pt x="408" y="329"/>
                  <a:pt x="399" y="320"/>
                  <a:pt x="392" y="312"/>
                </a:cubicBezTo>
                <a:cubicBezTo>
                  <a:pt x="389" y="310"/>
                  <a:pt x="386" y="303"/>
                  <a:pt x="382" y="308"/>
                </a:cubicBezTo>
                <a:cubicBezTo>
                  <a:pt x="379" y="308"/>
                  <a:pt x="375" y="311"/>
                  <a:pt x="373" y="308"/>
                </a:cubicBezTo>
                <a:cubicBezTo>
                  <a:pt x="370" y="312"/>
                  <a:pt x="364" y="307"/>
                  <a:pt x="360" y="308"/>
                </a:cubicBezTo>
                <a:cubicBezTo>
                  <a:pt x="358" y="306"/>
                  <a:pt x="358" y="306"/>
                  <a:pt x="358" y="306"/>
                </a:cubicBezTo>
                <a:cubicBezTo>
                  <a:pt x="351" y="302"/>
                  <a:pt x="346" y="294"/>
                  <a:pt x="344" y="286"/>
                </a:cubicBezTo>
                <a:cubicBezTo>
                  <a:pt x="342" y="285"/>
                  <a:pt x="340" y="286"/>
                  <a:pt x="338" y="287"/>
                </a:cubicBezTo>
                <a:cubicBezTo>
                  <a:pt x="327" y="284"/>
                  <a:pt x="318" y="291"/>
                  <a:pt x="312" y="298"/>
                </a:cubicBezTo>
                <a:cubicBezTo>
                  <a:pt x="306" y="306"/>
                  <a:pt x="300" y="316"/>
                  <a:pt x="302" y="326"/>
                </a:cubicBezTo>
                <a:cubicBezTo>
                  <a:pt x="299" y="340"/>
                  <a:pt x="307" y="354"/>
                  <a:pt x="317" y="364"/>
                </a:cubicBezTo>
                <a:cubicBezTo>
                  <a:pt x="324" y="365"/>
                  <a:pt x="331" y="371"/>
                  <a:pt x="339" y="367"/>
                </a:cubicBezTo>
                <a:cubicBezTo>
                  <a:pt x="343" y="364"/>
                  <a:pt x="350" y="363"/>
                  <a:pt x="349" y="358"/>
                </a:cubicBezTo>
                <a:cubicBezTo>
                  <a:pt x="352" y="352"/>
                  <a:pt x="351" y="344"/>
                  <a:pt x="357" y="340"/>
                </a:cubicBezTo>
                <a:cubicBezTo>
                  <a:pt x="363" y="337"/>
                  <a:pt x="369" y="335"/>
                  <a:pt x="375" y="337"/>
                </a:cubicBezTo>
                <a:cubicBezTo>
                  <a:pt x="384" y="345"/>
                  <a:pt x="392" y="354"/>
                  <a:pt x="391" y="367"/>
                </a:cubicBezTo>
                <a:cubicBezTo>
                  <a:pt x="390" y="371"/>
                  <a:pt x="390" y="377"/>
                  <a:pt x="384" y="379"/>
                </a:cubicBezTo>
                <a:cubicBezTo>
                  <a:pt x="378" y="380"/>
                  <a:pt x="372" y="379"/>
                  <a:pt x="367" y="375"/>
                </a:cubicBezTo>
                <a:cubicBezTo>
                  <a:pt x="367" y="371"/>
                  <a:pt x="362" y="372"/>
                  <a:pt x="359" y="372"/>
                </a:cubicBezTo>
                <a:cubicBezTo>
                  <a:pt x="352" y="381"/>
                  <a:pt x="341" y="386"/>
                  <a:pt x="336" y="396"/>
                </a:cubicBezTo>
                <a:cubicBezTo>
                  <a:pt x="326" y="409"/>
                  <a:pt x="319" y="429"/>
                  <a:pt x="326" y="445"/>
                </a:cubicBezTo>
                <a:cubicBezTo>
                  <a:pt x="331" y="457"/>
                  <a:pt x="347" y="461"/>
                  <a:pt x="349" y="475"/>
                </a:cubicBezTo>
                <a:cubicBezTo>
                  <a:pt x="350" y="480"/>
                  <a:pt x="350" y="486"/>
                  <a:pt x="345" y="490"/>
                </a:cubicBezTo>
                <a:cubicBezTo>
                  <a:pt x="337" y="491"/>
                  <a:pt x="327" y="494"/>
                  <a:pt x="323" y="485"/>
                </a:cubicBezTo>
                <a:cubicBezTo>
                  <a:pt x="318" y="473"/>
                  <a:pt x="318" y="461"/>
                  <a:pt x="314" y="449"/>
                </a:cubicBezTo>
                <a:cubicBezTo>
                  <a:pt x="311" y="442"/>
                  <a:pt x="305" y="436"/>
                  <a:pt x="297" y="434"/>
                </a:cubicBezTo>
                <a:cubicBezTo>
                  <a:pt x="290" y="431"/>
                  <a:pt x="283" y="435"/>
                  <a:pt x="278" y="440"/>
                </a:cubicBezTo>
                <a:cubicBezTo>
                  <a:pt x="271" y="447"/>
                  <a:pt x="267" y="459"/>
                  <a:pt x="272" y="469"/>
                </a:cubicBezTo>
                <a:cubicBezTo>
                  <a:pt x="273" y="473"/>
                  <a:pt x="269" y="472"/>
                  <a:pt x="268" y="473"/>
                </a:cubicBezTo>
                <a:cubicBezTo>
                  <a:pt x="261" y="470"/>
                  <a:pt x="260" y="463"/>
                  <a:pt x="260" y="456"/>
                </a:cubicBezTo>
                <a:cubicBezTo>
                  <a:pt x="260" y="445"/>
                  <a:pt x="263" y="432"/>
                  <a:pt x="275" y="426"/>
                </a:cubicBezTo>
                <a:cubicBezTo>
                  <a:pt x="280" y="420"/>
                  <a:pt x="289" y="426"/>
                  <a:pt x="295" y="420"/>
                </a:cubicBezTo>
                <a:cubicBezTo>
                  <a:pt x="300" y="411"/>
                  <a:pt x="307" y="402"/>
                  <a:pt x="306" y="390"/>
                </a:cubicBezTo>
                <a:cubicBezTo>
                  <a:pt x="306" y="373"/>
                  <a:pt x="299" y="356"/>
                  <a:pt x="284" y="346"/>
                </a:cubicBezTo>
                <a:cubicBezTo>
                  <a:pt x="273" y="343"/>
                  <a:pt x="261" y="344"/>
                  <a:pt x="252" y="351"/>
                </a:cubicBezTo>
                <a:cubicBezTo>
                  <a:pt x="249" y="354"/>
                  <a:pt x="246" y="359"/>
                  <a:pt x="245" y="364"/>
                </a:cubicBezTo>
                <a:cubicBezTo>
                  <a:pt x="245" y="371"/>
                  <a:pt x="249" y="377"/>
                  <a:pt x="250" y="384"/>
                </a:cubicBezTo>
                <a:cubicBezTo>
                  <a:pt x="250" y="385"/>
                  <a:pt x="248" y="385"/>
                  <a:pt x="247" y="386"/>
                </a:cubicBezTo>
                <a:cubicBezTo>
                  <a:pt x="243" y="385"/>
                  <a:pt x="236" y="385"/>
                  <a:pt x="234" y="380"/>
                </a:cubicBezTo>
                <a:cubicBezTo>
                  <a:pt x="230" y="373"/>
                  <a:pt x="232" y="366"/>
                  <a:pt x="230" y="358"/>
                </a:cubicBezTo>
                <a:cubicBezTo>
                  <a:pt x="228" y="358"/>
                  <a:pt x="226" y="356"/>
                  <a:pt x="223" y="357"/>
                </a:cubicBezTo>
                <a:cubicBezTo>
                  <a:pt x="211" y="359"/>
                  <a:pt x="200" y="370"/>
                  <a:pt x="197" y="382"/>
                </a:cubicBezTo>
                <a:cubicBezTo>
                  <a:pt x="195" y="396"/>
                  <a:pt x="198" y="411"/>
                  <a:pt x="210" y="420"/>
                </a:cubicBezTo>
                <a:cubicBezTo>
                  <a:pt x="217" y="421"/>
                  <a:pt x="219" y="410"/>
                  <a:pt x="227" y="411"/>
                </a:cubicBezTo>
                <a:cubicBezTo>
                  <a:pt x="232" y="411"/>
                  <a:pt x="238" y="410"/>
                  <a:pt x="240" y="415"/>
                </a:cubicBezTo>
                <a:cubicBezTo>
                  <a:pt x="243" y="419"/>
                  <a:pt x="242" y="424"/>
                  <a:pt x="241" y="428"/>
                </a:cubicBezTo>
                <a:cubicBezTo>
                  <a:pt x="235" y="437"/>
                  <a:pt x="233" y="448"/>
                  <a:pt x="230" y="459"/>
                </a:cubicBezTo>
                <a:cubicBezTo>
                  <a:pt x="227" y="482"/>
                  <a:pt x="235" y="503"/>
                  <a:pt x="254" y="516"/>
                </a:cubicBezTo>
                <a:cubicBezTo>
                  <a:pt x="261" y="524"/>
                  <a:pt x="274" y="521"/>
                  <a:pt x="283" y="518"/>
                </a:cubicBezTo>
                <a:cubicBezTo>
                  <a:pt x="291" y="523"/>
                  <a:pt x="291" y="523"/>
                  <a:pt x="291" y="523"/>
                </a:cubicBezTo>
                <a:cubicBezTo>
                  <a:pt x="297" y="537"/>
                  <a:pt x="312" y="546"/>
                  <a:pt x="328" y="548"/>
                </a:cubicBezTo>
                <a:cubicBezTo>
                  <a:pt x="331" y="549"/>
                  <a:pt x="332" y="544"/>
                  <a:pt x="333" y="543"/>
                </a:cubicBezTo>
                <a:cubicBezTo>
                  <a:pt x="335" y="537"/>
                  <a:pt x="339" y="532"/>
                  <a:pt x="344" y="527"/>
                </a:cubicBezTo>
                <a:cubicBezTo>
                  <a:pt x="344" y="523"/>
                  <a:pt x="349" y="525"/>
                  <a:pt x="351" y="524"/>
                </a:cubicBezTo>
                <a:cubicBezTo>
                  <a:pt x="356" y="520"/>
                  <a:pt x="363" y="524"/>
                  <a:pt x="370" y="521"/>
                </a:cubicBezTo>
                <a:cubicBezTo>
                  <a:pt x="375" y="524"/>
                  <a:pt x="384" y="523"/>
                  <a:pt x="386" y="531"/>
                </a:cubicBezTo>
                <a:cubicBezTo>
                  <a:pt x="385" y="532"/>
                  <a:pt x="385" y="532"/>
                  <a:pt x="385" y="532"/>
                </a:cubicBezTo>
                <a:cubicBezTo>
                  <a:pt x="380" y="529"/>
                  <a:pt x="374" y="526"/>
                  <a:pt x="368" y="527"/>
                </a:cubicBezTo>
                <a:cubicBezTo>
                  <a:pt x="355" y="531"/>
                  <a:pt x="344" y="539"/>
                  <a:pt x="342" y="553"/>
                </a:cubicBezTo>
                <a:cubicBezTo>
                  <a:pt x="342" y="569"/>
                  <a:pt x="352" y="585"/>
                  <a:pt x="366" y="594"/>
                </a:cubicBezTo>
                <a:cubicBezTo>
                  <a:pt x="367" y="594"/>
                  <a:pt x="367" y="594"/>
                  <a:pt x="367" y="594"/>
                </a:cubicBezTo>
                <a:cubicBezTo>
                  <a:pt x="379" y="602"/>
                  <a:pt x="397" y="609"/>
                  <a:pt x="402" y="623"/>
                </a:cubicBezTo>
                <a:cubicBezTo>
                  <a:pt x="408" y="626"/>
                  <a:pt x="405" y="634"/>
                  <a:pt x="410" y="638"/>
                </a:cubicBezTo>
                <a:cubicBezTo>
                  <a:pt x="412" y="640"/>
                  <a:pt x="415" y="639"/>
                  <a:pt x="417" y="637"/>
                </a:cubicBezTo>
                <a:cubicBezTo>
                  <a:pt x="422" y="631"/>
                  <a:pt x="422" y="623"/>
                  <a:pt x="426" y="616"/>
                </a:cubicBezTo>
                <a:cubicBezTo>
                  <a:pt x="428" y="608"/>
                  <a:pt x="436" y="604"/>
                  <a:pt x="442" y="599"/>
                </a:cubicBezTo>
                <a:cubicBezTo>
                  <a:pt x="452" y="585"/>
                  <a:pt x="473" y="582"/>
                  <a:pt x="477" y="564"/>
                </a:cubicBezTo>
                <a:cubicBezTo>
                  <a:pt x="481" y="554"/>
                  <a:pt x="479" y="542"/>
                  <a:pt x="471" y="534"/>
                </a:cubicBezTo>
                <a:cubicBezTo>
                  <a:pt x="463" y="533"/>
                  <a:pt x="456" y="525"/>
                  <a:pt x="447" y="525"/>
                </a:cubicBezTo>
                <a:cubicBezTo>
                  <a:pt x="445" y="529"/>
                  <a:pt x="441" y="524"/>
                  <a:pt x="440" y="529"/>
                </a:cubicBezTo>
                <a:cubicBezTo>
                  <a:pt x="431" y="531"/>
                  <a:pt x="430" y="542"/>
                  <a:pt x="424" y="548"/>
                </a:cubicBezTo>
                <a:cubicBezTo>
                  <a:pt x="419" y="543"/>
                  <a:pt x="422" y="537"/>
                  <a:pt x="424" y="531"/>
                </a:cubicBezTo>
                <a:cubicBezTo>
                  <a:pt x="430" y="529"/>
                  <a:pt x="434" y="521"/>
                  <a:pt x="441" y="523"/>
                </a:cubicBezTo>
                <a:cubicBezTo>
                  <a:pt x="442" y="518"/>
                  <a:pt x="447" y="521"/>
                  <a:pt x="449" y="519"/>
                </a:cubicBezTo>
                <a:cubicBezTo>
                  <a:pt x="455" y="519"/>
                  <a:pt x="463" y="519"/>
                  <a:pt x="468" y="523"/>
                </a:cubicBezTo>
                <a:cubicBezTo>
                  <a:pt x="474" y="522"/>
                  <a:pt x="473" y="530"/>
                  <a:pt x="478" y="532"/>
                </a:cubicBezTo>
                <a:cubicBezTo>
                  <a:pt x="479" y="537"/>
                  <a:pt x="485" y="538"/>
                  <a:pt x="486" y="542"/>
                </a:cubicBezTo>
                <a:cubicBezTo>
                  <a:pt x="490" y="544"/>
                  <a:pt x="495" y="544"/>
                  <a:pt x="499" y="542"/>
                </a:cubicBezTo>
                <a:cubicBezTo>
                  <a:pt x="507" y="543"/>
                  <a:pt x="513" y="536"/>
                  <a:pt x="520" y="534"/>
                </a:cubicBezTo>
                <a:cubicBezTo>
                  <a:pt x="524" y="531"/>
                  <a:pt x="525" y="524"/>
                  <a:pt x="531" y="524"/>
                </a:cubicBezTo>
                <a:cubicBezTo>
                  <a:pt x="546" y="531"/>
                  <a:pt x="559" y="526"/>
                  <a:pt x="573" y="520"/>
                </a:cubicBezTo>
                <a:cubicBezTo>
                  <a:pt x="587" y="513"/>
                  <a:pt x="593" y="495"/>
                  <a:pt x="596" y="479"/>
                </a:cubicBezTo>
                <a:cubicBezTo>
                  <a:pt x="601" y="458"/>
                  <a:pt x="587" y="442"/>
                  <a:pt x="589" y="422"/>
                </a:cubicBezTo>
                <a:cubicBezTo>
                  <a:pt x="590" y="418"/>
                  <a:pt x="590" y="412"/>
                  <a:pt x="596" y="410"/>
                </a:cubicBezTo>
                <a:cubicBezTo>
                  <a:pt x="602" y="407"/>
                  <a:pt x="609" y="408"/>
                  <a:pt x="614" y="412"/>
                </a:cubicBezTo>
                <a:cubicBezTo>
                  <a:pt x="618" y="413"/>
                  <a:pt x="620" y="408"/>
                  <a:pt x="623" y="406"/>
                </a:cubicBezTo>
                <a:cubicBezTo>
                  <a:pt x="627" y="395"/>
                  <a:pt x="631" y="382"/>
                  <a:pt x="624" y="371"/>
                </a:cubicBezTo>
                <a:cubicBezTo>
                  <a:pt x="620" y="359"/>
                  <a:pt x="608" y="357"/>
                  <a:pt x="597" y="354"/>
                </a:cubicBezTo>
                <a:cubicBezTo>
                  <a:pt x="595" y="359"/>
                  <a:pt x="588" y="356"/>
                  <a:pt x="586" y="361"/>
                </a:cubicBezTo>
                <a:cubicBezTo>
                  <a:pt x="589" y="369"/>
                  <a:pt x="589" y="380"/>
                  <a:pt x="582" y="386"/>
                </a:cubicBezTo>
                <a:cubicBezTo>
                  <a:pt x="580" y="387"/>
                  <a:pt x="575" y="389"/>
                  <a:pt x="575" y="385"/>
                </a:cubicBezTo>
                <a:cubicBezTo>
                  <a:pt x="581" y="376"/>
                  <a:pt x="581" y="367"/>
                  <a:pt x="575" y="358"/>
                </a:cubicBezTo>
                <a:cubicBezTo>
                  <a:pt x="571" y="352"/>
                  <a:pt x="565" y="346"/>
                  <a:pt x="558" y="347"/>
                </a:cubicBezTo>
                <a:cubicBezTo>
                  <a:pt x="553" y="348"/>
                  <a:pt x="547" y="347"/>
                  <a:pt x="545" y="351"/>
                </a:cubicBezTo>
                <a:cubicBezTo>
                  <a:pt x="539" y="350"/>
                  <a:pt x="537" y="357"/>
                  <a:pt x="532" y="358"/>
                </a:cubicBezTo>
                <a:cubicBezTo>
                  <a:pt x="523" y="365"/>
                  <a:pt x="525" y="378"/>
                  <a:pt x="522" y="387"/>
                </a:cubicBezTo>
                <a:cubicBezTo>
                  <a:pt x="525" y="402"/>
                  <a:pt x="529" y="419"/>
                  <a:pt x="541" y="431"/>
                </a:cubicBezTo>
                <a:cubicBezTo>
                  <a:pt x="553" y="437"/>
                  <a:pt x="563" y="447"/>
                  <a:pt x="563" y="461"/>
                </a:cubicBezTo>
                <a:cubicBezTo>
                  <a:pt x="564" y="469"/>
                  <a:pt x="558" y="475"/>
                  <a:pt x="552" y="478"/>
                </a:cubicBezTo>
                <a:cubicBezTo>
                  <a:pt x="551" y="479"/>
                  <a:pt x="550" y="477"/>
                  <a:pt x="550" y="476"/>
                </a:cubicBezTo>
                <a:cubicBezTo>
                  <a:pt x="556" y="465"/>
                  <a:pt x="550" y="455"/>
                  <a:pt x="545" y="446"/>
                </a:cubicBezTo>
                <a:cubicBezTo>
                  <a:pt x="539" y="439"/>
                  <a:pt x="529" y="437"/>
                  <a:pt x="519" y="438"/>
                </a:cubicBezTo>
                <a:cubicBezTo>
                  <a:pt x="505" y="447"/>
                  <a:pt x="505" y="447"/>
                  <a:pt x="505" y="447"/>
                </a:cubicBezTo>
                <a:cubicBezTo>
                  <a:pt x="498" y="453"/>
                  <a:pt x="508" y="458"/>
                  <a:pt x="506" y="463"/>
                </a:cubicBezTo>
                <a:cubicBezTo>
                  <a:pt x="507" y="472"/>
                  <a:pt x="504" y="481"/>
                  <a:pt x="497" y="485"/>
                </a:cubicBezTo>
                <a:cubicBezTo>
                  <a:pt x="491" y="488"/>
                  <a:pt x="484" y="488"/>
                  <a:pt x="480" y="483"/>
                </a:cubicBezTo>
                <a:cubicBezTo>
                  <a:pt x="476" y="480"/>
                  <a:pt x="476" y="474"/>
                  <a:pt x="476" y="469"/>
                </a:cubicBezTo>
                <a:cubicBezTo>
                  <a:pt x="479" y="452"/>
                  <a:pt x="495" y="436"/>
                  <a:pt x="512" y="433"/>
                </a:cubicBezTo>
                <a:cubicBezTo>
                  <a:pt x="515" y="418"/>
                  <a:pt x="509" y="403"/>
                  <a:pt x="502" y="390"/>
                </a:cubicBezTo>
                <a:cubicBezTo>
                  <a:pt x="496" y="379"/>
                  <a:pt x="487" y="367"/>
                  <a:pt x="474" y="364"/>
                </a:cubicBezTo>
                <a:cubicBezTo>
                  <a:pt x="469" y="365"/>
                  <a:pt x="470" y="370"/>
                  <a:pt x="469" y="374"/>
                </a:cubicBezTo>
                <a:cubicBezTo>
                  <a:pt x="466" y="380"/>
                  <a:pt x="460" y="380"/>
                  <a:pt x="455" y="381"/>
                </a:cubicBezTo>
                <a:cubicBezTo>
                  <a:pt x="448" y="380"/>
                  <a:pt x="444" y="375"/>
                  <a:pt x="442" y="369"/>
                </a:cubicBezTo>
                <a:cubicBezTo>
                  <a:pt x="441" y="360"/>
                  <a:pt x="441" y="347"/>
                  <a:pt x="452" y="341"/>
                </a:cubicBezTo>
                <a:cubicBezTo>
                  <a:pt x="460" y="340"/>
                  <a:pt x="468" y="335"/>
                  <a:pt x="476" y="338"/>
                </a:cubicBezTo>
                <a:cubicBezTo>
                  <a:pt x="484" y="341"/>
                  <a:pt x="489" y="349"/>
                  <a:pt x="491" y="354"/>
                </a:cubicBezTo>
                <a:cubicBezTo>
                  <a:pt x="496" y="358"/>
                  <a:pt x="504" y="359"/>
                  <a:pt x="512" y="359"/>
                </a:cubicBezTo>
                <a:cubicBezTo>
                  <a:pt x="524" y="357"/>
                  <a:pt x="531" y="345"/>
                  <a:pt x="535" y="335"/>
                </a:cubicBezTo>
                <a:cubicBezTo>
                  <a:pt x="537" y="323"/>
                  <a:pt x="536" y="308"/>
                  <a:pt x="528" y="298"/>
                </a:cubicBezTo>
                <a:close/>
                <a:moveTo>
                  <a:pt x="344" y="373"/>
                </a:moveTo>
                <a:cubicBezTo>
                  <a:pt x="344" y="373"/>
                  <a:pt x="344" y="372"/>
                  <a:pt x="343" y="372"/>
                </a:cubicBezTo>
                <a:cubicBezTo>
                  <a:pt x="343" y="373"/>
                  <a:pt x="343" y="373"/>
                  <a:pt x="343" y="373"/>
                </a:cubicBezTo>
                <a:cubicBezTo>
                  <a:pt x="344" y="373"/>
                  <a:pt x="344" y="373"/>
                  <a:pt x="344" y="373"/>
                </a:cubicBezTo>
                <a:close/>
                <a:moveTo>
                  <a:pt x="462" y="412"/>
                </a:moveTo>
                <a:cubicBezTo>
                  <a:pt x="455" y="400"/>
                  <a:pt x="441" y="402"/>
                  <a:pt x="430" y="402"/>
                </a:cubicBezTo>
                <a:cubicBezTo>
                  <a:pt x="424" y="404"/>
                  <a:pt x="420" y="410"/>
                  <a:pt x="418" y="415"/>
                </a:cubicBezTo>
                <a:cubicBezTo>
                  <a:pt x="418" y="418"/>
                  <a:pt x="414" y="419"/>
                  <a:pt x="412" y="418"/>
                </a:cubicBezTo>
                <a:cubicBezTo>
                  <a:pt x="408" y="414"/>
                  <a:pt x="405" y="407"/>
                  <a:pt x="398" y="406"/>
                </a:cubicBezTo>
                <a:cubicBezTo>
                  <a:pt x="389" y="403"/>
                  <a:pt x="380" y="406"/>
                  <a:pt x="373" y="412"/>
                </a:cubicBezTo>
                <a:cubicBezTo>
                  <a:pt x="367" y="418"/>
                  <a:pt x="365" y="426"/>
                  <a:pt x="366" y="435"/>
                </a:cubicBezTo>
                <a:cubicBezTo>
                  <a:pt x="368" y="438"/>
                  <a:pt x="368" y="446"/>
                  <a:pt x="375" y="445"/>
                </a:cubicBezTo>
                <a:cubicBezTo>
                  <a:pt x="378" y="442"/>
                  <a:pt x="372" y="438"/>
                  <a:pt x="374" y="434"/>
                </a:cubicBezTo>
                <a:cubicBezTo>
                  <a:pt x="375" y="428"/>
                  <a:pt x="380" y="421"/>
                  <a:pt x="386" y="418"/>
                </a:cubicBezTo>
                <a:cubicBezTo>
                  <a:pt x="391" y="418"/>
                  <a:pt x="396" y="415"/>
                  <a:pt x="401" y="419"/>
                </a:cubicBezTo>
                <a:cubicBezTo>
                  <a:pt x="409" y="427"/>
                  <a:pt x="411" y="439"/>
                  <a:pt x="407" y="449"/>
                </a:cubicBezTo>
                <a:cubicBezTo>
                  <a:pt x="400" y="460"/>
                  <a:pt x="395" y="473"/>
                  <a:pt x="395" y="487"/>
                </a:cubicBezTo>
                <a:cubicBezTo>
                  <a:pt x="395" y="496"/>
                  <a:pt x="399" y="504"/>
                  <a:pt x="407" y="510"/>
                </a:cubicBezTo>
                <a:cubicBezTo>
                  <a:pt x="413" y="512"/>
                  <a:pt x="420" y="513"/>
                  <a:pt x="426" y="509"/>
                </a:cubicBezTo>
                <a:cubicBezTo>
                  <a:pt x="430" y="501"/>
                  <a:pt x="435" y="493"/>
                  <a:pt x="435" y="484"/>
                </a:cubicBezTo>
                <a:cubicBezTo>
                  <a:pt x="435" y="462"/>
                  <a:pt x="413" y="446"/>
                  <a:pt x="422" y="424"/>
                </a:cubicBezTo>
                <a:cubicBezTo>
                  <a:pt x="427" y="416"/>
                  <a:pt x="435" y="409"/>
                  <a:pt x="446" y="410"/>
                </a:cubicBezTo>
                <a:cubicBezTo>
                  <a:pt x="452" y="414"/>
                  <a:pt x="461" y="418"/>
                  <a:pt x="462" y="426"/>
                </a:cubicBezTo>
                <a:cubicBezTo>
                  <a:pt x="464" y="430"/>
                  <a:pt x="459" y="438"/>
                  <a:pt x="464" y="438"/>
                </a:cubicBezTo>
                <a:cubicBezTo>
                  <a:pt x="470" y="430"/>
                  <a:pt x="466" y="419"/>
                  <a:pt x="462" y="412"/>
                </a:cubicBezTo>
                <a:close/>
                <a:moveTo>
                  <a:pt x="615" y="667"/>
                </a:moveTo>
                <a:cubicBezTo>
                  <a:pt x="615" y="666"/>
                  <a:pt x="615" y="666"/>
                  <a:pt x="615" y="666"/>
                </a:cubicBezTo>
                <a:cubicBezTo>
                  <a:pt x="614" y="666"/>
                  <a:pt x="614" y="666"/>
                  <a:pt x="614" y="666"/>
                </a:cubicBezTo>
                <a:cubicBezTo>
                  <a:pt x="614" y="667"/>
                  <a:pt x="614" y="667"/>
                  <a:pt x="614" y="667"/>
                </a:cubicBezTo>
                <a:lnTo>
                  <a:pt x="615" y="667"/>
                </a:lnTo>
                <a:close/>
              </a:path>
            </a:pathLst>
          </a:custGeom>
          <a:solidFill>
            <a:srgbClr val="87A79B"/>
          </a:solidFill>
          <a:ln>
            <a:noFill/>
          </a:ln>
        </p:spPr>
        <p:txBody>
          <a:bodyPr vert="horz" wrap="square" lIns="68580" tIns="34290" rIns="68580" bIns="34290" numCol="1" anchor="t" anchorCtr="0" compatLnSpc="1"/>
          <a:lstStyle/>
          <a:p>
            <a:endParaRPr lang="zh-CN" altLang="en-US" sz="1350"/>
          </a:p>
        </p:txBody>
      </p:sp>
      <p:sp>
        <p:nvSpPr>
          <p:cNvPr id="14" name="TextBox 76"/>
          <p:cNvSpPr txBox="1"/>
          <p:nvPr/>
        </p:nvSpPr>
        <p:spPr>
          <a:xfrm>
            <a:off x="1343025" y="3261837"/>
            <a:ext cx="1187291" cy="323374"/>
          </a:xfrm>
          <a:prstGeom prst="rect">
            <a:avLst/>
          </a:prstGeom>
          <a:noFill/>
        </p:spPr>
        <p:txBody>
          <a:bodyPr wrap="square" rtlCol="0">
            <a:spAutoFit/>
          </a:bodyPr>
          <a:lstStyle/>
          <a:p>
            <a:pPr algn="r"/>
            <a:r>
              <a:rPr lang="zh-CN" altLang="en-US" sz="1500" dirty="0">
                <a:solidFill>
                  <a:srgbClr val="87A79B"/>
                </a:solidFill>
                <a:latin typeface="方正苏新诗柳楷简体" panose="02000000000000000000" charset="-122"/>
                <a:ea typeface="创艺简行楷" pitchFamily="2" charset="-122"/>
              </a:rPr>
              <a:t>添加标题</a:t>
            </a:r>
          </a:p>
        </p:txBody>
      </p:sp>
      <p:sp>
        <p:nvSpPr>
          <p:cNvPr id="15" name="文本框 14"/>
          <p:cNvSpPr txBox="1"/>
          <p:nvPr/>
        </p:nvSpPr>
        <p:spPr>
          <a:xfrm>
            <a:off x="444341" y="3538538"/>
            <a:ext cx="2085975" cy="722472"/>
          </a:xfrm>
          <a:prstGeom prst="rect">
            <a:avLst/>
          </a:prstGeom>
          <a:noFill/>
        </p:spPr>
        <p:txBody>
          <a:bodyPr wrap="square" rtlCol="0">
            <a:spAutoFit/>
          </a:bodyPr>
          <a:lstStyle/>
          <a:p>
            <a:pPr algn="r">
              <a:lnSpc>
                <a:spcPct val="130000"/>
              </a:lnSpc>
            </a:pPr>
            <a:r>
              <a:rPr lang="zh-CN" altLang="en-US" sz="1050" dirty="0">
                <a:solidFill>
                  <a:schemeClr val="tx1">
                    <a:lumMod val="75000"/>
                    <a:lumOff val="25000"/>
                  </a:schemeClr>
                </a:solidFill>
                <a:latin typeface="方正苏新诗柳楷简体" panose="02000000000000000000" charset="-122"/>
                <a:ea typeface="创艺简行楷" pitchFamily="2" charset="-122"/>
              </a:rPr>
              <a:t>请在此添加文字说明，进行详细文字描述。</a:t>
            </a:r>
            <a:r>
              <a:rPr lang="zh-CN" altLang="en-US" sz="1050" dirty="0">
                <a:solidFill>
                  <a:schemeClr val="tx1">
                    <a:lumMod val="75000"/>
                    <a:lumOff val="25000"/>
                  </a:schemeClr>
                </a:solidFill>
                <a:latin typeface="方正苏新诗柳楷简体" panose="02000000000000000000" charset="-122"/>
                <a:ea typeface="创艺简行楷" pitchFamily="2" charset="-122"/>
                <a:sym typeface="+mn-ea"/>
              </a:rPr>
              <a:t>请在此添加文字说明，进行详细文字描述。</a:t>
            </a:r>
            <a:endParaRPr lang="zh-CN" altLang="en-US" sz="1050" dirty="0">
              <a:solidFill>
                <a:schemeClr val="tx1">
                  <a:lumMod val="75000"/>
                  <a:lumOff val="25000"/>
                </a:schemeClr>
              </a:solidFill>
              <a:latin typeface="方正苏新诗柳楷简体" panose="02000000000000000000" charset="-122"/>
              <a:ea typeface="创艺简行楷" pitchFamily="2" charset="-122"/>
            </a:endParaRPr>
          </a:p>
        </p:txBody>
      </p:sp>
      <p:sp>
        <p:nvSpPr>
          <p:cNvPr id="16" name="Freeform 847"/>
          <p:cNvSpPr>
            <a:spLocks noEditPoints="1"/>
          </p:cNvSpPr>
          <p:nvPr/>
        </p:nvSpPr>
        <p:spPr bwMode="auto">
          <a:xfrm>
            <a:off x="5833586" y="1855947"/>
            <a:ext cx="683895" cy="687229"/>
          </a:xfrm>
          <a:custGeom>
            <a:avLst/>
            <a:gdLst>
              <a:gd name="T0" fmla="*/ 617 w 819"/>
              <a:gd name="T1" fmla="*/ 196 h 823"/>
              <a:gd name="T2" fmla="*/ 819 w 819"/>
              <a:gd name="T3" fmla="*/ 396 h 823"/>
              <a:gd name="T4" fmla="*/ 587 w 819"/>
              <a:gd name="T5" fmla="*/ 687 h 823"/>
              <a:gd name="T6" fmla="*/ 224 w 819"/>
              <a:gd name="T7" fmla="*/ 652 h 823"/>
              <a:gd name="T8" fmla="*/ 4 w 819"/>
              <a:gd name="T9" fmla="*/ 421 h 823"/>
              <a:gd name="T10" fmla="*/ 260 w 819"/>
              <a:gd name="T11" fmla="*/ 126 h 823"/>
              <a:gd name="T12" fmla="*/ 416 w 819"/>
              <a:gd name="T13" fmla="*/ 9 h 823"/>
              <a:gd name="T14" fmla="*/ 73 w 819"/>
              <a:gd name="T15" fmla="*/ 303 h 823"/>
              <a:gd name="T16" fmla="*/ 205 w 819"/>
              <a:gd name="T17" fmla="*/ 595 h 823"/>
              <a:gd name="T18" fmla="*/ 424 w 819"/>
              <a:gd name="T19" fmla="*/ 792 h 823"/>
              <a:gd name="T20" fmla="*/ 636 w 819"/>
              <a:gd name="T21" fmla="*/ 589 h 823"/>
              <a:gd name="T22" fmla="*/ 654 w 819"/>
              <a:gd name="T23" fmla="*/ 237 h 823"/>
              <a:gd name="T24" fmla="*/ 412 w 819"/>
              <a:gd name="T25" fmla="*/ 33 h 823"/>
              <a:gd name="T26" fmla="*/ 140 w 819"/>
              <a:gd name="T27" fmla="*/ 292 h 823"/>
              <a:gd name="T28" fmla="*/ 234 w 819"/>
              <a:gd name="T29" fmla="*/ 579 h 823"/>
              <a:gd name="T30" fmla="*/ 530 w 819"/>
              <a:gd name="T31" fmla="*/ 696 h 823"/>
              <a:gd name="T32" fmla="*/ 792 w 819"/>
              <a:gd name="T33" fmla="*/ 406 h 823"/>
              <a:gd name="T34" fmla="*/ 602 w 819"/>
              <a:gd name="T35" fmla="*/ 226 h 823"/>
              <a:gd name="T36" fmla="*/ 418 w 819"/>
              <a:gd name="T37" fmla="*/ 37 h 823"/>
              <a:gd name="T38" fmla="*/ 144 w 819"/>
              <a:gd name="T39" fmla="*/ 298 h 823"/>
              <a:gd name="T40" fmla="*/ 221 w 819"/>
              <a:gd name="T41" fmla="*/ 575 h 823"/>
              <a:gd name="T42" fmla="*/ 517 w 819"/>
              <a:gd name="T43" fmla="*/ 715 h 823"/>
              <a:gd name="T44" fmla="*/ 776 w 819"/>
              <a:gd name="T45" fmla="*/ 432 h 823"/>
              <a:gd name="T46" fmla="*/ 505 w 819"/>
              <a:gd name="T47" fmla="*/ 92 h 823"/>
              <a:gd name="T48" fmla="*/ 233 w 819"/>
              <a:gd name="T49" fmla="*/ 252 h 823"/>
              <a:gd name="T50" fmla="*/ 141 w 819"/>
              <a:gd name="T51" fmla="*/ 502 h 823"/>
              <a:gd name="T52" fmla="*/ 429 w 819"/>
              <a:gd name="T53" fmla="*/ 759 h 823"/>
              <a:gd name="T54" fmla="*/ 688 w 819"/>
              <a:gd name="T55" fmla="*/ 516 h 823"/>
              <a:gd name="T56" fmla="*/ 586 w 819"/>
              <a:gd name="T57" fmla="*/ 239 h 823"/>
              <a:gd name="T58" fmla="*/ 368 w 819"/>
              <a:gd name="T59" fmla="*/ 84 h 823"/>
              <a:gd name="T60" fmla="*/ 137 w 819"/>
              <a:gd name="T61" fmla="*/ 312 h 823"/>
              <a:gd name="T62" fmla="*/ 162 w 819"/>
              <a:gd name="T63" fmla="*/ 531 h 823"/>
              <a:gd name="T64" fmla="*/ 329 w 819"/>
              <a:gd name="T65" fmla="*/ 713 h 823"/>
              <a:gd name="T66" fmla="*/ 513 w 819"/>
              <a:gd name="T67" fmla="*/ 682 h 823"/>
              <a:gd name="T68" fmla="*/ 714 w 819"/>
              <a:gd name="T69" fmla="*/ 501 h 823"/>
              <a:gd name="T70" fmla="*/ 515 w 819"/>
              <a:gd name="T71" fmla="*/ 139 h 823"/>
              <a:gd name="T72" fmla="*/ 390 w 819"/>
              <a:gd name="T73" fmla="*/ 294 h 823"/>
              <a:gd name="T74" fmla="*/ 417 w 819"/>
              <a:gd name="T75" fmla="*/ 323 h 823"/>
              <a:gd name="T76" fmla="*/ 444 w 819"/>
              <a:gd name="T77" fmla="*/ 288 h 823"/>
              <a:gd name="T78" fmla="*/ 445 w 819"/>
              <a:gd name="T79" fmla="*/ 300 h 823"/>
              <a:gd name="T80" fmla="*/ 344 w 819"/>
              <a:gd name="T81" fmla="*/ 286 h 823"/>
              <a:gd name="T82" fmla="*/ 375 w 819"/>
              <a:gd name="T83" fmla="*/ 337 h 823"/>
              <a:gd name="T84" fmla="*/ 345 w 819"/>
              <a:gd name="T85" fmla="*/ 490 h 823"/>
              <a:gd name="T86" fmla="*/ 275 w 819"/>
              <a:gd name="T87" fmla="*/ 426 h 823"/>
              <a:gd name="T88" fmla="*/ 234 w 819"/>
              <a:gd name="T89" fmla="*/ 380 h 823"/>
              <a:gd name="T90" fmla="*/ 230 w 819"/>
              <a:gd name="T91" fmla="*/ 459 h 823"/>
              <a:gd name="T92" fmla="*/ 370 w 819"/>
              <a:gd name="T93" fmla="*/ 521 h 823"/>
              <a:gd name="T94" fmla="*/ 410 w 819"/>
              <a:gd name="T95" fmla="*/ 638 h 823"/>
              <a:gd name="T96" fmla="*/ 424 w 819"/>
              <a:gd name="T97" fmla="*/ 548 h 823"/>
              <a:gd name="T98" fmla="*/ 520 w 819"/>
              <a:gd name="T99" fmla="*/ 534 h 823"/>
              <a:gd name="T100" fmla="*/ 624 w 819"/>
              <a:gd name="T101" fmla="*/ 371 h 823"/>
              <a:gd name="T102" fmla="*/ 532 w 819"/>
              <a:gd name="T103" fmla="*/ 358 h 823"/>
              <a:gd name="T104" fmla="*/ 505 w 819"/>
              <a:gd name="T105" fmla="*/ 447 h 823"/>
              <a:gd name="T106" fmla="*/ 469 w 819"/>
              <a:gd name="T107" fmla="*/ 374 h 823"/>
              <a:gd name="T108" fmla="*/ 528 w 819"/>
              <a:gd name="T109" fmla="*/ 298 h 823"/>
              <a:gd name="T110" fmla="*/ 412 w 819"/>
              <a:gd name="T111" fmla="*/ 418 h 823"/>
              <a:gd name="T112" fmla="*/ 407 w 819"/>
              <a:gd name="T113" fmla="*/ 449 h 823"/>
              <a:gd name="T114" fmla="*/ 464 w 819"/>
              <a:gd name="T115" fmla="*/ 438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9" h="823">
                <a:moveTo>
                  <a:pt x="434" y="1"/>
                </a:moveTo>
                <a:cubicBezTo>
                  <a:pt x="438" y="9"/>
                  <a:pt x="447" y="9"/>
                  <a:pt x="452" y="15"/>
                </a:cubicBezTo>
                <a:cubicBezTo>
                  <a:pt x="465" y="20"/>
                  <a:pt x="477" y="28"/>
                  <a:pt x="489" y="34"/>
                </a:cubicBezTo>
                <a:cubicBezTo>
                  <a:pt x="491" y="37"/>
                  <a:pt x="495" y="35"/>
                  <a:pt x="497" y="37"/>
                </a:cubicBezTo>
                <a:cubicBezTo>
                  <a:pt x="519" y="50"/>
                  <a:pt x="541" y="68"/>
                  <a:pt x="553" y="91"/>
                </a:cubicBezTo>
                <a:cubicBezTo>
                  <a:pt x="557" y="100"/>
                  <a:pt x="558" y="112"/>
                  <a:pt x="567" y="118"/>
                </a:cubicBezTo>
                <a:cubicBezTo>
                  <a:pt x="582" y="130"/>
                  <a:pt x="598" y="144"/>
                  <a:pt x="604" y="163"/>
                </a:cubicBezTo>
                <a:cubicBezTo>
                  <a:pt x="610" y="173"/>
                  <a:pt x="613" y="185"/>
                  <a:pt x="617" y="196"/>
                </a:cubicBezTo>
                <a:cubicBezTo>
                  <a:pt x="621" y="200"/>
                  <a:pt x="627" y="198"/>
                  <a:pt x="631" y="202"/>
                </a:cubicBezTo>
                <a:cubicBezTo>
                  <a:pt x="653" y="212"/>
                  <a:pt x="674" y="227"/>
                  <a:pt x="688" y="248"/>
                </a:cubicBezTo>
                <a:cubicBezTo>
                  <a:pt x="702" y="247"/>
                  <a:pt x="715" y="254"/>
                  <a:pt x="727" y="261"/>
                </a:cubicBezTo>
                <a:cubicBezTo>
                  <a:pt x="738" y="268"/>
                  <a:pt x="746" y="277"/>
                  <a:pt x="755" y="286"/>
                </a:cubicBezTo>
                <a:cubicBezTo>
                  <a:pt x="758" y="293"/>
                  <a:pt x="766" y="298"/>
                  <a:pt x="769" y="305"/>
                </a:cubicBezTo>
                <a:cubicBezTo>
                  <a:pt x="773" y="307"/>
                  <a:pt x="774" y="312"/>
                  <a:pt x="777" y="316"/>
                </a:cubicBezTo>
                <a:cubicBezTo>
                  <a:pt x="785" y="336"/>
                  <a:pt x="799" y="353"/>
                  <a:pt x="807" y="374"/>
                </a:cubicBezTo>
                <a:cubicBezTo>
                  <a:pt x="811" y="381"/>
                  <a:pt x="815" y="389"/>
                  <a:pt x="819" y="396"/>
                </a:cubicBezTo>
                <a:cubicBezTo>
                  <a:pt x="817" y="409"/>
                  <a:pt x="819" y="419"/>
                  <a:pt x="817" y="431"/>
                </a:cubicBezTo>
                <a:cubicBezTo>
                  <a:pt x="805" y="451"/>
                  <a:pt x="801" y="474"/>
                  <a:pt x="787" y="493"/>
                </a:cubicBezTo>
                <a:cubicBezTo>
                  <a:pt x="776" y="509"/>
                  <a:pt x="761" y="527"/>
                  <a:pt x="744" y="537"/>
                </a:cubicBezTo>
                <a:cubicBezTo>
                  <a:pt x="733" y="546"/>
                  <a:pt x="719" y="552"/>
                  <a:pt x="704" y="555"/>
                </a:cubicBezTo>
                <a:cubicBezTo>
                  <a:pt x="692" y="568"/>
                  <a:pt x="681" y="581"/>
                  <a:pt x="667" y="591"/>
                </a:cubicBezTo>
                <a:cubicBezTo>
                  <a:pt x="654" y="598"/>
                  <a:pt x="642" y="605"/>
                  <a:pt x="628" y="609"/>
                </a:cubicBezTo>
                <a:cubicBezTo>
                  <a:pt x="621" y="614"/>
                  <a:pt x="620" y="624"/>
                  <a:pt x="615" y="631"/>
                </a:cubicBezTo>
                <a:cubicBezTo>
                  <a:pt x="610" y="651"/>
                  <a:pt x="601" y="669"/>
                  <a:pt x="587" y="687"/>
                </a:cubicBezTo>
                <a:cubicBezTo>
                  <a:pt x="579" y="694"/>
                  <a:pt x="571" y="703"/>
                  <a:pt x="561" y="708"/>
                </a:cubicBezTo>
                <a:cubicBezTo>
                  <a:pt x="553" y="729"/>
                  <a:pt x="537" y="750"/>
                  <a:pt x="518" y="761"/>
                </a:cubicBezTo>
                <a:cubicBezTo>
                  <a:pt x="487" y="779"/>
                  <a:pt x="487" y="779"/>
                  <a:pt x="487" y="779"/>
                </a:cubicBezTo>
                <a:cubicBezTo>
                  <a:pt x="463" y="788"/>
                  <a:pt x="437" y="799"/>
                  <a:pt x="420" y="820"/>
                </a:cubicBezTo>
                <a:cubicBezTo>
                  <a:pt x="409" y="823"/>
                  <a:pt x="402" y="810"/>
                  <a:pt x="394" y="806"/>
                </a:cubicBezTo>
                <a:cubicBezTo>
                  <a:pt x="367" y="796"/>
                  <a:pt x="339" y="787"/>
                  <a:pt x="316" y="771"/>
                </a:cubicBezTo>
                <a:cubicBezTo>
                  <a:pt x="287" y="752"/>
                  <a:pt x="260" y="725"/>
                  <a:pt x="255" y="689"/>
                </a:cubicBezTo>
                <a:cubicBezTo>
                  <a:pt x="241" y="680"/>
                  <a:pt x="233" y="665"/>
                  <a:pt x="224" y="652"/>
                </a:cubicBezTo>
                <a:cubicBezTo>
                  <a:pt x="218" y="641"/>
                  <a:pt x="212" y="631"/>
                  <a:pt x="210" y="620"/>
                </a:cubicBezTo>
                <a:cubicBezTo>
                  <a:pt x="206" y="618"/>
                  <a:pt x="199" y="619"/>
                  <a:pt x="194" y="616"/>
                </a:cubicBezTo>
                <a:cubicBezTo>
                  <a:pt x="172" y="607"/>
                  <a:pt x="151" y="597"/>
                  <a:pt x="133" y="580"/>
                </a:cubicBezTo>
                <a:cubicBezTo>
                  <a:pt x="125" y="570"/>
                  <a:pt x="115" y="563"/>
                  <a:pt x="111" y="550"/>
                </a:cubicBezTo>
                <a:cubicBezTo>
                  <a:pt x="107" y="543"/>
                  <a:pt x="98" y="546"/>
                  <a:pt x="92" y="542"/>
                </a:cubicBezTo>
                <a:cubicBezTo>
                  <a:pt x="67" y="527"/>
                  <a:pt x="42" y="504"/>
                  <a:pt x="32" y="476"/>
                </a:cubicBezTo>
                <a:cubicBezTo>
                  <a:pt x="26" y="463"/>
                  <a:pt x="20" y="449"/>
                  <a:pt x="11" y="438"/>
                </a:cubicBezTo>
                <a:cubicBezTo>
                  <a:pt x="13" y="430"/>
                  <a:pt x="3" y="429"/>
                  <a:pt x="4" y="421"/>
                </a:cubicBezTo>
                <a:cubicBezTo>
                  <a:pt x="4" y="403"/>
                  <a:pt x="0" y="382"/>
                  <a:pt x="14" y="368"/>
                </a:cubicBezTo>
                <a:cubicBezTo>
                  <a:pt x="17" y="365"/>
                  <a:pt x="16" y="361"/>
                  <a:pt x="19" y="358"/>
                </a:cubicBezTo>
                <a:cubicBezTo>
                  <a:pt x="33" y="323"/>
                  <a:pt x="59" y="288"/>
                  <a:pt x="93" y="269"/>
                </a:cubicBezTo>
                <a:cubicBezTo>
                  <a:pt x="97" y="267"/>
                  <a:pt x="101" y="266"/>
                  <a:pt x="105" y="263"/>
                </a:cubicBezTo>
                <a:cubicBezTo>
                  <a:pt x="127" y="258"/>
                  <a:pt x="127" y="258"/>
                  <a:pt x="127" y="258"/>
                </a:cubicBezTo>
                <a:cubicBezTo>
                  <a:pt x="144" y="241"/>
                  <a:pt x="162" y="224"/>
                  <a:pt x="185" y="219"/>
                </a:cubicBezTo>
                <a:cubicBezTo>
                  <a:pt x="190" y="214"/>
                  <a:pt x="200" y="216"/>
                  <a:pt x="202" y="208"/>
                </a:cubicBezTo>
                <a:cubicBezTo>
                  <a:pt x="212" y="176"/>
                  <a:pt x="234" y="147"/>
                  <a:pt x="260" y="126"/>
                </a:cubicBezTo>
                <a:cubicBezTo>
                  <a:pt x="263" y="102"/>
                  <a:pt x="278" y="82"/>
                  <a:pt x="296" y="66"/>
                </a:cubicBezTo>
                <a:cubicBezTo>
                  <a:pt x="310" y="57"/>
                  <a:pt x="323" y="49"/>
                  <a:pt x="339" y="42"/>
                </a:cubicBezTo>
                <a:cubicBezTo>
                  <a:pt x="352" y="34"/>
                  <a:pt x="366" y="27"/>
                  <a:pt x="379" y="20"/>
                </a:cubicBezTo>
                <a:cubicBezTo>
                  <a:pt x="400" y="0"/>
                  <a:pt x="400" y="0"/>
                  <a:pt x="400" y="0"/>
                </a:cubicBezTo>
                <a:cubicBezTo>
                  <a:pt x="409" y="0"/>
                  <a:pt x="419" y="0"/>
                  <a:pt x="428" y="0"/>
                </a:cubicBezTo>
                <a:cubicBezTo>
                  <a:pt x="434" y="1"/>
                  <a:pt x="434" y="1"/>
                  <a:pt x="434" y="1"/>
                </a:cubicBezTo>
                <a:close/>
                <a:moveTo>
                  <a:pt x="420" y="10"/>
                </a:moveTo>
                <a:cubicBezTo>
                  <a:pt x="416" y="9"/>
                  <a:pt x="416" y="9"/>
                  <a:pt x="416" y="9"/>
                </a:cubicBezTo>
                <a:cubicBezTo>
                  <a:pt x="375" y="57"/>
                  <a:pt x="300" y="57"/>
                  <a:pt x="280" y="122"/>
                </a:cubicBezTo>
                <a:cubicBezTo>
                  <a:pt x="278" y="127"/>
                  <a:pt x="282" y="132"/>
                  <a:pt x="278" y="135"/>
                </a:cubicBezTo>
                <a:cubicBezTo>
                  <a:pt x="268" y="142"/>
                  <a:pt x="258" y="149"/>
                  <a:pt x="249" y="158"/>
                </a:cubicBezTo>
                <a:cubicBezTo>
                  <a:pt x="237" y="177"/>
                  <a:pt x="223" y="196"/>
                  <a:pt x="224" y="219"/>
                </a:cubicBezTo>
                <a:cubicBezTo>
                  <a:pt x="221" y="225"/>
                  <a:pt x="214" y="224"/>
                  <a:pt x="209" y="225"/>
                </a:cubicBezTo>
                <a:cubicBezTo>
                  <a:pt x="181" y="230"/>
                  <a:pt x="156" y="247"/>
                  <a:pt x="139" y="270"/>
                </a:cubicBezTo>
                <a:cubicBezTo>
                  <a:pt x="137" y="275"/>
                  <a:pt x="133" y="268"/>
                  <a:pt x="131" y="273"/>
                </a:cubicBezTo>
                <a:cubicBezTo>
                  <a:pt x="109" y="277"/>
                  <a:pt x="92" y="289"/>
                  <a:pt x="73" y="303"/>
                </a:cubicBezTo>
                <a:cubicBezTo>
                  <a:pt x="48" y="328"/>
                  <a:pt x="37" y="360"/>
                  <a:pt x="23" y="390"/>
                </a:cubicBezTo>
                <a:cubicBezTo>
                  <a:pt x="22" y="397"/>
                  <a:pt x="11" y="401"/>
                  <a:pt x="14" y="409"/>
                </a:cubicBezTo>
                <a:cubicBezTo>
                  <a:pt x="19" y="412"/>
                  <a:pt x="22" y="418"/>
                  <a:pt x="26" y="423"/>
                </a:cubicBezTo>
                <a:cubicBezTo>
                  <a:pt x="37" y="447"/>
                  <a:pt x="45" y="475"/>
                  <a:pt x="65" y="496"/>
                </a:cubicBezTo>
                <a:cubicBezTo>
                  <a:pt x="77" y="509"/>
                  <a:pt x="93" y="521"/>
                  <a:pt x="110" y="527"/>
                </a:cubicBezTo>
                <a:cubicBezTo>
                  <a:pt x="114" y="530"/>
                  <a:pt x="122" y="525"/>
                  <a:pt x="125" y="531"/>
                </a:cubicBezTo>
                <a:cubicBezTo>
                  <a:pt x="129" y="554"/>
                  <a:pt x="151" y="571"/>
                  <a:pt x="170" y="583"/>
                </a:cubicBezTo>
                <a:cubicBezTo>
                  <a:pt x="181" y="591"/>
                  <a:pt x="194" y="591"/>
                  <a:pt x="205" y="595"/>
                </a:cubicBezTo>
                <a:cubicBezTo>
                  <a:pt x="212" y="596"/>
                  <a:pt x="221" y="590"/>
                  <a:pt x="226" y="597"/>
                </a:cubicBezTo>
                <a:cubicBezTo>
                  <a:pt x="226" y="608"/>
                  <a:pt x="228" y="619"/>
                  <a:pt x="231" y="629"/>
                </a:cubicBezTo>
                <a:cubicBezTo>
                  <a:pt x="240" y="646"/>
                  <a:pt x="252" y="666"/>
                  <a:pt x="272" y="672"/>
                </a:cubicBezTo>
                <a:cubicBezTo>
                  <a:pt x="276" y="676"/>
                  <a:pt x="273" y="682"/>
                  <a:pt x="274" y="687"/>
                </a:cubicBezTo>
                <a:cubicBezTo>
                  <a:pt x="278" y="726"/>
                  <a:pt x="319" y="754"/>
                  <a:pt x="353" y="766"/>
                </a:cubicBezTo>
                <a:cubicBezTo>
                  <a:pt x="367" y="772"/>
                  <a:pt x="383" y="773"/>
                  <a:pt x="397" y="781"/>
                </a:cubicBezTo>
                <a:cubicBezTo>
                  <a:pt x="405" y="783"/>
                  <a:pt x="409" y="790"/>
                  <a:pt x="416" y="794"/>
                </a:cubicBezTo>
                <a:cubicBezTo>
                  <a:pt x="424" y="792"/>
                  <a:pt x="424" y="792"/>
                  <a:pt x="424" y="792"/>
                </a:cubicBezTo>
                <a:cubicBezTo>
                  <a:pt x="436" y="781"/>
                  <a:pt x="452" y="778"/>
                  <a:pt x="467" y="772"/>
                </a:cubicBezTo>
                <a:cubicBezTo>
                  <a:pt x="478" y="770"/>
                  <a:pt x="486" y="762"/>
                  <a:pt x="496" y="759"/>
                </a:cubicBezTo>
                <a:cubicBezTo>
                  <a:pt x="515" y="747"/>
                  <a:pt x="539" y="732"/>
                  <a:pt x="543" y="708"/>
                </a:cubicBezTo>
                <a:cubicBezTo>
                  <a:pt x="544" y="704"/>
                  <a:pt x="542" y="701"/>
                  <a:pt x="545" y="697"/>
                </a:cubicBezTo>
                <a:cubicBezTo>
                  <a:pt x="554" y="693"/>
                  <a:pt x="563" y="688"/>
                  <a:pt x="570" y="681"/>
                </a:cubicBezTo>
                <a:cubicBezTo>
                  <a:pt x="587" y="658"/>
                  <a:pt x="604" y="632"/>
                  <a:pt x="604" y="602"/>
                </a:cubicBezTo>
                <a:cubicBezTo>
                  <a:pt x="605" y="599"/>
                  <a:pt x="606" y="595"/>
                  <a:pt x="610" y="596"/>
                </a:cubicBezTo>
                <a:cubicBezTo>
                  <a:pt x="619" y="594"/>
                  <a:pt x="628" y="592"/>
                  <a:pt x="636" y="589"/>
                </a:cubicBezTo>
                <a:cubicBezTo>
                  <a:pt x="655" y="583"/>
                  <a:pt x="673" y="571"/>
                  <a:pt x="685" y="552"/>
                </a:cubicBezTo>
                <a:cubicBezTo>
                  <a:pt x="688" y="549"/>
                  <a:pt x="687" y="543"/>
                  <a:pt x="691" y="540"/>
                </a:cubicBezTo>
                <a:cubicBezTo>
                  <a:pt x="715" y="539"/>
                  <a:pt x="736" y="526"/>
                  <a:pt x="753" y="509"/>
                </a:cubicBezTo>
                <a:cubicBezTo>
                  <a:pt x="777" y="487"/>
                  <a:pt x="785" y="457"/>
                  <a:pt x="799" y="429"/>
                </a:cubicBezTo>
                <a:cubicBezTo>
                  <a:pt x="801" y="420"/>
                  <a:pt x="813" y="415"/>
                  <a:pt x="810" y="405"/>
                </a:cubicBezTo>
                <a:cubicBezTo>
                  <a:pt x="778" y="368"/>
                  <a:pt x="772" y="318"/>
                  <a:pt x="733" y="287"/>
                </a:cubicBezTo>
                <a:cubicBezTo>
                  <a:pt x="717" y="274"/>
                  <a:pt x="698" y="267"/>
                  <a:pt x="677" y="266"/>
                </a:cubicBezTo>
                <a:cubicBezTo>
                  <a:pt x="670" y="256"/>
                  <a:pt x="665" y="245"/>
                  <a:pt x="654" y="237"/>
                </a:cubicBezTo>
                <a:cubicBezTo>
                  <a:pt x="644" y="228"/>
                  <a:pt x="631" y="221"/>
                  <a:pt x="619" y="215"/>
                </a:cubicBezTo>
                <a:cubicBezTo>
                  <a:pt x="614" y="213"/>
                  <a:pt x="607" y="214"/>
                  <a:pt x="603" y="211"/>
                </a:cubicBezTo>
                <a:cubicBezTo>
                  <a:pt x="603" y="188"/>
                  <a:pt x="592" y="169"/>
                  <a:pt x="579" y="151"/>
                </a:cubicBezTo>
                <a:cubicBezTo>
                  <a:pt x="570" y="139"/>
                  <a:pt x="559" y="131"/>
                  <a:pt x="547" y="124"/>
                </a:cubicBezTo>
                <a:cubicBezTo>
                  <a:pt x="542" y="106"/>
                  <a:pt x="534" y="90"/>
                  <a:pt x="519" y="76"/>
                </a:cubicBezTo>
                <a:cubicBezTo>
                  <a:pt x="490" y="46"/>
                  <a:pt x="450" y="39"/>
                  <a:pt x="420" y="10"/>
                </a:cubicBezTo>
                <a:close/>
                <a:moveTo>
                  <a:pt x="424" y="37"/>
                </a:moveTo>
                <a:cubicBezTo>
                  <a:pt x="420" y="34"/>
                  <a:pt x="416" y="24"/>
                  <a:pt x="412" y="33"/>
                </a:cubicBezTo>
                <a:cubicBezTo>
                  <a:pt x="400" y="46"/>
                  <a:pt x="384" y="54"/>
                  <a:pt x="369" y="62"/>
                </a:cubicBezTo>
                <a:cubicBezTo>
                  <a:pt x="343" y="76"/>
                  <a:pt x="310" y="90"/>
                  <a:pt x="296" y="121"/>
                </a:cubicBezTo>
                <a:cubicBezTo>
                  <a:pt x="294" y="127"/>
                  <a:pt x="293" y="135"/>
                  <a:pt x="291" y="141"/>
                </a:cubicBezTo>
                <a:cubicBezTo>
                  <a:pt x="268" y="160"/>
                  <a:pt x="268" y="160"/>
                  <a:pt x="268" y="160"/>
                </a:cubicBezTo>
                <a:cubicBezTo>
                  <a:pt x="256" y="175"/>
                  <a:pt x="243" y="190"/>
                  <a:pt x="235" y="208"/>
                </a:cubicBezTo>
                <a:cubicBezTo>
                  <a:pt x="233" y="218"/>
                  <a:pt x="232" y="230"/>
                  <a:pt x="230" y="240"/>
                </a:cubicBezTo>
                <a:cubicBezTo>
                  <a:pt x="217" y="242"/>
                  <a:pt x="204" y="246"/>
                  <a:pt x="191" y="250"/>
                </a:cubicBezTo>
                <a:cubicBezTo>
                  <a:pt x="171" y="257"/>
                  <a:pt x="150" y="271"/>
                  <a:pt x="140" y="292"/>
                </a:cubicBezTo>
                <a:cubicBezTo>
                  <a:pt x="107" y="296"/>
                  <a:pt x="83" y="321"/>
                  <a:pt x="63" y="346"/>
                </a:cubicBezTo>
                <a:cubicBezTo>
                  <a:pt x="52" y="364"/>
                  <a:pt x="43" y="384"/>
                  <a:pt x="38" y="405"/>
                </a:cubicBezTo>
                <a:cubicBezTo>
                  <a:pt x="38" y="408"/>
                  <a:pt x="33" y="408"/>
                  <a:pt x="34" y="412"/>
                </a:cubicBezTo>
                <a:cubicBezTo>
                  <a:pt x="65" y="439"/>
                  <a:pt x="61" y="480"/>
                  <a:pt x="94" y="506"/>
                </a:cubicBezTo>
                <a:cubicBezTo>
                  <a:pt x="105" y="516"/>
                  <a:pt x="121" y="516"/>
                  <a:pt x="134" y="518"/>
                </a:cubicBezTo>
                <a:cubicBezTo>
                  <a:pt x="139" y="523"/>
                  <a:pt x="138" y="531"/>
                  <a:pt x="143" y="536"/>
                </a:cubicBezTo>
                <a:cubicBezTo>
                  <a:pt x="149" y="545"/>
                  <a:pt x="156" y="553"/>
                  <a:pt x="165" y="560"/>
                </a:cubicBezTo>
                <a:cubicBezTo>
                  <a:pt x="185" y="572"/>
                  <a:pt x="208" y="586"/>
                  <a:pt x="234" y="579"/>
                </a:cubicBezTo>
                <a:cubicBezTo>
                  <a:pt x="237" y="581"/>
                  <a:pt x="237" y="581"/>
                  <a:pt x="237" y="581"/>
                </a:cubicBezTo>
                <a:cubicBezTo>
                  <a:pt x="242" y="614"/>
                  <a:pt x="248" y="650"/>
                  <a:pt x="283" y="665"/>
                </a:cubicBezTo>
                <a:cubicBezTo>
                  <a:pt x="285" y="666"/>
                  <a:pt x="290" y="669"/>
                  <a:pt x="288" y="674"/>
                </a:cubicBezTo>
                <a:cubicBezTo>
                  <a:pt x="290" y="728"/>
                  <a:pt x="348" y="749"/>
                  <a:pt x="390" y="764"/>
                </a:cubicBezTo>
                <a:cubicBezTo>
                  <a:pt x="399" y="766"/>
                  <a:pt x="407" y="770"/>
                  <a:pt x="415" y="775"/>
                </a:cubicBezTo>
                <a:cubicBezTo>
                  <a:pt x="417" y="777"/>
                  <a:pt x="419" y="781"/>
                  <a:pt x="423" y="780"/>
                </a:cubicBezTo>
                <a:cubicBezTo>
                  <a:pt x="428" y="772"/>
                  <a:pt x="437" y="769"/>
                  <a:pt x="445" y="765"/>
                </a:cubicBezTo>
                <a:cubicBezTo>
                  <a:pt x="479" y="752"/>
                  <a:pt x="523" y="737"/>
                  <a:pt x="530" y="696"/>
                </a:cubicBezTo>
                <a:cubicBezTo>
                  <a:pt x="561" y="676"/>
                  <a:pt x="581" y="642"/>
                  <a:pt x="590" y="608"/>
                </a:cubicBezTo>
                <a:cubicBezTo>
                  <a:pt x="593" y="601"/>
                  <a:pt x="592" y="592"/>
                  <a:pt x="595" y="585"/>
                </a:cubicBezTo>
                <a:cubicBezTo>
                  <a:pt x="618" y="580"/>
                  <a:pt x="641" y="574"/>
                  <a:pt x="660" y="560"/>
                </a:cubicBezTo>
                <a:cubicBezTo>
                  <a:pt x="673" y="553"/>
                  <a:pt x="677" y="540"/>
                  <a:pt x="685" y="529"/>
                </a:cubicBezTo>
                <a:cubicBezTo>
                  <a:pt x="701" y="527"/>
                  <a:pt x="715" y="520"/>
                  <a:pt x="727" y="512"/>
                </a:cubicBezTo>
                <a:cubicBezTo>
                  <a:pt x="756" y="489"/>
                  <a:pt x="770" y="457"/>
                  <a:pt x="785" y="426"/>
                </a:cubicBezTo>
                <a:cubicBezTo>
                  <a:pt x="788" y="421"/>
                  <a:pt x="793" y="415"/>
                  <a:pt x="794" y="408"/>
                </a:cubicBezTo>
                <a:cubicBezTo>
                  <a:pt x="794" y="407"/>
                  <a:pt x="792" y="407"/>
                  <a:pt x="792" y="406"/>
                </a:cubicBezTo>
                <a:cubicBezTo>
                  <a:pt x="788" y="404"/>
                  <a:pt x="787" y="401"/>
                  <a:pt x="786" y="397"/>
                </a:cubicBezTo>
                <a:cubicBezTo>
                  <a:pt x="765" y="380"/>
                  <a:pt x="762" y="352"/>
                  <a:pt x="747" y="331"/>
                </a:cubicBezTo>
                <a:cubicBezTo>
                  <a:pt x="743" y="319"/>
                  <a:pt x="732" y="309"/>
                  <a:pt x="725" y="298"/>
                </a:cubicBezTo>
                <a:cubicBezTo>
                  <a:pt x="714" y="290"/>
                  <a:pt x="701" y="283"/>
                  <a:pt x="687" y="281"/>
                </a:cubicBezTo>
                <a:cubicBezTo>
                  <a:pt x="681" y="279"/>
                  <a:pt x="673" y="283"/>
                  <a:pt x="667" y="277"/>
                </a:cubicBezTo>
                <a:cubicBezTo>
                  <a:pt x="666" y="272"/>
                  <a:pt x="662" y="268"/>
                  <a:pt x="659" y="263"/>
                </a:cubicBezTo>
                <a:cubicBezTo>
                  <a:pt x="649" y="248"/>
                  <a:pt x="632" y="235"/>
                  <a:pt x="616" y="230"/>
                </a:cubicBezTo>
                <a:cubicBezTo>
                  <a:pt x="612" y="227"/>
                  <a:pt x="607" y="227"/>
                  <a:pt x="602" y="226"/>
                </a:cubicBezTo>
                <a:cubicBezTo>
                  <a:pt x="598" y="224"/>
                  <a:pt x="592" y="227"/>
                  <a:pt x="588" y="222"/>
                </a:cubicBezTo>
                <a:cubicBezTo>
                  <a:pt x="585" y="198"/>
                  <a:pt x="576" y="175"/>
                  <a:pt x="564" y="155"/>
                </a:cubicBezTo>
                <a:cubicBezTo>
                  <a:pt x="557" y="144"/>
                  <a:pt x="547" y="134"/>
                  <a:pt x="535" y="129"/>
                </a:cubicBezTo>
                <a:cubicBezTo>
                  <a:pt x="525" y="110"/>
                  <a:pt x="525" y="110"/>
                  <a:pt x="525" y="110"/>
                </a:cubicBezTo>
                <a:cubicBezTo>
                  <a:pt x="518" y="99"/>
                  <a:pt x="510" y="88"/>
                  <a:pt x="499" y="80"/>
                </a:cubicBezTo>
                <a:cubicBezTo>
                  <a:pt x="478" y="60"/>
                  <a:pt x="448" y="53"/>
                  <a:pt x="424" y="37"/>
                </a:cubicBezTo>
                <a:close/>
                <a:moveTo>
                  <a:pt x="505" y="92"/>
                </a:moveTo>
                <a:cubicBezTo>
                  <a:pt x="480" y="63"/>
                  <a:pt x="444" y="61"/>
                  <a:pt x="418" y="37"/>
                </a:cubicBezTo>
                <a:cubicBezTo>
                  <a:pt x="408" y="44"/>
                  <a:pt x="399" y="51"/>
                  <a:pt x="389" y="57"/>
                </a:cubicBezTo>
                <a:cubicBezTo>
                  <a:pt x="362" y="74"/>
                  <a:pt x="329" y="83"/>
                  <a:pt x="308" y="111"/>
                </a:cubicBezTo>
                <a:cubicBezTo>
                  <a:pt x="302" y="121"/>
                  <a:pt x="299" y="131"/>
                  <a:pt x="300" y="143"/>
                </a:cubicBezTo>
                <a:cubicBezTo>
                  <a:pt x="298" y="145"/>
                  <a:pt x="298" y="145"/>
                  <a:pt x="298" y="145"/>
                </a:cubicBezTo>
                <a:cubicBezTo>
                  <a:pt x="290" y="149"/>
                  <a:pt x="283" y="154"/>
                  <a:pt x="277" y="160"/>
                </a:cubicBezTo>
                <a:cubicBezTo>
                  <a:pt x="256" y="182"/>
                  <a:pt x="237" y="208"/>
                  <a:pt x="238" y="240"/>
                </a:cubicBezTo>
                <a:cubicBezTo>
                  <a:pt x="236" y="249"/>
                  <a:pt x="227" y="244"/>
                  <a:pt x="222" y="246"/>
                </a:cubicBezTo>
                <a:cubicBezTo>
                  <a:pt x="191" y="252"/>
                  <a:pt x="157" y="266"/>
                  <a:pt x="144" y="298"/>
                </a:cubicBezTo>
                <a:cubicBezTo>
                  <a:pt x="133" y="298"/>
                  <a:pt x="133" y="298"/>
                  <a:pt x="133" y="298"/>
                </a:cubicBezTo>
                <a:cubicBezTo>
                  <a:pt x="85" y="313"/>
                  <a:pt x="57" y="361"/>
                  <a:pt x="44" y="405"/>
                </a:cubicBezTo>
                <a:cubicBezTo>
                  <a:pt x="40" y="413"/>
                  <a:pt x="49" y="417"/>
                  <a:pt x="53" y="423"/>
                </a:cubicBezTo>
                <a:cubicBezTo>
                  <a:pt x="62" y="442"/>
                  <a:pt x="68" y="462"/>
                  <a:pt x="79" y="479"/>
                </a:cubicBezTo>
                <a:cubicBezTo>
                  <a:pt x="86" y="492"/>
                  <a:pt x="98" y="502"/>
                  <a:pt x="110" y="508"/>
                </a:cubicBezTo>
                <a:cubicBezTo>
                  <a:pt x="120" y="511"/>
                  <a:pt x="132" y="510"/>
                  <a:pt x="140" y="515"/>
                </a:cubicBezTo>
                <a:cubicBezTo>
                  <a:pt x="143" y="530"/>
                  <a:pt x="155" y="543"/>
                  <a:pt x="166" y="553"/>
                </a:cubicBezTo>
                <a:cubicBezTo>
                  <a:pt x="182" y="564"/>
                  <a:pt x="200" y="576"/>
                  <a:pt x="221" y="575"/>
                </a:cubicBezTo>
                <a:cubicBezTo>
                  <a:pt x="228" y="577"/>
                  <a:pt x="238" y="569"/>
                  <a:pt x="242" y="578"/>
                </a:cubicBezTo>
                <a:cubicBezTo>
                  <a:pt x="247" y="608"/>
                  <a:pt x="247" y="608"/>
                  <a:pt x="247" y="608"/>
                </a:cubicBezTo>
                <a:cubicBezTo>
                  <a:pt x="251" y="632"/>
                  <a:pt x="268" y="657"/>
                  <a:pt x="293" y="664"/>
                </a:cubicBezTo>
                <a:cubicBezTo>
                  <a:pt x="293" y="675"/>
                  <a:pt x="294" y="685"/>
                  <a:pt x="297" y="694"/>
                </a:cubicBezTo>
                <a:cubicBezTo>
                  <a:pt x="311" y="727"/>
                  <a:pt x="346" y="740"/>
                  <a:pt x="375" y="752"/>
                </a:cubicBezTo>
                <a:cubicBezTo>
                  <a:pt x="383" y="756"/>
                  <a:pt x="391" y="758"/>
                  <a:pt x="399" y="761"/>
                </a:cubicBezTo>
                <a:cubicBezTo>
                  <a:pt x="407" y="762"/>
                  <a:pt x="412" y="772"/>
                  <a:pt x="421" y="772"/>
                </a:cubicBezTo>
                <a:cubicBezTo>
                  <a:pt x="453" y="753"/>
                  <a:pt x="494" y="749"/>
                  <a:pt x="517" y="715"/>
                </a:cubicBezTo>
                <a:cubicBezTo>
                  <a:pt x="521" y="708"/>
                  <a:pt x="522" y="699"/>
                  <a:pt x="526" y="692"/>
                </a:cubicBezTo>
                <a:cubicBezTo>
                  <a:pt x="540" y="685"/>
                  <a:pt x="554" y="672"/>
                  <a:pt x="563" y="657"/>
                </a:cubicBezTo>
                <a:cubicBezTo>
                  <a:pt x="575" y="639"/>
                  <a:pt x="582" y="620"/>
                  <a:pt x="586" y="599"/>
                </a:cubicBezTo>
                <a:cubicBezTo>
                  <a:pt x="588" y="593"/>
                  <a:pt x="585" y="582"/>
                  <a:pt x="594" y="580"/>
                </a:cubicBezTo>
                <a:cubicBezTo>
                  <a:pt x="606" y="577"/>
                  <a:pt x="616" y="576"/>
                  <a:pt x="627" y="572"/>
                </a:cubicBezTo>
                <a:cubicBezTo>
                  <a:pt x="645" y="566"/>
                  <a:pt x="664" y="554"/>
                  <a:pt x="674" y="537"/>
                </a:cubicBezTo>
                <a:cubicBezTo>
                  <a:pt x="675" y="524"/>
                  <a:pt x="690" y="525"/>
                  <a:pt x="699" y="522"/>
                </a:cubicBezTo>
                <a:cubicBezTo>
                  <a:pt x="740" y="508"/>
                  <a:pt x="759" y="466"/>
                  <a:pt x="776" y="432"/>
                </a:cubicBezTo>
                <a:cubicBezTo>
                  <a:pt x="779" y="423"/>
                  <a:pt x="788" y="418"/>
                  <a:pt x="788" y="408"/>
                </a:cubicBezTo>
                <a:cubicBezTo>
                  <a:pt x="759" y="385"/>
                  <a:pt x="755" y="349"/>
                  <a:pt x="736" y="320"/>
                </a:cubicBezTo>
                <a:cubicBezTo>
                  <a:pt x="724" y="303"/>
                  <a:pt x="704" y="288"/>
                  <a:pt x="683" y="286"/>
                </a:cubicBezTo>
                <a:cubicBezTo>
                  <a:pt x="677" y="286"/>
                  <a:pt x="670" y="286"/>
                  <a:pt x="665" y="285"/>
                </a:cubicBezTo>
                <a:cubicBezTo>
                  <a:pt x="652" y="257"/>
                  <a:pt x="625" y="235"/>
                  <a:pt x="595" y="230"/>
                </a:cubicBezTo>
                <a:cubicBezTo>
                  <a:pt x="591" y="230"/>
                  <a:pt x="586" y="231"/>
                  <a:pt x="582" y="229"/>
                </a:cubicBezTo>
                <a:cubicBezTo>
                  <a:pt x="582" y="190"/>
                  <a:pt x="565" y="149"/>
                  <a:pt x="528" y="131"/>
                </a:cubicBezTo>
                <a:cubicBezTo>
                  <a:pt x="524" y="116"/>
                  <a:pt x="515" y="104"/>
                  <a:pt x="505" y="92"/>
                </a:cubicBezTo>
                <a:close/>
                <a:moveTo>
                  <a:pt x="427" y="56"/>
                </a:moveTo>
                <a:cubicBezTo>
                  <a:pt x="422" y="55"/>
                  <a:pt x="420" y="45"/>
                  <a:pt x="413" y="49"/>
                </a:cubicBezTo>
                <a:cubicBezTo>
                  <a:pt x="402" y="65"/>
                  <a:pt x="384" y="68"/>
                  <a:pt x="369" y="78"/>
                </a:cubicBezTo>
                <a:cubicBezTo>
                  <a:pt x="347" y="90"/>
                  <a:pt x="321" y="101"/>
                  <a:pt x="309" y="127"/>
                </a:cubicBezTo>
                <a:cubicBezTo>
                  <a:pt x="306" y="135"/>
                  <a:pt x="311" y="145"/>
                  <a:pt x="305" y="151"/>
                </a:cubicBezTo>
                <a:cubicBezTo>
                  <a:pt x="295" y="155"/>
                  <a:pt x="288" y="163"/>
                  <a:pt x="279" y="169"/>
                </a:cubicBezTo>
                <a:cubicBezTo>
                  <a:pt x="256" y="189"/>
                  <a:pt x="246" y="217"/>
                  <a:pt x="246" y="249"/>
                </a:cubicBezTo>
                <a:cubicBezTo>
                  <a:pt x="244" y="254"/>
                  <a:pt x="237" y="250"/>
                  <a:pt x="233" y="252"/>
                </a:cubicBezTo>
                <a:cubicBezTo>
                  <a:pt x="218" y="254"/>
                  <a:pt x="205" y="259"/>
                  <a:pt x="192" y="265"/>
                </a:cubicBezTo>
                <a:cubicBezTo>
                  <a:pt x="173" y="272"/>
                  <a:pt x="159" y="287"/>
                  <a:pt x="151" y="306"/>
                </a:cubicBezTo>
                <a:cubicBezTo>
                  <a:pt x="140" y="307"/>
                  <a:pt x="128" y="307"/>
                  <a:pt x="118" y="313"/>
                </a:cubicBezTo>
                <a:cubicBezTo>
                  <a:pt x="89" y="325"/>
                  <a:pt x="75" y="356"/>
                  <a:pt x="60" y="381"/>
                </a:cubicBezTo>
                <a:cubicBezTo>
                  <a:pt x="58" y="391"/>
                  <a:pt x="53" y="401"/>
                  <a:pt x="52" y="411"/>
                </a:cubicBezTo>
                <a:cubicBezTo>
                  <a:pt x="59" y="423"/>
                  <a:pt x="68" y="434"/>
                  <a:pt x="72" y="448"/>
                </a:cubicBezTo>
                <a:cubicBezTo>
                  <a:pt x="81" y="459"/>
                  <a:pt x="84" y="474"/>
                  <a:pt x="97" y="483"/>
                </a:cubicBezTo>
                <a:cubicBezTo>
                  <a:pt x="106" y="498"/>
                  <a:pt x="125" y="499"/>
                  <a:pt x="141" y="502"/>
                </a:cubicBezTo>
                <a:cubicBezTo>
                  <a:pt x="145" y="512"/>
                  <a:pt x="149" y="521"/>
                  <a:pt x="155" y="530"/>
                </a:cubicBezTo>
                <a:cubicBezTo>
                  <a:pt x="170" y="553"/>
                  <a:pt x="198" y="563"/>
                  <a:pt x="223" y="566"/>
                </a:cubicBezTo>
                <a:cubicBezTo>
                  <a:pt x="231" y="568"/>
                  <a:pt x="239" y="564"/>
                  <a:pt x="246" y="566"/>
                </a:cubicBezTo>
                <a:cubicBezTo>
                  <a:pt x="255" y="596"/>
                  <a:pt x="255" y="630"/>
                  <a:pt x="282" y="650"/>
                </a:cubicBezTo>
                <a:cubicBezTo>
                  <a:pt x="288" y="656"/>
                  <a:pt x="304" y="653"/>
                  <a:pt x="300" y="666"/>
                </a:cubicBezTo>
                <a:cubicBezTo>
                  <a:pt x="298" y="687"/>
                  <a:pt x="312" y="703"/>
                  <a:pt x="325" y="716"/>
                </a:cubicBezTo>
                <a:cubicBezTo>
                  <a:pt x="346" y="732"/>
                  <a:pt x="371" y="742"/>
                  <a:pt x="395" y="751"/>
                </a:cubicBezTo>
                <a:cubicBezTo>
                  <a:pt x="406" y="752"/>
                  <a:pt x="416" y="765"/>
                  <a:pt x="429" y="759"/>
                </a:cubicBezTo>
                <a:cubicBezTo>
                  <a:pt x="453" y="739"/>
                  <a:pt x="490" y="740"/>
                  <a:pt x="510" y="710"/>
                </a:cubicBezTo>
                <a:cubicBezTo>
                  <a:pt x="519" y="686"/>
                  <a:pt x="519" y="686"/>
                  <a:pt x="519" y="686"/>
                </a:cubicBezTo>
                <a:cubicBezTo>
                  <a:pt x="535" y="678"/>
                  <a:pt x="548" y="664"/>
                  <a:pt x="557" y="649"/>
                </a:cubicBezTo>
                <a:cubicBezTo>
                  <a:pt x="568" y="625"/>
                  <a:pt x="578" y="600"/>
                  <a:pt x="582" y="575"/>
                </a:cubicBezTo>
                <a:cubicBezTo>
                  <a:pt x="585" y="571"/>
                  <a:pt x="585" y="571"/>
                  <a:pt x="585" y="571"/>
                </a:cubicBezTo>
                <a:cubicBezTo>
                  <a:pt x="591" y="569"/>
                  <a:pt x="599" y="570"/>
                  <a:pt x="606" y="566"/>
                </a:cubicBezTo>
                <a:cubicBezTo>
                  <a:pt x="635" y="563"/>
                  <a:pt x="664" y="546"/>
                  <a:pt x="675" y="518"/>
                </a:cubicBezTo>
                <a:cubicBezTo>
                  <a:pt x="678" y="513"/>
                  <a:pt x="685" y="515"/>
                  <a:pt x="688" y="516"/>
                </a:cubicBezTo>
                <a:cubicBezTo>
                  <a:pt x="706" y="516"/>
                  <a:pt x="718" y="504"/>
                  <a:pt x="731" y="492"/>
                </a:cubicBezTo>
                <a:cubicBezTo>
                  <a:pt x="750" y="471"/>
                  <a:pt x="764" y="446"/>
                  <a:pt x="774" y="420"/>
                </a:cubicBezTo>
                <a:cubicBezTo>
                  <a:pt x="775" y="416"/>
                  <a:pt x="778" y="411"/>
                  <a:pt x="775" y="407"/>
                </a:cubicBezTo>
                <a:cubicBezTo>
                  <a:pt x="745" y="377"/>
                  <a:pt x="741" y="330"/>
                  <a:pt x="704" y="305"/>
                </a:cubicBezTo>
                <a:cubicBezTo>
                  <a:pt x="694" y="297"/>
                  <a:pt x="679" y="296"/>
                  <a:pt x="666" y="297"/>
                </a:cubicBezTo>
                <a:cubicBezTo>
                  <a:pt x="662" y="296"/>
                  <a:pt x="659" y="291"/>
                  <a:pt x="657" y="287"/>
                </a:cubicBezTo>
                <a:cubicBezTo>
                  <a:pt x="646" y="269"/>
                  <a:pt x="629" y="252"/>
                  <a:pt x="609" y="244"/>
                </a:cubicBezTo>
                <a:cubicBezTo>
                  <a:pt x="602" y="241"/>
                  <a:pt x="593" y="240"/>
                  <a:pt x="586" y="239"/>
                </a:cubicBezTo>
                <a:cubicBezTo>
                  <a:pt x="582" y="238"/>
                  <a:pt x="576" y="240"/>
                  <a:pt x="573" y="236"/>
                </a:cubicBezTo>
                <a:cubicBezTo>
                  <a:pt x="568" y="211"/>
                  <a:pt x="568" y="185"/>
                  <a:pt x="552" y="165"/>
                </a:cubicBezTo>
                <a:cubicBezTo>
                  <a:pt x="545" y="152"/>
                  <a:pt x="533" y="141"/>
                  <a:pt x="520" y="135"/>
                </a:cubicBezTo>
                <a:cubicBezTo>
                  <a:pt x="516" y="120"/>
                  <a:pt x="506" y="107"/>
                  <a:pt x="494" y="95"/>
                </a:cubicBezTo>
                <a:cubicBezTo>
                  <a:pt x="475" y="75"/>
                  <a:pt x="448" y="72"/>
                  <a:pt x="427" y="56"/>
                </a:cubicBezTo>
                <a:close/>
                <a:moveTo>
                  <a:pt x="434" y="67"/>
                </a:moveTo>
                <a:cubicBezTo>
                  <a:pt x="428" y="63"/>
                  <a:pt x="423" y="59"/>
                  <a:pt x="417" y="55"/>
                </a:cubicBezTo>
                <a:cubicBezTo>
                  <a:pt x="402" y="68"/>
                  <a:pt x="384" y="74"/>
                  <a:pt x="368" y="84"/>
                </a:cubicBezTo>
                <a:cubicBezTo>
                  <a:pt x="348" y="96"/>
                  <a:pt x="321" y="107"/>
                  <a:pt x="314" y="132"/>
                </a:cubicBezTo>
                <a:cubicBezTo>
                  <a:pt x="312" y="138"/>
                  <a:pt x="316" y="148"/>
                  <a:pt x="311" y="153"/>
                </a:cubicBezTo>
                <a:cubicBezTo>
                  <a:pt x="303" y="156"/>
                  <a:pt x="298" y="162"/>
                  <a:pt x="291" y="167"/>
                </a:cubicBezTo>
                <a:cubicBezTo>
                  <a:pt x="269" y="182"/>
                  <a:pt x="257" y="205"/>
                  <a:pt x="253" y="230"/>
                </a:cubicBezTo>
                <a:cubicBezTo>
                  <a:pt x="250" y="238"/>
                  <a:pt x="256" y="250"/>
                  <a:pt x="248" y="255"/>
                </a:cubicBezTo>
                <a:cubicBezTo>
                  <a:pt x="224" y="258"/>
                  <a:pt x="201" y="263"/>
                  <a:pt x="181" y="277"/>
                </a:cubicBezTo>
                <a:cubicBezTo>
                  <a:pt x="167" y="284"/>
                  <a:pt x="162" y="297"/>
                  <a:pt x="155" y="310"/>
                </a:cubicBezTo>
                <a:cubicBezTo>
                  <a:pt x="137" y="312"/>
                  <a:pt x="137" y="312"/>
                  <a:pt x="137" y="312"/>
                </a:cubicBezTo>
                <a:cubicBezTo>
                  <a:pt x="125" y="314"/>
                  <a:pt x="115" y="320"/>
                  <a:pt x="105" y="327"/>
                </a:cubicBezTo>
                <a:cubicBezTo>
                  <a:pt x="85" y="345"/>
                  <a:pt x="74" y="368"/>
                  <a:pt x="63" y="391"/>
                </a:cubicBezTo>
                <a:cubicBezTo>
                  <a:pt x="62" y="398"/>
                  <a:pt x="56" y="404"/>
                  <a:pt x="60" y="412"/>
                </a:cubicBezTo>
                <a:cubicBezTo>
                  <a:pt x="72" y="429"/>
                  <a:pt x="77" y="448"/>
                  <a:pt x="89" y="466"/>
                </a:cubicBezTo>
                <a:cubicBezTo>
                  <a:pt x="92" y="472"/>
                  <a:pt x="98" y="479"/>
                  <a:pt x="101" y="484"/>
                </a:cubicBezTo>
                <a:cubicBezTo>
                  <a:pt x="110" y="487"/>
                  <a:pt x="117" y="493"/>
                  <a:pt x="127" y="495"/>
                </a:cubicBezTo>
                <a:cubicBezTo>
                  <a:pt x="133" y="497"/>
                  <a:pt x="140" y="494"/>
                  <a:pt x="146" y="498"/>
                </a:cubicBezTo>
                <a:cubicBezTo>
                  <a:pt x="149" y="510"/>
                  <a:pt x="155" y="521"/>
                  <a:pt x="162" y="531"/>
                </a:cubicBezTo>
                <a:cubicBezTo>
                  <a:pt x="166" y="533"/>
                  <a:pt x="168" y="538"/>
                  <a:pt x="171" y="541"/>
                </a:cubicBezTo>
                <a:cubicBezTo>
                  <a:pt x="181" y="549"/>
                  <a:pt x="192" y="552"/>
                  <a:pt x="203" y="557"/>
                </a:cubicBezTo>
                <a:cubicBezTo>
                  <a:pt x="216" y="563"/>
                  <a:pt x="233" y="560"/>
                  <a:pt x="248" y="560"/>
                </a:cubicBezTo>
                <a:cubicBezTo>
                  <a:pt x="252" y="565"/>
                  <a:pt x="252" y="565"/>
                  <a:pt x="252" y="565"/>
                </a:cubicBezTo>
                <a:cubicBezTo>
                  <a:pt x="257" y="594"/>
                  <a:pt x="258" y="625"/>
                  <a:pt x="283" y="646"/>
                </a:cubicBezTo>
                <a:cubicBezTo>
                  <a:pt x="303" y="654"/>
                  <a:pt x="303" y="654"/>
                  <a:pt x="303" y="654"/>
                </a:cubicBezTo>
                <a:cubicBezTo>
                  <a:pt x="307" y="662"/>
                  <a:pt x="306" y="675"/>
                  <a:pt x="308" y="684"/>
                </a:cubicBezTo>
                <a:cubicBezTo>
                  <a:pt x="313" y="695"/>
                  <a:pt x="319" y="705"/>
                  <a:pt x="329" y="713"/>
                </a:cubicBezTo>
                <a:cubicBezTo>
                  <a:pt x="362" y="733"/>
                  <a:pt x="362" y="733"/>
                  <a:pt x="362" y="733"/>
                </a:cubicBezTo>
                <a:cubicBezTo>
                  <a:pt x="374" y="736"/>
                  <a:pt x="387" y="742"/>
                  <a:pt x="399" y="748"/>
                </a:cubicBezTo>
                <a:cubicBezTo>
                  <a:pt x="407" y="749"/>
                  <a:pt x="414" y="755"/>
                  <a:pt x="422" y="757"/>
                </a:cubicBezTo>
                <a:cubicBezTo>
                  <a:pt x="428" y="753"/>
                  <a:pt x="434" y="749"/>
                  <a:pt x="440" y="747"/>
                </a:cubicBezTo>
                <a:cubicBezTo>
                  <a:pt x="443" y="746"/>
                  <a:pt x="443" y="746"/>
                  <a:pt x="443" y="746"/>
                </a:cubicBezTo>
                <a:cubicBezTo>
                  <a:pt x="453" y="740"/>
                  <a:pt x="465" y="738"/>
                  <a:pt x="475" y="732"/>
                </a:cubicBezTo>
                <a:cubicBezTo>
                  <a:pt x="490" y="727"/>
                  <a:pt x="504" y="713"/>
                  <a:pt x="509" y="697"/>
                </a:cubicBezTo>
                <a:cubicBezTo>
                  <a:pt x="511" y="693"/>
                  <a:pt x="510" y="687"/>
                  <a:pt x="513" y="682"/>
                </a:cubicBezTo>
                <a:cubicBezTo>
                  <a:pt x="529" y="678"/>
                  <a:pt x="542" y="664"/>
                  <a:pt x="551" y="650"/>
                </a:cubicBezTo>
                <a:cubicBezTo>
                  <a:pt x="560" y="629"/>
                  <a:pt x="569" y="607"/>
                  <a:pt x="575" y="585"/>
                </a:cubicBezTo>
                <a:cubicBezTo>
                  <a:pt x="578" y="579"/>
                  <a:pt x="575" y="572"/>
                  <a:pt x="579" y="568"/>
                </a:cubicBezTo>
                <a:cubicBezTo>
                  <a:pt x="590" y="564"/>
                  <a:pt x="604" y="564"/>
                  <a:pt x="616" y="560"/>
                </a:cubicBezTo>
                <a:cubicBezTo>
                  <a:pt x="630" y="558"/>
                  <a:pt x="643" y="549"/>
                  <a:pt x="654" y="540"/>
                </a:cubicBezTo>
                <a:cubicBezTo>
                  <a:pt x="664" y="531"/>
                  <a:pt x="668" y="519"/>
                  <a:pt x="675" y="509"/>
                </a:cubicBezTo>
                <a:cubicBezTo>
                  <a:pt x="680" y="509"/>
                  <a:pt x="684" y="510"/>
                  <a:pt x="688" y="511"/>
                </a:cubicBezTo>
                <a:cubicBezTo>
                  <a:pt x="698" y="511"/>
                  <a:pt x="706" y="506"/>
                  <a:pt x="714" y="501"/>
                </a:cubicBezTo>
                <a:cubicBezTo>
                  <a:pt x="736" y="482"/>
                  <a:pt x="754" y="457"/>
                  <a:pt x="764" y="429"/>
                </a:cubicBezTo>
                <a:cubicBezTo>
                  <a:pt x="765" y="423"/>
                  <a:pt x="771" y="418"/>
                  <a:pt x="771" y="411"/>
                </a:cubicBezTo>
                <a:cubicBezTo>
                  <a:pt x="744" y="382"/>
                  <a:pt x="740" y="344"/>
                  <a:pt x="710" y="316"/>
                </a:cubicBezTo>
                <a:cubicBezTo>
                  <a:pt x="699" y="302"/>
                  <a:pt x="679" y="302"/>
                  <a:pt x="663" y="303"/>
                </a:cubicBezTo>
                <a:cubicBezTo>
                  <a:pt x="659" y="302"/>
                  <a:pt x="657" y="297"/>
                  <a:pt x="655" y="294"/>
                </a:cubicBezTo>
                <a:cubicBezTo>
                  <a:pt x="638" y="261"/>
                  <a:pt x="603" y="242"/>
                  <a:pt x="568" y="244"/>
                </a:cubicBezTo>
                <a:cubicBezTo>
                  <a:pt x="564" y="214"/>
                  <a:pt x="563" y="182"/>
                  <a:pt x="542" y="160"/>
                </a:cubicBezTo>
                <a:cubicBezTo>
                  <a:pt x="536" y="150"/>
                  <a:pt x="525" y="145"/>
                  <a:pt x="515" y="139"/>
                </a:cubicBezTo>
                <a:cubicBezTo>
                  <a:pt x="512" y="128"/>
                  <a:pt x="512" y="128"/>
                  <a:pt x="512" y="128"/>
                </a:cubicBezTo>
                <a:cubicBezTo>
                  <a:pt x="496" y="96"/>
                  <a:pt x="463" y="80"/>
                  <a:pt x="434" y="67"/>
                </a:cubicBezTo>
                <a:close/>
                <a:moveTo>
                  <a:pt x="431" y="195"/>
                </a:moveTo>
                <a:cubicBezTo>
                  <a:pt x="426" y="192"/>
                  <a:pt x="427" y="183"/>
                  <a:pt x="420" y="183"/>
                </a:cubicBezTo>
                <a:cubicBezTo>
                  <a:pt x="413" y="199"/>
                  <a:pt x="399" y="211"/>
                  <a:pt x="384" y="219"/>
                </a:cubicBezTo>
                <a:cubicBezTo>
                  <a:pt x="367" y="234"/>
                  <a:pt x="347" y="253"/>
                  <a:pt x="349" y="278"/>
                </a:cubicBezTo>
                <a:cubicBezTo>
                  <a:pt x="351" y="289"/>
                  <a:pt x="360" y="298"/>
                  <a:pt x="370" y="301"/>
                </a:cubicBezTo>
                <a:cubicBezTo>
                  <a:pt x="378" y="301"/>
                  <a:pt x="385" y="298"/>
                  <a:pt x="390" y="294"/>
                </a:cubicBezTo>
                <a:cubicBezTo>
                  <a:pt x="397" y="288"/>
                  <a:pt x="400" y="278"/>
                  <a:pt x="399" y="269"/>
                </a:cubicBezTo>
                <a:cubicBezTo>
                  <a:pt x="394" y="263"/>
                  <a:pt x="389" y="259"/>
                  <a:pt x="382" y="259"/>
                </a:cubicBezTo>
                <a:cubicBezTo>
                  <a:pt x="382" y="257"/>
                  <a:pt x="383" y="256"/>
                  <a:pt x="384" y="254"/>
                </a:cubicBezTo>
                <a:cubicBezTo>
                  <a:pt x="386" y="252"/>
                  <a:pt x="390" y="251"/>
                  <a:pt x="393" y="252"/>
                </a:cubicBezTo>
                <a:cubicBezTo>
                  <a:pt x="399" y="253"/>
                  <a:pt x="404" y="257"/>
                  <a:pt x="407" y="263"/>
                </a:cubicBezTo>
                <a:cubicBezTo>
                  <a:pt x="410" y="272"/>
                  <a:pt x="409" y="285"/>
                  <a:pt x="403" y="292"/>
                </a:cubicBezTo>
                <a:cubicBezTo>
                  <a:pt x="401" y="296"/>
                  <a:pt x="394" y="297"/>
                  <a:pt x="397" y="302"/>
                </a:cubicBezTo>
                <a:cubicBezTo>
                  <a:pt x="407" y="307"/>
                  <a:pt x="406" y="321"/>
                  <a:pt x="417" y="323"/>
                </a:cubicBezTo>
                <a:cubicBezTo>
                  <a:pt x="422" y="319"/>
                  <a:pt x="423" y="312"/>
                  <a:pt x="427" y="307"/>
                </a:cubicBezTo>
                <a:cubicBezTo>
                  <a:pt x="431" y="302"/>
                  <a:pt x="438" y="300"/>
                  <a:pt x="438" y="292"/>
                </a:cubicBezTo>
                <a:cubicBezTo>
                  <a:pt x="434" y="289"/>
                  <a:pt x="433" y="284"/>
                  <a:pt x="430" y="279"/>
                </a:cubicBezTo>
                <a:cubicBezTo>
                  <a:pt x="429" y="270"/>
                  <a:pt x="430" y="258"/>
                  <a:pt x="439" y="252"/>
                </a:cubicBezTo>
                <a:cubicBezTo>
                  <a:pt x="444" y="251"/>
                  <a:pt x="450" y="251"/>
                  <a:pt x="453" y="253"/>
                </a:cubicBezTo>
                <a:cubicBezTo>
                  <a:pt x="458" y="261"/>
                  <a:pt x="448" y="258"/>
                  <a:pt x="446" y="262"/>
                </a:cubicBezTo>
                <a:cubicBezTo>
                  <a:pt x="441" y="264"/>
                  <a:pt x="439" y="269"/>
                  <a:pt x="439" y="274"/>
                </a:cubicBezTo>
                <a:cubicBezTo>
                  <a:pt x="438" y="280"/>
                  <a:pt x="440" y="284"/>
                  <a:pt x="444" y="288"/>
                </a:cubicBezTo>
                <a:cubicBezTo>
                  <a:pt x="451" y="291"/>
                  <a:pt x="462" y="294"/>
                  <a:pt x="469" y="288"/>
                </a:cubicBezTo>
                <a:cubicBezTo>
                  <a:pt x="478" y="280"/>
                  <a:pt x="481" y="270"/>
                  <a:pt x="482" y="260"/>
                </a:cubicBezTo>
                <a:cubicBezTo>
                  <a:pt x="481" y="244"/>
                  <a:pt x="475" y="227"/>
                  <a:pt x="462" y="217"/>
                </a:cubicBezTo>
                <a:cubicBezTo>
                  <a:pt x="452" y="209"/>
                  <a:pt x="440" y="203"/>
                  <a:pt x="431" y="195"/>
                </a:cubicBezTo>
                <a:close/>
                <a:moveTo>
                  <a:pt x="528" y="298"/>
                </a:moveTo>
                <a:cubicBezTo>
                  <a:pt x="519" y="286"/>
                  <a:pt x="503" y="283"/>
                  <a:pt x="489" y="283"/>
                </a:cubicBezTo>
                <a:cubicBezTo>
                  <a:pt x="484" y="284"/>
                  <a:pt x="480" y="286"/>
                  <a:pt x="478" y="290"/>
                </a:cubicBezTo>
                <a:cubicBezTo>
                  <a:pt x="471" y="301"/>
                  <a:pt x="457" y="302"/>
                  <a:pt x="445" y="300"/>
                </a:cubicBezTo>
                <a:cubicBezTo>
                  <a:pt x="433" y="311"/>
                  <a:pt x="423" y="324"/>
                  <a:pt x="416" y="338"/>
                </a:cubicBezTo>
                <a:cubicBezTo>
                  <a:pt x="414" y="338"/>
                  <a:pt x="414" y="338"/>
                  <a:pt x="414" y="338"/>
                </a:cubicBezTo>
                <a:cubicBezTo>
                  <a:pt x="408" y="329"/>
                  <a:pt x="399" y="320"/>
                  <a:pt x="392" y="312"/>
                </a:cubicBezTo>
                <a:cubicBezTo>
                  <a:pt x="389" y="310"/>
                  <a:pt x="386" y="303"/>
                  <a:pt x="382" y="308"/>
                </a:cubicBezTo>
                <a:cubicBezTo>
                  <a:pt x="379" y="308"/>
                  <a:pt x="375" y="311"/>
                  <a:pt x="373" y="308"/>
                </a:cubicBezTo>
                <a:cubicBezTo>
                  <a:pt x="370" y="312"/>
                  <a:pt x="364" y="307"/>
                  <a:pt x="360" y="308"/>
                </a:cubicBezTo>
                <a:cubicBezTo>
                  <a:pt x="358" y="306"/>
                  <a:pt x="358" y="306"/>
                  <a:pt x="358" y="306"/>
                </a:cubicBezTo>
                <a:cubicBezTo>
                  <a:pt x="351" y="302"/>
                  <a:pt x="346" y="294"/>
                  <a:pt x="344" y="286"/>
                </a:cubicBezTo>
                <a:cubicBezTo>
                  <a:pt x="342" y="285"/>
                  <a:pt x="340" y="286"/>
                  <a:pt x="338" y="287"/>
                </a:cubicBezTo>
                <a:cubicBezTo>
                  <a:pt x="327" y="284"/>
                  <a:pt x="318" y="291"/>
                  <a:pt x="312" y="298"/>
                </a:cubicBezTo>
                <a:cubicBezTo>
                  <a:pt x="306" y="306"/>
                  <a:pt x="300" y="316"/>
                  <a:pt x="302" y="326"/>
                </a:cubicBezTo>
                <a:cubicBezTo>
                  <a:pt x="299" y="340"/>
                  <a:pt x="307" y="354"/>
                  <a:pt x="317" y="364"/>
                </a:cubicBezTo>
                <a:cubicBezTo>
                  <a:pt x="324" y="365"/>
                  <a:pt x="331" y="371"/>
                  <a:pt x="339" y="367"/>
                </a:cubicBezTo>
                <a:cubicBezTo>
                  <a:pt x="343" y="364"/>
                  <a:pt x="350" y="363"/>
                  <a:pt x="349" y="358"/>
                </a:cubicBezTo>
                <a:cubicBezTo>
                  <a:pt x="352" y="352"/>
                  <a:pt x="351" y="344"/>
                  <a:pt x="357" y="340"/>
                </a:cubicBezTo>
                <a:cubicBezTo>
                  <a:pt x="363" y="337"/>
                  <a:pt x="369" y="335"/>
                  <a:pt x="375" y="337"/>
                </a:cubicBezTo>
                <a:cubicBezTo>
                  <a:pt x="384" y="345"/>
                  <a:pt x="392" y="354"/>
                  <a:pt x="391" y="367"/>
                </a:cubicBezTo>
                <a:cubicBezTo>
                  <a:pt x="390" y="371"/>
                  <a:pt x="390" y="377"/>
                  <a:pt x="384" y="379"/>
                </a:cubicBezTo>
                <a:cubicBezTo>
                  <a:pt x="378" y="380"/>
                  <a:pt x="372" y="379"/>
                  <a:pt x="367" y="375"/>
                </a:cubicBezTo>
                <a:cubicBezTo>
                  <a:pt x="367" y="371"/>
                  <a:pt x="362" y="372"/>
                  <a:pt x="359" y="372"/>
                </a:cubicBezTo>
                <a:cubicBezTo>
                  <a:pt x="352" y="381"/>
                  <a:pt x="341" y="386"/>
                  <a:pt x="336" y="396"/>
                </a:cubicBezTo>
                <a:cubicBezTo>
                  <a:pt x="326" y="409"/>
                  <a:pt x="319" y="429"/>
                  <a:pt x="326" y="445"/>
                </a:cubicBezTo>
                <a:cubicBezTo>
                  <a:pt x="331" y="457"/>
                  <a:pt x="347" y="461"/>
                  <a:pt x="349" y="475"/>
                </a:cubicBezTo>
                <a:cubicBezTo>
                  <a:pt x="350" y="480"/>
                  <a:pt x="350" y="486"/>
                  <a:pt x="345" y="490"/>
                </a:cubicBezTo>
                <a:cubicBezTo>
                  <a:pt x="337" y="491"/>
                  <a:pt x="327" y="494"/>
                  <a:pt x="323" y="485"/>
                </a:cubicBezTo>
                <a:cubicBezTo>
                  <a:pt x="318" y="473"/>
                  <a:pt x="318" y="461"/>
                  <a:pt x="314" y="449"/>
                </a:cubicBezTo>
                <a:cubicBezTo>
                  <a:pt x="311" y="442"/>
                  <a:pt x="305" y="436"/>
                  <a:pt x="297" y="434"/>
                </a:cubicBezTo>
                <a:cubicBezTo>
                  <a:pt x="290" y="431"/>
                  <a:pt x="283" y="435"/>
                  <a:pt x="278" y="440"/>
                </a:cubicBezTo>
                <a:cubicBezTo>
                  <a:pt x="271" y="447"/>
                  <a:pt x="267" y="459"/>
                  <a:pt x="272" y="469"/>
                </a:cubicBezTo>
                <a:cubicBezTo>
                  <a:pt x="273" y="473"/>
                  <a:pt x="269" y="472"/>
                  <a:pt x="268" y="473"/>
                </a:cubicBezTo>
                <a:cubicBezTo>
                  <a:pt x="261" y="470"/>
                  <a:pt x="260" y="463"/>
                  <a:pt x="260" y="456"/>
                </a:cubicBezTo>
                <a:cubicBezTo>
                  <a:pt x="260" y="445"/>
                  <a:pt x="263" y="432"/>
                  <a:pt x="275" y="426"/>
                </a:cubicBezTo>
                <a:cubicBezTo>
                  <a:pt x="280" y="420"/>
                  <a:pt x="289" y="426"/>
                  <a:pt x="295" y="420"/>
                </a:cubicBezTo>
                <a:cubicBezTo>
                  <a:pt x="300" y="411"/>
                  <a:pt x="307" y="402"/>
                  <a:pt x="306" y="390"/>
                </a:cubicBezTo>
                <a:cubicBezTo>
                  <a:pt x="306" y="373"/>
                  <a:pt x="299" y="356"/>
                  <a:pt x="284" y="346"/>
                </a:cubicBezTo>
                <a:cubicBezTo>
                  <a:pt x="273" y="343"/>
                  <a:pt x="261" y="344"/>
                  <a:pt x="252" y="351"/>
                </a:cubicBezTo>
                <a:cubicBezTo>
                  <a:pt x="249" y="354"/>
                  <a:pt x="246" y="359"/>
                  <a:pt x="245" y="364"/>
                </a:cubicBezTo>
                <a:cubicBezTo>
                  <a:pt x="245" y="371"/>
                  <a:pt x="249" y="377"/>
                  <a:pt x="250" y="384"/>
                </a:cubicBezTo>
                <a:cubicBezTo>
                  <a:pt x="250" y="385"/>
                  <a:pt x="248" y="385"/>
                  <a:pt x="247" y="386"/>
                </a:cubicBezTo>
                <a:cubicBezTo>
                  <a:pt x="243" y="385"/>
                  <a:pt x="236" y="385"/>
                  <a:pt x="234" y="380"/>
                </a:cubicBezTo>
                <a:cubicBezTo>
                  <a:pt x="230" y="373"/>
                  <a:pt x="232" y="366"/>
                  <a:pt x="230" y="358"/>
                </a:cubicBezTo>
                <a:cubicBezTo>
                  <a:pt x="228" y="358"/>
                  <a:pt x="226" y="356"/>
                  <a:pt x="223" y="357"/>
                </a:cubicBezTo>
                <a:cubicBezTo>
                  <a:pt x="211" y="359"/>
                  <a:pt x="200" y="370"/>
                  <a:pt x="197" y="382"/>
                </a:cubicBezTo>
                <a:cubicBezTo>
                  <a:pt x="195" y="396"/>
                  <a:pt x="198" y="411"/>
                  <a:pt x="210" y="420"/>
                </a:cubicBezTo>
                <a:cubicBezTo>
                  <a:pt x="217" y="421"/>
                  <a:pt x="219" y="410"/>
                  <a:pt x="227" y="411"/>
                </a:cubicBezTo>
                <a:cubicBezTo>
                  <a:pt x="232" y="411"/>
                  <a:pt x="238" y="410"/>
                  <a:pt x="240" y="415"/>
                </a:cubicBezTo>
                <a:cubicBezTo>
                  <a:pt x="243" y="419"/>
                  <a:pt x="242" y="424"/>
                  <a:pt x="241" y="428"/>
                </a:cubicBezTo>
                <a:cubicBezTo>
                  <a:pt x="235" y="437"/>
                  <a:pt x="233" y="448"/>
                  <a:pt x="230" y="459"/>
                </a:cubicBezTo>
                <a:cubicBezTo>
                  <a:pt x="227" y="482"/>
                  <a:pt x="235" y="503"/>
                  <a:pt x="254" y="516"/>
                </a:cubicBezTo>
                <a:cubicBezTo>
                  <a:pt x="261" y="524"/>
                  <a:pt x="274" y="521"/>
                  <a:pt x="283" y="518"/>
                </a:cubicBezTo>
                <a:cubicBezTo>
                  <a:pt x="291" y="523"/>
                  <a:pt x="291" y="523"/>
                  <a:pt x="291" y="523"/>
                </a:cubicBezTo>
                <a:cubicBezTo>
                  <a:pt x="297" y="537"/>
                  <a:pt x="312" y="546"/>
                  <a:pt x="328" y="548"/>
                </a:cubicBezTo>
                <a:cubicBezTo>
                  <a:pt x="331" y="549"/>
                  <a:pt x="332" y="544"/>
                  <a:pt x="333" y="543"/>
                </a:cubicBezTo>
                <a:cubicBezTo>
                  <a:pt x="335" y="537"/>
                  <a:pt x="339" y="532"/>
                  <a:pt x="344" y="527"/>
                </a:cubicBezTo>
                <a:cubicBezTo>
                  <a:pt x="344" y="523"/>
                  <a:pt x="349" y="525"/>
                  <a:pt x="351" y="524"/>
                </a:cubicBezTo>
                <a:cubicBezTo>
                  <a:pt x="356" y="520"/>
                  <a:pt x="363" y="524"/>
                  <a:pt x="370" y="521"/>
                </a:cubicBezTo>
                <a:cubicBezTo>
                  <a:pt x="375" y="524"/>
                  <a:pt x="384" y="523"/>
                  <a:pt x="386" y="531"/>
                </a:cubicBezTo>
                <a:cubicBezTo>
                  <a:pt x="385" y="532"/>
                  <a:pt x="385" y="532"/>
                  <a:pt x="385" y="532"/>
                </a:cubicBezTo>
                <a:cubicBezTo>
                  <a:pt x="380" y="529"/>
                  <a:pt x="374" y="526"/>
                  <a:pt x="368" y="527"/>
                </a:cubicBezTo>
                <a:cubicBezTo>
                  <a:pt x="355" y="531"/>
                  <a:pt x="344" y="539"/>
                  <a:pt x="342" y="553"/>
                </a:cubicBezTo>
                <a:cubicBezTo>
                  <a:pt x="342" y="569"/>
                  <a:pt x="352" y="585"/>
                  <a:pt x="366" y="594"/>
                </a:cubicBezTo>
                <a:cubicBezTo>
                  <a:pt x="367" y="594"/>
                  <a:pt x="367" y="594"/>
                  <a:pt x="367" y="594"/>
                </a:cubicBezTo>
                <a:cubicBezTo>
                  <a:pt x="379" y="602"/>
                  <a:pt x="397" y="609"/>
                  <a:pt x="402" y="623"/>
                </a:cubicBezTo>
                <a:cubicBezTo>
                  <a:pt x="408" y="626"/>
                  <a:pt x="405" y="634"/>
                  <a:pt x="410" y="638"/>
                </a:cubicBezTo>
                <a:cubicBezTo>
                  <a:pt x="412" y="640"/>
                  <a:pt x="415" y="639"/>
                  <a:pt x="417" y="637"/>
                </a:cubicBezTo>
                <a:cubicBezTo>
                  <a:pt x="422" y="631"/>
                  <a:pt x="422" y="623"/>
                  <a:pt x="426" y="616"/>
                </a:cubicBezTo>
                <a:cubicBezTo>
                  <a:pt x="428" y="608"/>
                  <a:pt x="436" y="604"/>
                  <a:pt x="442" y="599"/>
                </a:cubicBezTo>
                <a:cubicBezTo>
                  <a:pt x="452" y="585"/>
                  <a:pt x="473" y="582"/>
                  <a:pt x="477" y="564"/>
                </a:cubicBezTo>
                <a:cubicBezTo>
                  <a:pt x="481" y="554"/>
                  <a:pt x="479" y="542"/>
                  <a:pt x="471" y="534"/>
                </a:cubicBezTo>
                <a:cubicBezTo>
                  <a:pt x="463" y="533"/>
                  <a:pt x="456" y="525"/>
                  <a:pt x="447" y="525"/>
                </a:cubicBezTo>
                <a:cubicBezTo>
                  <a:pt x="445" y="529"/>
                  <a:pt x="441" y="524"/>
                  <a:pt x="440" y="529"/>
                </a:cubicBezTo>
                <a:cubicBezTo>
                  <a:pt x="431" y="531"/>
                  <a:pt x="430" y="542"/>
                  <a:pt x="424" y="548"/>
                </a:cubicBezTo>
                <a:cubicBezTo>
                  <a:pt x="419" y="543"/>
                  <a:pt x="422" y="537"/>
                  <a:pt x="424" y="531"/>
                </a:cubicBezTo>
                <a:cubicBezTo>
                  <a:pt x="430" y="529"/>
                  <a:pt x="434" y="521"/>
                  <a:pt x="441" y="523"/>
                </a:cubicBezTo>
                <a:cubicBezTo>
                  <a:pt x="442" y="518"/>
                  <a:pt x="447" y="521"/>
                  <a:pt x="449" y="519"/>
                </a:cubicBezTo>
                <a:cubicBezTo>
                  <a:pt x="455" y="519"/>
                  <a:pt x="463" y="519"/>
                  <a:pt x="468" y="523"/>
                </a:cubicBezTo>
                <a:cubicBezTo>
                  <a:pt x="474" y="522"/>
                  <a:pt x="473" y="530"/>
                  <a:pt x="478" y="532"/>
                </a:cubicBezTo>
                <a:cubicBezTo>
                  <a:pt x="479" y="537"/>
                  <a:pt x="485" y="538"/>
                  <a:pt x="486" y="542"/>
                </a:cubicBezTo>
                <a:cubicBezTo>
                  <a:pt x="490" y="544"/>
                  <a:pt x="495" y="544"/>
                  <a:pt x="499" y="542"/>
                </a:cubicBezTo>
                <a:cubicBezTo>
                  <a:pt x="507" y="543"/>
                  <a:pt x="513" y="536"/>
                  <a:pt x="520" y="534"/>
                </a:cubicBezTo>
                <a:cubicBezTo>
                  <a:pt x="524" y="531"/>
                  <a:pt x="525" y="524"/>
                  <a:pt x="531" y="524"/>
                </a:cubicBezTo>
                <a:cubicBezTo>
                  <a:pt x="546" y="531"/>
                  <a:pt x="559" y="526"/>
                  <a:pt x="573" y="520"/>
                </a:cubicBezTo>
                <a:cubicBezTo>
                  <a:pt x="587" y="513"/>
                  <a:pt x="593" y="495"/>
                  <a:pt x="596" y="479"/>
                </a:cubicBezTo>
                <a:cubicBezTo>
                  <a:pt x="601" y="458"/>
                  <a:pt x="587" y="442"/>
                  <a:pt x="589" y="422"/>
                </a:cubicBezTo>
                <a:cubicBezTo>
                  <a:pt x="590" y="418"/>
                  <a:pt x="590" y="412"/>
                  <a:pt x="596" y="410"/>
                </a:cubicBezTo>
                <a:cubicBezTo>
                  <a:pt x="602" y="407"/>
                  <a:pt x="609" y="408"/>
                  <a:pt x="614" y="412"/>
                </a:cubicBezTo>
                <a:cubicBezTo>
                  <a:pt x="618" y="413"/>
                  <a:pt x="620" y="408"/>
                  <a:pt x="623" y="406"/>
                </a:cubicBezTo>
                <a:cubicBezTo>
                  <a:pt x="627" y="395"/>
                  <a:pt x="631" y="382"/>
                  <a:pt x="624" y="371"/>
                </a:cubicBezTo>
                <a:cubicBezTo>
                  <a:pt x="620" y="359"/>
                  <a:pt x="608" y="357"/>
                  <a:pt x="597" y="354"/>
                </a:cubicBezTo>
                <a:cubicBezTo>
                  <a:pt x="595" y="359"/>
                  <a:pt x="588" y="356"/>
                  <a:pt x="586" y="361"/>
                </a:cubicBezTo>
                <a:cubicBezTo>
                  <a:pt x="589" y="369"/>
                  <a:pt x="589" y="380"/>
                  <a:pt x="582" y="386"/>
                </a:cubicBezTo>
                <a:cubicBezTo>
                  <a:pt x="580" y="387"/>
                  <a:pt x="575" y="389"/>
                  <a:pt x="575" y="385"/>
                </a:cubicBezTo>
                <a:cubicBezTo>
                  <a:pt x="581" y="376"/>
                  <a:pt x="581" y="367"/>
                  <a:pt x="575" y="358"/>
                </a:cubicBezTo>
                <a:cubicBezTo>
                  <a:pt x="571" y="352"/>
                  <a:pt x="565" y="346"/>
                  <a:pt x="558" y="347"/>
                </a:cubicBezTo>
                <a:cubicBezTo>
                  <a:pt x="553" y="348"/>
                  <a:pt x="547" y="347"/>
                  <a:pt x="545" y="351"/>
                </a:cubicBezTo>
                <a:cubicBezTo>
                  <a:pt x="539" y="350"/>
                  <a:pt x="537" y="357"/>
                  <a:pt x="532" y="358"/>
                </a:cubicBezTo>
                <a:cubicBezTo>
                  <a:pt x="523" y="365"/>
                  <a:pt x="525" y="378"/>
                  <a:pt x="522" y="387"/>
                </a:cubicBezTo>
                <a:cubicBezTo>
                  <a:pt x="525" y="402"/>
                  <a:pt x="529" y="419"/>
                  <a:pt x="541" y="431"/>
                </a:cubicBezTo>
                <a:cubicBezTo>
                  <a:pt x="553" y="437"/>
                  <a:pt x="563" y="447"/>
                  <a:pt x="563" y="461"/>
                </a:cubicBezTo>
                <a:cubicBezTo>
                  <a:pt x="564" y="469"/>
                  <a:pt x="558" y="475"/>
                  <a:pt x="552" y="478"/>
                </a:cubicBezTo>
                <a:cubicBezTo>
                  <a:pt x="551" y="479"/>
                  <a:pt x="550" y="477"/>
                  <a:pt x="550" y="476"/>
                </a:cubicBezTo>
                <a:cubicBezTo>
                  <a:pt x="556" y="465"/>
                  <a:pt x="550" y="455"/>
                  <a:pt x="545" y="446"/>
                </a:cubicBezTo>
                <a:cubicBezTo>
                  <a:pt x="539" y="439"/>
                  <a:pt x="529" y="437"/>
                  <a:pt x="519" y="438"/>
                </a:cubicBezTo>
                <a:cubicBezTo>
                  <a:pt x="505" y="447"/>
                  <a:pt x="505" y="447"/>
                  <a:pt x="505" y="447"/>
                </a:cubicBezTo>
                <a:cubicBezTo>
                  <a:pt x="498" y="453"/>
                  <a:pt x="508" y="458"/>
                  <a:pt x="506" y="463"/>
                </a:cubicBezTo>
                <a:cubicBezTo>
                  <a:pt x="507" y="472"/>
                  <a:pt x="504" y="481"/>
                  <a:pt x="497" y="485"/>
                </a:cubicBezTo>
                <a:cubicBezTo>
                  <a:pt x="491" y="488"/>
                  <a:pt x="484" y="488"/>
                  <a:pt x="480" y="483"/>
                </a:cubicBezTo>
                <a:cubicBezTo>
                  <a:pt x="476" y="480"/>
                  <a:pt x="476" y="474"/>
                  <a:pt x="476" y="469"/>
                </a:cubicBezTo>
                <a:cubicBezTo>
                  <a:pt x="479" y="452"/>
                  <a:pt x="495" y="436"/>
                  <a:pt x="512" y="433"/>
                </a:cubicBezTo>
                <a:cubicBezTo>
                  <a:pt x="515" y="418"/>
                  <a:pt x="509" y="403"/>
                  <a:pt x="502" y="390"/>
                </a:cubicBezTo>
                <a:cubicBezTo>
                  <a:pt x="496" y="379"/>
                  <a:pt x="487" y="367"/>
                  <a:pt x="474" y="364"/>
                </a:cubicBezTo>
                <a:cubicBezTo>
                  <a:pt x="469" y="365"/>
                  <a:pt x="470" y="370"/>
                  <a:pt x="469" y="374"/>
                </a:cubicBezTo>
                <a:cubicBezTo>
                  <a:pt x="466" y="380"/>
                  <a:pt x="460" y="380"/>
                  <a:pt x="455" y="381"/>
                </a:cubicBezTo>
                <a:cubicBezTo>
                  <a:pt x="448" y="380"/>
                  <a:pt x="444" y="375"/>
                  <a:pt x="442" y="369"/>
                </a:cubicBezTo>
                <a:cubicBezTo>
                  <a:pt x="441" y="360"/>
                  <a:pt x="441" y="347"/>
                  <a:pt x="452" y="341"/>
                </a:cubicBezTo>
                <a:cubicBezTo>
                  <a:pt x="460" y="340"/>
                  <a:pt x="468" y="335"/>
                  <a:pt x="476" y="338"/>
                </a:cubicBezTo>
                <a:cubicBezTo>
                  <a:pt x="484" y="341"/>
                  <a:pt x="489" y="349"/>
                  <a:pt x="491" y="354"/>
                </a:cubicBezTo>
                <a:cubicBezTo>
                  <a:pt x="496" y="358"/>
                  <a:pt x="504" y="359"/>
                  <a:pt x="512" y="359"/>
                </a:cubicBezTo>
                <a:cubicBezTo>
                  <a:pt x="524" y="357"/>
                  <a:pt x="531" y="345"/>
                  <a:pt x="535" y="335"/>
                </a:cubicBezTo>
                <a:cubicBezTo>
                  <a:pt x="537" y="323"/>
                  <a:pt x="536" y="308"/>
                  <a:pt x="528" y="298"/>
                </a:cubicBezTo>
                <a:close/>
                <a:moveTo>
                  <a:pt x="344" y="373"/>
                </a:moveTo>
                <a:cubicBezTo>
                  <a:pt x="344" y="373"/>
                  <a:pt x="344" y="372"/>
                  <a:pt x="343" y="372"/>
                </a:cubicBezTo>
                <a:cubicBezTo>
                  <a:pt x="343" y="373"/>
                  <a:pt x="343" y="373"/>
                  <a:pt x="343" y="373"/>
                </a:cubicBezTo>
                <a:cubicBezTo>
                  <a:pt x="344" y="373"/>
                  <a:pt x="344" y="373"/>
                  <a:pt x="344" y="373"/>
                </a:cubicBezTo>
                <a:close/>
                <a:moveTo>
                  <a:pt x="462" y="412"/>
                </a:moveTo>
                <a:cubicBezTo>
                  <a:pt x="455" y="400"/>
                  <a:pt x="441" y="402"/>
                  <a:pt x="430" y="402"/>
                </a:cubicBezTo>
                <a:cubicBezTo>
                  <a:pt x="424" y="404"/>
                  <a:pt x="420" y="410"/>
                  <a:pt x="418" y="415"/>
                </a:cubicBezTo>
                <a:cubicBezTo>
                  <a:pt x="418" y="418"/>
                  <a:pt x="414" y="419"/>
                  <a:pt x="412" y="418"/>
                </a:cubicBezTo>
                <a:cubicBezTo>
                  <a:pt x="408" y="414"/>
                  <a:pt x="405" y="407"/>
                  <a:pt x="398" y="406"/>
                </a:cubicBezTo>
                <a:cubicBezTo>
                  <a:pt x="389" y="403"/>
                  <a:pt x="380" y="406"/>
                  <a:pt x="373" y="412"/>
                </a:cubicBezTo>
                <a:cubicBezTo>
                  <a:pt x="367" y="418"/>
                  <a:pt x="365" y="426"/>
                  <a:pt x="366" y="435"/>
                </a:cubicBezTo>
                <a:cubicBezTo>
                  <a:pt x="368" y="438"/>
                  <a:pt x="368" y="446"/>
                  <a:pt x="375" y="445"/>
                </a:cubicBezTo>
                <a:cubicBezTo>
                  <a:pt x="378" y="442"/>
                  <a:pt x="372" y="438"/>
                  <a:pt x="374" y="434"/>
                </a:cubicBezTo>
                <a:cubicBezTo>
                  <a:pt x="375" y="428"/>
                  <a:pt x="380" y="421"/>
                  <a:pt x="386" y="418"/>
                </a:cubicBezTo>
                <a:cubicBezTo>
                  <a:pt x="391" y="418"/>
                  <a:pt x="396" y="415"/>
                  <a:pt x="401" y="419"/>
                </a:cubicBezTo>
                <a:cubicBezTo>
                  <a:pt x="409" y="427"/>
                  <a:pt x="411" y="439"/>
                  <a:pt x="407" y="449"/>
                </a:cubicBezTo>
                <a:cubicBezTo>
                  <a:pt x="400" y="460"/>
                  <a:pt x="395" y="473"/>
                  <a:pt x="395" y="487"/>
                </a:cubicBezTo>
                <a:cubicBezTo>
                  <a:pt x="395" y="496"/>
                  <a:pt x="399" y="504"/>
                  <a:pt x="407" y="510"/>
                </a:cubicBezTo>
                <a:cubicBezTo>
                  <a:pt x="413" y="512"/>
                  <a:pt x="420" y="513"/>
                  <a:pt x="426" y="509"/>
                </a:cubicBezTo>
                <a:cubicBezTo>
                  <a:pt x="430" y="501"/>
                  <a:pt x="435" y="493"/>
                  <a:pt x="435" y="484"/>
                </a:cubicBezTo>
                <a:cubicBezTo>
                  <a:pt x="435" y="462"/>
                  <a:pt x="413" y="446"/>
                  <a:pt x="422" y="424"/>
                </a:cubicBezTo>
                <a:cubicBezTo>
                  <a:pt x="427" y="416"/>
                  <a:pt x="435" y="409"/>
                  <a:pt x="446" y="410"/>
                </a:cubicBezTo>
                <a:cubicBezTo>
                  <a:pt x="452" y="414"/>
                  <a:pt x="461" y="418"/>
                  <a:pt x="462" y="426"/>
                </a:cubicBezTo>
                <a:cubicBezTo>
                  <a:pt x="464" y="430"/>
                  <a:pt x="459" y="438"/>
                  <a:pt x="464" y="438"/>
                </a:cubicBezTo>
                <a:cubicBezTo>
                  <a:pt x="470" y="430"/>
                  <a:pt x="466" y="419"/>
                  <a:pt x="462" y="412"/>
                </a:cubicBezTo>
                <a:close/>
                <a:moveTo>
                  <a:pt x="615" y="667"/>
                </a:moveTo>
                <a:cubicBezTo>
                  <a:pt x="615" y="666"/>
                  <a:pt x="615" y="666"/>
                  <a:pt x="615" y="666"/>
                </a:cubicBezTo>
                <a:cubicBezTo>
                  <a:pt x="614" y="666"/>
                  <a:pt x="614" y="666"/>
                  <a:pt x="614" y="666"/>
                </a:cubicBezTo>
                <a:cubicBezTo>
                  <a:pt x="614" y="667"/>
                  <a:pt x="614" y="667"/>
                  <a:pt x="614" y="667"/>
                </a:cubicBezTo>
                <a:lnTo>
                  <a:pt x="615" y="667"/>
                </a:lnTo>
                <a:close/>
              </a:path>
            </a:pathLst>
          </a:custGeom>
          <a:solidFill>
            <a:srgbClr val="87A79B"/>
          </a:solidFill>
          <a:ln>
            <a:noFill/>
          </a:ln>
        </p:spPr>
        <p:txBody>
          <a:bodyPr vert="horz" wrap="square" lIns="68580" tIns="34290" rIns="68580" bIns="34290" numCol="1" anchor="t" anchorCtr="0" compatLnSpc="1"/>
          <a:lstStyle/>
          <a:p>
            <a:endParaRPr lang="zh-CN" altLang="en-US" sz="1350"/>
          </a:p>
        </p:txBody>
      </p:sp>
      <p:sp>
        <p:nvSpPr>
          <p:cNvPr id="17" name="Freeform 847"/>
          <p:cNvSpPr>
            <a:spLocks noEditPoints="1"/>
          </p:cNvSpPr>
          <p:nvPr/>
        </p:nvSpPr>
        <p:spPr bwMode="auto">
          <a:xfrm>
            <a:off x="5929789" y="3330417"/>
            <a:ext cx="683895" cy="687229"/>
          </a:xfrm>
          <a:custGeom>
            <a:avLst/>
            <a:gdLst>
              <a:gd name="T0" fmla="*/ 617 w 819"/>
              <a:gd name="T1" fmla="*/ 196 h 823"/>
              <a:gd name="T2" fmla="*/ 819 w 819"/>
              <a:gd name="T3" fmla="*/ 396 h 823"/>
              <a:gd name="T4" fmla="*/ 587 w 819"/>
              <a:gd name="T5" fmla="*/ 687 h 823"/>
              <a:gd name="T6" fmla="*/ 224 w 819"/>
              <a:gd name="T7" fmla="*/ 652 h 823"/>
              <a:gd name="T8" fmla="*/ 4 w 819"/>
              <a:gd name="T9" fmla="*/ 421 h 823"/>
              <a:gd name="T10" fmla="*/ 260 w 819"/>
              <a:gd name="T11" fmla="*/ 126 h 823"/>
              <a:gd name="T12" fmla="*/ 416 w 819"/>
              <a:gd name="T13" fmla="*/ 9 h 823"/>
              <a:gd name="T14" fmla="*/ 73 w 819"/>
              <a:gd name="T15" fmla="*/ 303 h 823"/>
              <a:gd name="T16" fmla="*/ 205 w 819"/>
              <a:gd name="T17" fmla="*/ 595 h 823"/>
              <a:gd name="T18" fmla="*/ 424 w 819"/>
              <a:gd name="T19" fmla="*/ 792 h 823"/>
              <a:gd name="T20" fmla="*/ 636 w 819"/>
              <a:gd name="T21" fmla="*/ 589 h 823"/>
              <a:gd name="T22" fmla="*/ 654 w 819"/>
              <a:gd name="T23" fmla="*/ 237 h 823"/>
              <a:gd name="T24" fmla="*/ 412 w 819"/>
              <a:gd name="T25" fmla="*/ 33 h 823"/>
              <a:gd name="T26" fmla="*/ 140 w 819"/>
              <a:gd name="T27" fmla="*/ 292 h 823"/>
              <a:gd name="T28" fmla="*/ 234 w 819"/>
              <a:gd name="T29" fmla="*/ 579 h 823"/>
              <a:gd name="T30" fmla="*/ 530 w 819"/>
              <a:gd name="T31" fmla="*/ 696 h 823"/>
              <a:gd name="T32" fmla="*/ 792 w 819"/>
              <a:gd name="T33" fmla="*/ 406 h 823"/>
              <a:gd name="T34" fmla="*/ 602 w 819"/>
              <a:gd name="T35" fmla="*/ 226 h 823"/>
              <a:gd name="T36" fmla="*/ 418 w 819"/>
              <a:gd name="T37" fmla="*/ 37 h 823"/>
              <a:gd name="T38" fmla="*/ 144 w 819"/>
              <a:gd name="T39" fmla="*/ 298 h 823"/>
              <a:gd name="T40" fmla="*/ 221 w 819"/>
              <a:gd name="T41" fmla="*/ 575 h 823"/>
              <a:gd name="T42" fmla="*/ 517 w 819"/>
              <a:gd name="T43" fmla="*/ 715 h 823"/>
              <a:gd name="T44" fmla="*/ 776 w 819"/>
              <a:gd name="T45" fmla="*/ 432 h 823"/>
              <a:gd name="T46" fmla="*/ 505 w 819"/>
              <a:gd name="T47" fmla="*/ 92 h 823"/>
              <a:gd name="T48" fmla="*/ 233 w 819"/>
              <a:gd name="T49" fmla="*/ 252 h 823"/>
              <a:gd name="T50" fmla="*/ 141 w 819"/>
              <a:gd name="T51" fmla="*/ 502 h 823"/>
              <a:gd name="T52" fmla="*/ 429 w 819"/>
              <a:gd name="T53" fmla="*/ 759 h 823"/>
              <a:gd name="T54" fmla="*/ 688 w 819"/>
              <a:gd name="T55" fmla="*/ 516 h 823"/>
              <a:gd name="T56" fmla="*/ 586 w 819"/>
              <a:gd name="T57" fmla="*/ 239 h 823"/>
              <a:gd name="T58" fmla="*/ 368 w 819"/>
              <a:gd name="T59" fmla="*/ 84 h 823"/>
              <a:gd name="T60" fmla="*/ 137 w 819"/>
              <a:gd name="T61" fmla="*/ 312 h 823"/>
              <a:gd name="T62" fmla="*/ 162 w 819"/>
              <a:gd name="T63" fmla="*/ 531 h 823"/>
              <a:gd name="T64" fmla="*/ 329 w 819"/>
              <a:gd name="T65" fmla="*/ 713 h 823"/>
              <a:gd name="T66" fmla="*/ 513 w 819"/>
              <a:gd name="T67" fmla="*/ 682 h 823"/>
              <a:gd name="T68" fmla="*/ 714 w 819"/>
              <a:gd name="T69" fmla="*/ 501 h 823"/>
              <a:gd name="T70" fmla="*/ 515 w 819"/>
              <a:gd name="T71" fmla="*/ 139 h 823"/>
              <a:gd name="T72" fmla="*/ 390 w 819"/>
              <a:gd name="T73" fmla="*/ 294 h 823"/>
              <a:gd name="T74" fmla="*/ 417 w 819"/>
              <a:gd name="T75" fmla="*/ 323 h 823"/>
              <a:gd name="T76" fmla="*/ 444 w 819"/>
              <a:gd name="T77" fmla="*/ 288 h 823"/>
              <a:gd name="T78" fmla="*/ 445 w 819"/>
              <a:gd name="T79" fmla="*/ 300 h 823"/>
              <a:gd name="T80" fmla="*/ 344 w 819"/>
              <a:gd name="T81" fmla="*/ 286 h 823"/>
              <a:gd name="T82" fmla="*/ 375 w 819"/>
              <a:gd name="T83" fmla="*/ 337 h 823"/>
              <a:gd name="T84" fmla="*/ 345 w 819"/>
              <a:gd name="T85" fmla="*/ 490 h 823"/>
              <a:gd name="T86" fmla="*/ 275 w 819"/>
              <a:gd name="T87" fmla="*/ 426 h 823"/>
              <a:gd name="T88" fmla="*/ 234 w 819"/>
              <a:gd name="T89" fmla="*/ 380 h 823"/>
              <a:gd name="T90" fmla="*/ 230 w 819"/>
              <a:gd name="T91" fmla="*/ 459 h 823"/>
              <a:gd name="T92" fmla="*/ 370 w 819"/>
              <a:gd name="T93" fmla="*/ 521 h 823"/>
              <a:gd name="T94" fmla="*/ 410 w 819"/>
              <a:gd name="T95" fmla="*/ 638 h 823"/>
              <a:gd name="T96" fmla="*/ 424 w 819"/>
              <a:gd name="T97" fmla="*/ 548 h 823"/>
              <a:gd name="T98" fmla="*/ 520 w 819"/>
              <a:gd name="T99" fmla="*/ 534 h 823"/>
              <a:gd name="T100" fmla="*/ 624 w 819"/>
              <a:gd name="T101" fmla="*/ 371 h 823"/>
              <a:gd name="T102" fmla="*/ 532 w 819"/>
              <a:gd name="T103" fmla="*/ 358 h 823"/>
              <a:gd name="T104" fmla="*/ 505 w 819"/>
              <a:gd name="T105" fmla="*/ 447 h 823"/>
              <a:gd name="T106" fmla="*/ 469 w 819"/>
              <a:gd name="T107" fmla="*/ 374 h 823"/>
              <a:gd name="T108" fmla="*/ 528 w 819"/>
              <a:gd name="T109" fmla="*/ 298 h 823"/>
              <a:gd name="T110" fmla="*/ 412 w 819"/>
              <a:gd name="T111" fmla="*/ 418 h 823"/>
              <a:gd name="T112" fmla="*/ 407 w 819"/>
              <a:gd name="T113" fmla="*/ 449 h 823"/>
              <a:gd name="T114" fmla="*/ 464 w 819"/>
              <a:gd name="T115" fmla="*/ 438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9" h="823">
                <a:moveTo>
                  <a:pt x="434" y="1"/>
                </a:moveTo>
                <a:cubicBezTo>
                  <a:pt x="438" y="9"/>
                  <a:pt x="447" y="9"/>
                  <a:pt x="452" y="15"/>
                </a:cubicBezTo>
                <a:cubicBezTo>
                  <a:pt x="465" y="20"/>
                  <a:pt x="477" y="28"/>
                  <a:pt x="489" y="34"/>
                </a:cubicBezTo>
                <a:cubicBezTo>
                  <a:pt x="491" y="37"/>
                  <a:pt x="495" y="35"/>
                  <a:pt x="497" y="37"/>
                </a:cubicBezTo>
                <a:cubicBezTo>
                  <a:pt x="519" y="50"/>
                  <a:pt x="541" y="68"/>
                  <a:pt x="553" y="91"/>
                </a:cubicBezTo>
                <a:cubicBezTo>
                  <a:pt x="557" y="100"/>
                  <a:pt x="558" y="112"/>
                  <a:pt x="567" y="118"/>
                </a:cubicBezTo>
                <a:cubicBezTo>
                  <a:pt x="582" y="130"/>
                  <a:pt x="598" y="144"/>
                  <a:pt x="604" y="163"/>
                </a:cubicBezTo>
                <a:cubicBezTo>
                  <a:pt x="610" y="173"/>
                  <a:pt x="613" y="185"/>
                  <a:pt x="617" y="196"/>
                </a:cubicBezTo>
                <a:cubicBezTo>
                  <a:pt x="621" y="200"/>
                  <a:pt x="627" y="198"/>
                  <a:pt x="631" y="202"/>
                </a:cubicBezTo>
                <a:cubicBezTo>
                  <a:pt x="653" y="212"/>
                  <a:pt x="674" y="227"/>
                  <a:pt x="688" y="248"/>
                </a:cubicBezTo>
                <a:cubicBezTo>
                  <a:pt x="702" y="247"/>
                  <a:pt x="715" y="254"/>
                  <a:pt x="727" y="261"/>
                </a:cubicBezTo>
                <a:cubicBezTo>
                  <a:pt x="738" y="268"/>
                  <a:pt x="746" y="277"/>
                  <a:pt x="755" y="286"/>
                </a:cubicBezTo>
                <a:cubicBezTo>
                  <a:pt x="758" y="293"/>
                  <a:pt x="766" y="298"/>
                  <a:pt x="769" y="305"/>
                </a:cubicBezTo>
                <a:cubicBezTo>
                  <a:pt x="773" y="307"/>
                  <a:pt x="774" y="312"/>
                  <a:pt x="777" y="316"/>
                </a:cubicBezTo>
                <a:cubicBezTo>
                  <a:pt x="785" y="336"/>
                  <a:pt x="799" y="353"/>
                  <a:pt x="807" y="374"/>
                </a:cubicBezTo>
                <a:cubicBezTo>
                  <a:pt x="811" y="381"/>
                  <a:pt x="815" y="389"/>
                  <a:pt x="819" y="396"/>
                </a:cubicBezTo>
                <a:cubicBezTo>
                  <a:pt x="817" y="409"/>
                  <a:pt x="819" y="419"/>
                  <a:pt x="817" y="431"/>
                </a:cubicBezTo>
                <a:cubicBezTo>
                  <a:pt x="805" y="451"/>
                  <a:pt x="801" y="474"/>
                  <a:pt x="787" y="493"/>
                </a:cubicBezTo>
                <a:cubicBezTo>
                  <a:pt x="776" y="509"/>
                  <a:pt x="761" y="527"/>
                  <a:pt x="744" y="537"/>
                </a:cubicBezTo>
                <a:cubicBezTo>
                  <a:pt x="733" y="546"/>
                  <a:pt x="719" y="552"/>
                  <a:pt x="704" y="555"/>
                </a:cubicBezTo>
                <a:cubicBezTo>
                  <a:pt x="692" y="568"/>
                  <a:pt x="681" y="581"/>
                  <a:pt x="667" y="591"/>
                </a:cubicBezTo>
                <a:cubicBezTo>
                  <a:pt x="654" y="598"/>
                  <a:pt x="642" y="605"/>
                  <a:pt x="628" y="609"/>
                </a:cubicBezTo>
                <a:cubicBezTo>
                  <a:pt x="621" y="614"/>
                  <a:pt x="620" y="624"/>
                  <a:pt x="615" y="631"/>
                </a:cubicBezTo>
                <a:cubicBezTo>
                  <a:pt x="610" y="651"/>
                  <a:pt x="601" y="669"/>
                  <a:pt x="587" y="687"/>
                </a:cubicBezTo>
                <a:cubicBezTo>
                  <a:pt x="579" y="694"/>
                  <a:pt x="571" y="703"/>
                  <a:pt x="561" y="708"/>
                </a:cubicBezTo>
                <a:cubicBezTo>
                  <a:pt x="553" y="729"/>
                  <a:pt x="537" y="750"/>
                  <a:pt x="518" y="761"/>
                </a:cubicBezTo>
                <a:cubicBezTo>
                  <a:pt x="487" y="779"/>
                  <a:pt x="487" y="779"/>
                  <a:pt x="487" y="779"/>
                </a:cubicBezTo>
                <a:cubicBezTo>
                  <a:pt x="463" y="788"/>
                  <a:pt x="437" y="799"/>
                  <a:pt x="420" y="820"/>
                </a:cubicBezTo>
                <a:cubicBezTo>
                  <a:pt x="409" y="823"/>
                  <a:pt x="402" y="810"/>
                  <a:pt x="394" y="806"/>
                </a:cubicBezTo>
                <a:cubicBezTo>
                  <a:pt x="367" y="796"/>
                  <a:pt x="339" y="787"/>
                  <a:pt x="316" y="771"/>
                </a:cubicBezTo>
                <a:cubicBezTo>
                  <a:pt x="287" y="752"/>
                  <a:pt x="260" y="725"/>
                  <a:pt x="255" y="689"/>
                </a:cubicBezTo>
                <a:cubicBezTo>
                  <a:pt x="241" y="680"/>
                  <a:pt x="233" y="665"/>
                  <a:pt x="224" y="652"/>
                </a:cubicBezTo>
                <a:cubicBezTo>
                  <a:pt x="218" y="641"/>
                  <a:pt x="212" y="631"/>
                  <a:pt x="210" y="620"/>
                </a:cubicBezTo>
                <a:cubicBezTo>
                  <a:pt x="206" y="618"/>
                  <a:pt x="199" y="619"/>
                  <a:pt x="194" y="616"/>
                </a:cubicBezTo>
                <a:cubicBezTo>
                  <a:pt x="172" y="607"/>
                  <a:pt x="151" y="597"/>
                  <a:pt x="133" y="580"/>
                </a:cubicBezTo>
                <a:cubicBezTo>
                  <a:pt x="125" y="570"/>
                  <a:pt x="115" y="563"/>
                  <a:pt x="111" y="550"/>
                </a:cubicBezTo>
                <a:cubicBezTo>
                  <a:pt x="107" y="543"/>
                  <a:pt x="98" y="546"/>
                  <a:pt x="92" y="542"/>
                </a:cubicBezTo>
                <a:cubicBezTo>
                  <a:pt x="67" y="527"/>
                  <a:pt x="42" y="504"/>
                  <a:pt x="32" y="476"/>
                </a:cubicBezTo>
                <a:cubicBezTo>
                  <a:pt x="26" y="463"/>
                  <a:pt x="20" y="449"/>
                  <a:pt x="11" y="438"/>
                </a:cubicBezTo>
                <a:cubicBezTo>
                  <a:pt x="13" y="430"/>
                  <a:pt x="3" y="429"/>
                  <a:pt x="4" y="421"/>
                </a:cubicBezTo>
                <a:cubicBezTo>
                  <a:pt x="4" y="403"/>
                  <a:pt x="0" y="382"/>
                  <a:pt x="14" y="368"/>
                </a:cubicBezTo>
                <a:cubicBezTo>
                  <a:pt x="17" y="365"/>
                  <a:pt x="16" y="361"/>
                  <a:pt x="19" y="358"/>
                </a:cubicBezTo>
                <a:cubicBezTo>
                  <a:pt x="33" y="323"/>
                  <a:pt x="59" y="288"/>
                  <a:pt x="93" y="269"/>
                </a:cubicBezTo>
                <a:cubicBezTo>
                  <a:pt x="97" y="267"/>
                  <a:pt x="101" y="266"/>
                  <a:pt x="105" y="263"/>
                </a:cubicBezTo>
                <a:cubicBezTo>
                  <a:pt x="127" y="258"/>
                  <a:pt x="127" y="258"/>
                  <a:pt x="127" y="258"/>
                </a:cubicBezTo>
                <a:cubicBezTo>
                  <a:pt x="144" y="241"/>
                  <a:pt x="162" y="224"/>
                  <a:pt x="185" y="219"/>
                </a:cubicBezTo>
                <a:cubicBezTo>
                  <a:pt x="190" y="214"/>
                  <a:pt x="200" y="216"/>
                  <a:pt x="202" y="208"/>
                </a:cubicBezTo>
                <a:cubicBezTo>
                  <a:pt x="212" y="176"/>
                  <a:pt x="234" y="147"/>
                  <a:pt x="260" y="126"/>
                </a:cubicBezTo>
                <a:cubicBezTo>
                  <a:pt x="263" y="102"/>
                  <a:pt x="278" y="82"/>
                  <a:pt x="296" y="66"/>
                </a:cubicBezTo>
                <a:cubicBezTo>
                  <a:pt x="310" y="57"/>
                  <a:pt x="323" y="49"/>
                  <a:pt x="339" y="42"/>
                </a:cubicBezTo>
                <a:cubicBezTo>
                  <a:pt x="352" y="34"/>
                  <a:pt x="366" y="27"/>
                  <a:pt x="379" y="20"/>
                </a:cubicBezTo>
                <a:cubicBezTo>
                  <a:pt x="400" y="0"/>
                  <a:pt x="400" y="0"/>
                  <a:pt x="400" y="0"/>
                </a:cubicBezTo>
                <a:cubicBezTo>
                  <a:pt x="409" y="0"/>
                  <a:pt x="419" y="0"/>
                  <a:pt x="428" y="0"/>
                </a:cubicBezTo>
                <a:cubicBezTo>
                  <a:pt x="434" y="1"/>
                  <a:pt x="434" y="1"/>
                  <a:pt x="434" y="1"/>
                </a:cubicBezTo>
                <a:close/>
                <a:moveTo>
                  <a:pt x="420" y="10"/>
                </a:moveTo>
                <a:cubicBezTo>
                  <a:pt x="416" y="9"/>
                  <a:pt x="416" y="9"/>
                  <a:pt x="416" y="9"/>
                </a:cubicBezTo>
                <a:cubicBezTo>
                  <a:pt x="375" y="57"/>
                  <a:pt x="300" y="57"/>
                  <a:pt x="280" y="122"/>
                </a:cubicBezTo>
                <a:cubicBezTo>
                  <a:pt x="278" y="127"/>
                  <a:pt x="282" y="132"/>
                  <a:pt x="278" y="135"/>
                </a:cubicBezTo>
                <a:cubicBezTo>
                  <a:pt x="268" y="142"/>
                  <a:pt x="258" y="149"/>
                  <a:pt x="249" y="158"/>
                </a:cubicBezTo>
                <a:cubicBezTo>
                  <a:pt x="237" y="177"/>
                  <a:pt x="223" y="196"/>
                  <a:pt x="224" y="219"/>
                </a:cubicBezTo>
                <a:cubicBezTo>
                  <a:pt x="221" y="225"/>
                  <a:pt x="214" y="224"/>
                  <a:pt x="209" y="225"/>
                </a:cubicBezTo>
                <a:cubicBezTo>
                  <a:pt x="181" y="230"/>
                  <a:pt x="156" y="247"/>
                  <a:pt x="139" y="270"/>
                </a:cubicBezTo>
                <a:cubicBezTo>
                  <a:pt x="137" y="275"/>
                  <a:pt x="133" y="268"/>
                  <a:pt x="131" y="273"/>
                </a:cubicBezTo>
                <a:cubicBezTo>
                  <a:pt x="109" y="277"/>
                  <a:pt x="92" y="289"/>
                  <a:pt x="73" y="303"/>
                </a:cubicBezTo>
                <a:cubicBezTo>
                  <a:pt x="48" y="328"/>
                  <a:pt x="37" y="360"/>
                  <a:pt x="23" y="390"/>
                </a:cubicBezTo>
                <a:cubicBezTo>
                  <a:pt x="22" y="397"/>
                  <a:pt x="11" y="401"/>
                  <a:pt x="14" y="409"/>
                </a:cubicBezTo>
                <a:cubicBezTo>
                  <a:pt x="19" y="412"/>
                  <a:pt x="22" y="418"/>
                  <a:pt x="26" y="423"/>
                </a:cubicBezTo>
                <a:cubicBezTo>
                  <a:pt x="37" y="447"/>
                  <a:pt x="45" y="475"/>
                  <a:pt x="65" y="496"/>
                </a:cubicBezTo>
                <a:cubicBezTo>
                  <a:pt x="77" y="509"/>
                  <a:pt x="93" y="521"/>
                  <a:pt x="110" y="527"/>
                </a:cubicBezTo>
                <a:cubicBezTo>
                  <a:pt x="114" y="530"/>
                  <a:pt x="122" y="525"/>
                  <a:pt x="125" y="531"/>
                </a:cubicBezTo>
                <a:cubicBezTo>
                  <a:pt x="129" y="554"/>
                  <a:pt x="151" y="571"/>
                  <a:pt x="170" y="583"/>
                </a:cubicBezTo>
                <a:cubicBezTo>
                  <a:pt x="181" y="591"/>
                  <a:pt x="194" y="591"/>
                  <a:pt x="205" y="595"/>
                </a:cubicBezTo>
                <a:cubicBezTo>
                  <a:pt x="212" y="596"/>
                  <a:pt x="221" y="590"/>
                  <a:pt x="226" y="597"/>
                </a:cubicBezTo>
                <a:cubicBezTo>
                  <a:pt x="226" y="608"/>
                  <a:pt x="228" y="619"/>
                  <a:pt x="231" y="629"/>
                </a:cubicBezTo>
                <a:cubicBezTo>
                  <a:pt x="240" y="646"/>
                  <a:pt x="252" y="666"/>
                  <a:pt x="272" y="672"/>
                </a:cubicBezTo>
                <a:cubicBezTo>
                  <a:pt x="276" y="676"/>
                  <a:pt x="273" y="682"/>
                  <a:pt x="274" y="687"/>
                </a:cubicBezTo>
                <a:cubicBezTo>
                  <a:pt x="278" y="726"/>
                  <a:pt x="319" y="754"/>
                  <a:pt x="353" y="766"/>
                </a:cubicBezTo>
                <a:cubicBezTo>
                  <a:pt x="367" y="772"/>
                  <a:pt x="383" y="773"/>
                  <a:pt x="397" y="781"/>
                </a:cubicBezTo>
                <a:cubicBezTo>
                  <a:pt x="405" y="783"/>
                  <a:pt x="409" y="790"/>
                  <a:pt x="416" y="794"/>
                </a:cubicBezTo>
                <a:cubicBezTo>
                  <a:pt x="424" y="792"/>
                  <a:pt x="424" y="792"/>
                  <a:pt x="424" y="792"/>
                </a:cubicBezTo>
                <a:cubicBezTo>
                  <a:pt x="436" y="781"/>
                  <a:pt x="452" y="778"/>
                  <a:pt x="467" y="772"/>
                </a:cubicBezTo>
                <a:cubicBezTo>
                  <a:pt x="478" y="770"/>
                  <a:pt x="486" y="762"/>
                  <a:pt x="496" y="759"/>
                </a:cubicBezTo>
                <a:cubicBezTo>
                  <a:pt x="515" y="747"/>
                  <a:pt x="539" y="732"/>
                  <a:pt x="543" y="708"/>
                </a:cubicBezTo>
                <a:cubicBezTo>
                  <a:pt x="544" y="704"/>
                  <a:pt x="542" y="701"/>
                  <a:pt x="545" y="697"/>
                </a:cubicBezTo>
                <a:cubicBezTo>
                  <a:pt x="554" y="693"/>
                  <a:pt x="563" y="688"/>
                  <a:pt x="570" y="681"/>
                </a:cubicBezTo>
                <a:cubicBezTo>
                  <a:pt x="587" y="658"/>
                  <a:pt x="604" y="632"/>
                  <a:pt x="604" y="602"/>
                </a:cubicBezTo>
                <a:cubicBezTo>
                  <a:pt x="605" y="599"/>
                  <a:pt x="606" y="595"/>
                  <a:pt x="610" y="596"/>
                </a:cubicBezTo>
                <a:cubicBezTo>
                  <a:pt x="619" y="594"/>
                  <a:pt x="628" y="592"/>
                  <a:pt x="636" y="589"/>
                </a:cubicBezTo>
                <a:cubicBezTo>
                  <a:pt x="655" y="583"/>
                  <a:pt x="673" y="571"/>
                  <a:pt x="685" y="552"/>
                </a:cubicBezTo>
                <a:cubicBezTo>
                  <a:pt x="688" y="549"/>
                  <a:pt x="687" y="543"/>
                  <a:pt x="691" y="540"/>
                </a:cubicBezTo>
                <a:cubicBezTo>
                  <a:pt x="715" y="539"/>
                  <a:pt x="736" y="526"/>
                  <a:pt x="753" y="509"/>
                </a:cubicBezTo>
                <a:cubicBezTo>
                  <a:pt x="777" y="487"/>
                  <a:pt x="785" y="457"/>
                  <a:pt x="799" y="429"/>
                </a:cubicBezTo>
                <a:cubicBezTo>
                  <a:pt x="801" y="420"/>
                  <a:pt x="813" y="415"/>
                  <a:pt x="810" y="405"/>
                </a:cubicBezTo>
                <a:cubicBezTo>
                  <a:pt x="778" y="368"/>
                  <a:pt x="772" y="318"/>
                  <a:pt x="733" y="287"/>
                </a:cubicBezTo>
                <a:cubicBezTo>
                  <a:pt x="717" y="274"/>
                  <a:pt x="698" y="267"/>
                  <a:pt x="677" y="266"/>
                </a:cubicBezTo>
                <a:cubicBezTo>
                  <a:pt x="670" y="256"/>
                  <a:pt x="665" y="245"/>
                  <a:pt x="654" y="237"/>
                </a:cubicBezTo>
                <a:cubicBezTo>
                  <a:pt x="644" y="228"/>
                  <a:pt x="631" y="221"/>
                  <a:pt x="619" y="215"/>
                </a:cubicBezTo>
                <a:cubicBezTo>
                  <a:pt x="614" y="213"/>
                  <a:pt x="607" y="214"/>
                  <a:pt x="603" y="211"/>
                </a:cubicBezTo>
                <a:cubicBezTo>
                  <a:pt x="603" y="188"/>
                  <a:pt x="592" y="169"/>
                  <a:pt x="579" y="151"/>
                </a:cubicBezTo>
                <a:cubicBezTo>
                  <a:pt x="570" y="139"/>
                  <a:pt x="559" y="131"/>
                  <a:pt x="547" y="124"/>
                </a:cubicBezTo>
                <a:cubicBezTo>
                  <a:pt x="542" y="106"/>
                  <a:pt x="534" y="90"/>
                  <a:pt x="519" y="76"/>
                </a:cubicBezTo>
                <a:cubicBezTo>
                  <a:pt x="490" y="46"/>
                  <a:pt x="450" y="39"/>
                  <a:pt x="420" y="10"/>
                </a:cubicBezTo>
                <a:close/>
                <a:moveTo>
                  <a:pt x="424" y="37"/>
                </a:moveTo>
                <a:cubicBezTo>
                  <a:pt x="420" y="34"/>
                  <a:pt x="416" y="24"/>
                  <a:pt x="412" y="33"/>
                </a:cubicBezTo>
                <a:cubicBezTo>
                  <a:pt x="400" y="46"/>
                  <a:pt x="384" y="54"/>
                  <a:pt x="369" y="62"/>
                </a:cubicBezTo>
                <a:cubicBezTo>
                  <a:pt x="343" y="76"/>
                  <a:pt x="310" y="90"/>
                  <a:pt x="296" y="121"/>
                </a:cubicBezTo>
                <a:cubicBezTo>
                  <a:pt x="294" y="127"/>
                  <a:pt x="293" y="135"/>
                  <a:pt x="291" y="141"/>
                </a:cubicBezTo>
                <a:cubicBezTo>
                  <a:pt x="268" y="160"/>
                  <a:pt x="268" y="160"/>
                  <a:pt x="268" y="160"/>
                </a:cubicBezTo>
                <a:cubicBezTo>
                  <a:pt x="256" y="175"/>
                  <a:pt x="243" y="190"/>
                  <a:pt x="235" y="208"/>
                </a:cubicBezTo>
                <a:cubicBezTo>
                  <a:pt x="233" y="218"/>
                  <a:pt x="232" y="230"/>
                  <a:pt x="230" y="240"/>
                </a:cubicBezTo>
                <a:cubicBezTo>
                  <a:pt x="217" y="242"/>
                  <a:pt x="204" y="246"/>
                  <a:pt x="191" y="250"/>
                </a:cubicBezTo>
                <a:cubicBezTo>
                  <a:pt x="171" y="257"/>
                  <a:pt x="150" y="271"/>
                  <a:pt x="140" y="292"/>
                </a:cubicBezTo>
                <a:cubicBezTo>
                  <a:pt x="107" y="296"/>
                  <a:pt x="83" y="321"/>
                  <a:pt x="63" y="346"/>
                </a:cubicBezTo>
                <a:cubicBezTo>
                  <a:pt x="52" y="364"/>
                  <a:pt x="43" y="384"/>
                  <a:pt x="38" y="405"/>
                </a:cubicBezTo>
                <a:cubicBezTo>
                  <a:pt x="38" y="408"/>
                  <a:pt x="33" y="408"/>
                  <a:pt x="34" y="412"/>
                </a:cubicBezTo>
                <a:cubicBezTo>
                  <a:pt x="65" y="439"/>
                  <a:pt x="61" y="480"/>
                  <a:pt x="94" y="506"/>
                </a:cubicBezTo>
                <a:cubicBezTo>
                  <a:pt x="105" y="516"/>
                  <a:pt x="121" y="516"/>
                  <a:pt x="134" y="518"/>
                </a:cubicBezTo>
                <a:cubicBezTo>
                  <a:pt x="139" y="523"/>
                  <a:pt x="138" y="531"/>
                  <a:pt x="143" y="536"/>
                </a:cubicBezTo>
                <a:cubicBezTo>
                  <a:pt x="149" y="545"/>
                  <a:pt x="156" y="553"/>
                  <a:pt x="165" y="560"/>
                </a:cubicBezTo>
                <a:cubicBezTo>
                  <a:pt x="185" y="572"/>
                  <a:pt x="208" y="586"/>
                  <a:pt x="234" y="579"/>
                </a:cubicBezTo>
                <a:cubicBezTo>
                  <a:pt x="237" y="581"/>
                  <a:pt x="237" y="581"/>
                  <a:pt x="237" y="581"/>
                </a:cubicBezTo>
                <a:cubicBezTo>
                  <a:pt x="242" y="614"/>
                  <a:pt x="248" y="650"/>
                  <a:pt x="283" y="665"/>
                </a:cubicBezTo>
                <a:cubicBezTo>
                  <a:pt x="285" y="666"/>
                  <a:pt x="290" y="669"/>
                  <a:pt x="288" y="674"/>
                </a:cubicBezTo>
                <a:cubicBezTo>
                  <a:pt x="290" y="728"/>
                  <a:pt x="348" y="749"/>
                  <a:pt x="390" y="764"/>
                </a:cubicBezTo>
                <a:cubicBezTo>
                  <a:pt x="399" y="766"/>
                  <a:pt x="407" y="770"/>
                  <a:pt x="415" y="775"/>
                </a:cubicBezTo>
                <a:cubicBezTo>
                  <a:pt x="417" y="777"/>
                  <a:pt x="419" y="781"/>
                  <a:pt x="423" y="780"/>
                </a:cubicBezTo>
                <a:cubicBezTo>
                  <a:pt x="428" y="772"/>
                  <a:pt x="437" y="769"/>
                  <a:pt x="445" y="765"/>
                </a:cubicBezTo>
                <a:cubicBezTo>
                  <a:pt x="479" y="752"/>
                  <a:pt x="523" y="737"/>
                  <a:pt x="530" y="696"/>
                </a:cubicBezTo>
                <a:cubicBezTo>
                  <a:pt x="561" y="676"/>
                  <a:pt x="581" y="642"/>
                  <a:pt x="590" y="608"/>
                </a:cubicBezTo>
                <a:cubicBezTo>
                  <a:pt x="593" y="601"/>
                  <a:pt x="592" y="592"/>
                  <a:pt x="595" y="585"/>
                </a:cubicBezTo>
                <a:cubicBezTo>
                  <a:pt x="618" y="580"/>
                  <a:pt x="641" y="574"/>
                  <a:pt x="660" y="560"/>
                </a:cubicBezTo>
                <a:cubicBezTo>
                  <a:pt x="673" y="553"/>
                  <a:pt x="677" y="540"/>
                  <a:pt x="685" y="529"/>
                </a:cubicBezTo>
                <a:cubicBezTo>
                  <a:pt x="701" y="527"/>
                  <a:pt x="715" y="520"/>
                  <a:pt x="727" y="512"/>
                </a:cubicBezTo>
                <a:cubicBezTo>
                  <a:pt x="756" y="489"/>
                  <a:pt x="770" y="457"/>
                  <a:pt x="785" y="426"/>
                </a:cubicBezTo>
                <a:cubicBezTo>
                  <a:pt x="788" y="421"/>
                  <a:pt x="793" y="415"/>
                  <a:pt x="794" y="408"/>
                </a:cubicBezTo>
                <a:cubicBezTo>
                  <a:pt x="794" y="407"/>
                  <a:pt x="792" y="407"/>
                  <a:pt x="792" y="406"/>
                </a:cubicBezTo>
                <a:cubicBezTo>
                  <a:pt x="788" y="404"/>
                  <a:pt x="787" y="401"/>
                  <a:pt x="786" y="397"/>
                </a:cubicBezTo>
                <a:cubicBezTo>
                  <a:pt x="765" y="380"/>
                  <a:pt x="762" y="352"/>
                  <a:pt x="747" y="331"/>
                </a:cubicBezTo>
                <a:cubicBezTo>
                  <a:pt x="743" y="319"/>
                  <a:pt x="732" y="309"/>
                  <a:pt x="725" y="298"/>
                </a:cubicBezTo>
                <a:cubicBezTo>
                  <a:pt x="714" y="290"/>
                  <a:pt x="701" y="283"/>
                  <a:pt x="687" y="281"/>
                </a:cubicBezTo>
                <a:cubicBezTo>
                  <a:pt x="681" y="279"/>
                  <a:pt x="673" y="283"/>
                  <a:pt x="667" y="277"/>
                </a:cubicBezTo>
                <a:cubicBezTo>
                  <a:pt x="666" y="272"/>
                  <a:pt x="662" y="268"/>
                  <a:pt x="659" y="263"/>
                </a:cubicBezTo>
                <a:cubicBezTo>
                  <a:pt x="649" y="248"/>
                  <a:pt x="632" y="235"/>
                  <a:pt x="616" y="230"/>
                </a:cubicBezTo>
                <a:cubicBezTo>
                  <a:pt x="612" y="227"/>
                  <a:pt x="607" y="227"/>
                  <a:pt x="602" y="226"/>
                </a:cubicBezTo>
                <a:cubicBezTo>
                  <a:pt x="598" y="224"/>
                  <a:pt x="592" y="227"/>
                  <a:pt x="588" y="222"/>
                </a:cubicBezTo>
                <a:cubicBezTo>
                  <a:pt x="585" y="198"/>
                  <a:pt x="576" y="175"/>
                  <a:pt x="564" y="155"/>
                </a:cubicBezTo>
                <a:cubicBezTo>
                  <a:pt x="557" y="144"/>
                  <a:pt x="547" y="134"/>
                  <a:pt x="535" y="129"/>
                </a:cubicBezTo>
                <a:cubicBezTo>
                  <a:pt x="525" y="110"/>
                  <a:pt x="525" y="110"/>
                  <a:pt x="525" y="110"/>
                </a:cubicBezTo>
                <a:cubicBezTo>
                  <a:pt x="518" y="99"/>
                  <a:pt x="510" y="88"/>
                  <a:pt x="499" y="80"/>
                </a:cubicBezTo>
                <a:cubicBezTo>
                  <a:pt x="478" y="60"/>
                  <a:pt x="448" y="53"/>
                  <a:pt x="424" y="37"/>
                </a:cubicBezTo>
                <a:close/>
                <a:moveTo>
                  <a:pt x="505" y="92"/>
                </a:moveTo>
                <a:cubicBezTo>
                  <a:pt x="480" y="63"/>
                  <a:pt x="444" y="61"/>
                  <a:pt x="418" y="37"/>
                </a:cubicBezTo>
                <a:cubicBezTo>
                  <a:pt x="408" y="44"/>
                  <a:pt x="399" y="51"/>
                  <a:pt x="389" y="57"/>
                </a:cubicBezTo>
                <a:cubicBezTo>
                  <a:pt x="362" y="74"/>
                  <a:pt x="329" y="83"/>
                  <a:pt x="308" y="111"/>
                </a:cubicBezTo>
                <a:cubicBezTo>
                  <a:pt x="302" y="121"/>
                  <a:pt x="299" y="131"/>
                  <a:pt x="300" y="143"/>
                </a:cubicBezTo>
                <a:cubicBezTo>
                  <a:pt x="298" y="145"/>
                  <a:pt x="298" y="145"/>
                  <a:pt x="298" y="145"/>
                </a:cubicBezTo>
                <a:cubicBezTo>
                  <a:pt x="290" y="149"/>
                  <a:pt x="283" y="154"/>
                  <a:pt x="277" y="160"/>
                </a:cubicBezTo>
                <a:cubicBezTo>
                  <a:pt x="256" y="182"/>
                  <a:pt x="237" y="208"/>
                  <a:pt x="238" y="240"/>
                </a:cubicBezTo>
                <a:cubicBezTo>
                  <a:pt x="236" y="249"/>
                  <a:pt x="227" y="244"/>
                  <a:pt x="222" y="246"/>
                </a:cubicBezTo>
                <a:cubicBezTo>
                  <a:pt x="191" y="252"/>
                  <a:pt x="157" y="266"/>
                  <a:pt x="144" y="298"/>
                </a:cubicBezTo>
                <a:cubicBezTo>
                  <a:pt x="133" y="298"/>
                  <a:pt x="133" y="298"/>
                  <a:pt x="133" y="298"/>
                </a:cubicBezTo>
                <a:cubicBezTo>
                  <a:pt x="85" y="313"/>
                  <a:pt x="57" y="361"/>
                  <a:pt x="44" y="405"/>
                </a:cubicBezTo>
                <a:cubicBezTo>
                  <a:pt x="40" y="413"/>
                  <a:pt x="49" y="417"/>
                  <a:pt x="53" y="423"/>
                </a:cubicBezTo>
                <a:cubicBezTo>
                  <a:pt x="62" y="442"/>
                  <a:pt x="68" y="462"/>
                  <a:pt x="79" y="479"/>
                </a:cubicBezTo>
                <a:cubicBezTo>
                  <a:pt x="86" y="492"/>
                  <a:pt x="98" y="502"/>
                  <a:pt x="110" y="508"/>
                </a:cubicBezTo>
                <a:cubicBezTo>
                  <a:pt x="120" y="511"/>
                  <a:pt x="132" y="510"/>
                  <a:pt x="140" y="515"/>
                </a:cubicBezTo>
                <a:cubicBezTo>
                  <a:pt x="143" y="530"/>
                  <a:pt x="155" y="543"/>
                  <a:pt x="166" y="553"/>
                </a:cubicBezTo>
                <a:cubicBezTo>
                  <a:pt x="182" y="564"/>
                  <a:pt x="200" y="576"/>
                  <a:pt x="221" y="575"/>
                </a:cubicBezTo>
                <a:cubicBezTo>
                  <a:pt x="228" y="577"/>
                  <a:pt x="238" y="569"/>
                  <a:pt x="242" y="578"/>
                </a:cubicBezTo>
                <a:cubicBezTo>
                  <a:pt x="247" y="608"/>
                  <a:pt x="247" y="608"/>
                  <a:pt x="247" y="608"/>
                </a:cubicBezTo>
                <a:cubicBezTo>
                  <a:pt x="251" y="632"/>
                  <a:pt x="268" y="657"/>
                  <a:pt x="293" y="664"/>
                </a:cubicBezTo>
                <a:cubicBezTo>
                  <a:pt x="293" y="675"/>
                  <a:pt x="294" y="685"/>
                  <a:pt x="297" y="694"/>
                </a:cubicBezTo>
                <a:cubicBezTo>
                  <a:pt x="311" y="727"/>
                  <a:pt x="346" y="740"/>
                  <a:pt x="375" y="752"/>
                </a:cubicBezTo>
                <a:cubicBezTo>
                  <a:pt x="383" y="756"/>
                  <a:pt x="391" y="758"/>
                  <a:pt x="399" y="761"/>
                </a:cubicBezTo>
                <a:cubicBezTo>
                  <a:pt x="407" y="762"/>
                  <a:pt x="412" y="772"/>
                  <a:pt x="421" y="772"/>
                </a:cubicBezTo>
                <a:cubicBezTo>
                  <a:pt x="453" y="753"/>
                  <a:pt x="494" y="749"/>
                  <a:pt x="517" y="715"/>
                </a:cubicBezTo>
                <a:cubicBezTo>
                  <a:pt x="521" y="708"/>
                  <a:pt x="522" y="699"/>
                  <a:pt x="526" y="692"/>
                </a:cubicBezTo>
                <a:cubicBezTo>
                  <a:pt x="540" y="685"/>
                  <a:pt x="554" y="672"/>
                  <a:pt x="563" y="657"/>
                </a:cubicBezTo>
                <a:cubicBezTo>
                  <a:pt x="575" y="639"/>
                  <a:pt x="582" y="620"/>
                  <a:pt x="586" y="599"/>
                </a:cubicBezTo>
                <a:cubicBezTo>
                  <a:pt x="588" y="593"/>
                  <a:pt x="585" y="582"/>
                  <a:pt x="594" y="580"/>
                </a:cubicBezTo>
                <a:cubicBezTo>
                  <a:pt x="606" y="577"/>
                  <a:pt x="616" y="576"/>
                  <a:pt x="627" y="572"/>
                </a:cubicBezTo>
                <a:cubicBezTo>
                  <a:pt x="645" y="566"/>
                  <a:pt x="664" y="554"/>
                  <a:pt x="674" y="537"/>
                </a:cubicBezTo>
                <a:cubicBezTo>
                  <a:pt x="675" y="524"/>
                  <a:pt x="690" y="525"/>
                  <a:pt x="699" y="522"/>
                </a:cubicBezTo>
                <a:cubicBezTo>
                  <a:pt x="740" y="508"/>
                  <a:pt x="759" y="466"/>
                  <a:pt x="776" y="432"/>
                </a:cubicBezTo>
                <a:cubicBezTo>
                  <a:pt x="779" y="423"/>
                  <a:pt x="788" y="418"/>
                  <a:pt x="788" y="408"/>
                </a:cubicBezTo>
                <a:cubicBezTo>
                  <a:pt x="759" y="385"/>
                  <a:pt x="755" y="349"/>
                  <a:pt x="736" y="320"/>
                </a:cubicBezTo>
                <a:cubicBezTo>
                  <a:pt x="724" y="303"/>
                  <a:pt x="704" y="288"/>
                  <a:pt x="683" y="286"/>
                </a:cubicBezTo>
                <a:cubicBezTo>
                  <a:pt x="677" y="286"/>
                  <a:pt x="670" y="286"/>
                  <a:pt x="665" y="285"/>
                </a:cubicBezTo>
                <a:cubicBezTo>
                  <a:pt x="652" y="257"/>
                  <a:pt x="625" y="235"/>
                  <a:pt x="595" y="230"/>
                </a:cubicBezTo>
                <a:cubicBezTo>
                  <a:pt x="591" y="230"/>
                  <a:pt x="586" y="231"/>
                  <a:pt x="582" y="229"/>
                </a:cubicBezTo>
                <a:cubicBezTo>
                  <a:pt x="582" y="190"/>
                  <a:pt x="565" y="149"/>
                  <a:pt x="528" y="131"/>
                </a:cubicBezTo>
                <a:cubicBezTo>
                  <a:pt x="524" y="116"/>
                  <a:pt x="515" y="104"/>
                  <a:pt x="505" y="92"/>
                </a:cubicBezTo>
                <a:close/>
                <a:moveTo>
                  <a:pt x="427" y="56"/>
                </a:moveTo>
                <a:cubicBezTo>
                  <a:pt x="422" y="55"/>
                  <a:pt x="420" y="45"/>
                  <a:pt x="413" y="49"/>
                </a:cubicBezTo>
                <a:cubicBezTo>
                  <a:pt x="402" y="65"/>
                  <a:pt x="384" y="68"/>
                  <a:pt x="369" y="78"/>
                </a:cubicBezTo>
                <a:cubicBezTo>
                  <a:pt x="347" y="90"/>
                  <a:pt x="321" y="101"/>
                  <a:pt x="309" y="127"/>
                </a:cubicBezTo>
                <a:cubicBezTo>
                  <a:pt x="306" y="135"/>
                  <a:pt x="311" y="145"/>
                  <a:pt x="305" y="151"/>
                </a:cubicBezTo>
                <a:cubicBezTo>
                  <a:pt x="295" y="155"/>
                  <a:pt x="288" y="163"/>
                  <a:pt x="279" y="169"/>
                </a:cubicBezTo>
                <a:cubicBezTo>
                  <a:pt x="256" y="189"/>
                  <a:pt x="246" y="217"/>
                  <a:pt x="246" y="249"/>
                </a:cubicBezTo>
                <a:cubicBezTo>
                  <a:pt x="244" y="254"/>
                  <a:pt x="237" y="250"/>
                  <a:pt x="233" y="252"/>
                </a:cubicBezTo>
                <a:cubicBezTo>
                  <a:pt x="218" y="254"/>
                  <a:pt x="205" y="259"/>
                  <a:pt x="192" y="265"/>
                </a:cubicBezTo>
                <a:cubicBezTo>
                  <a:pt x="173" y="272"/>
                  <a:pt x="159" y="287"/>
                  <a:pt x="151" y="306"/>
                </a:cubicBezTo>
                <a:cubicBezTo>
                  <a:pt x="140" y="307"/>
                  <a:pt x="128" y="307"/>
                  <a:pt x="118" y="313"/>
                </a:cubicBezTo>
                <a:cubicBezTo>
                  <a:pt x="89" y="325"/>
                  <a:pt x="75" y="356"/>
                  <a:pt x="60" y="381"/>
                </a:cubicBezTo>
                <a:cubicBezTo>
                  <a:pt x="58" y="391"/>
                  <a:pt x="53" y="401"/>
                  <a:pt x="52" y="411"/>
                </a:cubicBezTo>
                <a:cubicBezTo>
                  <a:pt x="59" y="423"/>
                  <a:pt x="68" y="434"/>
                  <a:pt x="72" y="448"/>
                </a:cubicBezTo>
                <a:cubicBezTo>
                  <a:pt x="81" y="459"/>
                  <a:pt x="84" y="474"/>
                  <a:pt x="97" y="483"/>
                </a:cubicBezTo>
                <a:cubicBezTo>
                  <a:pt x="106" y="498"/>
                  <a:pt x="125" y="499"/>
                  <a:pt x="141" y="502"/>
                </a:cubicBezTo>
                <a:cubicBezTo>
                  <a:pt x="145" y="512"/>
                  <a:pt x="149" y="521"/>
                  <a:pt x="155" y="530"/>
                </a:cubicBezTo>
                <a:cubicBezTo>
                  <a:pt x="170" y="553"/>
                  <a:pt x="198" y="563"/>
                  <a:pt x="223" y="566"/>
                </a:cubicBezTo>
                <a:cubicBezTo>
                  <a:pt x="231" y="568"/>
                  <a:pt x="239" y="564"/>
                  <a:pt x="246" y="566"/>
                </a:cubicBezTo>
                <a:cubicBezTo>
                  <a:pt x="255" y="596"/>
                  <a:pt x="255" y="630"/>
                  <a:pt x="282" y="650"/>
                </a:cubicBezTo>
                <a:cubicBezTo>
                  <a:pt x="288" y="656"/>
                  <a:pt x="304" y="653"/>
                  <a:pt x="300" y="666"/>
                </a:cubicBezTo>
                <a:cubicBezTo>
                  <a:pt x="298" y="687"/>
                  <a:pt x="312" y="703"/>
                  <a:pt x="325" y="716"/>
                </a:cubicBezTo>
                <a:cubicBezTo>
                  <a:pt x="346" y="732"/>
                  <a:pt x="371" y="742"/>
                  <a:pt x="395" y="751"/>
                </a:cubicBezTo>
                <a:cubicBezTo>
                  <a:pt x="406" y="752"/>
                  <a:pt x="416" y="765"/>
                  <a:pt x="429" y="759"/>
                </a:cubicBezTo>
                <a:cubicBezTo>
                  <a:pt x="453" y="739"/>
                  <a:pt x="490" y="740"/>
                  <a:pt x="510" y="710"/>
                </a:cubicBezTo>
                <a:cubicBezTo>
                  <a:pt x="519" y="686"/>
                  <a:pt x="519" y="686"/>
                  <a:pt x="519" y="686"/>
                </a:cubicBezTo>
                <a:cubicBezTo>
                  <a:pt x="535" y="678"/>
                  <a:pt x="548" y="664"/>
                  <a:pt x="557" y="649"/>
                </a:cubicBezTo>
                <a:cubicBezTo>
                  <a:pt x="568" y="625"/>
                  <a:pt x="578" y="600"/>
                  <a:pt x="582" y="575"/>
                </a:cubicBezTo>
                <a:cubicBezTo>
                  <a:pt x="585" y="571"/>
                  <a:pt x="585" y="571"/>
                  <a:pt x="585" y="571"/>
                </a:cubicBezTo>
                <a:cubicBezTo>
                  <a:pt x="591" y="569"/>
                  <a:pt x="599" y="570"/>
                  <a:pt x="606" y="566"/>
                </a:cubicBezTo>
                <a:cubicBezTo>
                  <a:pt x="635" y="563"/>
                  <a:pt x="664" y="546"/>
                  <a:pt x="675" y="518"/>
                </a:cubicBezTo>
                <a:cubicBezTo>
                  <a:pt x="678" y="513"/>
                  <a:pt x="685" y="515"/>
                  <a:pt x="688" y="516"/>
                </a:cubicBezTo>
                <a:cubicBezTo>
                  <a:pt x="706" y="516"/>
                  <a:pt x="718" y="504"/>
                  <a:pt x="731" y="492"/>
                </a:cubicBezTo>
                <a:cubicBezTo>
                  <a:pt x="750" y="471"/>
                  <a:pt x="764" y="446"/>
                  <a:pt x="774" y="420"/>
                </a:cubicBezTo>
                <a:cubicBezTo>
                  <a:pt x="775" y="416"/>
                  <a:pt x="778" y="411"/>
                  <a:pt x="775" y="407"/>
                </a:cubicBezTo>
                <a:cubicBezTo>
                  <a:pt x="745" y="377"/>
                  <a:pt x="741" y="330"/>
                  <a:pt x="704" y="305"/>
                </a:cubicBezTo>
                <a:cubicBezTo>
                  <a:pt x="694" y="297"/>
                  <a:pt x="679" y="296"/>
                  <a:pt x="666" y="297"/>
                </a:cubicBezTo>
                <a:cubicBezTo>
                  <a:pt x="662" y="296"/>
                  <a:pt x="659" y="291"/>
                  <a:pt x="657" y="287"/>
                </a:cubicBezTo>
                <a:cubicBezTo>
                  <a:pt x="646" y="269"/>
                  <a:pt x="629" y="252"/>
                  <a:pt x="609" y="244"/>
                </a:cubicBezTo>
                <a:cubicBezTo>
                  <a:pt x="602" y="241"/>
                  <a:pt x="593" y="240"/>
                  <a:pt x="586" y="239"/>
                </a:cubicBezTo>
                <a:cubicBezTo>
                  <a:pt x="582" y="238"/>
                  <a:pt x="576" y="240"/>
                  <a:pt x="573" y="236"/>
                </a:cubicBezTo>
                <a:cubicBezTo>
                  <a:pt x="568" y="211"/>
                  <a:pt x="568" y="185"/>
                  <a:pt x="552" y="165"/>
                </a:cubicBezTo>
                <a:cubicBezTo>
                  <a:pt x="545" y="152"/>
                  <a:pt x="533" y="141"/>
                  <a:pt x="520" y="135"/>
                </a:cubicBezTo>
                <a:cubicBezTo>
                  <a:pt x="516" y="120"/>
                  <a:pt x="506" y="107"/>
                  <a:pt x="494" y="95"/>
                </a:cubicBezTo>
                <a:cubicBezTo>
                  <a:pt x="475" y="75"/>
                  <a:pt x="448" y="72"/>
                  <a:pt x="427" y="56"/>
                </a:cubicBezTo>
                <a:close/>
                <a:moveTo>
                  <a:pt x="434" y="67"/>
                </a:moveTo>
                <a:cubicBezTo>
                  <a:pt x="428" y="63"/>
                  <a:pt x="423" y="59"/>
                  <a:pt x="417" y="55"/>
                </a:cubicBezTo>
                <a:cubicBezTo>
                  <a:pt x="402" y="68"/>
                  <a:pt x="384" y="74"/>
                  <a:pt x="368" y="84"/>
                </a:cubicBezTo>
                <a:cubicBezTo>
                  <a:pt x="348" y="96"/>
                  <a:pt x="321" y="107"/>
                  <a:pt x="314" y="132"/>
                </a:cubicBezTo>
                <a:cubicBezTo>
                  <a:pt x="312" y="138"/>
                  <a:pt x="316" y="148"/>
                  <a:pt x="311" y="153"/>
                </a:cubicBezTo>
                <a:cubicBezTo>
                  <a:pt x="303" y="156"/>
                  <a:pt x="298" y="162"/>
                  <a:pt x="291" y="167"/>
                </a:cubicBezTo>
                <a:cubicBezTo>
                  <a:pt x="269" y="182"/>
                  <a:pt x="257" y="205"/>
                  <a:pt x="253" y="230"/>
                </a:cubicBezTo>
                <a:cubicBezTo>
                  <a:pt x="250" y="238"/>
                  <a:pt x="256" y="250"/>
                  <a:pt x="248" y="255"/>
                </a:cubicBezTo>
                <a:cubicBezTo>
                  <a:pt x="224" y="258"/>
                  <a:pt x="201" y="263"/>
                  <a:pt x="181" y="277"/>
                </a:cubicBezTo>
                <a:cubicBezTo>
                  <a:pt x="167" y="284"/>
                  <a:pt x="162" y="297"/>
                  <a:pt x="155" y="310"/>
                </a:cubicBezTo>
                <a:cubicBezTo>
                  <a:pt x="137" y="312"/>
                  <a:pt x="137" y="312"/>
                  <a:pt x="137" y="312"/>
                </a:cubicBezTo>
                <a:cubicBezTo>
                  <a:pt x="125" y="314"/>
                  <a:pt x="115" y="320"/>
                  <a:pt x="105" y="327"/>
                </a:cubicBezTo>
                <a:cubicBezTo>
                  <a:pt x="85" y="345"/>
                  <a:pt x="74" y="368"/>
                  <a:pt x="63" y="391"/>
                </a:cubicBezTo>
                <a:cubicBezTo>
                  <a:pt x="62" y="398"/>
                  <a:pt x="56" y="404"/>
                  <a:pt x="60" y="412"/>
                </a:cubicBezTo>
                <a:cubicBezTo>
                  <a:pt x="72" y="429"/>
                  <a:pt x="77" y="448"/>
                  <a:pt x="89" y="466"/>
                </a:cubicBezTo>
                <a:cubicBezTo>
                  <a:pt x="92" y="472"/>
                  <a:pt x="98" y="479"/>
                  <a:pt x="101" y="484"/>
                </a:cubicBezTo>
                <a:cubicBezTo>
                  <a:pt x="110" y="487"/>
                  <a:pt x="117" y="493"/>
                  <a:pt x="127" y="495"/>
                </a:cubicBezTo>
                <a:cubicBezTo>
                  <a:pt x="133" y="497"/>
                  <a:pt x="140" y="494"/>
                  <a:pt x="146" y="498"/>
                </a:cubicBezTo>
                <a:cubicBezTo>
                  <a:pt x="149" y="510"/>
                  <a:pt x="155" y="521"/>
                  <a:pt x="162" y="531"/>
                </a:cubicBezTo>
                <a:cubicBezTo>
                  <a:pt x="166" y="533"/>
                  <a:pt x="168" y="538"/>
                  <a:pt x="171" y="541"/>
                </a:cubicBezTo>
                <a:cubicBezTo>
                  <a:pt x="181" y="549"/>
                  <a:pt x="192" y="552"/>
                  <a:pt x="203" y="557"/>
                </a:cubicBezTo>
                <a:cubicBezTo>
                  <a:pt x="216" y="563"/>
                  <a:pt x="233" y="560"/>
                  <a:pt x="248" y="560"/>
                </a:cubicBezTo>
                <a:cubicBezTo>
                  <a:pt x="252" y="565"/>
                  <a:pt x="252" y="565"/>
                  <a:pt x="252" y="565"/>
                </a:cubicBezTo>
                <a:cubicBezTo>
                  <a:pt x="257" y="594"/>
                  <a:pt x="258" y="625"/>
                  <a:pt x="283" y="646"/>
                </a:cubicBezTo>
                <a:cubicBezTo>
                  <a:pt x="303" y="654"/>
                  <a:pt x="303" y="654"/>
                  <a:pt x="303" y="654"/>
                </a:cubicBezTo>
                <a:cubicBezTo>
                  <a:pt x="307" y="662"/>
                  <a:pt x="306" y="675"/>
                  <a:pt x="308" y="684"/>
                </a:cubicBezTo>
                <a:cubicBezTo>
                  <a:pt x="313" y="695"/>
                  <a:pt x="319" y="705"/>
                  <a:pt x="329" y="713"/>
                </a:cubicBezTo>
                <a:cubicBezTo>
                  <a:pt x="362" y="733"/>
                  <a:pt x="362" y="733"/>
                  <a:pt x="362" y="733"/>
                </a:cubicBezTo>
                <a:cubicBezTo>
                  <a:pt x="374" y="736"/>
                  <a:pt x="387" y="742"/>
                  <a:pt x="399" y="748"/>
                </a:cubicBezTo>
                <a:cubicBezTo>
                  <a:pt x="407" y="749"/>
                  <a:pt x="414" y="755"/>
                  <a:pt x="422" y="757"/>
                </a:cubicBezTo>
                <a:cubicBezTo>
                  <a:pt x="428" y="753"/>
                  <a:pt x="434" y="749"/>
                  <a:pt x="440" y="747"/>
                </a:cubicBezTo>
                <a:cubicBezTo>
                  <a:pt x="443" y="746"/>
                  <a:pt x="443" y="746"/>
                  <a:pt x="443" y="746"/>
                </a:cubicBezTo>
                <a:cubicBezTo>
                  <a:pt x="453" y="740"/>
                  <a:pt x="465" y="738"/>
                  <a:pt x="475" y="732"/>
                </a:cubicBezTo>
                <a:cubicBezTo>
                  <a:pt x="490" y="727"/>
                  <a:pt x="504" y="713"/>
                  <a:pt x="509" y="697"/>
                </a:cubicBezTo>
                <a:cubicBezTo>
                  <a:pt x="511" y="693"/>
                  <a:pt x="510" y="687"/>
                  <a:pt x="513" y="682"/>
                </a:cubicBezTo>
                <a:cubicBezTo>
                  <a:pt x="529" y="678"/>
                  <a:pt x="542" y="664"/>
                  <a:pt x="551" y="650"/>
                </a:cubicBezTo>
                <a:cubicBezTo>
                  <a:pt x="560" y="629"/>
                  <a:pt x="569" y="607"/>
                  <a:pt x="575" y="585"/>
                </a:cubicBezTo>
                <a:cubicBezTo>
                  <a:pt x="578" y="579"/>
                  <a:pt x="575" y="572"/>
                  <a:pt x="579" y="568"/>
                </a:cubicBezTo>
                <a:cubicBezTo>
                  <a:pt x="590" y="564"/>
                  <a:pt x="604" y="564"/>
                  <a:pt x="616" y="560"/>
                </a:cubicBezTo>
                <a:cubicBezTo>
                  <a:pt x="630" y="558"/>
                  <a:pt x="643" y="549"/>
                  <a:pt x="654" y="540"/>
                </a:cubicBezTo>
                <a:cubicBezTo>
                  <a:pt x="664" y="531"/>
                  <a:pt x="668" y="519"/>
                  <a:pt x="675" y="509"/>
                </a:cubicBezTo>
                <a:cubicBezTo>
                  <a:pt x="680" y="509"/>
                  <a:pt x="684" y="510"/>
                  <a:pt x="688" y="511"/>
                </a:cubicBezTo>
                <a:cubicBezTo>
                  <a:pt x="698" y="511"/>
                  <a:pt x="706" y="506"/>
                  <a:pt x="714" y="501"/>
                </a:cubicBezTo>
                <a:cubicBezTo>
                  <a:pt x="736" y="482"/>
                  <a:pt x="754" y="457"/>
                  <a:pt x="764" y="429"/>
                </a:cubicBezTo>
                <a:cubicBezTo>
                  <a:pt x="765" y="423"/>
                  <a:pt x="771" y="418"/>
                  <a:pt x="771" y="411"/>
                </a:cubicBezTo>
                <a:cubicBezTo>
                  <a:pt x="744" y="382"/>
                  <a:pt x="740" y="344"/>
                  <a:pt x="710" y="316"/>
                </a:cubicBezTo>
                <a:cubicBezTo>
                  <a:pt x="699" y="302"/>
                  <a:pt x="679" y="302"/>
                  <a:pt x="663" y="303"/>
                </a:cubicBezTo>
                <a:cubicBezTo>
                  <a:pt x="659" y="302"/>
                  <a:pt x="657" y="297"/>
                  <a:pt x="655" y="294"/>
                </a:cubicBezTo>
                <a:cubicBezTo>
                  <a:pt x="638" y="261"/>
                  <a:pt x="603" y="242"/>
                  <a:pt x="568" y="244"/>
                </a:cubicBezTo>
                <a:cubicBezTo>
                  <a:pt x="564" y="214"/>
                  <a:pt x="563" y="182"/>
                  <a:pt x="542" y="160"/>
                </a:cubicBezTo>
                <a:cubicBezTo>
                  <a:pt x="536" y="150"/>
                  <a:pt x="525" y="145"/>
                  <a:pt x="515" y="139"/>
                </a:cubicBezTo>
                <a:cubicBezTo>
                  <a:pt x="512" y="128"/>
                  <a:pt x="512" y="128"/>
                  <a:pt x="512" y="128"/>
                </a:cubicBezTo>
                <a:cubicBezTo>
                  <a:pt x="496" y="96"/>
                  <a:pt x="463" y="80"/>
                  <a:pt x="434" y="67"/>
                </a:cubicBezTo>
                <a:close/>
                <a:moveTo>
                  <a:pt x="431" y="195"/>
                </a:moveTo>
                <a:cubicBezTo>
                  <a:pt x="426" y="192"/>
                  <a:pt x="427" y="183"/>
                  <a:pt x="420" y="183"/>
                </a:cubicBezTo>
                <a:cubicBezTo>
                  <a:pt x="413" y="199"/>
                  <a:pt x="399" y="211"/>
                  <a:pt x="384" y="219"/>
                </a:cubicBezTo>
                <a:cubicBezTo>
                  <a:pt x="367" y="234"/>
                  <a:pt x="347" y="253"/>
                  <a:pt x="349" y="278"/>
                </a:cubicBezTo>
                <a:cubicBezTo>
                  <a:pt x="351" y="289"/>
                  <a:pt x="360" y="298"/>
                  <a:pt x="370" y="301"/>
                </a:cubicBezTo>
                <a:cubicBezTo>
                  <a:pt x="378" y="301"/>
                  <a:pt x="385" y="298"/>
                  <a:pt x="390" y="294"/>
                </a:cubicBezTo>
                <a:cubicBezTo>
                  <a:pt x="397" y="288"/>
                  <a:pt x="400" y="278"/>
                  <a:pt x="399" y="269"/>
                </a:cubicBezTo>
                <a:cubicBezTo>
                  <a:pt x="394" y="263"/>
                  <a:pt x="389" y="259"/>
                  <a:pt x="382" y="259"/>
                </a:cubicBezTo>
                <a:cubicBezTo>
                  <a:pt x="382" y="257"/>
                  <a:pt x="383" y="256"/>
                  <a:pt x="384" y="254"/>
                </a:cubicBezTo>
                <a:cubicBezTo>
                  <a:pt x="386" y="252"/>
                  <a:pt x="390" y="251"/>
                  <a:pt x="393" y="252"/>
                </a:cubicBezTo>
                <a:cubicBezTo>
                  <a:pt x="399" y="253"/>
                  <a:pt x="404" y="257"/>
                  <a:pt x="407" y="263"/>
                </a:cubicBezTo>
                <a:cubicBezTo>
                  <a:pt x="410" y="272"/>
                  <a:pt x="409" y="285"/>
                  <a:pt x="403" y="292"/>
                </a:cubicBezTo>
                <a:cubicBezTo>
                  <a:pt x="401" y="296"/>
                  <a:pt x="394" y="297"/>
                  <a:pt x="397" y="302"/>
                </a:cubicBezTo>
                <a:cubicBezTo>
                  <a:pt x="407" y="307"/>
                  <a:pt x="406" y="321"/>
                  <a:pt x="417" y="323"/>
                </a:cubicBezTo>
                <a:cubicBezTo>
                  <a:pt x="422" y="319"/>
                  <a:pt x="423" y="312"/>
                  <a:pt x="427" y="307"/>
                </a:cubicBezTo>
                <a:cubicBezTo>
                  <a:pt x="431" y="302"/>
                  <a:pt x="438" y="300"/>
                  <a:pt x="438" y="292"/>
                </a:cubicBezTo>
                <a:cubicBezTo>
                  <a:pt x="434" y="289"/>
                  <a:pt x="433" y="284"/>
                  <a:pt x="430" y="279"/>
                </a:cubicBezTo>
                <a:cubicBezTo>
                  <a:pt x="429" y="270"/>
                  <a:pt x="430" y="258"/>
                  <a:pt x="439" y="252"/>
                </a:cubicBezTo>
                <a:cubicBezTo>
                  <a:pt x="444" y="251"/>
                  <a:pt x="450" y="251"/>
                  <a:pt x="453" y="253"/>
                </a:cubicBezTo>
                <a:cubicBezTo>
                  <a:pt x="458" y="261"/>
                  <a:pt x="448" y="258"/>
                  <a:pt x="446" y="262"/>
                </a:cubicBezTo>
                <a:cubicBezTo>
                  <a:pt x="441" y="264"/>
                  <a:pt x="439" y="269"/>
                  <a:pt x="439" y="274"/>
                </a:cubicBezTo>
                <a:cubicBezTo>
                  <a:pt x="438" y="280"/>
                  <a:pt x="440" y="284"/>
                  <a:pt x="444" y="288"/>
                </a:cubicBezTo>
                <a:cubicBezTo>
                  <a:pt x="451" y="291"/>
                  <a:pt x="462" y="294"/>
                  <a:pt x="469" y="288"/>
                </a:cubicBezTo>
                <a:cubicBezTo>
                  <a:pt x="478" y="280"/>
                  <a:pt x="481" y="270"/>
                  <a:pt x="482" y="260"/>
                </a:cubicBezTo>
                <a:cubicBezTo>
                  <a:pt x="481" y="244"/>
                  <a:pt x="475" y="227"/>
                  <a:pt x="462" y="217"/>
                </a:cubicBezTo>
                <a:cubicBezTo>
                  <a:pt x="452" y="209"/>
                  <a:pt x="440" y="203"/>
                  <a:pt x="431" y="195"/>
                </a:cubicBezTo>
                <a:close/>
                <a:moveTo>
                  <a:pt x="528" y="298"/>
                </a:moveTo>
                <a:cubicBezTo>
                  <a:pt x="519" y="286"/>
                  <a:pt x="503" y="283"/>
                  <a:pt x="489" y="283"/>
                </a:cubicBezTo>
                <a:cubicBezTo>
                  <a:pt x="484" y="284"/>
                  <a:pt x="480" y="286"/>
                  <a:pt x="478" y="290"/>
                </a:cubicBezTo>
                <a:cubicBezTo>
                  <a:pt x="471" y="301"/>
                  <a:pt x="457" y="302"/>
                  <a:pt x="445" y="300"/>
                </a:cubicBezTo>
                <a:cubicBezTo>
                  <a:pt x="433" y="311"/>
                  <a:pt x="423" y="324"/>
                  <a:pt x="416" y="338"/>
                </a:cubicBezTo>
                <a:cubicBezTo>
                  <a:pt x="414" y="338"/>
                  <a:pt x="414" y="338"/>
                  <a:pt x="414" y="338"/>
                </a:cubicBezTo>
                <a:cubicBezTo>
                  <a:pt x="408" y="329"/>
                  <a:pt x="399" y="320"/>
                  <a:pt x="392" y="312"/>
                </a:cubicBezTo>
                <a:cubicBezTo>
                  <a:pt x="389" y="310"/>
                  <a:pt x="386" y="303"/>
                  <a:pt x="382" y="308"/>
                </a:cubicBezTo>
                <a:cubicBezTo>
                  <a:pt x="379" y="308"/>
                  <a:pt x="375" y="311"/>
                  <a:pt x="373" y="308"/>
                </a:cubicBezTo>
                <a:cubicBezTo>
                  <a:pt x="370" y="312"/>
                  <a:pt x="364" y="307"/>
                  <a:pt x="360" y="308"/>
                </a:cubicBezTo>
                <a:cubicBezTo>
                  <a:pt x="358" y="306"/>
                  <a:pt x="358" y="306"/>
                  <a:pt x="358" y="306"/>
                </a:cubicBezTo>
                <a:cubicBezTo>
                  <a:pt x="351" y="302"/>
                  <a:pt x="346" y="294"/>
                  <a:pt x="344" y="286"/>
                </a:cubicBezTo>
                <a:cubicBezTo>
                  <a:pt x="342" y="285"/>
                  <a:pt x="340" y="286"/>
                  <a:pt x="338" y="287"/>
                </a:cubicBezTo>
                <a:cubicBezTo>
                  <a:pt x="327" y="284"/>
                  <a:pt x="318" y="291"/>
                  <a:pt x="312" y="298"/>
                </a:cubicBezTo>
                <a:cubicBezTo>
                  <a:pt x="306" y="306"/>
                  <a:pt x="300" y="316"/>
                  <a:pt x="302" y="326"/>
                </a:cubicBezTo>
                <a:cubicBezTo>
                  <a:pt x="299" y="340"/>
                  <a:pt x="307" y="354"/>
                  <a:pt x="317" y="364"/>
                </a:cubicBezTo>
                <a:cubicBezTo>
                  <a:pt x="324" y="365"/>
                  <a:pt x="331" y="371"/>
                  <a:pt x="339" y="367"/>
                </a:cubicBezTo>
                <a:cubicBezTo>
                  <a:pt x="343" y="364"/>
                  <a:pt x="350" y="363"/>
                  <a:pt x="349" y="358"/>
                </a:cubicBezTo>
                <a:cubicBezTo>
                  <a:pt x="352" y="352"/>
                  <a:pt x="351" y="344"/>
                  <a:pt x="357" y="340"/>
                </a:cubicBezTo>
                <a:cubicBezTo>
                  <a:pt x="363" y="337"/>
                  <a:pt x="369" y="335"/>
                  <a:pt x="375" y="337"/>
                </a:cubicBezTo>
                <a:cubicBezTo>
                  <a:pt x="384" y="345"/>
                  <a:pt x="392" y="354"/>
                  <a:pt x="391" y="367"/>
                </a:cubicBezTo>
                <a:cubicBezTo>
                  <a:pt x="390" y="371"/>
                  <a:pt x="390" y="377"/>
                  <a:pt x="384" y="379"/>
                </a:cubicBezTo>
                <a:cubicBezTo>
                  <a:pt x="378" y="380"/>
                  <a:pt x="372" y="379"/>
                  <a:pt x="367" y="375"/>
                </a:cubicBezTo>
                <a:cubicBezTo>
                  <a:pt x="367" y="371"/>
                  <a:pt x="362" y="372"/>
                  <a:pt x="359" y="372"/>
                </a:cubicBezTo>
                <a:cubicBezTo>
                  <a:pt x="352" y="381"/>
                  <a:pt x="341" y="386"/>
                  <a:pt x="336" y="396"/>
                </a:cubicBezTo>
                <a:cubicBezTo>
                  <a:pt x="326" y="409"/>
                  <a:pt x="319" y="429"/>
                  <a:pt x="326" y="445"/>
                </a:cubicBezTo>
                <a:cubicBezTo>
                  <a:pt x="331" y="457"/>
                  <a:pt x="347" y="461"/>
                  <a:pt x="349" y="475"/>
                </a:cubicBezTo>
                <a:cubicBezTo>
                  <a:pt x="350" y="480"/>
                  <a:pt x="350" y="486"/>
                  <a:pt x="345" y="490"/>
                </a:cubicBezTo>
                <a:cubicBezTo>
                  <a:pt x="337" y="491"/>
                  <a:pt x="327" y="494"/>
                  <a:pt x="323" y="485"/>
                </a:cubicBezTo>
                <a:cubicBezTo>
                  <a:pt x="318" y="473"/>
                  <a:pt x="318" y="461"/>
                  <a:pt x="314" y="449"/>
                </a:cubicBezTo>
                <a:cubicBezTo>
                  <a:pt x="311" y="442"/>
                  <a:pt x="305" y="436"/>
                  <a:pt x="297" y="434"/>
                </a:cubicBezTo>
                <a:cubicBezTo>
                  <a:pt x="290" y="431"/>
                  <a:pt x="283" y="435"/>
                  <a:pt x="278" y="440"/>
                </a:cubicBezTo>
                <a:cubicBezTo>
                  <a:pt x="271" y="447"/>
                  <a:pt x="267" y="459"/>
                  <a:pt x="272" y="469"/>
                </a:cubicBezTo>
                <a:cubicBezTo>
                  <a:pt x="273" y="473"/>
                  <a:pt x="269" y="472"/>
                  <a:pt x="268" y="473"/>
                </a:cubicBezTo>
                <a:cubicBezTo>
                  <a:pt x="261" y="470"/>
                  <a:pt x="260" y="463"/>
                  <a:pt x="260" y="456"/>
                </a:cubicBezTo>
                <a:cubicBezTo>
                  <a:pt x="260" y="445"/>
                  <a:pt x="263" y="432"/>
                  <a:pt x="275" y="426"/>
                </a:cubicBezTo>
                <a:cubicBezTo>
                  <a:pt x="280" y="420"/>
                  <a:pt x="289" y="426"/>
                  <a:pt x="295" y="420"/>
                </a:cubicBezTo>
                <a:cubicBezTo>
                  <a:pt x="300" y="411"/>
                  <a:pt x="307" y="402"/>
                  <a:pt x="306" y="390"/>
                </a:cubicBezTo>
                <a:cubicBezTo>
                  <a:pt x="306" y="373"/>
                  <a:pt x="299" y="356"/>
                  <a:pt x="284" y="346"/>
                </a:cubicBezTo>
                <a:cubicBezTo>
                  <a:pt x="273" y="343"/>
                  <a:pt x="261" y="344"/>
                  <a:pt x="252" y="351"/>
                </a:cubicBezTo>
                <a:cubicBezTo>
                  <a:pt x="249" y="354"/>
                  <a:pt x="246" y="359"/>
                  <a:pt x="245" y="364"/>
                </a:cubicBezTo>
                <a:cubicBezTo>
                  <a:pt x="245" y="371"/>
                  <a:pt x="249" y="377"/>
                  <a:pt x="250" y="384"/>
                </a:cubicBezTo>
                <a:cubicBezTo>
                  <a:pt x="250" y="385"/>
                  <a:pt x="248" y="385"/>
                  <a:pt x="247" y="386"/>
                </a:cubicBezTo>
                <a:cubicBezTo>
                  <a:pt x="243" y="385"/>
                  <a:pt x="236" y="385"/>
                  <a:pt x="234" y="380"/>
                </a:cubicBezTo>
                <a:cubicBezTo>
                  <a:pt x="230" y="373"/>
                  <a:pt x="232" y="366"/>
                  <a:pt x="230" y="358"/>
                </a:cubicBezTo>
                <a:cubicBezTo>
                  <a:pt x="228" y="358"/>
                  <a:pt x="226" y="356"/>
                  <a:pt x="223" y="357"/>
                </a:cubicBezTo>
                <a:cubicBezTo>
                  <a:pt x="211" y="359"/>
                  <a:pt x="200" y="370"/>
                  <a:pt x="197" y="382"/>
                </a:cubicBezTo>
                <a:cubicBezTo>
                  <a:pt x="195" y="396"/>
                  <a:pt x="198" y="411"/>
                  <a:pt x="210" y="420"/>
                </a:cubicBezTo>
                <a:cubicBezTo>
                  <a:pt x="217" y="421"/>
                  <a:pt x="219" y="410"/>
                  <a:pt x="227" y="411"/>
                </a:cubicBezTo>
                <a:cubicBezTo>
                  <a:pt x="232" y="411"/>
                  <a:pt x="238" y="410"/>
                  <a:pt x="240" y="415"/>
                </a:cubicBezTo>
                <a:cubicBezTo>
                  <a:pt x="243" y="419"/>
                  <a:pt x="242" y="424"/>
                  <a:pt x="241" y="428"/>
                </a:cubicBezTo>
                <a:cubicBezTo>
                  <a:pt x="235" y="437"/>
                  <a:pt x="233" y="448"/>
                  <a:pt x="230" y="459"/>
                </a:cubicBezTo>
                <a:cubicBezTo>
                  <a:pt x="227" y="482"/>
                  <a:pt x="235" y="503"/>
                  <a:pt x="254" y="516"/>
                </a:cubicBezTo>
                <a:cubicBezTo>
                  <a:pt x="261" y="524"/>
                  <a:pt x="274" y="521"/>
                  <a:pt x="283" y="518"/>
                </a:cubicBezTo>
                <a:cubicBezTo>
                  <a:pt x="291" y="523"/>
                  <a:pt x="291" y="523"/>
                  <a:pt x="291" y="523"/>
                </a:cubicBezTo>
                <a:cubicBezTo>
                  <a:pt x="297" y="537"/>
                  <a:pt x="312" y="546"/>
                  <a:pt x="328" y="548"/>
                </a:cubicBezTo>
                <a:cubicBezTo>
                  <a:pt x="331" y="549"/>
                  <a:pt x="332" y="544"/>
                  <a:pt x="333" y="543"/>
                </a:cubicBezTo>
                <a:cubicBezTo>
                  <a:pt x="335" y="537"/>
                  <a:pt x="339" y="532"/>
                  <a:pt x="344" y="527"/>
                </a:cubicBezTo>
                <a:cubicBezTo>
                  <a:pt x="344" y="523"/>
                  <a:pt x="349" y="525"/>
                  <a:pt x="351" y="524"/>
                </a:cubicBezTo>
                <a:cubicBezTo>
                  <a:pt x="356" y="520"/>
                  <a:pt x="363" y="524"/>
                  <a:pt x="370" y="521"/>
                </a:cubicBezTo>
                <a:cubicBezTo>
                  <a:pt x="375" y="524"/>
                  <a:pt x="384" y="523"/>
                  <a:pt x="386" y="531"/>
                </a:cubicBezTo>
                <a:cubicBezTo>
                  <a:pt x="385" y="532"/>
                  <a:pt x="385" y="532"/>
                  <a:pt x="385" y="532"/>
                </a:cubicBezTo>
                <a:cubicBezTo>
                  <a:pt x="380" y="529"/>
                  <a:pt x="374" y="526"/>
                  <a:pt x="368" y="527"/>
                </a:cubicBezTo>
                <a:cubicBezTo>
                  <a:pt x="355" y="531"/>
                  <a:pt x="344" y="539"/>
                  <a:pt x="342" y="553"/>
                </a:cubicBezTo>
                <a:cubicBezTo>
                  <a:pt x="342" y="569"/>
                  <a:pt x="352" y="585"/>
                  <a:pt x="366" y="594"/>
                </a:cubicBezTo>
                <a:cubicBezTo>
                  <a:pt x="367" y="594"/>
                  <a:pt x="367" y="594"/>
                  <a:pt x="367" y="594"/>
                </a:cubicBezTo>
                <a:cubicBezTo>
                  <a:pt x="379" y="602"/>
                  <a:pt x="397" y="609"/>
                  <a:pt x="402" y="623"/>
                </a:cubicBezTo>
                <a:cubicBezTo>
                  <a:pt x="408" y="626"/>
                  <a:pt x="405" y="634"/>
                  <a:pt x="410" y="638"/>
                </a:cubicBezTo>
                <a:cubicBezTo>
                  <a:pt x="412" y="640"/>
                  <a:pt x="415" y="639"/>
                  <a:pt x="417" y="637"/>
                </a:cubicBezTo>
                <a:cubicBezTo>
                  <a:pt x="422" y="631"/>
                  <a:pt x="422" y="623"/>
                  <a:pt x="426" y="616"/>
                </a:cubicBezTo>
                <a:cubicBezTo>
                  <a:pt x="428" y="608"/>
                  <a:pt x="436" y="604"/>
                  <a:pt x="442" y="599"/>
                </a:cubicBezTo>
                <a:cubicBezTo>
                  <a:pt x="452" y="585"/>
                  <a:pt x="473" y="582"/>
                  <a:pt x="477" y="564"/>
                </a:cubicBezTo>
                <a:cubicBezTo>
                  <a:pt x="481" y="554"/>
                  <a:pt x="479" y="542"/>
                  <a:pt x="471" y="534"/>
                </a:cubicBezTo>
                <a:cubicBezTo>
                  <a:pt x="463" y="533"/>
                  <a:pt x="456" y="525"/>
                  <a:pt x="447" y="525"/>
                </a:cubicBezTo>
                <a:cubicBezTo>
                  <a:pt x="445" y="529"/>
                  <a:pt x="441" y="524"/>
                  <a:pt x="440" y="529"/>
                </a:cubicBezTo>
                <a:cubicBezTo>
                  <a:pt x="431" y="531"/>
                  <a:pt x="430" y="542"/>
                  <a:pt x="424" y="548"/>
                </a:cubicBezTo>
                <a:cubicBezTo>
                  <a:pt x="419" y="543"/>
                  <a:pt x="422" y="537"/>
                  <a:pt x="424" y="531"/>
                </a:cubicBezTo>
                <a:cubicBezTo>
                  <a:pt x="430" y="529"/>
                  <a:pt x="434" y="521"/>
                  <a:pt x="441" y="523"/>
                </a:cubicBezTo>
                <a:cubicBezTo>
                  <a:pt x="442" y="518"/>
                  <a:pt x="447" y="521"/>
                  <a:pt x="449" y="519"/>
                </a:cubicBezTo>
                <a:cubicBezTo>
                  <a:pt x="455" y="519"/>
                  <a:pt x="463" y="519"/>
                  <a:pt x="468" y="523"/>
                </a:cubicBezTo>
                <a:cubicBezTo>
                  <a:pt x="474" y="522"/>
                  <a:pt x="473" y="530"/>
                  <a:pt x="478" y="532"/>
                </a:cubicBezTo>
                <a:cubicBezTo>
                  <a:pt x="479" y="537"/>
                  <a:pt x="485" y="538"/>
                  <a:pt x="486" y="542"/>
                </a:cubicBezTo>
                <a:cubicBezTo>
                  <a:pt x="490" y="544"/>
                  <a:pt x="495" y="544"/>
                  <a:pt x="499" y="542"/>
                </a:cubicBezTo>
                <a:cubicBezTo>
                  <a:pt x="507" y="543"/>
                  <a:pt x="513" y="536"/>
                  <a:pt x="520" y="534"/>
                </a:cubicBezTo>
                <a:cubicBezTo>
                  <a:pt x="524" y="531"/>
                  <a:pt x="525" y="524"/>
                  <a:pt x="531" y="524"/>
                </a:cubicBezTo>
                <a:cubicBezTo>
                  <a:pt x="546" y="531"/>
                  <a:pt x="559" y="526"/>
                  <a:pt x="573" y="520"/>
                </a:cubicBezTo>
                <a:cubicBezTo>
                  <a:pt x="587" y="513"/>
                  <a:pt x="593" y="495"/>
                  <a:pt x="596" y="479"/>
                </a:cubicBezTo>
                <a:cubicBezTo>
                  <a:pt x="601" y="458"/>
                  <a:pt x="587" y="442"/>
                  <a:pt x="589" y="422"/>
                </a:cubicBezTo>
                <a:cubicBezTo>
                  <a:pt x="590" y="418"/>
                  <a:pt x="590" y="412"/>
                  <a:pt x="596" y="410"/>
                </a:cubicBezTo>
                <a:cubicBezTo>
                  <a:pt x="602" y="407"/>
                  <a:pt x="609" y="408"/>
                  <a:pt x="614" y="412"/>
                </a:cubicBezTo>
                <a:cubicBezTo>
                  <a:pt x="618" y="413"/>
                  <a:pt x="620" y="408"/>
                  <a:pt x="623" y="406"/>
                </a:cubicBezTo>
                <a:cubicBezTo>
                  <a:pt x="627" y="395"/>
                  <a:pt x="631" y="382"/>
                  <a:pt x="624" y="371"/>
                </a:cubicBezTo>
                <a:cubicBezTo>
                  <a:pt x="620" y="359"/>
                  <a:pt x="608" y="357"/>
                  <a:pt x="597" y="354"/>
                </a:cubicBezTo>
                <a:cubicBezTo>
                  <a:pt x="595" y="359"/>
                  <a:pt x="588" y="356"/>
                  <a:pt x="586" y="361"/>
                </a:cubicBezTo>
                <a:cubicBezTo>
                  <a:pt x="589" y="369"/>
                  <a:pt x="589" y="380"/>
                  <a:pt x="582" y="386"/>
                </a:cubicBezTo>
                <a:cubicBezTo>
                  <a:pt x="580" y="387"/>
                  <a:pt x="575" y="389"/>
                  <a:pt x="575" y="385"/>
                </a:cubicBezTo>
                <a:cubicBezTo>
                  <a:pt x="581" y="376"/>
                  <a:pt x="581" y="367"/>
                  <a:pt x="575" y="358"/>
                </a:cubicBezTo>
                <a:cubicBezTo>
                  <a:pt x="571" y="352"/>
                  <a:pt x="565" y="346"/>
                  <a:pt x="558" y="347"/>
                </a:cubicBezTo>
                <a:cubicBezTo>
                  <a:pt x="553" y="348"/>
                  <a:pt x="547" y="347"/>
                  <a:pt x="545" y="351"/>
                </a:cubicBezTo>
                <a:cubicBezTo>
                  <a:pt x="539" y="350"/>
                  <a:pt x="537" y="357"/>
                  <a:pt x="532" y="358"/>
                </a:cubicBezTo>
                <a:cubicBezTo>
                  <a:pt x="523" y="365"/>
                  <a:pt x="525" y="378"/>
                  <a:pt x="522" y="387"/>
                </a:cubicBezTo>
                <a:cubicBezTo>
                  <a:pt x="525" y="402"/>
                  <a:pt x="529" y="419"/>
                  <a:pt x="541" y="431"/>
                </a:cubicBezTo>
                <a:cubicBezTo>
                  <a:pt x="553" y="437"/>
                  <a:pt x="563" y="447"/>
                  <a:pt x="563" y="461"/>
                </a:cubicBezTo>
                <a:cubicBezTo>
                  <a:pt x="564" y="469"/>
                  <a:pt x="558" y="475"/>
                  <a:pt x="552" y="478"/>
                </a:cubicBezTo>
                <a:cubicBezTo>
                  <a:pt x="551" y="479"/>
                  <a:pt x="550" y="477"/>
                  <a:pt x="550" y="476"/>
                </a:cubicBezTo>
                <a:cubicBezTo>
                  <a:pt x="556" y="465"/>
                  <a:pt x="550" y="455"/>
                  <a:pt x="545" y="446"/>
                </a:cubicBezTo>
                <a:cubicBezTo>
                  <a:pt x="539" y="439"/>
                  <a:pt x="529" y="437"/>
                  <a:pt x="519" y="438"/>
                </a:cubicBezTo>
                <a:cubicBezTo>
                  <a:pt x="505" y="447"/>
                  <a:pt x="505" y="447"/>
                  <a:pt x="505" y="447"/>
                </a:cubicBezTo>
                <a:cubicBezTo>
                  <a:pt x="498" y="453"/>
                  <a:pt x="508" y="458"/>
                  <a:pt x="506" y="463"/>
                </a:cubicBezTo>
                <a:cubicBezTo>
                  <a:pt x="507" y="472"/>
                  <a:pt x="504" y="481"/>
                  <a:pt x="497" y="485"/>
                </a:cubicBezTo>
                <a:cubicBezTo>
                  <a:pt x="491" y="488"/>
                  <a:pt x="484" y="488"/>
                  <a:pt x="480" y="483"/>
                </a:cubicBezTo>
                <a:cubicBezTo>
                  <a:pt x="476" y="480"/>
                  <a:pt x="476" y="474"/>
                  <a:pt x="476" y="469"/>
                </a:cubicBezTo>
                <a:cubicBezTo>
                  <a:pt x="479" y="452"/>
                  <a:pt x="495" y="436"/>
                  <a:pt x="512" y="433"/>
                </a:cubicBezTo>
                <a:cubicBezTo>
                  <a:pt x="515" y="418"/>
                  <a:pt x="509" y="403"/>
                  <a:pt x="502" y="390"/>
                </a:cubicBezTo>
                <a:cubicBezTo>
                  <a:pt x="496" y="379"/>
                  <a:pt x="487" y="367"/>
                  <a:pt x="474" y="364"/>
                </a:cubicBezTo>
                <a:cubicBezTo>
                  <a:pt x="469" y="365"/>
                  <a:pt x="470" y="370"/>
                  <a:pt x="469" y="374"/>
                </a:cubicBezTo>
                <a:cubicBezTo>
                  <a:pt x="466" y="380"/>
                  <a:pt x="460" y="380"/>
                  <a:pt x="455" y="381"/>
                </a:cubicBezTo>
                <a:cubicBezTo>
                  <a:pt x="448" y="380"/>
                  <a:pt x="444" y="375"/>
                  <a:pt x="442" y="369"/>
                </a:cubicBezTo>
                <a:cubicBezTo>
                  <a:pt x="441" y="360"/>
                  <a:pt x="441" y="347"/>
                  <a:pt x="452" y="341"/>
                </a:cubicBezTo>
                <a:cubicBezTo>
                  <a:pt x="460" y="340"/>
                  <a:pt x="468" y="335"/>
                  <a:pt x="476" y="338"/>
                </a:cubicBezTo>
                <a:cubicBezTo>
                  <a:pt x="484" y="341"/>
                  <a:pt x="489" y="349"/>
                  <a:pt x="491" y="354"/>
                </a:cubicBezTo>
                <a:cubicBezTo>
                  <a:pt x="496" y="358"/>
                  <a:pt x="504" y="359"/>
                  <a:pt x="512" y="359"/>
                </a:cubicBezTo>
                <a:cubicBezTo>
                  <a:pt x="524" y="357"/>
                  <a:pt x="531" y="345"/>
                  <a:pt x="535" y="335"/>
                </a:cubicBezTo>
                <a:cubicBezTo>
                  <a:pt x="537" y="323"/>
                  <a:pt x="536" y="308"/>
                  <a:pt x="528" y="298"/>
                </a:cubicBezTo>
                <a:close/>
                <a:moveTo>
                  <a:pt x="344" y="373"/>
                </a:moveTo>
                <a:cubicBezTo>
                  <a:pt x="344" y="373"/>
                  <a:pt x="344" y="372"/>
                  <a:pt x="343" y="372"/>
                </a:cubicBezTo>
                <a:cubicBezTo>
                  <a:pt x="343" y="373"/>
                  <a:pt x="343" y="373"/>
                  <a:pt x="343" y="373"/>
                </a:cubicBezTo>
                <a:cubicBezTo>
                  <a:pt x="344" y="373"/>
                  <a:pt x="344" y="373"/>
                  <a:pt x="344" y="373"/>
                </a:cubicBezTo>
                <a:close/>
                <a:moveTo>
                  <a:pt x="462" y="412"/>
                </a:moveTo>
                <a:cubicBezTo>
                  <a:pt x="455" y="400"/>
                  <a:pt x="441" y="402"/>
                  <a:pt x="430" y="402"/>
                </a:cubicBezTo>
                <a:cubicBezTo>
                  <a:pt x="424" y="404"/>
                  <a:pt x="420" y="410"/>
                  <a:pt x="418" y="415"/>
                </a:cubicBezTo>
                <a:cubicBezTo>
                  <a:pt x="418" y="418"/>
                  <a:pt x="414" y="419"/>
                  <a:pt x="412" y="418"/>
                </a:cubicBezTo>
                <a:cubicBezTo>
                  <a:pt x="408" y="414"/>
                  <a:pt x="405" y="407"/>
                  <a:pt x="398" y="406"/>
                </a:cubicBezTo>
                <a:cubicBezTo>
                  <a:pt x="389" y="403"/>
                  <a:pt x="380" y="406"/>
                  <a:pt x="373" y="412"/>
                </a:cubicBezTo>
                <a:cubicBezTo>
                  <a:pt x="367" y="418"/>
                  <a:pt x="365" y="426"/>
                  <a:pt x="366" y="435"/>
                </a:cubicBezTo>
                <a:cubicBezTo>
                  <a:pt x="368" y="438"/>
                  <a:pt x="368" y="446"/>
                  <a:pt x="375" y="445"/>
                </a:cubicBezTo>
                <a:cubicBezTo>
                  <a:pt x="378" y="442"/>
                  <a:pt x="372" y="438"/>
                  <a:pt x="374" y="434"/>
                </a:cubicBezTo>
                <a:cubicBezTo>
                  <a:pt x="375" y="428"/>
                  <a:pt x="380" y="421"/>
                  <a:pt x="386" y="418"/>
                </a:cubicBezTo>
                <a:cubicBezTo>
                  <a:pt x="391" y="418"/>
                  <a:pt x="396" y="415"/>
                  <a:pt x="401" y="419"/>
                </a:cubicBezTo>
                <a:cubicBezTo>
                  <a:pt x="409" y="427"/>
                  <a:pt x="411" y="439"/>
                  <a:pt x="407" y="449"/>
                </a:cubicBezTo>
                <a:cubicBezTo>
                  <a:pt x="400" y="460"/>
                  <a:pt x="395" y="473"/>
                  <a:pt x="395" y="487"/>
                </a:cubicBezTo>
                <a:cubicBezTo>
                  <a:pt x="395" y="496"/>
                  <a:pt x="399" y="504"/>
                  <a:pt x="407" y="510"/>
                </a:cubicBezTo>
                <a:cubicBezTo>
                  <a:pt x="413" y="512"/>
                  <a:pt x="420" y="513"/>
                  <a:pt x="426" y="509"/>
                </a:cubicBezTo>
                <a:cubicBezTo>
                  <a:pt x="430" y="501"/>
                  <a:pt x="435" y="493"/>
                  <a:pt x="435" y="484"/>
                </a:cubicBezTo>
                <a:cubicBezTo>
                  <a:pt x="435" y="462"/>
                  <a:pt x="413" y="446"/>
                  <a:pt x="422" y="424"/>
                </a:cubicBezTo>
                <a:cubicBezTo>
                  <a:pt x="427" y="416"/>
                  <a:pt x="435" y="409"/>
                  <a:pt x="446" y="410"/>
                </a:cubicBezTo>
                <a:cubicBezTo>
                  <a:pt x="452" y="414"/>
                  <a:pt x="461" y="418"/>
                  <a:pt x="462" y="426"/>
                </a:cubicBezTo>
                <a:cubicBezTo>
                  <a:pt x="464" y="430"/>
                  <a:pt x="459" y="438"/>
                  <a:pt x="464" y="438"/>
                </a:cubicBezTo>
                <a:cubicBezTo>
                  <a:pt x="470" y="430"/>
                  <a:pt x="466" y="419"/>
                  <a:pt x="462" y="412"/>
                </a:cubicBezTo>
                <a:close/>
                <a:moveTo>
                  <a:pt x="615" y="667"/>
                </a:moveTo>
                <a:cubicBezTo>
                  <a:pt x="615" y="666"/>
                  <a:pt x="615" y="666"/>
                  <a:pt x="615" y="666"/>
                </a:cubicBezTo>
                <a:cubicBezTo>
                  <a:pt x="614" y="666"/>
                  <a:pt x="614" y="666"/>
                  <a:pt x="614" y="666"/>
                </a:cubicBezTo>
                <a:cubicBezTo>
                  <a:pt x="614" y="667"/>
                  <a:pt x="614" y="667"/>
                  <a:pt x="614" y="667"/>
                </a:cubicBezTo>
                <a:lnTo>
                  <a:pt x="615" y="667"/>
                </a:lnTo>
                <a:close/>
              </a:path>
            </a:pathLst>
          </a:custGeom>
          <a:solidFill>
            <a:srgbClr val="87A79B"/>
          </a:solidFill>
          <a:ln>
            <a:noFill/>
          </a:ln>
        </p:spPr>
        <p:txBody>
          <a:bodyPr vert="horz" wrap="square" lIns="68580" tIns="34290" rIns="68580" bIns="34290" numCol="1" anchor="t" anchorCtr="0" compatLnSpc="1"/>
          <a:lstStyle/>
          <a:p>
            <a:endParaRPr lang="zh-CN" altLang="en-US" sz="1350"/>
          </a:p>
        </p:txBody>
      </p:sp>
      <p:sp>
        <p:nvSpPr>
          <p:cNvPr id="19" name="TextBox 76"/>
          <p:cNvSpPr txBox="1"/>
          <p:nvPr/>
        </p:nvSpPr>
        <p:spPr>
          <a:xfrm>
            <a:off x="6517481" y="1855947"/>
            <a:ext cx="1187291" cy="323374"/>
          </a:xfrm>
          <a:prstGeom prst="rect">
            <a:avLst/>
          </a:prstGeom>
          <a:noFill/>
        </p:spPr>
        <p:txBody>
          <a:bodyPr wrap="square" rtlCol="0">
            <a:spAutoFit/>
          </a:bodyPr>
          <a:lstStyle/>
          <a:p>
            <a:pPr algn="l"/>
            <a:r>
              <a:rPr lang="zh-CN" altLang="en-US" sz="1500" dirty="0">
                <a:solidFill>
                  <a:srgbClr val="87A79B"/>
                </a:solidFill>
                <a:latin typeface="方正苏新诗柳楷简体" panose="02000000000000000000" charset="-122"/>
                <a:ea typeface="创艺简行楷" pitchFamily="2" charset="-122"/>
              </a:rPr>
              <a:t>添加标题</a:t>
            </a:r>
          </a:p>
        </p:txBody>
      </p:sp>
      <p:sp>
        <p:nvSpPr>
          <p:cNvPr id="20" name="文本框 19"/>
          <p:cNvSpPr txBox="1"/>
          <p:nvPr/>
        </p:nvSpPr>
        <p:spPr>
          <a:xfrm>
            <a:off x="6517481" y="2132648"/>
            <a:ext cx="2085975" cy="722472"/>
          </a:xfrm>
          <a:prstGeom prst="rect">
            <a:avLst/>
          </a:prstGeom>
          <a:noFill/>
        </p:spPr>
        <p:txBody>
          <a:bodyPr wrap="square" rtlCol="0">
            <a:spAutoFit/>
          </a:bodyPr>
          <a:lstStyle/>
          <a:p>
            <a:pPr algn="l">
              <a:lnSpc>
                <a:spcPct val="130000"/>
              </a:lnSpc>
            </a:pPr>
            <a:r>
              <a:rPr lang="zh-CN" altLang="en-US" sz="1050" dirty="0">
                <a:solidFill>
                  <a:schemeClr val="tx1">
                    <a:lumMod val="75000"/>
                    <a:lumOff val="25000"/>
                  </a:schemeClr>
                </a:solidFill>
                <a:latin typeface="方正苏新诗柳楷简体" panose="02000000000000000000" charset="-122"/>
                <a:ea typeface="创艺简行楷" pitchFamily="2" charset="-122"/>
              </a:rPr>
              <a:t>请在此添加文字说明，进行详细文字描述。</a:t>
            </a:r>
            <a:r>
              <a:rPr lang="zh-CN" altLang="en-US" sz="1050" dirty="0">
                <a:solidFill>
                  <a:schemeClr val="tx1">
                    <a:lumMod val="75000"/>
                    <a:lumOff val="25000"/>
                  </a:schemeClr>
                </a:solidFill>
                <a:latin typeface="方正苏新诗柳楷简体" panose="02000000000000000000" charset="-122"/>
                <a:ea typeface="创艺简行楷" pitchFamily="2" charset="-122"/>
                <a:sym typeface="+mn-ea"/>
              </a:rPr>
              <a:t>请在此添加文字说明，进行详细文字描述。</a:t>
            </a:r>
            <a:endParaRPr lang="zh-CN" altLang="en-US" sz="1050" dirty="0">
              <a:solidFill>
                <a:schemeClr val="tx1">
                  <a:lumMod val="75000"/>
                  <a:lumOff val="25000"/>
                </a:schemeClr>
              </a:solidFill>
              <a:latin typeface="方正苏新诗柳楷简体" panose="02000000000000000000" charset="-122"/>
              <a:ea typeface="创艺简行楷" pitchFamily="2" charset="-122"/>
            </a:endParaRPr>
          </a:p>
        </p:txBody>
      </p:sp>
      <p:sp>
        <p:nvSpPr>
          <p:cNvPr id="22" name="TextBox 76"/>
          <p:cNvSpPr txBox="1"/>
          <p:nvPr/>
        </p:nvSpPr>
        <p:spPr>
          <a:xfrm>
            <a:off x="6613684" y="3330417"/>
            <a:ext cx="1187291" cy="323374"/>
          </a:xfrm>
          <a:prstGeom prst="rect">
            <a:avLst/>
          </a:prstGeom>
          <a:noFill/>
        </p:spPr>
        <p:txBody>
          <a:bodyPr wrap="square" rtlCol="0">
            <a:spAutoFit/>
          </a:bodyPr>
          <a:lstStyle/>
          <a:p>
            <a:pPr algn="l"/>
            <a:r>
              <a:rPr lang="zh-CN" altLang="en-US" sz="1500" dirty="0">
                <a:solidFill>
                  <a:srgbClr val="87A79B"/>
                </a:solidFill>
                <a:latin typeface="方正苏新诗柳楷简体" panose="02000000000000000000" charset="-122"/>
                <a:ea typeface="创艺简行楷" pitchFamily="2" charset="-122"/>
              </a:rPr>
              <a:t>添加标题</a:t>
            </a:r>
          </a:p>
        </p:txBody>
      </p:sp>
      <p:sp>
        <p:nvSpPr>
          <p:cNvPr id="23" name="文本框 22"/>
          <p:cNvSpPr txBox="1"/>
          <p:nvPr/>
        </p:nvSpPr>
        <p:spPr>
          <a:xfrm>
            <a:off x="6613684" y="3607118"/>
            <a:ext cx="2085975" cy="722472"/>
          </a:xfrm>
          <a:prstGeom prst="rect">
            <a:avLst/>
          </a:prstGeom>
          <a:noFill/>
        </p:spPr>
        <p:txBody>
          <a:bodyPr wrap="square" rtlCol="0">
            <a:spAutoFit/>
          </a:bodyPr>
          <a:lstStyle/>
          <a:p>
            <a:pPr algn="l">
              <a:lnSpc>
                <a:spcPct val="130000"/>
              </a:lnSpc>
            </a:pPr>
            <a:r>
              <a:rPr lang="zh-CN" altLang="en-US" sz="1050" dirty="0">
                <a:solidFill>
                  <a:schemeClr val="tx1">
                    <a:lumMod val="75000"/>
                    <a:lumOff val="25000"/>
                  </a:schemeClr>
                </a:solidFill>
                <a:latin typeface="方正苏新诗柳楷简体" panose="02000000000000000000" charset="-122"/>
                <a:ea typeface="创艺简行楷" pitchFamily="2" charset="-122"/>
              </a:rPr>
              <a:t>请在此添加文字说明，进行详细文字描述。</a:t>
            </a:r>
            <a:r>
              <a:rPr lang="zh-CN" altLang="en-US" sz="1050" dirty="0">
                <a:solidFill>
                  <a:schemeClr val="tx1">
                    <a:lumMod val="75000"/>
                    <a:lumOff val="25000"/>
                  </a:schemeClr>
                </a:solidFill>
                <a:latin typeface="方正苏新诗柳楷简体" panose="02000000000000000000" charset="-122"/>
                <a:ea typeface="创艺简行楷" pitchFamily="2" charset="-122"/>
                <a:sym typeface="+mn-ea"/>
              </a:rPr>
              <a:t>请在此添加文字说明，进行详细文字描述。</a:t>
            </a:r>
            <a:endParaRPr lang="zh-CN" altLang="en-US" sz="1050" dirty="0">
              <a:solidFill>
                <a:schemeClr val="tx1">
                  <a:lumMod val="75000"/>
                  <a:lumOff val="25000"/>
                </a:schemeClr>
              </a:solidFill>
              <a:latin typeface="方正苏新诗柳楷简体" panose="02000000000000000000" charset="-122"/>
              <a:ea typeface="创艺简行楷" pitchFamily="2" charset="-122"/>
            </a:endParaRPr>
          </a:p>
        </p:txBody>
      </p:sp>
      <p:grpSp>
        <p:nvGrpSpPr>
          <p:cNvPr id="25" name="组合 24"/>
          <p:cNvGrpSpPr/>
          <p:nvPr/>
        </p:nvGrpSpPr>
        <p:grpSpPr>
          <a:xfrm>
            <a:off x="2285562" y="0"/>
            <a:ext cx="4572877" cy="850989"/>
            <a:chOff x="2285562" y="0"/>
            <a:chExt cx="4572877" cy="850989"/>
          </a:xfrm>
        </p:grpSpPr>
        <p:grpSp>
          <p:nvGrpSpPr>
            <p:cNvPr id="29" name="组合 28"/>
            <p:cNvGrpSpPr/>
            <p:nvPr/>
          </p:nvGrpSpPr>
          <p:grpSpPr>
            <a:xfrm>
              <a:off x="3248305" y="192293"/>
              <a:ext cx="2783997" cy="617463"/>
              <a:chOff x="10408" y="2007"/>
              <a:chExt cx="4626" cy="1026"/>
            </a:xfrm>
          </p:grpSpPr>
          <p:sp>
            <p:nvSpPr>
              <p:cNvPr id="32" name="文本框 31"/>
              <p:cNvSpPr txBox="1"/>
              <p:nvPr/>
            </p:nvSpPr>
            <p:spPr>
              <a:xfrm>
                <a:off x="10408" y="2007"/>
                <a:ext cx="4398" cy="767"/>
              </a:xfrm>
              <a:prstGeom prst="rect">
                <a:avLst/>
              </a:prstGeom>
              <a:noFill/>
            </p:spPr>
            <p:txBody>
              <a:bodyPr wrap="none" rtlCol="0">
                <a:spAutoFit/>
              </a:bodyPr>
              <a:lstStyle/>
              <a:p>
                <a:pPr algn="ctr"/>
                <a:r>
                  <a:rPr lang="zh-CN" altLang="en-US" sz="2400" dirty="0">
                    <a:solidFill>
                      <a:srgbClr val="87A79B"/>
                    </a:solidFill>
                    <a:latin typeface="方正苏新诗柳楷简体" panose="02000000000000000000" charset="-122"/>
                    <a:ea typeface="创艺简行楷" pitchFamily="2" charset="-122"/>
                  </a:rPr>
                  <a:t>点击输入您的标题</a:t>
                </a:r>
              </a:p>
            </p:txBody>
          </p:sp>
          <p:sp>
            <p:nvSpPr>
              <p:cNvPr id="33" name="文本框 32"/>
              <p:cNvSpPr txBox="1"/>
              <p:nvPr/>
            </p:nvSpPr>
            <p:spPr>
              <a:xfrm>
                <a:off x="10408" y="2573"/>
                <a:ext cx="4626" cy="460"/>
              </a:xfrm>
              <a:prstGeom prst="rect">
                <a:avLst/>
              </a:prstGeom>
              <a:noFill/>
            </p:spPr>
            <p:txBody>
              <a:bodyPr wrap="square" rtlCol="0">
                <a:spAutoFit/>
              </a:bodyPr>
              <a:lstStyle/>
              <a:p>
                <a:pPr algn="dist"/>
                <a:r>
                  <a:rPr lang="zh-CN" altLang="en-US" sz="1200" spc="225" dirty="0">
                    <a:solidFill>
                      <a:schemeClr val="bg2">
                        <a:lumMod val="25000"/>
                      </a:schemeClr>
                    </a:solidFill>
                    <a:latin typeface="方正苏新诗柳楷简体" panose="02000000000000000000" charset="-122"/>
                    <a:ea typeface="创艺简行楷" pitchFamily="2" charset="-122"/>
                  </a:rPr>
                  <a:t>Click enter your title</a:t>
                </a:r>
              </a:p>
            </p:txBody>
          </p:sp>
        </p:grpSp>
        <p:pic>
          <p:nvPicPr>
            <p:cNvPr id="30" name="图片 29" descr="图片包含 室内, 鲜花, 白色&#10;&#10;已生成极高可信度的说明"/>
            <p:cNvPicPr>
              <a:picLocks noChangeAspect="1"/>
            </p:cNvPicPr>
            <p:nvPr/>
          </p:nvPicPr>
          <p:blipFill>
            <a:blip r:embed="rId3" cstate="screen"/>
            <a:stretch>
              <a:fillRect/>
            </a:stretch>
          </p:blipFill>
          <p:spPr>
            <a:xfrm flipV="1">
              <a:off x="2285562" y="0"/>
              <a:ext cx="1003067" cy="850989"/>
            </a:xfrm>
            <a:prstGeom prst="rect">
              <a:avLst/>
            </a:prstGeom>
          </p:spPr>
        </p:pic>
        <p:pic>
          <p:nvPicPr>
            <p:cNvPr id="31" name="图片 30" descr="图片包含 室内, 鲜花, 白色&#10;&#10;已生成极高可信度的说明"/>
            <p:cNvPicPr>
              <a:picLocks noChangeAspect="1"/>
            </p:cNvPicPr>
            <p:nvPr/>
          </p:nvPicPr>
          <p:blipFill>
            <a:blip r:embed="rId3" cstate="screen"/>
            <a:stretch>
              <a:fillRect/>
            </a:stretch>
          </p:blipFill>
          <p:spPr>
            <a:xfrm flipH="1" flipV="1">
              <a:off x="5855372" y="0"/>
              <a:ext cx="1003067" cy="850989"/>
            </a:xfrm>
            <a:prstGeom prst="rect">
              <a:avLst/>
            </a:prstGeom>
          </p:spPr>
        </p:pic>
      </p:grpSp>
      <p:pic>
        <p:nvPicPr>
          <p:cNvPr id="36" name="图片 35"/>
          <p:cNvPicPr>
            <a:picLocks noChangeAspect="1"/>
          </p:cNvPicPr>
          <p:nvPr/>
        </p:nvPicPr>
        <p:blipFill>
          <a:blip r:embed="rId4" cstate="screen"/>
          <a:stretch>
            <a:fillRect/>
          </a:stretch>
        </p:blipFill>
        <p:spPr>
          <a:xfrm>
            <a:off x="3330491" y="1636764"/>
            <a:ext cx="2483021" cy="2479572"/>
          </a:xfrm>
          <a:prstGeom prst="ellipse">
            <a:avLst/>
          </a:prstGeom>
          <a:solidFill>
            <a:srgbClr val="87A79B"/>
          </a:solidFill>
          <a:ln w="25400">
            <a:solidFill>
              <a:srgbClr val="87A79B"/>
            </a:solidFill>
          </a:ln>
        </p:spPr>
      </p:pic>
    </p:spTree>
  </p:cSld>
  <p:clrMapOvr>
    <a:masterClrMapping/>
  </p:clrMapOvr>
  <mc:AlternateContent xmlns:mc="http://schemas.openxmlformats.org/markup-compatibility/2006" xmlns:p14="http://schemas.microsoft.com/office/powerpoint/2010/main">
    <mc:Choice Requires="p14">
      <p:transition spd="slow" p14:dur="1500" advTm="2800">
        <p:random/>
      </p:transition>
    </mc:Choice>
    <mc:Fallback xmlns="">
      <p:transition spd="slow" advTm="28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900" decel="100000" fill="hold"/>
                                        <p:tgtEl>
                                          <p:spTgt spid="3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par>
                                <p:cTn id="11" presetID="31"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p:cTn id="13" dur="1000" fill="hold"/>
                                        <p:tgtEl>
                                          <p:spTgt spid="36"/>
                                        </p:tgtEl>
                                        <p:attrNameLst>
                                          <p:attrName>ppt_w</p:attrName>
                                        </p:attrNameLst>
                                      </p:cBhvr>
                                      <p:tavLst>
                                        <p:tav tm="0">
                                          <p:val>
                                            <p:fltVal val="0"/>
                                          </p:val>
                                        </p:tav>
                                        <p:tav tm="100000">
                                          <p:val>
                                            <p:strVal val="#ppt_w"/>
                                          </p:val>
                                        </p:tav>
                                      </p:tavLst>
                                    </p:anim>
                                    <p:anim calcmode="lin" valueType="num">
                                      <p:cBhvr>
                                        <p:cTn id="14" dur="1000" fill="hold"/>
                                        <p:tgtEl>
                                          <p:spTgt spid="36"/>
                                        </p:tgtEl>
                                        <p:attrNameLst>
                                          <p:attrName>ppt_h</p:attrName>
                                        </p:attrNameLst>
                                      </p:cBhvr>
                                      <p:tavLst>
                                        <p:tav tm="0">
                                          <p:val>
                                            <p:fltVal val="0"/>
                                          </p:val>
                                        </p:tav>
                                        <p:tav tm="100000">
                                          <p:val>
                                            <p:strVal val="#ppt_h"/>
                                          </p:val>
                                        </p:tav>
                                      </p:tavLst>
                                    </p:anim>
                                    <p:anim calcmode="lin" valueType="num">
                                      <p:cBhvr>
                                        <p:cTn id="15" dur="1000" fill="hold"/>
                                        <p:tgtEl>
                                          <p:spTgt spid="36"/>
                                        </p:tgtEl>
                                        <p:attrNameLst>
                                          <p:attrName>style.rotation</p:attrName>
                                        </p:attrNameLst>
                                      </p:cBhvr>
                                      <p:tavLst>
                                        <p:tav tm="0">
                                          <p:val>
                                            <p:fltVal val="90"/>
                                          </p:val>
                                        </p:tav>
                                        <p:tav tm="100000">
                                          <p:val>
                                            <p:fltVal val="0"/>
                                          </p:val>
                                        </p:tav>
                                      </p:tavLst>
                                    </p:anim>
                                    <p:animEffect transition="in" filter="fade">
                                      <p:cBhvr>
                                        <p:cTn id="16" dur="1000"/>
                                        <p:tgtEl>
                                          <p:spTgt spid="36"/>
                                        </p:tgtEl>
                                      </p:cBhvr>
                                    </p:animEffect>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p:cTn id="30" dur="500" fill="hold"/>
                                        <p:tgtEl>
                                          <p:spTgt spid="17"/>
                                        </p:tgtEl>
                                        <p:attrNameLst>
                                          <p:attrName>ppt_w</p:attrName>
                                        </p:attrNameLst>
                                      </p:cBhvr>
                                      <p:tavLst>
                                        <p:tav tm="0">
                                          <p:val>
                                            <p:fltVal val="0"/>
                                          </p:val>
                                        </p:tav>
                                        <p:tav tm="100000">
                                          <p:val>
                                            <p:strVal val="#ppt_w"/>
                                          </p:val>
                                        </p:tav>
                                      </p:tavLst>
                                    </p:anim>
                                    <p:anim calcmode="lin" valueType="num">
                                      <p:cBhvr>
                                        <p:cTn id="31" dur="500" fill="hold"/>
                                        <p:tgtEl>
                                          <p:spTgt spid="17"/>
                                        </p:tgtEl>
                                        <p:attrNameLst>
                                          <p:attrName>ppt_h</p:attrName>
                                        </p:attrNameLst>
                                      </p:cBhvr>
                                      <p:tavLst>
                                        <p:tav tm="0">
                                          <p:val>
                                            <p:fltVal val="0"/>
                                          </p:val>
                                        </p:tav>
                                        <p:tav tm="100000">
                                          <p:val>
                                            <p:strVal val="#ppt_h"/>
                                          </p:val>
                                        </p:tav>
                                      </p:tavLst>
                                    </p:anim>
                                    <p:animEffect transition="in" filter="fade">
                                      <p:cBhvr>
                                        <p:cTn id="32" dur="500"/>
                                        <p:tgtEl>
                                          <p:spTgt spid="1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childTnLst>
                                </p:cTn>
                              </p:par>
                            </p:childTnLst>
                          </p:cTn>
                        </p:par>
                        <p:par>
                          <p:cTn id="38" fill="hold">
                            <p:stCondLst>
                              <p:cond delay="1500"/>
                            </p:stCondLst>
                            <p:childTnLst>
                              <p:par>
                                <p:cTn id="39" presetID="42" presetClass="entr" presetSubtype="0"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750"/>
                                        <p:tgtEl>
                                          <p:spTgt spid="19"/>
                                        </p:tgtEl>
                                      </p:cBhvr>
                                    </p:animEffect>
                                    <p:anim calcmode="lin" valueType="num">
                                      <p:cBhvr>
                                        <p:cTn id="42" dur="750" fill="hold"/>
                                        <p:tgtEl>
                                          <p:spTgt spid="19"/>
                                        </p:tgtEl>
                                        <p:attrNameLst>
                                          <p:attrName>ppt_x</p:attrName>
                                        </p:attrNameLst>
                                      </p:cBhvr>
                                      <p:tavLst>
                                        <p:tav tm="0">
                                          <p:val>
                                            <p:strVal val="#ppt_x"/>
                                          </p:val>
                                        </p:tav>
                                        <p:tav tm="100000">
                                          <p:val>
                                            <p:strVal val="#ppt_x"/>
                                          </p:val>
                                        </p:tav>
                                      </p:tavLst>
                                    </p:anim>
                                    <p:anim calcmode="lin" valueType="num">
                                      <p:cBhvr>
                                        <p:cTn id="43" dur="750" fill="hold"/>
                                        <p:tgtEl>
                                          <p:spTgt spid="19"/>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750"/>
                                        <p:tgtEl>
                                          <p:spTgt spid="20"/>
                                        </p:tgtEl>
                                      </p:cBhvr>
                                    </p:animEffect>
                                    <p:anim calcmode="lin" valueType="num">
                                      <p:cBhvr>
                                        <p:cTn id="47" dur="750" fill="hold"/>
                                        <p:tgtEl>
                                          <p:spTgt spid="20"/>
                                        </p:tgtEl>
                                        <p:attrNameLst>
                                          <p:attrName>ppt_x</p:attrName>
                                        </p:attrNameLst>
                                      </p:cBhvr>
                                      <p:tavLst>
                                        <p:tav tm="0">
                                          <p:val>
                                            <p:strVal val="#ppt_x"/>
                                          </p:val>
                                        </p:tav>
                                        <p:tav tm="100000">
                                          <p:val>
                                            <p:strVal val="#ppt_x"/>
                                          </p:val>
                                        </p:tav>
                                      </p:tavLst>
                                    </p:anim>
                                    <p:anim calcmode="lin" valueType="num">
                                      <p:cBhvr>
                                        <p:cTn id="48" dur="750" fill="hold"/>
                                        <p:tgtEl>
                                          <p:spTgt spid="20"/>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750"/>
                                        <p:tgtEl>
                                          <p:spTgt spid="11"/>
                                        </p:tgtEl>
                                      </p:cBhvr>
                                    </p:animEffect>
                                    <p:anim calcmode="lin" valueType="num">
                                      <p:cBhvr>
                                        <p:cTn id="52" dur="750" fill="hold"/>
                                        <p:tgtEl>
                                          <p:spTgt spid="11"/>
                                        </p:tgtEl>
                                        <p:attrNameLst>
                                          <p:attrName>ppt_x</p:attrName>
                                        </p:attrNameLst>
                                      </p:cBhvr>
                                      <p:tavLst>
                                        <p:tav tm="0">
                                          <p:val>
                                            <p:strVal val="#ppt_x"/>
                                          </p:val>
                                        </p:tav>
                                        <p:tav tm="100000">
                                          <p:val>
                                            <p:strVal val="#ppt_x"/>
                                          </p:val>
                                        </p:tav>
                                      </p:tavLst>
                                    </p:anim>
                                    <p:anim calcmode="lin" valueType="num">
                                      <p:cBhvr>
                                        <p:cTn id="53" dur="750" fill="hold"/>
                                        <p:tgtEl>
                                          <p:spTgt spid="11"/>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750"/>
                                        <p:tgtEl>
                                          <p:spTgt spid="28"/>
                                        </p:tgtEl>
                                      </p:cBhvr>
                                    </p:animEffect>
                                    <p:anim calcmode="lin" valueType="num">
                                      <p:cBhvr>
                                        <p:cTn id="57" dur="750" fill="hold"/>
                                        <p:tgtEl>
                                          <p:spTgt spid="28"/>
                                        </p:tgtEl>
                                        <p:attrNameLst>
                                          <p:attrName>ppt_x</p:attrName>
                                        </p:attrNameLst>
                                      </p:cBhvr>
                                      <p:tavLst>
                                        <p:tav tm="0">
                                          <p:val>
                                            <p:strVal val="#ppt_x"/>
                                          </p:val>
                                        </p:tav>
                                        <p:tav tm="100000">
                                          <p:val>
                                            <p:strVal val="#ppt_x"/>
                                          </p:val>
                                        </p:tav>
                                      </p:tavLst>
                                    </p:anim>
                                    <p:anim calcmode="lin" valueType="num">
                                      <p:cBhvr>
                                        <p:cTn id="58" dur="750" fill="hold"/>
                                        <p:tgtEl>
                                          <p:spTgt spid="28"/>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750"/>
                                        <p:tgtEl>
                                          <p:spTgt spid="14"/>
                                        </p:tgtEl>
                                      </p:cBhvr>
                                    </p:animEffect>
                                    <p:anim calcmode="lin" valueType="num">
                                      <p:cBhvr>
                                        <p:cTn id="62" dur="750" fill="hold"/>
                                        <p:tgtEl>
                                          <p:spTgt spid="14"/>
                                        </p:tgtEl>
                                        <p:attrNameLst>
                                          <p:attrName>ppt_x</p:attrName>
                                        </p:attrNameLst>
                                      </p:cBhvr>
                                      <p:tavLst>
                                        <p:tav tm="0">
                                          <p:val>
                                            <p:strVal val="#ppt_x"/>
                                          </p:val>
                                        </p:tav>
                                        <p:tav tm="100000">
                                          <p:val>
                                            <p:strVal val="#ppt_x"/>
                                          </p:val>
                                        </p:tav>
                                      </p:tavLst>
                                    </p:anim>
                                    <p:anim calcmode="lin" valueType="num">
                                      <p:cBhvr>
                                        <p:cTn id="63" dur="750" fill="hold"/>
                                        <p:tgtEl>
                                          <p:spTgt spid="14"/>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fade">
                                      <p:cBhvr>
                                        <p:cTn id="66" dur="750"/>
                                        <p:tgtEl>
                                          <p:spTgt spid="15"/>
                                        </p:tgtEl>
                                      </p:cBhvr>
                                    </p:animEffect>
                                    <p:anim calcmode="lin" valueType="num">
                                      <p:cBhvr>
                                        <p:cTn id="67" dur="750" fill="hold"/>
                                        <p:tgtEl>
                                          <p:spTgt spid="15"/>
                                        </p:tgtEl>
                                        <p:attrNameLst>
                                          <p:attrName>ppt_x</p:attrName>
                                        </p:attrNameLst>
                                      </p:cBhvr>
                                      <p:tavLst>
                                        <p:tav tm="0">
                                          <p:val>
                                            <p:strVal val="#ppt_x"/>
                                          </p:val>
                                        </p:tav>
                                        <p:tav tm="100000">
                                          <p:val>
                                            <p:strVal val="#ppt_x"/>
                                          </p:val>
                                        </p:tav>
                                      </p:tavLst>
                                    </p:anim>
                                    <p:anim calcmode="lin" valueType="num">
                                      <p:cBhvr>
                                        <p:cTn id="68" dur="750" fill="hold"/>
                                        <p:tgtEl>
                                          <p:spTgt spid="15"/>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750"/>
                                        <p:tgtEl>
                                          <p:spTgt spid="22"/>
                                        </p:tgtEl>
                                      </p:cBhvr>
                                    </p:animEffect>
                                    <p:anim calcmode="lin" valueType="num">
                                      <p:cBhvr>
                                        <p:cTn id="72" dur="750" fill="hold"/>
                                        <p:tgtEl>
                                          <p:spTgt spid="22"/>
                                        </p:tgtEl>
                                        <p:attrNameLst>
                                          <p:attrName>ppt_x</p:attrName>
                                        </p:attrNameLst>
                                      </p:cBhvr>
                                      <p:tavLst>
                                        <p:tav tm="0">
                                          <p:val>
                                            <p:strVal val="#ppt_x"/>
                                          </p:val>
                                        </p:tav>
                                        <p:tav tm="100000">
                                          <p:val>
                                            <p:strVal val="#ppt_x"/>
                                          </p:val>
                                        </p:tav>
                                      </p:tavLst>
                                    </p:anim>
                                    <p:anim calcmode="lin" valueType="num">
                                      <p:cBhvr>
                                        <p:cTn id="73" dur="750" fill="hold"/>
                                        <p:tgtEl>
                                          <p:spTgt spid="22"/>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750"/>
                                        <p:tgtEl>
                                          <p:spTgt spid="23"/>
                                        </p:tgtEl>
                                      </p:cBhvr>
                                    </p:animEffect>
                                    <p:anim calcmode="lin" valueType="num">
                                      <p:cBhvr>
                                        <p:cTn id="77" dur="750" fill="hold"/>
                                        <p:tgtEl>
                                          <p:spTgt spid="23"/>
                                        </p:tgtEl>
                                        <p:attrNameLst>
                                          <p:attrName>ppt_x</p:attrName>
                                        </p:attrNameLst>
                                      </p:cBhvr>
                                      <p:tavLst>
                                        <p:tav tm="0">
                                          <p:val>
                                            <p:strVal val="#ppt_x"/>
                                          </p:val>
                                        </p:tav>
                                        <p:tav tm="100000">
                                          <p:val>
                                            <p:strVal val="#ppt_x"/>
                                          </p:val>
                                        </p:tav>
                                      </p:tavLst>
                                    </p:anim>
                                    <p:anim calcmode="lin" valueType="num">
                                      <p:cBhvr>
                                        <p:cTn id="78" dur="75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P spid="28" grpId="0"/>
      <p:bldP spid="12" grpId="0" animBg="1"/>
      <p:bldP spid="14" grpId="0"/>
      <p:bldP spid="15" grpId="0"/>
      <p:bldP spid="16" grpId="0" animBg="1"/>
      <p:bldP spid="17" grpId="0" animBg="1"/>
      <p:bldP spid="19" grpId="0"/>
      <p:bldP spid="20" grpId="0"/>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MH_SubTitle_3"/>
          <p:cNvSpPr txBox="1">
            <a:spLocks noChangeArrowheads="1"/>
          </p:cNvSpPr>
          <p:nvPr>
            <p:custDataLst>
              <p:tags r:id="rId2"/>
            </p:custDataLst>
          </p:nvPr>
        </p:nvSpPr>
        <p:spPr bwMode="auto">
          <a:xfrm>
            <a:off x="3632704" y="4123199"/>
            <a:ext cx="1858545" cy="1085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defRPr/>
            </a:pPr>
            <a:r>
              <a:rPr lang="en-US" altLang="zh-CN" sz="1350" dirty="0">
                <a:latin typeface="+mn-lt"/>
                <a:ea typeface="+mn-ea"/>
              </a:rPr>
              <a:t>Lorem ipsum dolor</a:t>
            </a:r>
          </a:p>
          <a:p>
            <a:pPr algn="ctr" eaLnBrk="1" hangingPunct="1">
              <a:lnSpc>
                <a:spcPct val="130000"/>
              </a:lnSpc>
              <a:defRPr/>
            </a:pPr>
            <a:r>
              <a:rPr lang="en-US" altLang="zh-CN" sz="1350" dirty="0">
                <a:latin typeface="+mn-lt"/>
                <a:ea typeface="+mn-ea"/>
              </a:rPr>
              <a:t>Lorem ipsum dolor</a:t>
            </a:r>
          </a:p>
        </p:txBody>
      </p:sp>
      <p:sp>
        <p:nvSpPr>
          <p:cNvPr id="22" name="MH_Other_1"/>
          <p:cNvSpPr/>
          <p:nvPr>
            <p:custDataLst>
              <p:tags r:id="rId3"/>
            </p:custDataLst>
          </p:nvPr>
        </p:nvSpPr>
        <p:spPr>
          <a:xfrm rot="5400000">
            <a:off x="4793936" y="2820212"/>
            <a:ext cx="851953" cy="691585"/>
          </a:xfrm>
          <a:custGeom>
            <a:avLst/>
            <a:gdLst>
              <a:gd name="connsiteX0" fmla="*/ 364836 w 752475"/>
              <a:gd name="connsiteY0" fmla="*/ 1069 h 611616"/>
              <a:gd name="connsiteX1" fmla="*/ 372437 w 752475"/>
              <a:gd name="connsiteY1" fmla="*/ 4885 h 611616"/>
              <a:gd name="connsiteX2" fmla="*/ 402840 w 752475"/>
              <a:gd name="connsiteY2" fmla="*/ 39228 h 611616"/>
              <a:gd name="connsiteX3" fmla="*/ 410441 w 752475"/>
              <a:gd name="connsiteY3" fmla="*/ 43044 h 611616"/>
              <a:gd name="connsiteX4" fmla="*/ 433243 w 752475"/>
              <a:gd name="connsiteY4" fmla="*/ 58308 h 611616"/>
              <a:gd name="connsiteX5" fmla="*/ 444644 w 752475"/>
              <a:gd name="connsiteY5" fmla="*/ 62124 h 611616"/>
              <a:gd name="connsiteX6" fmla="*/ 448444 w 752475"/>
              <a:gd name="connsiteY6" fmla="*/ 62124 h 611616"/>
              <a:gd name="connsiteX7" fmla="*/ 459846 w 752475"/>
              <a:gd name="connsiteY7" fmla="*/ 65940 h 611616"/>
              <a:gd name="connsiteX8" fmla="*/ 463646 w 752475"/>
              <a:gd name="connsiteY8" fmla="*/ 69756 h 611616"/>
              <a:gd name="connsiteX9" fmla="*/ 501650 w 752475"/>
              <a:gd name="connsiteY9" fmla="*/ 77387 h 611616"/>
              <a:gd name="connsiteX10" fmla="*/ 520652 w 752475"/>
              <a:gd name="connsiteY10" fmla="*/ 85019 h 611616"/>
              <a:gd name="connsiteX11" fmla="*/ 528252 w 752475"/>
              <a:gd name="connsiteY11" fmla="*/ 88835 h 611616"/>
              <a:gd name="connsiteX12" fmla="*/ 539654 w 752475"/>
              <a:gd name="connsiteY12" fmla="*/ 96467 h 611616"/>
              <a:gd name="connsiteX13" fmla="*/ 551055 w 752475"/>
              <a:gd name="connsiteY13" fmla="*/ 104099 h 611616"/>
              <a:gd name="connsiteX14" fmla="*/ 566256 w 752475"/>
              <a:gd name="connsiteY14" fmla="*/ 115547 h 611616"/>
              <a:gd name="connsiteX15" fmla="*/ 577657 w 752475"/>
              <a:gd name="connsiteY15" fmla="*/ 134626 h 611616"/>
              <a:gd name="connsiteX16" fmla="*/ 585258 w 752475"/>
              <a:gd name="connsiteY16" fmla="*/ 149890 h 611616"/>
              <a:gd name="connsiteX17" fmla="*/ 596659 w 752475"/>
              <a:gd name="connsiteY17" fmla="*/ 172785 h 611616"/>
              <a:gd name="connsiteX18" fmla="*/ 608060 w 752475"/>
              <a:gd name="connsiteY18" fmla="*/ 172785 h 611616"/>
              <a:gd name="connsiteX19" fmla="*/ 634663 w 752475"/>
              <a:gd name="connsiteY19" fmla="*/ 172785 h 611616"/>
              <a:gd name="connsiteX20" fmla="*/ 649865 w 752475"/>
              <a:gd name="connsiteY20" fmla="*/ 180417 h 611616"/>
              <a:gd name="connsiteX21" fmla="*/ 661266 w 752475"/>
              <a:gd name="connsiteY21" fmla="*/ 184233 h 611616"/>
              <a:gd name="connsiteX22" fmla="*/ 687868 w 752475"/>
              <a:gd name="connsiteY22" fmla="*/ 199497 h 611616"/>
              <a:gd name="connsiteX23" fmla="*/ 714471 w 752475"/>
              <a:gd name="connsiteY23" fmla="*/ 222392 h 611616"/>
              <a:gd name="connsiteX24" fmla="*/ 718271 w 752475"/>
              <a:gd name="connsiteY24" fmla="*/ 226208 h 611616"/>
              <a:gd name="connsiteX25" fmla="*/ 733473 w 752475"/>
              <a:gd name="connsiteY25" fmla="*/ 249104 h 611616"/>
              <a:gd name="connsiteX26" fmla="*/ 744874 w 752475"/>
              <a:gd name="connsiteY26" fmla="*/ 275815 h 611616"/>
              <a:gd name="connsiteX27" fmla="*/ 748674 w 752475"/>
              <a:gd name="connsiteY27" fmla="*/ 294895 h 611616"/>
              <a:gd name="connsiteX28" fmla="*/ 752475 w 752475"/>
              <a:gd name="connsiteY28" fmla="*/ 310159 h 611616"/>
              <a:gd name="connsiteX29" fmla="*/ 752475 w 752475"/>
              <a:gd name="connsiteY29" fmla="*/ 336870 h 611616"/>
              <a:gd name="connsiteX30" fmla="*/ 748674 w 752475"/>
              <a:gd name="connsiteY30" fmla="*/ 340686 h 611616"/>
              <a:gd name="connsiteX31" fmla="*/ 748674 w 752475"/>
              <a:gd name="connsiteY31" fmla="*/ 348318 h 611616"/>
              <a:gd name="connsiteX32" fmla="*/ 722072 w 752475"/>
              <a:gd name="connsiteY32" fmla="*/ 401741 h 611616"/>
              <a:gd name="connsiteX33" fmla="*/ 722072 w 752475"/>
              <a:gd name="connsiteY33" fmla="*/ 405556 h 611616"/>
              <a:gd name="connsiteX34" fmla="*/ 725872 w 752475"/>
              <a:gd name="connsiteY34" fmla="*/ 417004 h 611616"/>
              <a:gd name="connsiteX35" fmla="*/ 733473 w 752475"/>
              <a:gd name="connsiteY35" fmla="*/ 466611 h 611616"/>
              <a:gd name="connsiteX36" fmla="*/ 729673 w 752475"/>
              <a:gd name="connsiteY36" fmla="*/ 493323 h 611616"/>
              <a:gd name="connsiteX37" fmla="*/ 706870 w 752475"/>
              <a:gd name="connsiteY37" fmla="*/ 539114 h 611616"/>
              <a:gd name="connsiteX38" fmla="*/ 703070 w 752475"/>
              <a:gd name="connsiteY38" fmla="*/ 542930 h 611616"/>
              <a:gd name="connsiteX39" fmla="*/ 668866 w 752475"/>
              <a:gd name="connsiteY39" fmla="*/ 569641 h 611616"/>
              <a:gd name="connsiteX40" fmla="*/ 653665 w 752475"/>
              <a:gd name="connsiteY40" fmla="*/ 581089 h 611616"/>
              <a:gd name="connsiteX41" fmla="*/ 646064 w 752475"/>
              <a:gd name="connsiteY41" fmla="*/ 584905 h 611616"/>
              <a:gd name="connsiteX42" fmla="*/ 627062 w 752475"/>
              <a:gd name="connsiteY42" fmla="*/ 592537 h 611616"/>
              <a:gd name="connsiteX43" fmla="*/ 623262 w 752475"/>
              <a:gd name="connsiteY43" fmla="*/ 592537 h 611616"/>
              <a:gd name="connsiteX44" fmla="*/ 604260 w 752475"/>
              <a:gd name="connsiteY44" fmla="*/ 596352 h 611616"/>
              <a:gd name="connsiteX45" fmla="*/ 600460 w 752475"/>
              <a:gd name="connsiteY45" fmla="*/ 596352 h 611616"/>
              <a:gd name="connsiteX46" fmla="*/ 573857 w 752475"/>
              <a:gd name="connsiteY46" fmla="*/ 603984 h 611616"/>
              <a:gd name="connsiteX47" fmla="*/ 539654 w 752475"/>
              <a:gd name="connsiteY47" fmla="*/ 603984 h 611616"/>
              <a:gd name="connsiteX48" fmla="*/ 516851 w 752475"/>
              <a:gd name="connsiteY48" fmla="*/ 600168 h 611616"/>
              <a:gd name="connsiteX49" fmla="*/ 482648 w 752475"/>
              <a:gd name="connsiteY49" fmla="*/ 588721 h 611616"/>
              <a:gd name="connsiteX50" fmla="*/ 463646 w 752475"/>
              <a:gd name="connsiteY50" fmla="*/ 577273 h 611616"/>
              <a:gd name="connsiteX51" fmla="*/ 452245 w 752475"/>
              <a:gd name="connsiteY51" fmla="*/ 569641 h 611616"/>
              <a:gd name="connsiteX52" fmla="*/ 429443 w 752475"/>
              <a:gd name="connsiteY52" fmla="*/ 550561 h 611616"/>
              <a:gd name="connsiteX53" fmla="*/ 402840 w 752475"/>
              <a:gd name="connsiteY53" fmla="*/ 516218 h 611616"/>
              <a:gd name="connsiteX54" fmla="*/ 395239 w 752475"/>
              <a:gd name="connsiteY54" fmla="*/ 497139 h 611616"/>
              <a:gd name="connsiteX55" fmla="*/ 391439 w 752475"/>
              <a:gd name="connsiteY55" fmla="*/ 485691 h 611616"/>
              <a:gd name="connsiteX56" fmla="*/ 387638 w 752475"/>
              <a:gd name="connsiteY56" fmla="*/ 428452 h 611616"/>
              <a:gd name="connsiteX57" fmla="*/ 399040 w 752475"/>
              <a:gd name="connsiteY57" fmla="*/ 390293 h 611616"/>
              <a:gd name="connsiteX58" fmla="*/ 418041 w 752475"/>
              <a:gd name="connsiteY58" fmla="*/ 367397 h 611616"/>
              <a:gd name="connsiteX59" fmla="*/ 433243 w 752475"/>
              <a:gd name="connsiteY59" fmla="*/ 352134 h 611616"/>
              <a:gd name="connsiteX60" fmla="*/ 452245 w 752475"/>
              <a:gd name="connsiteY60" fmla="*/ 340686 h 611616"/>
              <a:gd name="connsiteX61" fmla="*/ 490249 w 752475"/>
              <a:gd name="connsiteY61" fmla="*/ 333054 h 611616"/>
              <a:gd name="connsiteX62" fmla="*/ 505450 w 752475"/>
              <a:gd name="connsiteY62" fmla="*/ 336870 h 611616"/>
              <a:gd name="connsiteX63" fmla="*/ 516851 w 752475"/>
              <a:gd name="connsiteY63" fmla="*/ 344502 h 611616"/>
              <a:gd name="connsiteX64" fmla="*/ 532053 w 752475"/>
              <a:gd name="connsiteY64" fmla="*/ 355950 h 611616"/>
              <a:gd name="connsiteX65" fmla="*/ 551055 w 752475"/>
              <a:gd name="connsiteY65" fmla="*/ 382661 h 611616"/>
              <a:gd name="connsiteX66" fmla="*/ 554855 w 752475"/>
              <a:gd name="connsiteY66" fmla="*/ 413188 h 611616"/>
              <a:gd name="connsiteX67" fmla="*/ 532053 w 752475"/>
              <a:gd name="connsiteY67" fmla="*/ 443716 h 611616"/>
              <a:gd name="connsiteX68" fmla="*/ 528252 w 752475"/>
              <a:gd name="connsiteY68" fmla="*/ 451348 h 611616"/>
              <a:gd name="connsiteX69" fmla="*/ 505450 w 752475"/>
              <a:gd name="connsiteY69" fmla="*/ 451348 h 611616"/>
              <a:gd name="connsiteX70" fmla="*/ 497849 w 752475"/>
              <a:gd name="connsiteY70" fmla="*/ 451348 h 611616"/>
              <a:gd name="connsiteX71" fmla="*/ 490249 w 752475"/>
              <a:gd name="connsiteY71" fmla="*/ 439900 h 611616"/>
              <a:gd name="connsiteX72" fmla="*/ 490249 w 752475"/>
              <a:gd name="connsiteY72" fmla="*/ 409372 h 611616"/>
              <a:gd name="connsiteX73" fmla="*/ 482648 w 752475"/>
              <a:gd name="connsiteY73" fmla="*/ 397925 h 611616"/>
              <a:gd name="connsiteX74" fmla="*/ 467446 w 752475"/>
              <a:gd name="connsiteY74" fmla="*/ 405556 h 611616"/>
              <a:gd name="connsiteX75" fmla="*/ 463646 w 752475"/>
              <a:gd name="connsiteY75" fmla="*/ 405556 h 611616"/>
              <a:gd name="connsiteX76" fmla="*/ 456045 w 752475"/>
              <a:gd name="connsiteY76" fmla="*/ 420820 h 611616"/>
              <a:gd name="connsiteX77" fmla="*/ 452245 w 752475"/>
              <a:gd name="connsiteY77" fmla="*/ 439900 h 611616"/>
              <a:gd name="connsiteX78" fmla="*/ 452245 w 752475"/>
              <a:gd name="connsiteY78" fmla="*/ 458979 h 611616"/>
              <a:gd name="connsiteX79" fmla="*/ 463646 w 752475"/>
              <a:gd name="connsiteY79" fmla="*/ 497139 h 611616"/>
              <a:gd name="connsiteX80" fmla="*/ 478847 w 752475"/>
              <a:gd name="connsiteY80" fmla="*/ 508586 h 611616"/>
              <a:gd name="connsiteX81" fmla="*/ 505450 w 752475"/>
              <a:gd name="connsiteY81" fmla="*/ 527666 h 611616"/>
              <a:gd name="connsiteX82" fmla="*/ 513051 w 752475"/>
              <a:gd name="connsiteY82" fmla="*/ 531482 h 611616"/>
              <a:gd name="connsiteX83" fmla="*/ 520652 w 752475"/>
              <a:gd name="connsiteY83" fmla="*/ 535298 h 611616"/>
              <a:gd name="connsiteX84" fmla="*/ 547254 w 752475"/>
              <a:gd name="connsiteY84" fmla="*/ 539114 h 611616"/>
              <a:gd name="connsiteX85" fmla="*/ 554855 w 752475"/>
              <a:gd name="connsiteY85" fmla="*/ 539114 h 611616"/>
              <a:gd name="connsiteX86" fmla="*/ 566256 w 752475"/>
              <a:gd name="connsiteY86" fmla="*/ 539114 h 611616"/>
              <a:gd name="connsiteX87" fmla="*/ 585258 w 752475"/>
              <a:gd name="connsiteY87" fmla="*/ 539114 h 611616"/>
              <a:gd name="connsiteX88" fmla="*/ 604260 w 752475"/>
              <a:gd name="connsiteY88" fmla="*/ 535298 h 611616"/>
              <a:gd name="connsiteX89" fmla="*/ 608060 w 752475"/>
              <a:gd name="connsiteY89" fmla="*/ 535298 h 611616"/>
              <a:gd name="connsiteX90" fmla="*/ 615661 w 752475"/>
              <a:gd name="connsiteY90" fmla="*/ 531482 h 611616"/>
              <a:gd name="connsiteX91" fmla="*/ 619462 w 752475"/>
              <a:gd name="connsiteY91" fmla="*/ 527666 h 611616"/>
              <a:gd name="connsiteX92" fmla="*/ 634663 w 752475"/>
              <a:gd name="connsiteY92" fmla="*/ 516218 h 611616"/>
              <a:gd name="connsiteX93" fmla="*/ 649865 w 752475"/>
              <a:gd name="connsiteY93" fmla="*/ 508586 h 611616"/>
              <a:gd name="connsiteX94" fmla="*/ 661266 w 752475"/>
              <a:gd name="connsiteY94" fmla="*/ 489507 h 611616"/>
              <a:gd name="connsiteX95" fmla="*/ 668866 w 752475"/>
              <a:gd name="connsiteY95" fmla="*/ 478059 h 611616"/>
              <a:gd name="connsiteX96" fmla="*/ 672667 w 752475"/>
              <a:gd name="connsiteY96" fmla="*/ 458979 h 611616"/>
              <a:gd name="connsiteX97" fmla="*/ 672667 w 752475"/>
              <a:gd name="connsiteY97" fmla="*/ 443716 h 611616"/>
              <a:gd name="connsiteX98" fmla="*/ 668866 w 752475"/>
              <a:gd name="connsiteY98" fmla="*/ 432268 h 611616"/>
              <a:gd name="connsiteX99" fmla="*/ 646064 w 752475"/>
              <a:gd name="connsiteY99" fmla="*/ 397925 h 611616"/>
              <a:gd name="connsiteX100" fmla="*/ 657465 w 752475"/>
              <a:gd name="connsiteY100" fmla="*/ 378845 h 611616"/>
              <a:gd name="connsiteX101" fmla="*/ 668866 w 752475"/>
              <a:gd name="connsiteY101" fmla="*/ 367397 h 611616"/>
              <a:gd name="connsiteX102" fmla="*/ 680268 w 752475"/>
              <a:gd name="connsiteY102" fmla="*/ 355950 h 611616"/>
              <a:gd name="connsiteX103" fmla="*/ 687868 w 752475"/>
              <a:gd name="connsiteY103" fmla="*/ 336870 h 611616"/>
              <a:gd name="connsiteX104" fmla="*/ 684068 w 752475"/>
              <a:gd name="connsiteY104" fmla="*/ 287263 h 611616"/>
              <a:gd name="connsiteX105" fmla="*/ 680268 w 752475"/>
              <a:gd name="connsiteY105" fmla="*/ 279631 h 611616"/>
              <a:gd name="connsiteX106" fmla="*/ 665066 w 752475"/>
              <a:gd name="connsiteY106" fmla="*/ 256736 h 611616"/>
              <a:gd name="connsiteX107" fmla="*/ 630863 w 752475"/>
              <a:gd name="connsiteY107" fmla="*/ 237656 h 611616"/>
              <a:gd name="connsiteX108" fmla="*/ 596659 w 752475"/>
              <a:gd name="connsiteY108" fmla="*/ 233840 h 611616"/>
              <a:gd name="connsiteX109" fmla="*/ 547254 w 752475"/>
              <a:gd name="connsiteY109" fmla="*/ 245288 h 611616"/>
              <a:gd name="connsiteX110" fmla="*/ 539654 w 752475"/>
              <a:gd name="connsiteY110" fmla="*/ 230024 h 611616"/>
              <a:gd name="connsiteX111" fmla="*/ 528252 w 752475"/>
              <a:gd name="connsiteY111" fmla="*/ 172785 h 611616"/>
              <a:gd name="connsiteX112" fmla="*/ 520652 w 752475"/>
              <a:gd name="connsiteY112" fmla="*/ 165154 h 611616"/>
              <a:gd name="connsiteX113" fmla="*/ 497849 w 752475"/>
              <a:gd name="connsiteY113" fmla="*/ 146074 h 611616"/>
              <a:gd name="connsiteX114" fmla="*/ 475047 w 752475"/>
              <a:gd name="connsiteY114" fmla="*/ 134626 h 611616"/>
              <a:gd name="connsiteX115" fmla="*/ 440844 w 752475"/>
              <a:gd name="connsiteY115" fmla="*/ 123178 h 611616"/>
              <a:gd name="connsiteX116" fmla="*/ 425642 w 752475"/>
              <a:gd name="connsiteY116" fmla="*/ 115547 h 611616"/>
              <a:gd name="connsiteX117" fmla="*/ 414241 w 752475"/>
              <a:gd name="connsiteY117" fmla="*/ 111731 h 611616"/>
              <a:gd name="connsiteX118" fmla="*/ 387638 w 752475"/>
              <a:gd name="connsiteY118" fmla="*/ 100283 h 611616"/>
              <a:gd name="connsiteX119" fmla="*/ 380038 w 752475"/>
              <a:gd name="connsiteY119" fmla="*/ 92651 h 611616"/>
              <a:gd name="connsiteX120" fmla="*/ 372437 w 752475"/>
              <a:gd name="connsiteY120" fmla="*/ 85019 h 611616"/>
              <a:gd name="connsiteX121" fmla="*/ 357235 w 752475"/>
              <a:gd name="connsiteY121" fmla="*/ 104099 h 611616"/>
              <a:gd name="connsiteX122" fmla="*/ 330633 w 752475"/>
              <a:gd name="connsiteY122" fmla="*/ 119363 h 611616"/>
              <a:gd name="connsiteX123" fmla="*/ 311631 w 752475"/>
              <a:gd name="connsiteY123" fmla="*/ 126994 h 611616"/>
              <a:gd name="connsiteX124" fmla="*/ 304030 w 752475"/>
              <a:gd name="connsiteY124" fmla="*/ 130810 h 611616"/>
              <a:gd name="connsiteX125" fmla="*/ 285028 w 752475"/>
              <a:gd name="connsiteY125" fmla="*/ 134626 h 611616"/>
              <a:gd name="connsiteX126" fmla="*/ 281228 w 752475"/>
              <a:gd name="connsiteY126" fmla="*/ 138442 h 611616"/>
              <a:gd name="connsiteX127" fmla="*/ 254625 w 752475"/>
              <a:gd name="connsiteY127" fmla="*/ 146074 h 611616"/>
              <a:gd name="connsiteX128" fmla="*/ 250825 w 752475"/>
              <a:gd name="connsiteY128" fmla="*/ 146074 h 611616"/>
              <a:gd name="connsiteX129" fmla="*/ 224222 w 752475"/>
              <a:gd name="connsiteY129" fmla="*/ 165154 h 611616"/>
              <a:gd name="connsiteX130" fmla="*/ 220422 w 752475"/>
              <a:gd name="connsiteY130" fmla="*/ 168970 h 611616"/>
              <a:gd name="connsiteX131" fmla="*/ 209021 w 752475"/>
              <a:gd name="connsiteY131" fmla="*/ 184233 h 611616"/>
              <a:gd name="connsiteX132" fmla="*/ 201420 w 752475"/>
              <a:gd name="connsiteY132" fmla="*/ 203313 h 611616"/>
              <a:gd name="connsiteX133" fmla="*/ 201420 w 752475"/>
              <a:gd name="connsiteY133" fmla="*/ 207129 h 611616"/>
              <a:gd name="connsiteX134" fmla="*/ 197619 w 752475"/>
              <a:gd name="connsiteY134" fmla="*/ 233840 h 611616"/>
              <a:gd name="connsiteX135" fmla="*/ 197619 w 752475"/>
              <a:gd name="connsiteY135" fmla="*/ 241472 h 611616"/>
              <a:gd name="connsiteX136" fmla="*/ 159616 w 752475"/>
              <a:gd name="connsiteY136" fmla="*/ 237656 h 611616"/>
              <a:gd name="connsiteX137" fmla="*/ 136813 w 752475"/>
              <a:gd name="connsiteY137" fmla="*/ 237656 h 611616"/>
              <a:gd name="connsiteX138" fmla="*/ 133013 w 752475"/>
              <a:gd name="connsiteY138" fmla="*/ 241472 h 611616"/>
              <a:gd name="connsiteX139" fmla="*/ 110211 w 752475"/>
              <a:gd name="connsiteY139" fmla="*/ 245288 h 611616"/>
              <a:gd name="connsiteX140" fmla="*/ 98810 w 752475"/>
              <a:gd name="connsiteY140" fmla="*/ 249104 h 611616"/>
              <a:gd name="connsiteX141" fmla="*/ 91209 w 752475"/>
              <a:gd name="connsiteY141" fmla="*/ 252920 h 611616"/>
              <a:gd name="connsiteX142" fmla="*/ 79808 w 752475"/>
              <a:gd name="connsiteY142" fmla="*/ 264367 h 611616"/>
              <a:gd name="connsiteX143" fmla="*/ 72207 w 752475"/>
              <a:gd name="connsiteY143" fmla="*/ 275815 h 611616"/>
              <a:gd name="connsiteX144" fmla="*/ 64606 w 752475"/>
              <a:gd name="connsiteY144" fmla="*/ 283447 h 611616"/>
              <a:gd name="connsiteX145" fmla="*/ 57005 w 752475"/>
              <a:gd name="connsiteY145" fmla="*/ 317790 h 611616"/>
              <a:gd name="connsiteX146" fmla="*/ 64606 w 752475"/>
              <a:gd name="connsiteY146" fmla="*/ 355950 h 611616"/>
              <a:gd name="connsiteX147" fmla="*/ 102610 w 752475"/>
              <a:gd name="connsiteY147" fmla="*/ 397925 h 611616"/>
              <a:gd name="connsiteX148" fmla="*/ 106410 w 752475"/>
              <a:gd name="connsiteY148" fmla="*/ 401741 h 611616"/>
              <a:gd name="connsiteX149" fmla="*/ 95009 w 752475"/>
              <a:gd name="connsiteY149" fmla="*/ 420820 h 611616"/>
              <a:gd name="connsiteX150" fmla="*/ 87408 w 752475"/>
              <a:gd name="connsiteY150" fmla="*/ 439900 h 611616"/>
              <a:gd name="connsiteX151" fmla="*/ 79808 w 752475"/>
              <a:gd name="connsiteY151" fmla="*/ 466611 h 611616"/>
              <a:gd name="connsiteX152" fmla="*/ 91209 w 752475"/>
              <a:gd name="connsiteY152" fmla="*/ 504770 h 611616"/>
              <a:gd name="connsiteX153" fmla="*/ 110211 w 752475"/>
              <a:gd name="connsiteY153" fmla="*/ 523850 h 611616"/>
              <a:gd name="connsiteX154" fmla="*/ 121612 w 752475"/>
              <a:gd name="connsiteY154" fmla="*/ 535298 h 611616"/>
              <a:gd name="connsiteX155" fmla="*/ 129213 w 752475"/>
              <a:gd name="connsiteY155" fmla="*/ 535298 h 611616"/>
              <a:gd name="connsiteX156" fmla="*/ 140614 w 752475"/>
              <a:gd name="connsiteY156" fmla="*/ 542930 h 611616"/>
              <a:gd name="connsiteX157" fmla="*/ 155815 w 752475"/>
              <a:gd name="connsiteY157" fmla="*/ 546745 h 611616"/>
              <a:gd name="connsiteX158" fmla="*/ 159616 w 752475"/>
              <a:gd name="connsiteY158" fmla="*/ 546745 h 611616"/>
              <a:gd name="connsiteX159" fmla="*/ 167216 w 752475"/>
              <a:gd name="connsiteY159" fmla="*/ 550561 h 611616"/>
              <a:gd name="connsiteX160" fmla="*/ 174817 w 752475"/>
              <a:gd name="connsiteY160" fmla="*/ 550561 h 611616"/>
              <a:gd name="connsiteX161" fmla="*/ 178618 w 752475"/>
              <a:gd name="connsiteY161" fmla="*/ 550561 h 611616"/>
              <a:gd name="connsiteX162" fmla="*/ 190019 w 752475"/>
              <a:gd name="connsiteY162" fmla="*/ 550561 h 611616"/>
              <a:gd name="connsiteX163" fmla="*/ 209021 w 752475"/>
              <a:gd name="connsiteY163" fmla="*/ 550561 h 611616"/>
              <a:gd name="connsiteX164" fmla="*/ 216621 w 752475"/>
              <a:gd name="connsiteY164" fmla="*/ 550561 h 611616"/>
              <a:gd name="connsiteX165" fmla="*/ 228022 w 752475"/>
              <a:gd name="connsiteY165" fmla="*/ 546745 h 611616"/>
              <a:gd name="connsiteX166" fmla="*/ 239424 w 752475"/>
              <a:gd name="connsiteY166" fmla="*/ 542930 h 611616"/>
              <a:gd name="connsiteX167" fmla="*/ 258426 w 752475"/>
              <a:gd name="connsiteY167" fmla="*/ 527666 h 611616"/>
              <a:gd name="connsiteX168" fmla="*/ 273627 w 752475"/>
              <a:gd name="connsiteY168" fmla="*/ 512402 h 611616"/>
              <a:gd name="connsiteX169" fmla="*/ 281228 w 752475"/>
              <a:gd name="connsiteY169" fmla="*/ 504770 h 611616"/>
              <a:gd name="connsiteX170" fmla="*/ 285028 w 752475"/>
              <a:gd name="connsiteY170" fmla="*/ 500954 h 611616"/>
              <a:gd name="connsiteX171" fmla="*/ 292629 w 752475"/>
              <a:gd name="connsiteY171" fmla="*/ 489507 h 611616"/>
              <a:gd name="connsiteX172" fmla="*/ 296429 w 752475"/>
              <a:gd name="connsiteY172" fmla="*/ 470427 h 611616"/>
              <a:gd name="connsiteX173" fmla="*/ 296429 w 752475"/>
              <a:gd name="connsiteY173" fmla="*/ 447532 h 611616"/>
              <a:gd name="connsiteX174" fmla="*/ 277427 w 752475"/>
              <a:gd name="connsiteY174" fmla="*/ 409372 h 611616"/>
              <a:gd name="connsiteX175" fmla="*/ 266026 w 752475"/>
              <a:gd name="connsiteY175" fmla="*/ 405556 h 611616"/>
              <a:gd name="connsiteX176" fmla="*/ 258426 w 752475"/>
              <a:gd name="connsiteY176" fmla="*/ 417004 h 611616"/>
              <a:gd name="connsiteX177" fmla="*/ 258426 w 752475"/>
              <a:gd name="connsiteY177" fmla="*/ 443716 h 611616"/>
              <a:gd name="connsiteX178" fmla="*/ 239424 w 752475"/>
              <a:gd name="connsiteY178" fmla="*/ 462795 h 611616"/>
              <a:gd name="connsiteX179" fmla="*/ 212821 w 752475"/>
              <a:gd name="connsiteY179" fmla="*/ 451348 h 611616"/>
              <a:gd name="connsiteX180" fmla="*/ 209021 w 752475"/>
              <a:gd name="connsiteY180" fmla="*/ 443716 h 611616"/>
              <a:gd name="connsiteX181" fmla="*/ 193819 w 752475"/>
              <a:gd name="connsiteY181" fmla="*/ 417004 h 611616"/>
              <a:gd name="connsiteX182" fmla="*/ 193819 w 752475"/>
              <a:gd name="connsiteY182" fmla="*/ 401741 h 611616"/>
              <a:gd name="connsiteX183" fmla="*/ 205220 w 752475"/>
              <a:gd name="connsiteY183" fmla="*/ 371213 h 611616"/>
              <a:gd name="connsiteX184" fmla="*/ 212821 w 752475"/>
              <a:gd name="connsiteY184" fmla="*/ 363581 h 611616"/>
              <a:gd name="connsiteX185" fmla="*/ 228022 w 752475"/>
              <a:gd name="connsiteY185" fmla="*/ 355950 h 611616"/>
              <a:gd name="connsiteX186" fmla="*/ 247024 w 752475"/>
              <a:gd name="connsiteY186" fmla="*/ 348318 h 611616"/>
              <a:gd name="connsiteX187" fmla="*/ 258426 w 752475"/>
              <a:gd name="connsiteY187" fmla="*/ 348318 h 611616"/>
              <a:gd name="connsiteX188" fmla="*/ 258426 w 752475"/>
              <a:gd name="connsiteY188" fmla="*/ 344502 h 611616"/>
              <a:gd name="connsiteX189" fmla="*/ 266026 w 752475"/>
              <a:gd name="connsiteY189" fmla="*/ 348318 h 611616"/>
              <a:gd name="connsiteX190" fmla="*/ 288829 w 752475"/>
              <a:gd name="connsiteY190" fmla="*/ 348318 h 611616"/>
              <a:gd name="connsiteX191" fmla="*/ 319232 w 752475"/>
              <a:gd name="connsiteY191" fmla="*/ 367397 h 611616"/>
              <a:gd name="connsiteX192" fmla="*/ 349635 w 752475"/>
              <a:gd name="connsiteY192" fmla="*/ 417004 h 611616"/>
              <a:gd name="connsiteX193" fmla="*/ 353435 w 752475"/>
              <a:gd name="connsiteY193" fmla="*/ 436084 h 611616"/>
              <a:gd name="connsiteX194" fmla="*/ 353435 w 752475"/>
              <a:gd name="connsiteY194" fmla="*/ 439900 h 611616"/>
              <a:gd name="connsiteX195" fmla="*/ 353435 w 752475"/>
              <a:gd name="connsiteY195" fmla="*/ 470427 h 611616"/>
              <a:gd name="connsiteX196" fmla="*/ 349635 w 752475"/>
              <a:gd name="connsiteY196" fmla="*/ 500954 h 611616"/>
              <a:gd name="connsiteX197" fmla="*/ 330633 w 752475"/>
              <a:gd name="connsiteY197" fmla="*/ 542930 h 611616"/>
              <a:gd name="connsiteX198" fmla="*/ 311631 w 752475"/>
              <a:gd name="connsiteY198" fmla="*/ 562009 h 611616"/>
              <a:gd name="connsiteX199" fmla="*/ 292629 w 752475"/>
              <a:gd name="connsiteY199" fmla="*/ 577273 h 611616"/>
              <a:gd name="connsiteX200" fmla="*/ 288829 w 752475"/>
              <a:gd name="connsiteY200" fmla="*/ 577273 h 611616"/>
              <a:gd name="connsiteX201" fmla="*/ 239424 w 752475"/>
              <a:gd name="connsiteY201" fmla="*/ 603984 h 611616"/>
              <a:gd name="connsiteX202" fmla="*/ 231823 w 752475"/>
              <a:gd name="connsiteY202" fmla="*/ 603984 h 611616"/>
              <a:gd name="connsiteX203" fmla="*/ 205220 w 752475"/>
              <a:gd name="connsiteY203" fmla="*/ 607800 h 611616"/>
              <a:gd name="connsiteX204" fmla="*/ 190019 w 752475"/>
              <a:gd name="connsiteY204" fmla="*/ 611616 h 611616"/>
              <a:gd name="connsiteX205" fmla="*/ 178618 w 752475"/>
              <a:gd name="connsiteY205" fmla="*/ 611616 h 611616"/>
              <a:gd name="connsiteX206" fmla="*/ 163416 w 752475"/>
              <a:gd name="connsiteY206" fmla="*/ 607800 h 611616"/>
              <a:gd name="connsiteX207" fmla="*/ 144414 w 752475"/>
              <a:gd name="connsiteY207" fmla="*/ 603984 h 611616"/>
              <a:gd name="connsiteX208" fmla="*/ 133013 w 752475"/>
              <a:gd name="connsiteY208" fmla="*/ 603984 h 611616"/>
              <a:gd name="connsiteX209" fmla="*/ 114011 w 752475"/>
              <a:gd name="connsiteY209" fmla="*/ 596352 h 611616"/>
              <a:gd name="connsiteX210" fmla="*/ 102610 w 752475"/>
              <a:gd name="connsiteY210" fmla="*/ 592537 h 611616"/>
              <a:gd name="connsiteX211" fmla="*/ 76007 w 752475"/>
              <a:gd name="connsiteY211" fmla="*/ 577273 h 611616"/>
              <a:gd name="connsiteX212" fmla="*/ 72207 w 752475"/>
              <a:gd name="connsiteY212" fmla="*/ 573457 h 611616"/>
              <a:gd name="connsiteX213" fmla="*/ 49405 w 752475"/>
              <a:gd name="connsiteY213" fmla="*/ 546745 h 611616"/>
              <a:gd name="connsiteX214" fmla="*/ 26602 w 752475"/>
              <a:gd name="connsiteY214" fmla="*/ 512402 h 611616"/>
              <a:gd name="connsiteX215" fmla="*/ 19002 w 752475"/>
              <a:gd name="connsiteY215" fmla="*/ 478059 h 611616"/>
              <a:gd name="connsiteX216" fmla="*/ 19002 w 752475"/>
              <a:gd name="connsiteY216" fmla="*/ 455163 h 611616"/>
              <a:gd name="connsiteX217" fmla="*/ 30403 w 752475"/>
              <a:gd name="connsiteY217" fmla="*/ 417004 h 611616"/>
              <a:gd name="connsiteX218" fmla="*/ 34203 w 752475"/>
              <a:gd name="connsiteY218" fmla="*/ 409372 h 611616"/>
              <a:gd name="connsiteX219" fmla="*/ 7601 w 752475"/>
              <a:gd name="connsiteY219" fmla="*/ 363581 h 611616"/>
              <a:gd name="connsiteX220" fmla="*/ 0 w 752475"/>
              <a:gd name="connsiteY220" fmla="*/ 336870 h 611616"/>
              <a:gd name="connsiteX221" fmla="*/ 7601 w 752475"/>
              <a:gd name="connsiteY221" fmla="*/ 279631 h 611616"/>
              <a:gd name="connsiteX222" fmla="*/ 11401 w 752475"/>
              <a:gd name="connsiteY222" fmla="*/ 264367 h 611616"/>
              <a:gd name="connsiteX223" fmla="*/ 19002 w 752475"/>
              <a:gd name="connsiteY223" fmla="*/ 252920 h 611616"/>
              <a:gd name="connsiteX224" fmla="*/ 38004 w 752475"/>
              <a:gd name="connsiteY224" fmla="*/ 222392 h 611616"/>
              <a:gd name="connsiteX225" fmla="*/ 60806 w 752475"/>
              <a:gd name="connsiteY225" fmla="*/ 203313 h 611616"/>
              <a:gd name="connsiteX226" fmla="*/ 76007 w 752475"/>
              <a:gd name="connsiteY226" fmla="*/ 195681 h 611616"/>
              <a:gd name="connsiteX227" fmla="*/ 83608 w 752475"/>
              <a:gd name="connsiteY227" fmla="*/ 191865 h 611616"/>
              <a:gd name="connsiteX228" fmla="*/ 125412 w 752475"/>
              <a:gd name="connsiteY228" fmla="*/ 184233 h 611616"/>
              <a:gd name="connsiteX229" fmla="*/ 140614 w 752475"/>
              <a:gd name="connsiteY229" fmla="*/ 180417 h 611616"/>
              <a:gd name="connsiteX230" fmla="*/ 148215 w 752475"/>
              <a:gd name="connsiteY230" fmla="*/ 184233 h 611616"/>
              <a:gd name="connsiteX231" fmla="*/ 148215 w 752475"/>
              <a:gd name="connsiteY231" fmla="*/ 168970 h 611616"/>
              <a:gd name="connsiteX232" fmla="*/ 152015 w 752475"/>
              <a:gd name="connsiteY232" fmla="*/ 165154 h 611616"/>
              <a:gd name="connsiteX233" fmla="*/ 167216 w 752475"/>
              <a:gd name="connsiteY233" fmla="*/ 138442 h 611616"/>
              <a:gd name="connsiteX234" fmla="*/ 182418 w 752475"/>
              <a:gd name="connsiteY234" fmla="*/ 119363 h 611616"/>
              <a:gd name="connsiteX235" fmla="*/ 193819 w 752475"/>
              <a:gd name="connsiteY235" fmla="*/ 107915 h 611616"/>
              <a:gd name="connsiteX236" fmla="*/ 205220 w 752475"/>
              <a:gd name="connsiteY236" fmla="*/ 104099 h 611616"/>
              <a:gd name="connsiteX237" fmla="*/ 209021 w 752475"/>
              <a:gd name="connsiteY237" fmla="*/ 104099 h 611616"/>
              <a:gd name="connsiteX238" fmla="*/ 224222 w 752475"/>
              <a:gd name="connsiteY238" fmla="*/ 96467 h 611616"/>
              <a:gd name="connsiteX239" fmla="*/ 243224 w 752475"/>
              <a:gd name="connsiteY239" fmla="*/ 88835 h 611616"/>
              <a:gd name="connsiteX240" fmla="*/ 247024 w 752475"/>
              <a:gd name="connsiteY240" fmla="*/ 88835 h 611616"/>
              <a:gd name="connsiteX241" fmla="*/ 285028 w 752475"/>
              <a:gd name="connsiteY241" fmla="*/ 77387 h 611616"/>
              <a:gd name="connsiteX242" fmla="*/ 296429 w 752475"/>
              <a:gd name="connsiteY242" fmla="*/ 73572 h 611616"/>
              <a:gd name="connsiteX243" fmla="*/ 300230 w 752475"/>
              <a:gd name="connsiteY243" fmla="*/ 69756 h 611616"/>
              <a:gd name="connsiteX244" fmla="*/ 323032 w 752475"/>
              <a:gd name="connsiteY244" fmla="*/ 58308 h 611616"/>
              <a:gd name="connsiteX245" fmla="*/ 342034 w 752475"/>
              <a:gd name="connsiteY245" fmla="*/ 39228 h 611616"/>
              <a:gd name="connsiteX246" fmla="*/ 364836 w 752475"/>
              <a:gd name="connsiteY246" fmla="*/ 1069 h 611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Lst>
            <a:rect l="l" t="t" r="r" b="b"/>
            <a:pathLst>
              <a:path w="752475" h="611616">
                <a:moveTo>
                  <a:pt x="364836" y="1069"/>
                </a:moveTo>
                <a:cubicBezTo>
                  <a:pt x="368637" y="-2747"/>
                  <a:pt x="372437" y="4885"/>
                  <a:pt x="372437" y="4885"/>
                </a:cubicBezTo>
                <a:cubicBezTo>
                  <a:pt x="380038" y="16333"/>
                  <a:pt x="391439" y="27781"/>
                  <a:pt x="402840" y="39228"/>
                </a:cubicBezTo>
                <a:cubicBezTo>
                  <a:pt x="406640" y="39228"/>
                  <a:pt x="406640" y="43044"/>
                  <a:pt x="410441" y="43044"/>
                </a:cubicBezTo>
                <a:cubicBezTo>
                  <a:pt x="418041" y="50676"/>
                  <a:pt x="425642" y="54492"/>
                  <a:pt x="433243" y="58308"/>
                </a:cubicBezTo>
                <a:cubicBezTo>
                  <a:pt x="437043" y="58308"/>
                  <a:pt x="440844" y="62124"/>
                  <a:pt x="444644" y="62124"/>
                </a:cubicBezTo>
                <a:cubicBezTo>
                  <a:pt x="448444" y="62124"/>
                  <a:pt x="448444" y="62124"/>
                  <a:pt x="448444" y="62124"/>
                </a:cubicBezTo>
                <a:cubicBezTo>
                  <a:pt x="452245" y="65940"/>
                  <a:pt x="456045" y="65940"/>
                  <a:pt x="459846" y="65940"/>
                </a:cubicBezTo>
                <a:cubicBezTo>
                  <a:pt x="463646" y="65940"/>
                  <a:pt x="463646" y="69756"/>
                  <a:pt x="463646" y="69756"/>
                </a:cubicBezTo>
                <a:cubicBezTo>
                  <a:pt x="475047" y="69756"/>
                  <a:pt x="490249" y="77387"/>
                  <a:pt x="501650" y="77387"/>
                </a:cubicBezTo>
                <a:cubicBezTo>
                  <a:pt x="509251" y="81203"/>
                  <a:pt x="513051" y="85019"/>
                  <a:pt x="520652" y="85019"/>
                </a:cubicBezTo>
                <a:cubicBezTo>
                  <a:pt x="524452" y="88835"/>
                  <a:pt x="524452" y="88835"/>
                  <a:pt x="528252" y="88835"/>
                </a:cubicBezTo>
                <a:cubicBezTo>
                  <a:pt x="532053" y="92651"/>
                  <a:pt x="535853" y="92651"/>
                  <a:pt x="539654" y="96467"/>
                </a:cubicBezTo>
                <a:cubicBezTo>
                  <a:pt x="543454" y="100283"/>
                  <a:pt x="547254" y="100283"/>
                  <a:pt x="551055" y="104099"/>
                </a:cubicBezTo>
                <a:cubicBezTo>
                  <a:pt x="554855" y="107915"/>
                  <a:pt x="558655" y="111731"/>
                  <a:pt x="566256" y="115547"/>
                </a:cubicBezTo>
                <a:cubicBezTo>
                  <a:pt x="566256" y="123178"/>
                  <a:pt x="573857" y="126994"/>
                  <a:pt x="577657" y="134626"/>
                </a:cubicBezTo>
                <a:cubicBezTo>
                  <a:pt x="581458" y="138442"/>
                  <a:pt x="581458" y="142258"/>
                  <a:pt x="585258" y="149890"/>
                </a:cubicBezTo>
                <a:cubicBezTo>
                  <a:pt x="589058" y="153706"/>
                  <a:pt x="592859" y="165154"/>
                  <a:pt x="596659" y="172785"/>
                </a:cubicBezTo>
                <a:cubicBezTo>
                  <a:pt x="600460" y="172785"/>
                  <a:pt x="604260" y="172785"/>
                  <a:pt x="608060" y="172785"/>
                </a:cubicBezTo>
                <a:cubicBezTo>
                  <a:pt x="619462" y="172785"/>
                  <a:pt x="627062" y="172785"/>
                  <a:pt x="634663" y="172785"/>
                </a:cubicBezTo>
                <a:cubicBezTo>
                  <a:pt x="638463" y="176601"/>
                  <a:pt x="646064" y="176601"/>
                  <a:pt x="649865" y="180417"/>
                </a:cubicBezTo>
                <a:cubicBezTo>
                  <a:pt x="657465" y="180417"/>
                  <a:pt x="657465" y="184233"/>
                  <a:pt x="661266" y="184233"/>
                </a:cubicBezTo>
                <a:cubicBezTo>
                  <a:pt x="672667" y="188049"/>
                  <a:pt x="680268" y="191865"/>
                  <a:pt x="687868" y="199497"/>
                </a:cubicBezTo>
                <a:cubicBezTo>
                  <a:pt x="699269" y="203313"/>
                  <a:pt x="706870" y="214761"/>
                  <a:pt x="714471" y="222392"/>
                </a:cubicBezTo>
                <a:cubicBezTo>
                  <a:pt x="714471" y="222392"/>
                  <a:pt x="714471" y="226208"/>
                  <a:pt x="718271" y="226208"/>
                </a:cubicBezTo>
                <a:cubicBezTo>
                  <a:pt x="722072" y="233840"/>
                  <a:pt x="729673" y="241472"/>
                  <a:pt x="733473" y="249104"/>
                </a:cubicBezTo>
                <a:cubicBezTo>
                  <a:pt x="737273" y="256736"/>
                  <a:pt x="741074" y="264367"/>
                  <a:pt x="744874" y="275815"/>
                </a:cubicBezTo>
                <a:cubicBezTo>
                  <a:pt x="744874" y="283447"/>
                  <a:pt x="748674" y="287263"/>
                  <a:pt x="748674" y="294895"/>
                </a:cubicBezTo>
                <a:cubicBezTo>
                  <a:pt x="752475" y="298711"/>
                  <a:pt x="748674" y="302527"/>
                  <a:pt x="752475" y="310159"/>
                </a:cubicBezTo>
                <a:cubicBezTo>
                  <a:pt x="752475" y="310159"/>
                  <a:pt x="752475" y="310159"/>
                  <a:pt x="752475" y="336870"/>
                </a:cubicBezTo>
                <a:cubicBezTo>
                  <a:pt x="752475" y="336870"/>
                  <a:pt x="752475" y="336870"/>
                  <a:pt x="748674" y="340686"/>
                </a:cubicBezTo>
                <a:cubicBezTo>
                  <a:pt x="748674" y="340686"/>
                  <a:pt x="748674" y="340686"/>
                  <a:pt x="748674" y="348318"/>
                </a:cubicBezTo>
                <a:cubicBezTo>
                  <a:pt x="744874" y="367397"/>
                  <a:pt x="733473" y="386477"/>
                  <a:pt x="722072" y="401741"/>
                </a:cubicBezTo>
                <a:cubicBezTo>
                  <a:pt x="718271" y="401741"/>
                  <a:pt x="722072" y="405556"/>
                  <a:pt x="722072" y="405556"/>
                </a:cubicBezTo>
                <a:cubicBezTo>
                  <a:pt x="722072" y="409372"/>
                  <a:pt x="725872" y="413188"/>
                  <a:pt x="725872" y="417004"/>
                </a:cubicBezTo>
                <a:cubicBezTo>
                  <a:pt x="733473" y="432268"/>
                  <a:pt x="733473" y="447532"/>
                  <a:pt x="733473" y="466611"/>
                </a:cubicBezTo>
                <a:cubicBezTo>
                  <a:pt x="733473" y="474243"/>
                  <a:pt x="733473" y="481875"/>
                  <a:pt x="729673" y="493323"/>
                </a:cubicBezTo>
                <a:cubicBezTo>
                  <a:pt x="725872" y="508586"/>
                  <a:pt x="718271" y="523850"/>
                  <a:pt x="706870" y="539114"/>
                </a:cubicBezTo>
                <a:cubicBezTo>
                  <a:pt x="706870" y="539114"/>
                  <a:pt x="703070" y="542930"/>
                  <a:pt x="703070" y="542930"/>
                </a:cubicBezTo>
                <a:cubicBezTo>
                  <a:pt x="691669" y="554377"/>
                  <a:pt x="680268" y="562009"/>
                  <a:pt x="668866" y="569641"/>
                </a:cubicBezTo>
                <a:cubicBezTo>
                  <a:pt x="665066" y="573457"/>
                  <a:pt x="657465" y="577273"/>
                  <a:pt x="653665" y="581089"/>
                </a:cubicBezTo>
                <a:cubicBezTo>
                  <a:pt x="649865" y="581089"/>
                  <a:pt x="649865" y="581089"/>
                  <a:pt x="646064" y="584905"/>
                </a:cubicBezTo>
                <a:cubicBezTo>
                  <a:pt x="638463" y="588721"/>
                  <a:pt x="634663" y="588721"/>
                  <a:pt x="627062" y="592537"/>
                </a:cubicBezTo>
                <a:cubicBezTo>
                  <a:pt x="627062" y="592537"/>
                  <a:pt x="627062" y="592537"/>
                  <a:pt x="623262" y="592537"/>
                </a:cubicBezTo>
                <a:cubicBezTo>
                  <a:pt x="619462" y="592537"/>
                  <a:pt x="611861" y="596352"/>
                  <a:pt x="604260" y="596352"/>
                </a:cubicBezTo>
                <a:cubicBezTo>
                  <a:pt x="604260" y="596352"/>
                  <a:pt x="604260" y="596352"/>
                  <a:pt x="600460" y="596352"/>
                </a:cubicBezTo>
                <a:cubicBezTo>
                  <a:pt x="592859" y="600168"/>
                  <a:pt x="585258" y="600168"/>
                  <a:pt x="573857" y="603984"/>
                </a:cubicBezTo>
                <a:cubicBezTo>
                  <a:pt x="562456" y="603984"/>
                  <a:pt x="551055" y="603984"/>
                  <a:pt x="539654" y="603984"/>
                </a:cubicBezTo>
                <a:cubicBezTo>
                  <a:pt x="532053" y="600168"/>
                  <a:pt x="524452" y="600168"/>
                  <a:pt x="516851" y="600168"/>
                </a:cubicBezTo>
                <a:cubicBezTo>
                  <a:pt x="505450" y="596352"/>
                  <a:pt x="494049" y="592537"/>
                  <a:pt x="482648" y="588721"/>
                </a:cubicBezTo>
                <a:cubicBezTo>
                  <a:pt x="475047" y="584905"/>
                  <a:pt x="471247" y="584905"/>
                  <a:pt x="463646" y="577273"/>
                </a:cubicBezTo>
                <a:cubicBezTo>
                  <a:pt x="459846" y="577273"/>
                  <a:pt x="456045" y="573457"/>
                  <a:pt x="452245" y="569641"/>
                </a:cubicBezTo>
                <a:cubicBezTo>
                  <a:pt x="440844" y="565825"/>
                  <a:pt x="437043" y="554377"/>
                  <a:pt x="429443" y="550561"/>
                </a:cubicBezTo>
                <a:cubicBezTo>
                  <a:pt x="418041" y="539114"/>
                  <a:pt x="410441" y="527666"/>
                  <a:pt x="402840" y="516218"/>
                </a:cubicBezTo>
                <a:cubicBezTo>
                  <a:pt x="399040" y="512402"/>
                  <a:pt x="399040" y="504770"/>
                  <a:pt x="395239" y="497139"/>
                </a:cubicBezTo>
                <a:cubicBezTo>
                  <a:pt x="395239" y="493323"/>
                  <a:pt x="391439" y="489507"/>
                  <a:pt x="391439" y="485691"/>
                </a:cubicBezTo>
                <a:cubicBezTo>
                  <a:pt x="387638" y="466611"/>
                  <a:pt x="383838" y="443716"/>
                  <a:pt x="387638" y="428452"/>
                </a:cubicBezTo>
                <a:cubicBezTo>
                  <a:pt x="391439" y="413188"/>
                  <a:pt x="395239" y="401741"/>
                  <a:pt x="399040" y="390293"/>
                </a:cubicBezTo>
                <a:cubicBezTo>
                  <a:pt x="406640" y="382661"/>
                  <a:pt x="410441" y="375029"/>
                  <a:pt x="418041" y="367397"/>
                </a:cubicBezTo>
                <a:cubicBezTo>
                  <a:pt x="421842" y="359765"/>
                  <a:pt x="429443" y="355950"/>
                  <a:pt x="433243" y="352134"/>
                </a:cubicBezTo>
                <a:cubicBezTo>
                  <a:pt x="440844" y="348318"/>
                  <a:pt x="444644" y="344502"/>
                  <a:pt x="452245" y="340686"/>
                </a:cubicBezTo>
                <a:cubicBezTo>
                  <a:pt x="463646" y="336870"/>
                  <a:pt x="475047" y="333054"/>
                  <a:pt x="490249" y="333054"/>
                </a:cubicBezTo>
                <a:cubicBezTo>
                  <a:pt x="494049" y="333054"/>
                  <a:pt x="501650" y="336870"/>
                  <a:pt x="505450" y="336870"/>
                </a:cubicBezTo>
                <a:cubicBezTo>
                  <a:pt x="509251" y="336870"/>
                  <a:pt x="513051" y="340686"/>
                  <a:pt x="516851" y="344502"/>
                </a:cubicBezTo>
                <a:cubicBezTo>
                  <a:pt x="520652" y="348318"/>
                  <a:pt x="528252" y="348318"/>
                  <a:pt x="532053" y="355950"/>
                </a:cubicBezTo>
                <a:cubicBezTo>
                  <a:pt x="539654" y="363581"/>
                  <a:pt x="547254" y="371213"/>
                  <a:pt x="551055" y="382661"/>
                </a:cubicBezTo>
                <a:cubicBezTo>
                  <a:pt x="558655" y="390293"/>
                  <a:pt x="558655" y="405556"/>
                  <a:pt x="554855" y="413188"/>
                </a:cubicBezTo>
                <a:cubicBezTo>
                  <a:pt x="554855" y="428452"/>
                  <a:pt x="547254" y="439900"/>
                  <a:pt x="532053" y="443716"/>
                </a:cubicBezTo>
                <a:cubicBezTo>
                  <a:pt x="528252" y="443716"/>
                  <a:pt x="528252" y="447532"/>
                  <a:pt x="528252" y="451348"/>
                </a:cubicBezTo>
                <a:cubicBezTo>
                  <a:pt x="520652" y="451348"/>
                  <a:pt x="513051" y="455163"/>
                  <a:pt x="505450" y="451348"/>
                </a:cubicBezTo>
                <a:cubicBezTo>
                  <a:pt x="501650" y="451348"/>
                  <a:pt x="501650" y="451348"/>
                  <a:pt x="497849" y="451348"/>
                </a:cubicBezTo>
                <a:cubicBezTo>
                  <a:pt x="494049" y="447532"/>
                  <a:pt x="490249" y="443716"/>
                  <a:pt x="490249" y="439900"/>
                </a:cubicBezTo>
                <a:cubicBezTo>
                  <a:pt x="482648" y="432268"/>
                  <a:pt x="482648" y="420820"/>
                  <a:pt x="490249" y="409372"/>
                </a:cubicBezTo>
                <a:cubicBezTo>
                  <a:pt x="486448" y="405556"/>
                  <a:pt x="490249" y="401741"/>
                  <a:pt x="482648" y="397925"/>
                </a:cubicBezTo>
                <a:cubicBezTo>
                  <a:pt x="478847" y="397925"/>
                  <a:pt x="475047" y="401741"/>
                  <a:pt x="467446" y="405556"/>
                </a:cubicBezTo>
                <a:cubicBezTo>
                  <a:pt x="467446" y="405556"/>
                  <a:pt x="467446" y="405556"/>
                  <a:pt x="463646" y="405556"/>
                </a:cubicBezTo>
                <a:cubicBezTo>
                  <a:pt x="459846" y="413188"/>
                  <a:pt x="456045" y="417004"/>
                  <a:pt x="456045" y="420820"/>
                </a:cubicBezTo>
                <a:cubicBezTo>
                  <a:pt x="452245" y="428452"/>
                  <a:pt x="452245" y="436084"/>
                  <a:pt x="452245" y="439900"/>
                </a:cubicBezTo>
                <a:cubicBezTo>
                  <a:pt x="452245" y="447532"/>
                  <a:pt x="452245" y="451348"/>
                  <a:pt x="452245" y="458979"/>
                </a:cubicBezTo>
                <a:cubicBezTo>
                  <a:pt x="452245" y="474243"/>
                  <a:pt x="459846" y="485691"/>
                  <a:pt x="463646" y="497139"/>
                </a:cubicBezTo>
                <a:cubicBezTo>
                  <a:pt x="471247" y="500954"/>
                  <a:pt x="475047" y="504770"/>
                  <a:pt x="478847" y="508586"/>
                </a:cubicBezTo>
                <a:cubicBezTo>
                  <a:pt x="486448" y="516218"/>
                  <a:pt x="494049" y="523850"/>
                  <a:pt x="505450" y="527666"/>
                </a:cubicBezTo>
                <a:cubicBezTo>
                  <a:pt x="505450" y="531482"/>
                  <a:pt x="509251" y="531482"/>
                  <a:pt x="513051" y="531482"/>
                </a:cubicBezTo>
                <a:cubicBezTo>
                  <a:pt x="516851" y="531482"/>
                  <a:pt x="516851" y="535298"/>
                  <a:pt x="520652" y="535298"/>
                </a:cubicBezTo>
                <a:cubicBezTo>
                  <a:pt x="528252" y="535298"/>
                  <a:pt x="535853" y="539114"/>
                  <a:pt x="547254" y="539114"/>
                </a:cubicBezTo>
                <a:cubicBezTo>
                  <a:pt x="547254" y="539114"/>
                  <a:pt x="551055" y="539114"/>
                  <a:pt x="554855" y="539114"/>
                </a:cubicBezTo>
                <a:cubicBezTo>
                  <a:pt x="558655" y="539114"/>
                  <a:pt x="562456" y="539114"/>
                  <a:pt x="566256" y="539114"/>
                </a:cubicBezTo>
                <a:cubicBezTo>
                  <a:pt x="573857" y="539114"/>
                  <a:pt x="577657" y="539114"/>
                  <a:pt x="585258" y="539114"/>
                </a:cubicBezTo>
                <a:cubicBezTo>
                  <a:pt x="592859" y="539114"/>
                  <a:pt x="600460" y="535298"/>
                  <a:pt x="604260" y="535298"/>
                </a:cubicBezTo>
                <a:cubicBezTo>
                  <a:pt x="604260" y="535298"/>
                  <a:pt x="604260" y="535298"/>
                  <a:pt x="608060" y="535298"/>
                </a:cubicBezTo>
                <a:cubicBezTo>
                  <a:pt x="608060" y="531482"/>
                  <a:pt x="611861" y="531482"/>
                  <a:pt x="615661" y="531482"/>
                </a:cubicBezTo>
                <a:cubicBezTo>
                  <a:pt x="615661" y="527666"/>
                  <a:pt x="619462" y="527666"/>
                  <a:pt x="619462" y="527666"/>
                </a:cubicBezTo>
                <a:cubicBezTo>
                  <a:pt x="627062" y="523850"/>
                  <a:pt x="630863" y="520034"/>
                  <a:pt x="634663" y="516218"/>
                </a:cubicBezTo>
                <a:cubicBezTo>
                  <a:pt x="642264" y="512402"/>
                  <a:pt x="646064" y="508586"/>
                  <a:pt x="649865" y="508586"/>
                </a:cubicBezTo>
                <a:cubicBezTo>
                  <a:pt x="653665" y="500954"/>
                  <a:pt x="661266" y="493323"/>
                  <a:pt x="661266" y="489507"/>
                </a:cubicBezTo>
                <a:cubicBezTo>
                  <a:pt x="665066" y="485691"/>
                  <a:pt x="665066" y="478059"/>
                  <a:pt x="668866" y="478059"/>
                </a:cubicBezTo>
                <a:cubicBezTo>
                  <a:pt x="672667" y="470427"/>
                  <a:pt x="676467" y="466611"/>
                  <a:pt x="672667" y="458979"/>
                </a:cubicBezTo>
                <a:cubicBezTo>
                  <a:pt x="672667" y="455163"/>
                  <a:pt x="672667" y="447532"/>
                  <a:pt x="672667" y="443716"/>
                </a:cubicBezTo>
                <a:cubicBezTo>
                  <a:pt x="668866" y="439900"/>
                  <a:pt x="668866" y="436084"/>
                  <a:pt x="668866" y="432268"/>
                </a:cubicBezTo>
                <a:cubicBezTo>
                  <a:pt x="661266" y="420820"/>
                  <a:pt x="657465" y="409372"/>
                  <a:pt x="646064" y="397925"/>
                </a:cubicBezTo>
                <a:cubicBezTo>
                  <a:pt x="642264" y="390293"/>
                  <a:pt x="653665" y="386477"/>
                  <a:pt x="657465" y="378845"/>
                </a:cubicBezTo>
                <a:cubicBezTo>
                  <a:pt x="661266" y="375029"/>
                  <a:pt x="665066" y="371213"/>
                  <a:pt x="668866" y="367397"/>
                </a:cubicBezTo>
                <a:cubicBezTo>
                  <a:pt x="672667" y="363581"/>
                  <a:pt x="676467" y="359765"/>
                  <a:pt x="680268" y="355950"/>
                </a:cubicBezTo>
                <a:cubicBezTo>
                  <a:pt x="684068" y="348318"/>
                  <a:pt x="687868" y="340686"/>
                  <a:pt x="687868" y="336870"/>
                </a:cubicBezTo>
                <a:cubicBezTo>
                  <a:pt x="691669" y="317790"/>
                  <a:pt x="687868" y="302527"/>
                  <a:pt x="684068" y="287263"/>
                </a:cubicBezTo>
                <a:cubicBezTo>
                  <a:pt x="684068" y="283447"/>
                  <a:pt x="680268" y="279631"/>
                  <a:pt x="680268" y="279631"/>
                </a:cubicBezTo>
                <a:cubicBezTo>
                  <a:pt x="676467" y="271999"/>
                  <a:pt x="672667" y="264367"/>
                  <a:pt x="665066" y="256736"/>
                </a:cubicBezTo>
                <a:cubicBezTo>
                  <a:pt x="653665" y="249104"/>
                  <a:pt x="646064" y="241472"/>
                  <a:pt x="630863" y="237656"/>
                </a:cubicBezTo>
                <a:cubicBezTo>
                  <a:pt x="619462" y="233840"/>
                  <a:pt x="608060" y="233840"/>
                  <a:pt x="596659" y="233840"/>
                </a:cubicBezTo>
                <a:cubicBezTo>
                  <a:pt x="577657" y="233840"/>
                  <a:pt x="562456" y="241472"/>
                  <a:pt x="547254" y="245288"/>
                </a:cubicBezTo>
                <a:cubicBezTo>
                  <a:pt x="535853" y="245288"/>
                  <a:pt x="543454" y="233840"/>
                  <a:pt x="539654" y="230024"/>
                </a:cubicBezTo>
                <a:cubicBezTo>
                  <a:pt x="543454" y="210945"/>
                  <a:pt x="539654" y="188049"/>
                  <a:pt x="528252" y="172785"/>
                </a:cubicBezTo>
                <a:cubicBezTo>
                  <a:pt x="528252" y="168970"/>
                  <a:pt x="524452" y="165154"/>
                  <a:pt x="520652" y="165154"/>
                </a:cubicBezTo>
                <a:cubicBezTo>
                  <a:pt x="516851" y="157522"/>
                  <a:pt x="505450" y="149890"/>
                  <a:pt x="497849" y="146074"/>
                </a:cubicBezTo>
                <a:cubicBezTo>
                  <a:pt x="490249" y="142258"/>
                  <a:pt x="482648" y="138442"/>
                  <a:pt x="475047" y="134626"/>
                </a:cubicBezTo>
                <a:cubicBezTo>
                  <a:pt x="463646" y="130810"/>
                  <a:pt x="452245" y="126994"/>
                  <a:pt x="440844" y="123178"/>
                </a:cubicBezTo>
                <a:cubicBezTo>
                  <a:pt x="433243" y="123178"/>
                  <a:pt x="429443" y="119363"/>
                  <a:pt x="425642" y="115547"/>
                </a:cubicBezTo>
                <a:cubicBezTo>
                  <a:pt x="421842" y="115547"/>
                  <a:pt x="418041" y="111731"/>
                  <a:pt x="414241" y="111731"/>
                </a:cubicBezTo>
                <a:cubicBezTo>
                  <a:pt x="406640" y="107915"/>
                  <a:pt x="395239" y="104099"/>
                  <a:pt x="387638" y="100283"/>
                </a:cubicBezTo>
                <a:cubicBezTo>
                  <a:pt x="387638" y="96467"/>
                  <a:pt x="383838" y="96467"/>
                  <a:pt x="380038" y="92651"/>
                </a:cubicBezTo>
                <a:cubicBezTo>
                  <a:pt x="376237" y="92651"/>
                  <a:pt x="376237" y="88835"/>
                  <a:pt x="372437" y="85019"/>
                </a:cubicBezTo>
                <a:cubicBezTo>
                  <a:pt x="368637" y="92651"/>
                  <a:pt x="361036" y="100283"/>
                  <a:pt x="357235" y="104099"/>
                </a:cubicBezTo>
                <a:cubicBezTo>
                  <a:pt x="349635" y="111731"/>
                  <a:pt x="338233" y="115547"/>
                  <a:pt x="330633" y="119363"/>
                </a:cubicBezTo>
                <a:cubicBezTo>
                  <a:pt x="323032" y="123178"/>
                  <a:pt x="315431" y="126994"/>
                  <a:pt x="311631" y="126994"/>
                </a:cubicBezTo>
                <a:cubicBezTo>
                  <a:pt x="307830" y="130810"/>
                  <a:pt x="304030" y="126994"/>
                  <a:pt x="304030" y="130810"/>
                </a:cubicBezTo>
                <a:cubicBezTo>
                  <a:pt x="296429" y="130810"/>
                  <a:pt x="292629" y="130810"/>
                  <a:pt x="285028" y="134626"/>
                </a:cubicBezTo>
                <a:cubicBezTo>
                  <a:pt x="285028" y="134626"/>
                  <a:pt x="281228" y="134626"/>
                  <a:pt x="281228" y="138442"/>
                </a:cubicBezTo>
                <a:cubicBezTo>
                  <a:pt x="269827" y="138442"/>
                  <a:pt x="262226" y="142258"/>
                  <a:pt x="254625" y="146074"/>
                </a:cubicBezTo>
                <a:cubicBezTo>
                  <a:pt x="254625" y="146074"/>
                  <a:pt x="250825" y="146074"/>
                  <a:pt x="250825" y="146074"/>
                </a:cubicBezTo>
                <a:cubicBezTo>
                  <a:pt x="239424" y="149890"/>
                  <a:pt x="231823" y="157522"/>
                  <a:pt x="224222" y="165154"/>
                </a:cubicBezTo>
                <a:cubicBezTo>
                  <a:pt x="224222" y="165154"/>
                  <a:pt x="220422" y="168970"/>
                  <a:pt x="220422" y="168970"/>
                </a:cubicBezTo>
                <a:cubicBezTo>
                  <a:pt x="216621" y="172785"/>
                  <a:pt x="212821" y="180417"/>
                  <a:pt x="209021" y="184233"/>
                </a:cubicBezTo>
                <a:cubicBezTo>
                  <a:pt x="205220" y="191865"/>
                  <a:pt x="201420" y="195681"/>
                  <a:pt x="201420" y="203313"/>
                </a:cubicBezTo>
                <a:cubicBezTo>
                  <a:pt x="201420" y="207129"/>
                  <a:pt x="197619" y="207129"/>
                  <a:pt x="201420" y="207129"/>
                </a:cubicBezTo>
                <a:cubicBezTo>
                  <a:pt x="197619" y="214761"/>
                  <a:pt x="197619" y="226208"/>
                  <a:pt x="197619" y="233840"/>
                </a:cubicBezTo>
                <a:cubicBezTo>
                  <a:pt x="197619" y="233840"/>
                  <a:pt x="201420" y="241472"/>
                  <a:pt x="197619" y="241472"/>
                </a:cubicBezTo>
                <a:cubicBezTo>
                  <a:pt x="186218" y="245288"/>
                  <a:pt x="174817" y="237656"/>
                  <a:pt x="159616" y="237656"/>
                </a:cubicBezTo>
                <a:cubicBezTo>
                  <a:pt x="159616" y="237656"/>
                  <a:pt x="159616" y="237656"/>
                  <a:pt x="136813" y="237656"/>
                </a:cubicBezTo>
                <a:cubicBezTo>
                  <a:pt x="136813" y="241472"/>
                  <a:pt x="133013" y="237656"/>
                  <a:pt x="133013" y="241472"/>
                </a:cubicBezTo>
                <a:cubicBezTo>
                  <a:pt x="125412" y="241472"/>
                  <a:pt x="117811" y="241472"/>
                  <a:pt x="110211" y="245288"/>
                </a:cubicBezTo>
                <a:cubicBezTo>
                  <a:pt x="106410" y="249104"/>
                  <a:pt x="102610" y="245288"/>
                  <a:pt x="98810" y="249104"/>
                </a:cubicBezTo>
                <a:cubicBezTo>
                  <a:pt x="95009" y="252920"/>
                  <a:pt x="95009" y="249104"/>
                  <a:pt x="91209" y="252920"/>
                </a:cubicBezTo>
                <a:cubicBezTo>
                  <a:pt x="87408" y="256736"/>
                  <a:pt x="83608" y="260552"/>
                  <a:pt x="79808" y="264367"/>
                </a:cubicBezTo>
                <a:cubicBezTo>
                  <a:pt x="76007" y="268183"/>
                  <a:pt x="72207" y="271999"/>
                  <a:pt x="72207" y="275815"/>
                </a:cubicBezTo>
                <a:cubicBezTo>
                  <a:pt x="68407" y="279631"/>
                  <a:pt x="68407" y="279631"/>
                  <a:pt x="64606" y="283447"/>
                </a:cubicBezTo>
                <a:cubicBezTo>
                  <a:pt x="60806" y="294895"/>
                  <a:pt x="57005" y="306343"/>
                  <a:pt x="57005" y="317790"/>
                </a:cubicBezTo>
                <a:cubicBezTo>
                  <a:pt x="57005" y="333054"/>
                  <a:pt x="60806" y="344502"/>
                  <a:pt x="64606" y="355950"/>
                </a:cubicBezTo>
                <a:cubicBezTo>
                  <a:pt x="72207" y="375029"/>
                  <a:pt x="83608" y="390293"/>
                  <a:pt x="102610" y="397925"/>
                </a:cubicBezTo>
                <a:cubicBezTo>
                  <a:pt x="102610" y="401741"/>
                  <a:pt x="106410" y="397925"/>
                  <a:pt x="106410" y="401741"/>
                </a:cubicBezTo>
                <a:cubicBezTo>
                  <a:pt x="106410" y="409372"/>
                  <a:pt x="98810" y="413188"/>
                  <a:pt x="95009" y="420820"/>
                </a:cubicBezTo>
                <a:cubicBezTo>
                  <a:pt x="91209" y="424636"/>
                  <a:pt x="91209" y="432268"/>
                  <a:pt x="87408" y="439900"/>
                </a:cubicBezTo>
                <a:cubicBezTo>
                  <a:pt x="83608" y="447532"/>
                  <a:pt x="79808" y="458979"/>
                  <a:pt x="79808" y="466611"/>
                </a:cubicBezTo>
                <a:cubicBezTo>
                  <a:pt x="79808" y="481875"/>
                  <a:pt x="83608" y="493323"/>
                  <a:pt x="91209" y="504770"/>
                </a:cubicBezTo>
                <a:cubicBezTo>
                  <a:pt x="98810" y="512402"/>
                  <a:pt x="102610" y="520034"/>
                  <a:pt x="110211" y="523850"/>
                </a:cubicBezTo>
                <a:cubicBezTo>
                  <a:pt x="114011" y="527666"/>
                  <a:pt x="117811" y="531482"/>
                  <a:pt x="121612" y="535298"/>
                </a:cubicBezTo>
                <a:cubicBezTo>
                  <a:pt x="125412" y="535298"/>
                  <a:pt x="129213" y="535298"/>
                  <a:pt x="129213" y="535298"/>
                </a:cubicBezTo>
                <a:cubicBezTo>
                  <a:pt x="133013" y="539114"/>
                  <a:pt x="136813" y="539114"/>
                  <a:pt x="140614" y="542930"/>
                </a:cubicBezTo>
                <a:cubicBezTo>
                  <a:pt x="148215" y="542930"/>
                  <a:pt x="152015" y="546745"/>
                  <a:pt x="155815" y="546745"/>
                </a:cubicBezTo>
                <a:cubicBezTo>
                  <a:pt x="159616" y="546745"/>
                  <a:pt x="159616" y="550561"/>
                  <a:pt x="159616" y="546745"/>
                </a:cubicBezTo>
                <a:cubicBezTo>
                  <a:pt x="163416" y="550561"/>
                  <a:pt x="163416" y="546745"/>
                  <a:pt x="167216" y="550561"/>
                </a:cubicBezTo>
                <a:cubicBezTo>
                  <a:pt x="171017" y="550561"/>
                  <a:pt x="171017" y="550561"/>
                  <a:pt x="174817" y="550561"/>
                </a:cubicBezTo>
                <a:cubicBezTo>
                  <a:pt x="174817" y="550561"/>
                  <a:pt x="178618" y="550561"/>
                  <a:pt x="178618" y="550561"/>
                </a:cubicBezTo>
                <a:cubicBezTo>
                  <a:pt x="182418" y="550561"/>
                  <a:pt x="190019" y="554377"/>
                  <a:pt x="190019" y="550561"/>
                </a:cubicBezTo>
                <a:cubicBezTo>
                  <a:pt x="197619" y="550561"/>
                  <a:pt x="205220" y="550561"/>
                  <a:pt x="209021" y="550561"/>
                </a:cubicBezTo>
                <a:cubicBezTo>
                  <a:pt x="212821" y="550561"/>
                  <a:pt x="216621" y="550561"/>
                  <a:pt x="216621" y="550561"/>
                </a:cubicBezTo>
                <a:cubicBezTo>
                  <a:pt x="220422" y="550561"/>
                  <a:pt x="224222" y="546745"/>
                  <a:pt x="228022" y="546745"/>
                </a:cubicBezTo>
                <a:cubicBezTo>
                  <a:pt x="231823" y="542930"/>
                  <a:pt x="235623" y="546745"/>
                  <a:pt x="239424" y="542930"/>
                </a:cubicBezTo>
                <a:cubicBezTo>
                  <a:pt x="247024" y="535298"/>
                  <a:pt x="254625" y="531482"/>
                  <a:pt x="258426" y="527666"/>
                </a:cubicBezTo>
                <a:cubicBezTo>
                  <a:pt x="266026" y="523850"/>
                  <a:pt x="269827" y="520034"/>
                  <a:pt x="273627" y="512402"/>
                </a:cubicBezTo>
                <a:cubicBezTo>
                  <a:pt x="277427" y="512402"/>
                  <a:pt x="281228" y="508586"/>
                  <a:pt x="281228" y="504770"/>
                </a:cubicBezTo>
                <a:cubicBezTo>
                  <a:pt x="281228" y="504770"/>
                  <a:pt x="285028" y="500954"/>
                  <a:pt x="285028" y="500954"/>
                </a:cubicBezTo>
                <a:cubicBezTo>
                  <a:pt x="288829" y="497139"/>
                  <a:pt x="288829" y="493323"/>
                  <a:pt x="292629" y="489507"/>
                </a:cubicBezTo>
                <a:cubicBezTo>
                  <a:pt x="292629" y="481875"/>
                  <a:pt x="296429" y="478059"/>
                  <a:pt x="296429" y="470427"/>
                </a:cubicBezTo>
                <a:cubicBezTo>
                  <a:pt x="300230" y="462795"/>
                  <a:pt x="296429" y="455163"/>
                  <a:pt x="296429" y="447532"/>
                </a:cubicBezTo>
                <a:cubicBezTo>
                  <a:pt x="292629" y="432268"/>
                  <a:pt x="288829" y="420820"/>
                  <a:pt x="277427" y="409372"/>
                </a:cubicBezTo>
                <a:cubicBezTo>
                  <a:pt x="273627" y="405556"/>
                  <a:pt x="269827" y="405556"/>
                  <a:pt x="266026" y="405556"/>
                </a:cubicBezTo>
                <a:cubicBezTo>
                  <a:pt x="262226" y="409372"/>
                  <a:pt x="258426" y="413188"/>
                  <a:pt x="258426" y="417004"/>
                </a:cubicBezTo>
                <a:cubicBezTo>
                  <a:pt x="258426" y="424636"/>
                  <a:pt x="262226" y="436084"/>
                  <a:pt x="258426" y="443716"/>
                </a:cubicBezTo>
                <a:cubicBezTo>
                  <a:pt x="258426" y="451348"/>
                  <a:pt x="250825" y="458979"/>
                  <a:pt x="239424" y="462795"/>
                </a:cubicBezTo>
                <a:cubicBezTo>
                  <a:pt x="231823" y="462795"/>
                  <a:pt x="220422" y="458979"/>
                  <a:pt x="212821" y="451348"/>
                </a:cubicBezTo>
                <a:cubicBezTo>
                  <a:pt x="209021" y="451348"/>
                  <a:pt x="209021" y="447532"/>
                  <a:pt x="209021" y="443716"/>
                </a:cubicBezTo>
                <a:cubicBezTo>
                  <a:pt x="197619" y="439900"/>
                  <a:pt x="193819" y="428452"/>
                  <a:pt x="193819" y="417004"/>
                </a:cubicBezTo>
                <a:cubicBezTo>
                  <a:pt x="190019" y="413188"/>
                  <a:pt x="190019" y="405556"/>
                  <a:pt x="193819" y="401741"/>
                </a:cubicBezTo>
                <a:cubicBezTo>
                  <a:pt x="193819" y="390293"/>
                  <a:pt x="197619" y="378845"/>
                  <a:pt x="205220" y="371213"/>
                </a:cubicBezTo>
                <a:cubicBezTo>
                  <a:pt x="209021" y="367397"/>
                  <a:pt x="212821" y="367397"/>
                  <a:pt x="212821" y="363581"/>
                </a:cubicBezTo>
                <a:cubicBezTo>
                  <a:pt x="216621" y="359765"/>
                  <a:pt x="224222" y="355950"/>
                  <a:pt x="228022" y="355950"/>
                </a:cubicBezTo>
                <a:cubicBezTo>
                  <a:pt x="235623" y="352134"/>
                  <a:pt x="239424" y="348318"/>
                  <a:pt x="247024" y="348318"/>
                </a:cubicBezTo>
                <a:cubicBezTo>
                  <a:pt x="250825" y="348318"/>
                  <a:pt x="254625" y="344502"/>
                  <a:pt x="258426" y="348318"/>
                </a:cubicBezTo>
                <a:cubicBezTo>
                  <a:pt x="258426" y="348318"/>
                  <a:pt x="258426" y="348318"/>
                  <a:pt x="258426" y="344502"/>
                </a:cubicBezTo>
                <a:cubicBezTo>
                  <a:pt x="262226" y="348318"/>
                  <a:pt x="266026" y="344502"/>
                  <a:pt x="266026" y="348318"/>
                </a:cubicBezTo>
                <a:cubicBezTo>
                  <a:pt x="273627" y="344502"/>
                  <a:pt x="281228" y="348318"/>
                  <a:pt x="288829" y="348318"/>
                </a:cubicBezTo>
                <a:cubicBezTo>
                  <a:pt x="300230" y="355950"/>
                  <a:pt x="307830" y="359765"/>
                  <a:pt x="319232" y="367397"/>
                </a:cubicBezTo>
                <a:cubicBezTo>
                  <a:pt x="330633" y="382661"/>
                  <a:pt x="345834" y="397925"/>
                  <a:pt x="349635" y="417004"/>
                </a:cubicBezTo>
                <a:cubicBezTo>
                  <a:pt x="349635" y="424636"/>
                  <a:pt x="353435" y="428452"/>
                  <a:pt x="353435" y="436084"/>
                </a:cubicBezTo>
                <a:cubicBezTo>
                  <a:pt x="353435" y="436084"/>
                  <a:pt x="353435" y="436084"/>
                  <a:pt x="353435" y="439900"/>
                </a:cubicBezTo>
                <a:cubicBezTo>
                  <a:pt x="357235" y="451348"/>
                  <a:pt x="353435" y="458979"/>
                  <a:pt x="353435" y="470427"/>
                </a:cubicBezTo>
                <a:cubicBezTo>
                  <a:pt x="357235" y="478059"/>
                  <a:pt x="353435" y="489507"/>
                  <a:pt x="349635" y="500954"/>
                </a:cubicBezTo>
                <a:cubicBezTo>
                  <a:pt x="345834" y="516218"/>
                  <a:pt x="338233" y="527666"/>
                  <a:pt x="330633" y="542930"/>
                </a:cubicBezTo>
                <a:cubicBezTo>
                  <a:pt x="323032" y="550561"/>
                  <a:pt x="319232" y="558193"/>
                  <a:pt x="311631" y="562009"/>
                </a:cubicBezTo>
                <a:cubicBezTo>
                  <a:pt x="304030" y="569641"/>
                  <a:pt x="300230" y="573457"/>
                  <a:pt x="292629" y="577273"/>
                </a:cubicBezTo>
                <a:cubicBezTo>
                  <a:pt x="292629" y="577273"/>
                  <a:pt x="292629" y="581089"/>
                  <a:pt x="288829" y="577273"/>
                </a:cubicBezTo>
                <a:cubicBezTo>
                  <a:pt x="273627" y="588721"/>
                  <a:pt x="258426" y="596352"/>
                  <a:pt x="239424" y="603984"/>
                </a:cubicBezTo>
                <a:cubicBezTo>
                  <a:pt x="235623" y="603984"/>
                  <a:pt x="235623" y="603984"/>
                  <a:pt x="231823" y="603984"/>
                </a:cubicBezTo>
                <a:cubicBezTo>
                  <a:pt x="224222" y="607800"/>
                  <a:pt x="212821" y="607800"/>
                  <a:pt x="205220" y="607800"/>
                </a:cubicBezTo>
                <a:cubicBezTo>
                  <a:pt x="201420" y="611616"/>
                  <a:pt x="193819" y="611616"/>
                  <a:pt x="190019" y="611616"/>
                </a:cubicBezTo>
                <a:cubicBezTo>
                  <a:pt x="186218" y="611616"/>
                  <a:pt x="182418" y="607800"/>
                  <a:pt x="178618" y="611616"/>
                </a:cubicBezTo>
                <a:cubicBezTo>
                  <a:pt x="174817" y="611616"/>
                  <a:pt x="171017" y="607800"/>
                  <a:pt x="163416" y="607800"/>
                </a:cubicBezTo>
                <a:cubicBezTo>
                  <a:pt x="155815" y="607800"/>
                  <a:pt x="152015" y="607800"/>
                  <a:pt x="144414" y="603984"/>
                </a:cubicBezTo>
                <a:cubicBezTo>
                  <a:pt x="140614" y="603984"/>
                  <a:pt x="136813" y="603984"/>
                  <a:pt x="133013" y="603984"/>
                </a:cubicBezTo>
                <a:cubicBezTo>
                  <a:pt x="129213" y="600168"/>
                  <a:pt x="121612" y="600168"/>
                  <a:pt x="114011" y="596352"/>
                </a:cubicBezTo>
                <a:cubicBezTo>
                  <a:pt x="110211" y="592537"/>
                  <a:pt x="106410" y="592537"/>
                  <a:pt x="102610" y="592537"/>
                </a:cubicBezTo>
                <a:cubicBezTo>
                  <a:pt x="91209" y="588721"/>
                  <a:pt x="83608" y="581089"/>
                  <a:pt x="76007" y="577273"/>
                </a:cubicBezTo>
                <a:cubicBezTo>
                  <a:pt x="76007" y="573457"/>
                  <a:pt x="72207" y="573457"/>
                  <a:pt x="72207" y="573457"/>
                </a:cubicBezTo>
                <a:cubicBezTo>
                  <a:pt x="64606" y="562009"/>
                  <a:pt x="57005" y="554377"/>
                  <a:pt x="49405" y="546745"/>
                </a:cubicBezTo>
                <a:cubicBezTo>
                  <a:pt x="41804" y="535298"/>
                  <a:pt x="34203" y="523850"/>
                  <a:pt x="26602" y="512402"/>
                </a:cubicBezTo>
                <a:cubicBezTo>
                  <a:pt x="22802" y="500954"/>
                  <a:pt x="22802" y="489507"/>
                  <a:pt x="19002" y="478059"/>
                </a:cubicBezTo>
                <a:cubicBezTo>
                  <a:pt x="19002" y="470427"/>
                  <a:pt x="19002" y="462795"/>
                  <a:pt x="19002" y="455163"/>
                </a:cubicBezTo>
                <a:cubicBezTo>
                  <a:pt x="22802" y="443716"/>
                  <a:pt x="26602" y="428452"/>
                  <a:pt x="30403" y="417004"/>
                </a:cubicBezTo>
                <a:cubicBezTo>
                  <a:pt x="30403" y="413188"/>
                  <a:pt x="34203" y="413188"/>
                  <a:pt x="34203" y="409372"/>
                </a:cubicBezTo>
                <a:cubicBezTo>
                  <a:pt x="19002" y="394109"/>
                  <a:pt x="7601" y="382661"/>
                  <a:pt x="7601" y="363581"/>
                </a:cubicBezTo>
                <a:cubicBezTo>
                  <a:pt x="3800" y="355950"/>
                  <a:pt x="0" y="348318"/>
                  <a:pt x="0" y="336870"/>
                </a:cubicBezTo>
                <a:cubicBezTo>
                  <a:pt x="0" y="317790"/>
                  <a:pt x="0" y="298711"/>
                  <a:pt x="7601" y="279631"/>
                </a:cubicBezTo>
                <a:cubicBezTo>
                  <a:pt x="7601" y="271999"/>
                  <a:pt x="11401" y="271999"/>
                  <a:pt x="11401" y="264367"/>
                </a:cubicBezTo>
                <a:cubicBezTo>
                  <a:pt x="11401" y="260552"/>
                  <a:pt x="15201" y="256736"/>
                  <a:pt x="19002" y="252920"/>
                </a:cubicBezTo>
                <a:cubicBezTo>
                  <a:pt x="22802" y="241472"/>
                  <a:pt x="30403" y="233840"/>
                  <a:pt x="38004" y="222392"/>
                </a:cubicBezTo>
                <a:cubicBezTo>
                  <a:pt x="45604" y="218576"/>
                  <a:pt x="53205" y="207129"/>
                  <a:pt x="60806" y="203313"/>
                </a:cubicBezTo>
                <a:cubicBezTo>
                  <a:pt x="64606" y="199497"/>
                  <a:pt x="72207" y="199497"/>
                  <a:pt x="76007" y="195681"/>
                </a:cubicBezTo>
                <a:cubicBezTo>
                  <a:pt x="76007" y="191865"/>
                  <a:pt x="83608" y="191865"/>
                  <a:pt x="83608" y="191865"/>
                </a:cubicBezTo>
                <a:cubicBezTo>
                  <a:pt x="98810" y="188049"/>
                  <a:pt x="110211" y="180417"/>
                  <a:pt x="125412" y="184233"/>
                </a:cubicBezTo>
                <a:cubicBezTo>
                  <a:pt x="133013" y="180417"/>
                  <a:pt x="136813" y="184233"/>
                  <a:pt x="140614" y="180417"/>
                </a:cubicBezTo>
                <a:cubicBezTo>
                  <a:pt x="140614" y="180417"/>
                  <a:pt x="140614" y="180417"/>
                  <a:pt x="148215" y="184233"/>
                </a:cubicBezTo>
                <a:cubicBezTo>
                  <a:pt x="148215" y="180417"/>
                  <a:pt x="148215" y="172785"/>
                  <a:pt x="148215" y="168970"/>
                </a:cubicBezTo>
                <a:cubicBezTo>
                  <a:pt x="152015" y="168970"/>
                  <a:pt x="152015" y="165154"/>
                  <a:pt x="152015" y="165154"/>
                </a:cubicBezTo>
                <a:cubicBezTo>
                  <a:pt x="155815" y="153706"/>
                  <a:pt x="159616" y="146074"/>
                  <a:pt x="167216" y="138442"/>
                </a:cubicBezTo>
                <a:cubicBezTo>
                  <a:pt x="171017" y="130810"/>
                  <a:pt x="174817" y="123178"/>
                  <a:pt x="182418" y="119363"/>
                </a:cubicBezTo>
                <a:cubicBezTo>
                  <a:pt x="186218" y="115547"/>
                  <a:pt x="190019" y="111731"/>
                  <a:pt x="193819" y="107915"/>
                </a:cubicBezTo>
                <a:cubicBezTo>
                  <a:pt x="197619" y="107915"/>
                  <a:pt x="201420" y="104099"/>
                  <a:pt x="205220" y="104099"/>
                </a:cubicBezTo>
                <a:cubicBezTo>
                  <a:pt x="205220" y="104099"/>
                  <a:pt x="205220" y="104099"/>
                  <a:pt x="209021" y="104099"/>
                </a:cubicBezTo>
                <a:cubicBezTo>
                  <a:pt x="212821" y="100283"/>
                  <a:pt x="216621" y="96467"/>
                  <a:pt x="224222" y="96467"/>
                </a:cubicBezTo>
                <a:cubicBezTo>
                  <a:pt x="228022" y="92651"/>
                  <a:pt x="239424" y="92651"/>
                  <a:pt x="243224" y="88835"/>
                </a:cubicBezTo>
                <a:cubicBezTo>
                  <a:pt x="247024" y="88835"/>
                  <a:pt x="247024" y="88835"/>
                  <a:pt x="247024" y="88835"/>
                </a:cubicBezTo>
                <a:cubicBezTo>
                  <a:pt x="262226" y="85019"/>
                  <a:pt x="273627" y="81203"/>
                  <a:pt x="285028" y="77387"/>
                </a:cubicBezTo>
                <a:cubicBezTo>
                  <a:pt x="288829" y="77387"/>
                  <a:pt x="292629" y="73572"/>
                  <a:pt x="296429" y="73572"/>
                </a:cubicBezTo>
                <a:cubicBezTo>
                  <a:pt x="296429" y="73572"/>
                  <a:pt x="296429" y="69756"/>
                  <a:pt x="300230" y="69756"/>
                </a:cubicBezTo>
                <a:cubicBezTo>
                  <a:pt x="307830" y="65940"/>
                  <a:pt x="315431" y="62124"/>
                  <a:pt x="323032" y="58308"/>
                </a:cubicBezTo>
                <a:cubicBezTo>
                  <a:pt x="326832" y="50676"/>
                  <a:pt x="334433" y="46860"/>
                  <a:pt x="342034" y="39228"/>
                </a:cubicBezTo>
                <a:cubicBezTo>
                  <a:pt x="349635" y="23965"/>
                  <a:pt x="361036" y="12517"/>
                  <a:pt x="364836" y="1069"/>
                </a:cubicBezTo>
                <a:close/>
              </a:path>
            </a:pathLst>
          </a:custGeom>
          <a:solidFill>
            <a:srgbClr val="87A7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23" name="MH_Other_2"/>
          <p:cNvSpPr/>
          <p:nvPr>
            <p:custDataLst>
              <p:tags r:id="rId4"/>
            </p:custDataLst>
          </p:nvPr>
        </p:nvSpPr>
        <p:spPr>
          <a:xfrm>
            <a:off x="4139580" y="2164424"/>
            <a:ext cx="850520" cy="691585"/>
          </a:xfrm>
          <a:custGeom>
            <a:avLst/>
            <a:gdLst>
              <a:gd name="connsiteX0" fmla="*/ 364836 w 752475"/>
              <a:gd name="connsiteY0" fmla="*/ 1069 h 611616"/>
              <a:gd name="connsiteX1" fmla="*/ 372437 w 752475"/>
              <a:gd name="connsiteY1" fmla="*/ 4885 h 611616"/>
              <a:gd name="connsiteX2" fmla="*/ 402840 w 752475"/>
              <a:gd name="connsiteY2" fmla="*/ 39228 h 611616"/>
              <a:gd name="connsiteX3" fmla="*/ 410441 w 752475"/>
              <a:gd name="connsiteY3" fmla="*/ 43044 h 611616"/>
              <a:gd name="connsiteX4" fmla="*/ 433243 w 752475"/>
              <a:gd name="connsiteY4" fmla="*/ 58308 h 611616"/>
              <a:gd name="connsiteX5" fmla="*/ 444644 w 752475"/>
              <a:gd name="connsiteY5" fmla="*/ 62124 h 611616"/>
              <a:gd name="connsiteX6" fmla="*/ 448444 w 752475"/>
              <a:gd name="connsiteY6" fmla="*/ 62124 h 611616"/>
              <a:gd name="connsiteX7" fmla="*/ 459846 w 752475"/>
              <a:gd name="connsiteY7" fmla="*/ 65940 h 611616"/>
              <a:gd name="connsiteX8" fmla="*/ 463646 w 752475"/>
              <a:gd name="connsiteY8" fmla="*/ 69756 h 611616"/>
              <a:gd name="connsiteX9" fmla="*/ 501650 w 752475"/>
              <a:gd name="connsiteY9" fmla="*/ 77387 h 611616"/>
              <a:gd name="connsiteX10" fmla="*/ 520652 w 752475"/>
              <a:gd name="connsiteY10" fmla="*/ 85019 h 611616"/>
              <a:gd name="connsiteX11" fmla="*/ 528252 w 752475"/>
              <a:gd name="connsiteY11" fmla="*/ 88835 h 611616"/>
              <a:gd name="connsiteX12" fmla="*/ 539654 w 752475"/>
              <a:gd name="connsiteY12" fmla="*/ 96467 h 611616"/>
              <a:gd name="connsiteX13" fmla="*/ 551055 w 752475"/>
              <a:gd name="connsiteY13" fmla="*/ 104099 h 611616"/>
              <a:gd name="connsiteX14" fmla="*/ 566256 w 752475"/>
              <a:gd name="connsiteY14" fmla="*/ 115547 h 611616"/>
              <a:gd name="connsiteX15" fmla="*/ 577657 w 752475"/>
              <a:gd name="connsiteY15" fmla="*/ 134626 h 611616"/>
              <a:gd name="connsiteX16" fmla="*/ 585258 w 752475"/>
              <a:gd name="connsiteY16" fmla="*/ 149890 h 611616"/>
              <a:gd name="connsiteX17" fmla="*/ 596659 w 752475"/>
              <a:gd name="connsiteY17" fmla="*/ 172785 h 611616"/>
              <a:gd name="connsiteX18" fmla="*/ 608060 w 752475"/>
              <a:gd name="connsiteY18" fmla="*/ 172785 h 611616"/>
              <a:gd name="connsiteX19" fmla="*/ 634663 w 752475"/>
              <a:gd name="connsiteY19" fmla="*/ 172785 h 611616"/>
              <a:gd name="connsiteX20" fmla="*/ 649865 w 752475"/>
              <a:gd name="connsiteY20" fmla="*/ 180417 h 611616"/>
              <a:gd name="connsiteX21" fmla="*/ 661266 w 752475"/>
              <a:gd name="connsiteY21" fmla="*/ 184233 h 611616"/>
              <a:gd name="connsiteX22" fmla="*/ 687868 w 752475"/>
              <a:gd name="connsiteY22" fmla="*/ 199497 h 611616"/>
              <a:gd name="connsiteX23" fmla="*/ 714471 w 752475"/>
              <a:gd name="connsiteY23" fmla="*/ 222392 h 611616"/>
              <a:gd name="connsiteX24" fmla="*/ 718271 w 752475"/>
              <a:gd name="connsiteY24" fmla="*/ 226208 h 611616"/>
              <a:gd name="connsiteX25" fmla="*/ 733473 w 752475"/>
              <a:gd name="connsiteY25" fmla="*/ 249104 h 611616"/>
              <a:gd name="connsiteX26" fmla="*/ 744874 w 752475"/>
              <a:gd name="connsiteY26" fmla="*/ 275815 h 611616"/>
              <a:gd name="connsiteX27" fmla="*/ 748674 w 752475"/>
              <a:gd name="connsiteY27" fmla="*/ 294895 h 611616"/>
              <a:gd name="connsiteX28" fmla="*/ 752475 w 752475"/>
              <a:gd name="connsiteY28" fmla="*/ 310159 h 611616"/>
              <a:gd name="connsiteX29" fmla="*/ 752475 w 752475"/>
              <a:gd name="connsiteY29" fmla="*/ 336870 h 611616"/>
              <a:gd name="connsiteX30" fmla="*/ 748674 w 752475"/>
              <a:gd name="connsiteY30" fmla="*/ 340686 h 611616"/>
              <a:gd name="connsiteX31" fmla="*/ 748674 w 752475"/>
              <a:gd name="connsiteY31" fmla="*/ 348318 h 611616"/>
              <a:gd name="connsiteX32" fmla="*/ 722072 w 752475"/>
              <a:gd name="connsiteY32" fmla="*/ 401741 h 611616"/>
              <a:gd name="connsiteX33" fmla="*/ 722072 w 752475"/>
              <a:gd name="connsiteY33" fmla="*/ 405556 h 611616"/>
              <a:gd name="connsiteX34" fmla="*/ 725872 w 752475"/>
              <a:gd name="connsiteY34" fmla="*/ 417004 h 611616"/>
              <a:gd name="connsiteX35" fmla="*/ 733473 w 752475"/>
              <a:gd name="connsiteY35" fmla="*/ 466611 h 611616"/>
              <a:gd name="connsiteX36" fmla="*/ 729673 w 752475"/>
              <a:gd name="connsiteY36" fmla="*/ 493323 h 611616"/>
              <a:gd name="connsiteX37" fmla="*/ 706870 w 752475"/>
              <a:gd name="connsiteY37" fmla="*/ 539114 h 611616"/>
              <a:gd name="connsiteX38" fmla="*/ 703070 w 752475"/>
              <a:gd name="connsiteY38" fmla="*/ 542930 h 611616"/>
              <a:gd name="connsiteX39" fmla="*/ 668866 w 752475"/>
              <a:gd name="connsiteY39" fmla="*/ 569641 h 611616"/>
              <a:gd name="connsiteX40" fmla="*/ 653665 w 752475"/>
              <a:gd name="connsiteY40" fmla="*/ 581089 h 611616"/>
              <a:gd name="connsiteX41" fmla="*/ 646064 w 752475"/>
              <a:gd name="connsiteY41" fmla="*/ 584905 h 611616"/>
              <a:gd name="connsiteX42" fmla="*/ 627062 w 752475"/>
              <a:gd name="connsiteY42" fmla="*/ 592537 h 611616"/>
              <a:gd name="connsiteX43" fmla="*/ 623262 w 752475"/>
              <a:gd name="connsiteY43" fmla="*/ 592537 h 611616"/>
              <a:gd name="connsiteX44" fmla="*/ 604260 w 752475"/>
              <a:gd name="connsiteY44" fmla="*/ 596352 h 611616"/>
              <a:gd name="connsiteX45" fmla="*/ 600460 w 752475"/>
              <a:gd name="connsiteY45" fmla="*/ 596352 h 611616"/>
              <a:gd name="connsiteX46" fmla="*/ 573857 w 752475"/>
              <a:gd name="connsiteY46" fmla="*/ 603984 h 611616"/>
              <a:gd name="connsiteX47" fmla="*/ 539654 w 752475"/>
              <a:gd name="connsiteY47" fmla="*/ 603984 h 611616"/>
              <a:gd name="connsiteX48" fmla="*/ 516851 w 752475"/>
              <a:gd name="connsiteY48" fmla="*/ 600168 h 611616"/>
              <a:gd name="connsiteX49" fmla="*/ 482648 w 752475"/>
              <a:gd name="connsiteY49" fmla="*/ 588721 h 611616"/>
              <a:gd name="connsiteX50" fmla="*/ 463646 w 752475"/>
              <a:gd name="connsiteY50" fmla="*/ 577273 h 611616"/>
              <a:gd name="connsiteX51" fmla="*/ 452245 w 752475"/>
              <a:gd name="connsiteY51" fmla="*/ 569641 h 611616"/>
              <a:gd name="connsiteX52" fmla="*/ 429443 w 752475"/>
              <a:gd name="connsiteY52" fmla="*/ 550561 h 611616"/>
              <a:gd name="connsiteX53" fmla="*/ 402840 w 752475"/>
              <a:gd name="connsiteY53" fmla="*/ 516218 h 611616"/>
              <a:gd name="connsiteX54" fmla="*/ 395239 w 752475"/>
              <a:gd name="connsiteY54" fmla="*/ 497139 h 611616"/>
              <a:gd name="connsiteX55" fmla="*/ 391439 w 752475"/>
              <a:gd name="connsiteY55" fmla="*/ 485691 h 611616"/>
              <a:gd name="connsiteX56" fmla="*/ 387638 w 752475"/>
              <a:gd name="connsiteY56" fmla="*/ 428452 h 611616"/>
              <a:gd name="connsiteX57" fmla="*/ 399040 w 752475"/>
              <a:gd name="connsiteY57" fmla="*/ 390293 h 611616"/>
              <a:gd name="connsiteX58" fmla="*/ 418041 w 752475"/>
              <a:gd name="connsiteY58" fmla="*/ 367397 h 611616"/>
              <a:gd name="connsiteX59" fmla="*/ 433243 w 752475"/>
              <a:gd name="connsiteY59" fmla="*/ 352134 h 611616"/>
              <a:gd name="connsiteX60" fmla="*/ 452245 w 752475"/>
              <a:gd name="connsiteY60" fmla="*/ 340686 h 611616"/>
              <a:gd name="connsiteX61" fmla="*/ 490249 w 752475"/>
              <a:gd name="connsiteY61" fmla="*/ 333054 h 611616"/>
              <a:gd name="connsiteX62" fmla="*/ 505450 w 752475"/>
              <a:gd name="connsiteY62" fmla="*/ 336870 h 611616"/>
              <a:gd name="connsiteX63" fmla="*/ 516851 w 752475"/>
              <a:gd name="connsiteY63" fmla="*/ 344502 h 611616"/>
              <a:gd name="connsiteX64" fmla="*/ 532053 w 752475"/>
              <a:gd name="connsiteY64" fmla="*/ 355950 h 611616"/>
              <a:gd name="connsiteX65" fmla="*/ 551055 w 752475"/>
              <a:gd name="connsiteY65" fmla="*/ 382661 h 611616"/>
              <a:gd name="connsiteX66" fmla="*/ 554855 w 752475"/>
              <a:gd name="connsiteY66" fmla="*/ 413188 h 611616"/>
              <a:gd name="connsiteX67" fmla="*/ 532053 w 752475"/>
              <a:gd name="connsiteY67" fmla="*/ 443716 h 611616"/>
              <a:gd name="connsiteX68" fmla="*/ 528252 w 752475"/>
              <a:gd name="connsiteY68" fmla="*/ 451348 h 611616"/>
              <a:gd name="connsiteX69" fmla="*/ 505450 w 752475"/>
              <a:gd name="connsiteY69" fmla="*/ 451348 h 611616"/>
              <a:gd name="connsiteX70" fmla="*/ 497849 w 752475"/>
              <a:gd name="connsiteY70" fmla="*/ 451348 h 611616"/>
              <a:gd name="connsiteX71" fmla="*/ 490249 w 752475"/>
              <a:gd name="connsiteY71" fmla="*/ 439900 h 611616"/>
              <a:gd name="connsiteX72" fmla="*/ 490249 w 752475"/>
              <a:gd name="connsiteY72" fmla="*/ 409372 h 611616"/>
              <a:gd name="connsiteX73" fmla="*/ 482648 w 752475"/>
              <a:gd name="connsiteY73" fmla="*/ 397925 h 611616"/>
              <a:gd name="connsiteX74" fmla="*/ 467446 w 752475"/>
              <a:gd name="connsiteY74" fmla="*/ 405556 h 611616"/>
              <a:gd name="connsiteX75" fmla="*/ 463646 w 752475"/>
              <a:gd name="connsiteY75" fmla="*/ 405556 h 611616"/>
              <a:gd name="connsiteX76" fmla="*/ 456045 w 752475"/>
              <a:gd name="connsiteY76" fmla="*/ 420820 h 611616"/>
              <a:gd name="connsiteX77" fmla="*/ 452245 w 752475"/>
              <a:gd name="connsiteY77" fmla="*/ 439900 h 611616"/>
              <a:gd name="connsiteX78" fmla="*/ 452245 w 752475"/>
              <a:gd name="connsiteY78" fmla="*/ 458979 h 611616"/>
              <a:gd name="connsiteX79" fmla="*/ 463646 w 752475"/>
              <a:gd name="connsiteY79" fmla="*/ 497139 h 611616"/>
              <a:gd name="connsiteX80" fmla="*/ 478847 w 752475"/>
              <a:gd name="connsiteY80" fmla="*/ 508586 h 611616"/>
              <a:gd name="connsiteX81" fmla="*/ 505450 w 752475"/>
              <a:gd name="connsiteY81" fmla="*/ 527666 h 611616"/>
              <a:gd name="connsiteX82" fmla="*/ 513051 w 752475"/>
              <a:gd name="connsiteY82" fmla="*/ 531482 h 611616"/>
              <a:gd name="connsiteX83" fmla="*/ 520652 w 752475"/>
              <a:gd name="connsiteY83" fmla="*/ 535298 h 611616"/>
              <a:gd name="connsiteX84" fmla="*/ 547254 w 752475"/>
              <a:gd name="connsiteY84" fmla="*/ 539114 h 611616"/>
              <a:gd name="connsiteX85" fmla="*/ 554855 w 752475"/>
              <a:gd name="connsiteY85" fmla="*/ 539114 h 611616"/>
              <a:gd name="connsiteX86" fmla="*/ 566256 w 752475"/>
              <a:gd name="connsiteY86" fmla="*/ 539114 h 611616"/>
              <a:gd name="connsiteX87" fmla="*/ 585258 w 752475"/>
              <a:gd name="connsiteY87" fmla="*/ 539114 h 611616"/>
              <a:gd name="connsiteX88" fmla="*/ 604260 w 752475"/>
              <a:gd name="connsiteY88" fmla="*/ 535298 h 611616"/>
              <a:gd name="connsiteX89" fmla="*/ 608060 w 752475"/>
              <a:gd name="connsiteY89" fmla="*/ 535298 h 611616"/>
              <a:gd name="connsiteX90" fmla="*/ 615661 w 752475"/>
              <a:gd name="connsiteY90" fmla="*/ 531482 h 611616"/>
              <a:gd name="connsiteX91" fmla="*/ 619462 w 752475"/>
              <a:gd name="connsiteY91" fmla="*/ 527666 h 611616"/>
              <a:gd name="connsiteX92" fmla="*/ 634663 w 752475"/>
              <a:gd name="connsiteY92" fmla="*/ 516218 h 611616"/>
              <a:gd name="connsiteX93" fmla="*/ 649865 w 752475"/>
              <a:gd name="connsiteY93" fmla="*/ 508586 h 611616"/>
              <a:gd name="connsiteX94" fmla="*/ 661266 w 752475"/>
              <a:gd name="connsiteY94" fmla="*/ 489507 h 611616"/>
              <a:gd name="connsiteX95" fmla="*/ 668866 w 752475"/>
              <a:gd name="connsiteY95" fmla="*/ 478059 h 611616"/>
              <a:gd name="connsiteX96" fmla="*/ 672667 w 752475"/>
              <a:gd name="connsiteY96" fmla="*/ 458979 h 611616"/>
              <a:gd name="connsiteX97" fmla="*/ 672667 w 752475"/>
              <a:gd name="connsiteY97" fmla="*/ 443716 h 611616"/>
              <a:gd name="connsiteX98" fmla="*/ 668866 w 752475"/>
              <a:gd name="connsiteY98" fmla="*/ 432268 h 611616"/>
              <a:gd name="connsiteX99" fmla="*/ 646064 w 752475"/>
              <a:gd name="connsiteY99" fmla="*/ 397925 h 611616"/>
              <a:gd name="connsiteX100" fmla="*/ 657465 w 752475"/>
              <a:gd name="connsiteY100" fmla="*/ 378845 h 611616"/>
              <a:gd name="connsiteX101" fmla="*/ 668866 w 752475"/>
              <a:gd name="connsiteY101" fmla="*/ 367397 h 611616"/>
              <a:gd name="connsiteX102" fmla="*/ 680268 w 752475"/>
              <a:gd name="connsiteY102" fmla="*/ 355950 h 611616"/>
              <a:gd name="connsiteX103" fmla="*/ 687868 w 752475"/>
              <a:gd name="connsiteY103" fmla="*/ 336870 h 611616"/>
              <a:gd name="connsiteX104" fmla="*/ 684068 w 752475"/>
              <a:gd name="connsiteY104" fmla="*/ 287263 h 611616"/>
              <a:gd name="connsiteX105" fmla="*/ 680268 w 752475"/>
              <a:gd name="connsiteY105" fmla="*/ 279631 h 611616"/>
              <a:gd name="connsiteX106" fmla="*/ 665066 w 752475"/>
              <a:gd name="connsiteY106" fmla="*/ 256736 h 611616"/>
              <a:gd name="connsiteX107" fmla="*/ 630863 w 752475"/>
              <a:gd name="connsiteY107" fmla="*/ 237656 h 611616"/>
              <a:gd name="connsiteX108" fmla="*/ 596659 w 752475"/>
              <a:gd name="connsiteY108" fmla="*/ 233840 h 611616"/>
              <a:gd name="connsiteX109" fmla="*/ 547254 w 752475"/>
              <a:gd name="connsiteY109" fmla="*/ 245288 h 611616"/>
              <a:gd name="connsiteX110" fmla="*/ 539654 w 752475"/>
              <a:gd name="connsiteY110" fmla="*/ 230024 h 611616"/>
              <a:gd name="connsiteX111" fmla="*/ 528252 w 752475"/>
              <a:gd name="connsiteY111" fmla="*/ 172785 h 611616"/>
              <a:gd name="connsiteX112" fmla="*/ 520652 w 752475"/>
              <a:gd name="connsiteY112" fmla="*/ 165154 h 611616"/>
              <a:gd name="connsiteX113" fmla="*/ 497849 w 752475"/>
              <a:gd name="connsiteY113" fmla="*/ 146074 h 611616"/>
              <a:gd name="connsiteX114" fmla="*/ 475047 w 752475"/>
              <a:gd name="connsiteY114" fmla="*/ 134626 h 611616"/>
              <a:gd name="connsiteX115" fmla="*/ 440844 w 752475"/>
              <a:gd name="connsiteY115" fmla="*/ 123178 h 611616"/>
              <a:gd name="connsiteX116" fmla="*/ 425642 w 752475"/>
              <a:gd name="connsiteY116" fmla="*/ 115547 h 611616"/>
              <a:gd name="connsiteX117" fmla="*/ 414241 w 752475"/>
              <a:gd name="connsiteY117" fmla="*/ 111731 h 611616"/>
              <a:gd name="connsiteX118" fmla="*/ 387638 w 752475"/>
              <a:gd name="connsiteY118" fmla="*/ 100283 h 611616"/>
              <a:gd name="connsiteX119" fmla="*/ 380038 w 752475"/>
              <a:gd name="connsiteY119" fmla="*/ 92651 h 611616"/>
              <a:gd name="connsiteX120" fmla="*/ 372437 w 752475"/>
              <a:gd name="connsiteY120" fmla="*/ 85019 h 611616"/>
              <a:gd name="connsiteX121" fmla="*/ 357235 w 752475"/>
              <a:gd name="connsiteY121" fmla="*/ 104099 h 611616"/>
              <a:gd name="connsiteX122" fmla="*/ 330633 w 752475"/>
              <a:gd name="connsiteY122" fmla="*/ 119363 h 611616"/>
              <a:gd name="connsiteX123" fmla="*/ 311631 w 752475"/>
              <a:gd name="connsiteY123" fmla="*/ 126994 h 611616"/>
              <a:gd name="connsiteX124" fmla="*/ 304030 w 752475"/>
              <a:gd name="connsiteY124" fmla="*/ 130810 h 611616"/>
              <a:gd name="connsiteX125" fmla="*/ 285028 w 752475"/>
              <a:gd name="connsiteY125" fmla="*/ 134626 h 611616"/>
              <a:gd name="connsiteX126" fmla="*/ 281228 w 752475"/>
              <a:gd name="connsiteY126" fmla="*/ 138442 h 611616"/>
              <a:gd name="connsiteX127" fmla="*/ 254625 w 752475"/>
              <a:gd name="connsiteY127" fmla="*/ 146074 h 611616"/>
              <a:gd name="connsiteX128" fmla="*/ 250825 w 752475"/>
              <a:gd name="connsiteY128" fmla="*/ 146074 h 611616"/>
              <a:gd name="connsiteX129" fmla="*/ 224222 w 752475"/>
              <a:gd name="connsiteY129" fmla="*/ 165154 h 611616"/>
              <a:gd name="connsiteX130" fmla="*/ 220422 w 752475"/>
              <a:gd name="connsiteY130" fmla="*/ 168970 h 611616"/>
              <a:gd name="connsiteX131" fmla="*/ 209021 w 752475"/>
              <a:gd name="connsiteY131" fmla="*/ 184233 h 611616"/>
              <a:gd name="connsiteX132" fmla="*/ 201420 w 752475"/>
              <a:gd name="connsiteY132" fmla="*/ 203313 h 611616"/>
              <a:gd name="connsiteX133" fmla="*/ 201420 w 752475"/>
              <a:gd name="connsiteY133" fmla="*/ 207129 h 611616"/>
              <a:gd name="connsiteX134" fmla="*/ 197619 w 752475"/>
              <a:gd name="connsiteY134" fmla="*/ 233840 h 611616"/>
              <a:gd name="connsiteX135" fmla="*/ 197619 w 752475"/>
              <a:gd name="connsiteY135" fmla="*/ 241472 h 611616"/>
              <a:gd name="connsiteX136" fmla="*/ 159616 w 752475"/>
              <a:gd name="connsiteY136" fmla="*/ 237656 h 611616"/>
              <a:gd name="connsiteX137" fmla="*/ 136813 w 752475"/>
              <a:gd name="connsiteY137" fmla="*/ 237656 h 611616"/>
              <a:gd name="connsiteX138" fmla="*/ 133013 w 752475"/>
              <a:gd name="connsiteY138" fmla="*/ 241472 h 611616"/>
              <a:gd name="connsiteX139" fmla="*/ 110211 w 752475"/>
              <a:gd name="connsiteY139" fmla="*/ 245288 h 611616"/>
              <a:gd name="connsiteX140" fmla="*/ 98810 w 752475"/>
              <a:gd name="connsiteY140" fmla="*/ 249104 h 611616"/>
              <a:gd name="connsiteX141" fmla="*/ 91209 w 752475"/>
              <a:gd name="connsiteY141" fmla="*/ 252920 h 611616"/>
              <a:gd name="connsiteX142" fmla="*/ 79808 w 752475"/>
              <a:gd name="connsiteY142" fmla="*/ 264367 h 611616"/>
              <a:gd name="connsiteX143" fmla="*/ 72207 w 752475"/>
              <a:gd name="connsiteY143" fmla="*/ 275815 h 611616"/>
              <a:gd name="connsiteX144" fmla="*/ 64606 w 752475"/>
              <a:gd name="connsiteY144" fmla="*/ 283447 h 611616"/>
              <a:gd name="connsiteX145" fmla="*/ 57005 w 752475"/>
              <a:gd name="connsiteY145" fmla="*/ 317790 h 611616"/>
              <a:gd name="connsiteX146" fmla="*/ 64606 w 752475"/>
              <a:gd name="connsiteY146" fmla="*/ 355950 h 611616"/>
              <a:gd name="connsiteX147" fmla="*/ 102610 w 752475"/>
              <a:gd name="connsiteY147" fmla="*/ 397925 h 611616"/>
              <a:gd name="connsiteX148" fmla="*/ 106410 w 752475"/>
              <a:gd name="connsiteY148" fmla="*/ 401741 h 611616"/>
              <a:gd name="connsiteX149" fmla="*/ 95009 w 752475"/>
              <a:gd name="connsiteY149" fmla="*/ 420820 h 611616"/>
              <a:gd name="connsiteX150" fmla="*/ 87408 w 752475"/>
              <a:gd name="connsiteY150" fmla="*/ 439900 h 611616"/>
              <a:gd name="connsiteX151" fmla="*/ 79808 w 752475"/>
              <a:gd name="connsiteY151" fmla="*/ 466611 h 611616"/>
              <a:gd name="connsiteX152" fmla="*/ 91209 w 752475"/>
              <a:gd name="connsiteY152" fmla="*/ 504770 h 611616"/>
              <a:gd name="connsiteX153" fmla="*/ 110211 w 752475"/>
              <a:gd name="connsiteY153" fmla="*/ 523850 h 611616"/>
              <a:gd name="connsiteX154" fmla="*/ 121612 w 752475"/>
              <a:gd name="connsiteY154" fmla="*/ 535298 h 611616"/>
              <a:gd name="connsiteX155" fmla="*/ 129213 w 752475"/>
              <a:gd name="connsiteY155" fmla="*/ 535298 h 611616"/>
              <a:gd name="connsiteX156" fmla="*/ 140614 w 752475"/>
              <a:gd name="connsiteY156" fmla="*/ 542930 h 611616"/>
              <a:gd name="connsiteX157" fmla="*/ 155815 w 752475"/>
              <a:gd name="connsiteY157" fmla="*/ 546745 h 611616"/>
              <a:gd name="connsiteX158" fmla="*/ 159616 w 752475"/>
              <a:gd name="connsiteY158" fmla="*/ 546745 h 611616"/>
              <a:gd name="connsiteX159" fmla="*/ 167216 w 752475"/>
              <a:gd name="connsiteY159" fmla="*/ 550561 h 611616"/>
              <a:gd name="connsiteX160" fmla="*/ 174817 w 752475"/>
              <a:gd name="connsiteY160" fmla="*/ 550561 h 611616"/>
              <a:gd name="connsiteX161" fmla="*/ 178618 w 752475"/>
              <a:gd name="connsiteY161" fmla="*/ 550561 h 611616"/>
              <a:gd name="connsiteX162" fmla="*/ 190019 w 752475"/>
              <a:gd name="connsiteY162" fmla="*/ 550561 h 611616"/>
              <a:gd name="connsiteX163" fmla="*/ 209021 w 752475"/>
              <a:gd name="connsiteY163" fmla="*/ 550561 h 611616"/>
              <a:gd name="connsiteX164" fmla="*/ 216621 w 752475"/>
              <a:gd name="connsiteY164" fmla="*/ 550561 h 611616"/>
              <a:gd name="connsiteX165" fmla="*/ 228022 w 752475"/>
              <a:gd name="connsiteY165" fmla="*/ 546745 h 611616"/>
              <a:gd name="connsiteX166" fmla="*/ 239424 w 752475"/>
              <a:gd name="connsiteY166" fmla="*/ 542930 h 611616"/>
              <a:gd name="connsiteX167" fmla="*/ 258426 w 752475"/>
              <a:gd name="connsiteY167" fmla="*/ 527666 h 611616"/>
              <a:gd name="connsiteX168" fmla="*/ 273627 w 752475"/>
              <a:gd name="connsiteY168" fmla="*/ 512402 h 611616"/>
              <a:gd name="connsiteX169" fmla="*/ 281228 w 752475"/>
              <a:gd name="connsiteY169" fmla="*/ 504770 h 611616"/>
              <a:gd name="connsiteX170" fmla="*/ 285028 w 752475"/>
              <a:gd name="connsiteY170" fmla="*/ 500954 h 611616"/>
              <a:gd name="connsiteX171" fmla="*/ 292629 w 752475"/>
              <a:gd name="connsiteY171" fmla="*/ 489507 h 611616"/>
              <a:gd name="connsiteX172" fmla="*/ 296429 w 752475"/>
              <a:gd name="connsiteY172" fmla="*/ 470427 h 611616"/>
              <a:gd name="connsiteX173" fmla="*/ 296429 w 752475"/>
              <a:gd name="connsiteY173" fmla="*/ 447532 h 611616"/>
              <a:gd name="connsiteX174" fmla="*/ 277427 w 752475"/>
              <a:gd name="connsiteY174" fmla="*/ 409372 h 611616"/>
              <a:gd name="connsiteX175" fmla="*/ 266026 w 752475"/>
              <a:gd name="connsiteY175" fmla="*/ 405556 h 611616"/>
              <a:gd name="connsiteX176" fmla="*/ 258426 w 752475"/>
              <a:gd name="connsiteY176" fmla="*/ 417004 h 611616"/>
              <a:gd name="connsiteX177" fmla="*/ 258426 w 752475"/>
              <a:gd name="connsiteY177" fmla="*/ 443716 h 611616"/>
              <a:gd name="connsiteX178" fmla="*/ 239424 w 752475"/>
              <a:gd name="connsiteY178" fmla="*/ 462795 h 611616"/>
              <a:gd name="connsiteX179" fmla="*/ 212821 w 752475"/>
              <a:gd name="connsiteY179" fmla="*/ 451348 h 611616"/>
              <a:gd name="connsiteX180" fmla="*/ 209021 w 752475"/>
              <a:gd name="connsiteY180" fmla="*/ 443716 h 611616"/>
              <a:gd name="connsiteX181" fmla="*/ 193819 w 752475"/>
              <a:gd name="connsiteY181" fmla="*/ 417004 h 611616"/>
              <a:gd name="connsiteX182" fmla="*/ 193819 w 752475"/>
              <a:gd name="connsiteY182" fmla="*/ 401741 h 611616"/>
              <a:gd name="connsiteX183" fmla="*/ 205220 w 752475"/>
              <a:gd name="connsiteY183" fmla="*/ 371213 h 611616"/>
              <a:gd name="connsiteX184" fmla="*/ 212821 w 752475"/>
              <a:gd name="connsiteY184" fmla="*/ 363581 h 611616"/>
              <a:gd name="connsiteX185" fmla="*/ 228022 w 752475"/>
              <a:gd name="connsiteY185" fmla="*/ 355950 h 611616"/>
              <a:gd name="connsiteX186" fmla="*/ 247024 w 752475"/>
              <a:gd name="connsiteY186" fmla="*/ 348318 h 611616"/>
              <a:gd name="connsiteX187" fmla="*/ 258426 w 752475"/>
              <a:gd name="connsiteY187" fmla="*/ 348318 h 611616"/>
              <a:gd name="connsiteX188" fmla="*/ 258426 w 752475"/>
              <a:gd name="connsiteY188" fmla="*/ 344502 h 611616"/>
              <a:gd name="connsiteX189" fmla="*/ 266026 w 752475"/>
              <a:gd name="connsiteY189" fmla="*/ 348318 h 611616"/>
              <a:gd name="connsiteX190" fmla="*/ 288829 w 752475"/>
              <a:gd name="connsiteY190" fmla="*/ 348318 h 611616"/>
              <a:gd name="connsiteX191" fmla="*/ 319232 w 752475"/>
              <a:gd name="connsiteY191" fmla="*/ 367397 h 611616"/>
              <a:gd name="connsiteX192" fmla="*/ 349635 w 752475"/>
              <a:gd name="connsiteY192" fmla="*/ 417004 h 611616"/>
              <a:gd name="connsiteX193" fmla="*/ 353435 w 752475"/>
              <a:gd name="connsiteY193" fmla="*/ 436084 h 611616"/>
              <a:gd name="connsiteX194" fmla="*/ 353435 w 752475"/>
              <a:gd name="connsiteY194" fmla="*/ 439900 h 611616"/>
              <a:gd name="connsiteX195" fmla="*/ 353435 w 752475"/>
              <a:gd name="connsiteY195" fmla="*/ 470427 h 611616"/>
              <a:gd name="connsiteX196" fmla="*/ 349635 w 752475"/>
              <a:gd name="connsiteY196" fmla="*/ 500954 h 611616"/>
              <a:gd name="connsiteX197" fmla="*/ 330633 w 752475"/>
              <a:gd name="connsiteY197" fmla="*/ 542930 h 611616"/>
              <a:gd name="connsiteX198" fmla="*/ 311631 w 752475"/>
              <a:gd name="connsiteY198" fmla="*/ 562009 h 611616"/>
              <a:gd name="connsiteX199" fmla="*/ 292629 w 752475"/>
              <a:gd name="connsiteY199" fmla="*/ 577273 h 611616"/>
              <a:gd name="connsiteX200" fmla="*/ 288829 w 752475"/>
              <a:gd name="connsiteY200" fmla="*/ 577273 h 611616"/>
              <a:gd name="connsiteX201" fmla="*/ 239424 w 752475"/>
              <a:gd name="connsiteY201" fmla="*/ 603984 h 611616"/>
              <a:gd name="connsiteX202" fmla="*/ 231823 w 752475"/>
              <a:gd name="connsiteY202" fmla="*/ 603984 h 611616"/>
              <a:gd name="connsiteX203" fmla="*/ 205220 w 752475"/>
              <a:gd name="connsiteY203" fmla="*/ 607800 h 611616"/>
              <a:gd name="connsiteX204" fmla="*/ 190019 w 752475"/>
              <a:gd name="connsiteY204" fmla="*/ 611616 h 611616"/>
              <a:gd name="connsiteX205" fmla="*/ 178618 w 752475"/>
              <a:gd name="connsiteY205" fmla="*/ 611616 h 611616"/>
              <a:gd name="connsiteX206" fmla="*/ 163416 w 752475"/>
              <a:gd name="connsiteY206" fmla="*/ 607800 h 611616"/>
              <a:gd name="connsiteX207" fmla="*/ 144414 w 752475"/>
              <a:gd name="connsiteY207" fmla="*/ 603984 h 611616"/>
              <a:gd name="connsiteX208" fmla="*/ 133013 w 752475"/>
              <a:gd name="connsiteY208" fmla="*/ 603984 h 611616"/>
              <a:gd name="connsiteX209" fmla="*/ 114011 w 752475"/>
              <a:gd name="connsiteY209" fmla="*/ 596352 h 611616"/>
              <a:gd name="connsiteX210" fmla="*/ 102610 w 752475"/>
              <a:gd name="connsiteY210" fmla="*/ 592537 h 611616"/>
              <a:gd name="connsiteX211" fmla="*/ 76007 w 752475"/>
              <a:gd name="connsiteY211" fmla="*/ 577273 h 611616"/>
              <a:gd name="connsiteX212" fmla="*/ 72207 w 752475"/>
              <a:gd name="connsiteY212" fmla="*/ 573457 h 611616"/>
              <a:gd name="connsiteX213" fmla="*/ 49405 w 752475"/>
              <a:gd name="connsiteY213" fmla="*/ 546745 h 611616"/>
              <a:gd name="connsiteX214" fmla="*/ 26602 w 752475"/>
              <a:gd name="connsiteY214" fmla="*/ 512402 h 611616"/>
              <a:gd name="connsiteX215" fmla="*/ 19002 w 752475"/>
              <a:gd name="connsiteY215" fmla="*/ 478059 h 611616"/>
              <a:gd name="connsiteX216" fmla="*/ 19002 w 752475"/>
              <a:gd name="connsiteY216" fmla="*/ 455163 h 611616"/>
              <a:gd name="connsiteX217" fmla="*/ 30403 w 752475"/>
              <a:gd name="connsiteY217" fmla="*/ 417004 h 611616"/>
              <a:gd name="connsiteX218" fmla="*/ 34203 w 752475"/>
              <a:gd name="connsiteY218" fmla="*/ 409372 h 611616"/>
              <a:gd name="connsiteX219" fmla="*/ 7601 w 752475"/>
              <a:gd name="connsiteY219" fmla="*/ 363581 h 611616"/>
              <a:gd name="connsiteX220" fmla="*/ 0 w 752475"/>
              <a:gd name="connsiteY220" fmla="*/ 336870 h 611616"/>
              <a:gd name="connsiteX221" fmla="*/ 7601 w 752475"/>
              <a:gd name="connsiteY221" fmla="*/ 279631 h 611616"/>
              <a:gd name="connsiteX222" fmla="*/ 11401 w 752475"/>
              <a:gd name="connsiteY222" fmla="*/ 264367 h 611616"/>
              <a:gd name="connsiteX223" fmla="*/ 19002 w 752475"/>
              <a:gd name="connsiteY223" fmla="*/ 252920 h 611616"/>
              <a:gd name="connsiteX224" fmla="*/ 38004 w 752475"/>
              <a:gd name="connsiteY224" fmla="*/ 222392 h 611616"/>
              <a:gd name="connsiteX225" fmla="*/ 60806 w 752475"/>
              <a:gd name="connsiteY225" fmla="*/ 203313 h 611616"/>
              <a:gd name="connsiteX226" fmla="*/ 76007 w 752475"/>
              <a:gd name="connsiteY226" fmla="*/ 195681 h 611616"/>
              <a:gd name="connsiteX227" fmla="*/ 83608 w 752475"/>
              <a:gd name="connsiteY227" fmla="*/ 191865 h 611616"/>
              <a:gd name="connsiteX228" fmla="*/ 125412 w 752475"/>
              <a:gd name="connsiteY228" fmla="*/ 184233 h 611616"/>
              <a:gd name="connsiteX229" fmla="*/ 140614 w 752475"/>
              <a:gd name="connsiteY229" fmla="*/ 180417 h 611616"/>
              <a:gd name="connsiteX230" fmla="*/ 148215 w 752475"/>
              <a:gd name="connsiteY230" fmla="*/ 184233 h 611616"/>
              <a:gd name="connsiteX231" fmla="*/ 148215 w 752475"/>
              <a:gd name="connsiteY231" fmla="*/ 168970 h 611616"/>
              <a:gd name="connsiteX232" fmla="*/ 152015 w 752475"/>
              <a:gd name="connsiteY232" fmla="*/ 165154 h 611616"/>
              <a:gd name="connsiteX233" fmla="*/ 167216 w 752475"/>
              <a:gd name="connsiteY233" fmla="*/ 138442 h 611616"/>
              <a:gd name="connsiteX234" fmla="*/ 182418 w 752475"/>
              <a:gd name="connsiteY234" fmla="*/ 119363 h 611616"/>
              <a:gd name="connsiteX235" fmla="*/ 193819 w 752475"/>
              <a:gd name="connsiteY235" fmla="*/ 107915 h 611616"/>
              <a:gd name="connsiteX236" fmla="*/ 205220 w 752475"/>
              <a:gd name="connsiteY236" fmla="*/ 104099 h 611616"/>
              <a:gd name="connsiteX237" fmla="*/ 209021 w 752475"/>
              <a:gd name="connsiteY237" fmla="*/ 104099 h 611616"/>
              <a:gd name="connsiteX238" fmla="*/ 224222 w 752475"/>
              <a:gd name="connsiteY238" fmla="*/ 96467 h 611616"/>
              <a:gd name="connsiteX239" fmla="*/ 243224 w 752475"/>
              <a:gd name="connsiteY239" fmla="*/ 88835 h 611616"/>
              <a:gd name="connsiteX240" fmla="*/ 247024 w 752475"/>
              <a:gd name="connsiteY240" fmla="*/ 88835 h 611616"/>
              <a:gd name="connsiteX241" fmla="*/ 285028 w 752475"/>
              <a:gd name="connsiteY241" fmla="*/ 77387 h 611616"/>
              <a:gd name="connsiteX242" fmla="*/ 296429 w 752475"/>
              <a:gd name="connsiteY242" fmla="*/ 73572 h 611616"/>
              <a:gd name="connsiteX243" fmla="*/ 300230 w 752475"/>
              <a:gd name="connsiteY243" fmla="*/ 69756 h 611616"/>
              <a:gd name="connsiteX244" fmla="*/ 323032 w 752475"/>
              <a:gd name="connsiteY244" fmla="*/ 58308 h 611616"/>
              <a:gd name="connsiteX245" fmla="*/ 342034 w 752475"/>
              <a:gd name="connsiteY245" fmla="*/ 39228 h 611616"/>
              <a:gd name="connsiteX246" fmla="*/ 364836 w 752475"/>
              <a:gd name="connsiteY246" fmla="*/ 1069 h 611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Lst>
            <a:rect l="l" t="t" r="r" b="b"/>
            <a:pathLst>
              <a:path w="752475" h="611616">
                <a:moveTo>
                  <a:pt x="364836" y="1069"/>
                </a:moveTo>
                <a:cubicBezTo>
                  <a:pt x="368637" y="-2747"/>
                  <a:pt x="372437" y="4885"/>
                  <a:pt x="372437" y="4885"/>
                </a:cubicBezTo>
                <a:cubicBezTo>
                  <a:pt x="380038" y="16333"/>
                  <a:pt x="391439" y="27781"/>
                  <a:pt x="402840" y="39228"/>
                </a:cubicBezTo>
                <a:cubicBezTo>
                  <a:pt x="406640" y="39228"/>
                  <a:pt x="406640" y="43044"/>
                  <a:pt x="410441" y="43044"/>
                </a:cubicBezTo>
                <a:cubicBezTo>
                  <a:pt x="418041" y="50676"/>
                  <a:pt x="425642" y="54492"/>
                  <a:pt x="433243" y="58308"/>
                </a:cubicBezTo>
                <a:cubicBezTo>
                  <a:pt x="437043" y="58308"/>
                  <a:pt x="440844" y="62124"/>
                  <a:pt x="444644" y="62124"/>
                </a:cubicBezTo>
                <a:cubicBezTo>
                  <a:pt x="448444" y="62124"/>
                  <a:pt x="448444" y="62124"/>
                  <a:pt x="448444" y="62124"/>
                </a:cubicBezTo>
                <a:cubicBezTo>
                  <a:pt x="452245" y="65940"/>
                  <a:pt x="456045" y="65940"/>
                  <a:pt x="459846" y="65940"/>
                </a:cubicBezTo>
                <a:cubicBezTo>
                  <a:pt x="463646" y="65940"/>
                  <a:pt x="463646" y="69756"/>
                  <a:pt x="463646" y="69756"/>
                </a:cubicBezTo>
                <a:cubicBezTo>
                  <a:pt x="475047" y="69756"/>
                  <a:pt x="490249" y="77387"/>
                  <a:pt x="501650" y="77387"/>
                </a:cubicBezTo>
                <a:cubicBezTo>
                  <a:pt x="509251" y="81203"/>
                  <a:pt x="513051" y="85019"/>
                  <a:pt x="520652" y="85019"/>
                </a:cubicBezTo>
                <a:cubicBezTo>
                  <a:pt x="524452" y="88835"/>
                  <a:pt x="524452" y="88835"/>
                  <a:pt x="528252" y="88835"/>
                </a:cubicBezTo>
                <a:cubicBezTo>
                  <a:pt x="532053" y="92651"/>
                  <a:pt x="535853" y="92651"/>
                  <a:pt x="539654" y="96467"/>
                </a:cubicBezTo>
                <a:cubicBezTo>
                  <a:pt x="543454" y="100283"/>
                  <a:pt x="547254" y="100283"/>
                  <a:pt x="551055" y="104099"/>
                </a:cubicBezTo>
                <a:cubicBezTo>
                  <a:pt x="554855" y="107915"/>
                  <a:pt x="558655" y="111731"/>
                  <a:pt x="566256" y="115547"/>
                </a:cubicBezTo>
                <a:cubicBezTo>
                  <a:pt x="566256" y="123178"/>
                  <a:pt x="573857" y="126994"/>
                  <a:pt x="577657" y="134626"/>
                </a:cubicBezTo>
                <a:cubicBezTo>
                  <a:pt x="581458" y="138442"/>
                  <a:pt x="581458" y="142258"/>
                  <a:pt x="585258" y="149890"/>
                </a:cubicBezTo>
                <a:cubicBezTo>
                  <a:pt x="589058" y="153706"/>
                  <a:pt x="592859" y="165154"/>
                  <a:pt x="596659" y="172785"/>
                </a:cubicBezTo>
                <a:cubicBezTo>
                  <a:pt x="600460" y="172785"/>
                  <a:pt x="604260" y="172785"/>
                  <a:pt x="608060" y="172785"/>
                </a:cubicBezTo>
                <a:cubicBezTo>
                  <a:pt x="619462" y="172785"/>
                  <a:pt x="627062" y="172785"/>
                  <a:pt x="634663" y="172785"/>
                </a:cubicBezTo>
                <a:cubicBezTo>
                  <a:pt x="638463" y="176601"/>
                  <a:pt x="646064" y="176601"/>
                  <a:pt x="649865" y="180417"/>
                </a:cubicBezTo>
                <a:cubicBezTo>
                  <a:pt x="657465" y="180417"/>
                  <a:pt x="657465" y="184233"/>
                  <a:pt x="661266" y="184233"/>
                </a:cubicBezTo>
                <a:cubicBezTo>
                  <a:pt x="672667" y="188049"/>
                  <a:pt x="680268" y="191865"/>
                  <a:pt x="687868" y="199497"/>
                </a:cubicBezTo>
                <a:cubicBezTo>
                  <a:pt x="699269" y="203313"/>
                  <a:pt x="706870" y="214761"/>
                  <a:pt x="714471" y="222392"/>
                </a:cubicBezTo>
                <a:cubicBezTo>
                  <a:pt x="714471" y="222392"/>
                  <a:pt x="714471" y="226208"/>
                  <a:pt x="718271" y="226208"/>
                </a:cubicBezTo>
                <a:cubicBezTo>
                  <a:pt x="722072" y="233840"/>
                  <a:pt x="729673" y="241472"/>
                  <a:pt x="733473" y="249104"/>
                </a:cubicBezTo>
                <a:cubicBezTo>
                  <a:pt x="737273" y="256736"/>
                  <a:pt x="741074" y="264367"/>
                  <a:pt x="744874" y="275815"/>
                </a:cubicBezTo>
                <a:cubicBezTo>
                  <a:pt x="744874" y="283447"/>
                  <a:pt x="748674" y="287263"/>
                  <a:pt x="748674" y="294895"/>
                </a:cubicBezTo>
                <a:cubicBezTo>
                  <a:pt x="752475" y="298711"/>
                  <a:pt x="748674" y="302527"/>
                  <a:pt x="752475" y="310159"/>
                </a:cubicBezTo>
                <a:cubicBezTo>
                  <a:pt x="752475" y="310159"/>
                  <a:pt x="752475" y="310159"/>
                  <a:pt x="752475" y="336870"/>
                </a:cubicBezTo>
                <a:cubicBezTo>
                  <a:pt x="752475" y="336870"/>
                  <a:pt x="752475" y="336870"/>
                  <a:pt x="748674" y="340686"/>
                </a:cubicBezTo>
                <a:cubicBezTo>
                  <a:pt x="748674" y="340686"/>
                  <a:pt x="748674" y="340686"/>
                  <a:pt x="748674" y="348318"/>
                </a:cubicBezTo>
                <a:cubicBezTo>
                  <a:pt x="744874" y="367397"/>
                  <a:pt x="733473" y="386477"/>
                  <a:pt x="722072" y="401741"/>
                </a:cubicBezTo>
                <a:cubicBezTo>
                  <a:pt x="718271" y="401741"/>
                  <a:pt x="722072" y="405556"/>
                  <a:pt x="722072" y="405556"/>
                </a:cubicBezTo>
                <a:cubicBezTo>
                  <a:pt x="722072" y="409372"/>
                  <a:pt x="725872" y="413188"/>
                  <a:pt x="725872" y="417004"/>
                </a:cubicBezTo>
                <a:cubicBezTo>
                  <a:pt x="733473" y="432268"/>
                  <a:pt x="733473" y="447532"/>
                  <a:pt x="733473" y="466611"/>
                </a:cubicBezTo>
                <a:cubicBezTo>
                  <a:pt x="733473" y="474243"/>
                  <a:pt x="733473" y="481875"/>
                  <a:pt x="729673" y="493323"/>
                </a:cubicBezTo>
                <a:cubicBezTo>
                  <a:pt x="725872" y="508586"/>
                  <a:pt x="718271" y="523850"/>
                  <a:pt x="706870" y="539114"/>
                </a:cubicBezTo>
                <a:cubicBezTo>
                  <a:pt x="706870" y="539114"/>
                  <a:pt x="703070" y="542930"/>
                  <a:pt x="703070" y="542930"/>
                </a:cubicBezTo>
                <a:cubicBezTo>
                  <a:pt x="691669" y="554377"/>
                  <a:pt x="680268" y="562009"/>
                  <a:pt x="668866" y="569641"/>
                </a:cubicBezTo>
                <a:cubicBezTo>
                  <a:pt x="665066" y="573457"/>
                  <a:pt x="657465" y="577273"/>
                  <a:pt x="653665" y="581089"/>
                </a:cubicBezTo>
                <a:cubicBezTo>
                  <a:pt x="649865" y="581089"/>
                  <a:pt x="649865" y="581089"/>
                  <a:pt x="646064" y="584905"/>
                </a:cubicBezTo>
                <a:cubicBezTo>
                  <a:pt x="638463" y="588721"/>
                  <a:pt x="634663" y="588721"/>
                  <a:pt x="627062" y="592537"/>
                </a:cubicBezTo>
                <a:cubicBezTo>
                  <a:pt x="627062" y="592537"/>
                  <a:pt x="627062" y="592537"/>
                  <a:pt x="623262" y="592537"/>
                </a:cubicBezTo>
                <a:cubicBezTo>
                  <a:pt x="619462" y="592537"/>
                  <a:pt x="611861" y="596352"/>
                  <a:pt x="604260" y="596352"/>
                </a:cubicBezTo>
                <a:cubicBezTo>
                  <a:pt x="604260" y="596352"/>
                  <a:pt x="604260" y="596352"/>
                  <a:pt x="600460" y="596352"/>
                </a:cubicBezTo>
                <a:cubicBezTo>
                  <a:pt x="592859" y="600168"/>
                  <a:pt x="585258" y="600168"/>
                  <a:pt x="573857" y="603984"/>
                </a:cubicBezTo>
                <a:cubicBezTo>
                  <a:pt x="562456" y="603984"/>
                  <a:pt x="551055" y="603984"/>
                  <a:pt x="539654" y="603984"/>
                </a:cubicBezTo>
                <a:cubicBezTo>
                  <a:pt x="532053" y="600168"/>
                  <a:pt x="524452" y="600168"/>
                  <a:pt x="516851" y="600168"/>
                </a:cubicBezTo>
                <a:cubicBezTo>
                  <a:pt x="505450" y="596352"/>
                  <a:pt x="494049" y="592537"/>
                  <a:pt x="482648" y="588721"/>
                </a:cubicBezTo>
                <a:cubicBezTo>
                  <a:pt x="475047" y="584905"/>
                  <a:pt x="471247" y="584905"/>
                  <a:pt x="463646" y="577273"/>
                </a:cubicBezTo>
                <a:cubicBezTo>
                  <a:pt x="459846" y="577273"/>
                  <a:pt x="456045" y="573457"/>
                  <a:pt x="452245" y="569641"/>
                </a:cubicBezTo>
                <a:cubicBezTo>
                  <a:pt x="440844" y="565825"/>
                  <a:pt x="437043" y="554377"/>
                  <a:pt x="429443" y="550561"/>
                </a:cubicBezTo>
                <a:cubicBezTo>
                  <a:pt x="418041" y="539114"/>
                  <a:pt x="410441" y="527666"/>
                  <a:pt x="402840" y="516218"/>
                </a:cubicBezTo>
                <a:cubicBezTo>
                  <a:pt x="399040" y="512402"/>
                  <a:pt x="399040" y="504770"/>
                  <a:pt x="395239" y="497139"/>
                </a:cubicBezTo>
                <a:cubicBezTo>
                  <a:pt x="395239" y="493323"/>
                  <a:pt x="391439" y="489507"/>
                  <a:pt x="391439" y="485691"/>
                </a:cubicBezTo>
                <a:cubicBezTo>
                  <a:pt x="387638" y="466611"/>
                  <a:pt x="383838" y="443716"/>
                  <a:pt x="387638" y="428452"/>
                </a:cubicBezTo>
                <a:cubicBezTo>
                  <a:pt x="391439" y="413188"/>
                  <a:pt x="395239" y="401741"/>
                  <a:pt x="399040" y="390293"/>
                </a:cubicBezTo>
                <a:cubicBezTo>
                  <a:pt x="406640" y="382661"/>
                  <a:pt x="410441" y="375029"/>
                  <a:pt x="418041" y="367397"/>
                </a:cubicBezTo>
                <a:cubicBezTo>
                  <a:pt x="421842" y="359765"/>
                  <a:pt x="429443" y="355950"/>
                  <a:pt x="433243" y="352134"/>
                </a:cubicBezTo>
                <a:cubicBezTo>
                  <a:pt x="440844" y="348318"/>
                  <a:pt x="444644" y="344502"/>
                  <a:pt x="452245" y="340686"/>
                </a:cubicBezTo>
                <a:cubicBezTo>
                  <a:pt x="463646" y="336870"/>
                  <a:pt x="475047" y="333054"/>
                  <a:pt x="490249" y="333054"/>
                </a:cubicBezTo>
                <a:cubicBezTo>
                  <a:pt x="494049" y="333054"/>
                  <a:pt x="501650" y="336870"/>
                  <a:pt x="505450" y="336870"/>
                </a:cubicBezTo>
                <a:cubicBezTo>
                  <a:pt x="509251" y="336870"/>
                  <a:pt x="513051" y="340686"/>
                  <a:pt x="516851" y="344502"/>
                </a:cubicBezTo>
                <a:cubicBezTo>
                  <a:pt x="520652" y="348318"/>
                  <a:pt x="528252" y="348318"/>
                  <a:pt x="532053" y="355950"/>
                </a:cubicBezTo>
                <a:cubicBezTo>
                  <a:pt x="539654" y="363581"/>
                  <a:pt x="547254" y="371213"/>
                  <a:pt x="551055" y="382661"/>
                </a:cubicBezTo>
                <a:cubicBezTo>
                  <a:pt x="558655" y="390293"/>
                  <a:pt x="558655" y="405556"/>
                  <a:pt x="554855" y="413188"/>
                </a:cubicBezTo>
                <a:cubicBezTo>
                  <a:pt x="554855" y="428452"/>
                  <a:pt x="547254" y="439900"/>
                  <a:pt x="532053" y="443716"/>
                </a:cubicBezTo>
                <a:cubicBezTo>
                  <a:pt x="528252" y="443716"/>
                  <a:pt x="528252" y="447532"/>
                  <a:pt x="528252" y="451348"/>
                </a:cubicBezTo>
                <a:cubicBezTo>
                  <a:pt x="520652" y="451348"/>
                  <a:pt x="513051" y="455163"/>
                  <a:pt x="505450" y="451348"/>
                </a:cubicBezTo>
                <a:cubicBezTo>
                  <a:pt x="501650" y="451348"/>
                  <a:pt x="501650" y="451348"/>
                  <a:pt x="497849" y="451348"/>
                </a:cubicBezTo>
                <a:cubicBezTo>
                  <a:pt x="494049" y="447532"/>
                  <a:pt x="490249" y="443716"/>
                  <a:pt x="490249" y="439900"/>
                </a:cubicBezTo>
                <a:cubicBezTo>
                  <a:pt x="482648" y="432268"/>
                  <a:pt x="482648" y="420820"/>
                  <a:pt x="490249" y="409372"/>
                </a:cubicBezTo>
                <a:cubicBezTo>
                  <a:pt x="486448" y="405556"/>
                  <a:pt x="490249" y="401741"/>
                  <a:pt x="482648" y="397925"/>
                </a:cubicBezTo>
                <a:cubicBezTo>
                  <a:pt x="478847" y="397925"/>
                  <a:pt x="475047" y="401741"/>
                  <a:pt x="467446" y="405556"/>
                </a:cubicBezTo>
                <a:cubicBezTo>
                  <a:pt x="467446" y="405556"/>
                  <a:pt x="467446" y="405556"/>
                  <a:pt x="463646" y="405556"/>
                </a:cubicBezTo>
                <a:cubicBezTo>
                  <a:pt x="459846" y="413188"/>
                  <a:pt x="456045" y="417004"/>
                  <a:pt x="456045" y="420820"/>
                </a:cubicBezTo>
                <a:cubicBezTo>
                  <a:pt x="452245" y="428452"/>
                  <a:pt x="452245" y="436084"/>
                  <a:pt x="452245" y="439900"/>
                </a:cubicBezTo>
                <a:cubicBezTo>
                  <a:pt x="452245" y="447532"/>
                  <a:pt x="452245" y="451348"/>
                  <a:pt x="452245" y="458979"/>
                </a:cubicBezTo>
                <a:cubicBezTo>
                  <a:pt x="452245" y="474243"/>
                  <a:pt x="459846" y="485691"/>
                  <a:pt x="463646" y="497139"/>
                </a:cubicBezTo>
                <a:cubicBezTo>
                  <a:pt x="471247" y="500954"/>
                  <a:pt x="475047" y="504770"/>
                  <a:pt x="478847" y="508586"/>
                </a:cubicBezTo>
                <a:cubicBezTo>
                  <a:pt x="486448" y="516218"/>
                  <a:pt x="494049" y="523850"/>
                  <a:pt x="505450" y="527666"/>
                </a:cubicBezTo>
                <a:cubicBezTo>
                  <a:pt x="505450" y="531482"/>
                  <a:pt x="509251" y="531482"/>
                  <a:pt x="513051" y="531482"/>
                </a:cubicBezTo>
                <a:cubicBezTo>
                  <a:pt x="516851" y="531482"/>
                  <a:pt x="516851" y="535298"/>
                  <a:pt x="520652" y="535298"/>
                </a:cubicBezTo>
                <a:cubicBezTo>
                  <a:pt x="528252" y="535298"/>
                  <a:pt x="535853" y="539114"/>
                  <a:pt x="547254" y="539114"/>
                </a:cubicBezTo>
                <a:cubicBezTo>
                  <a:pt x="547254" y="539114"/>
                  <a:pt x="551055" y="539114"/>
                  <a:pt x="554855" y="539114"/>
                </a:cubicBezTo>
                <a:cubicBezTo>
                  <a:pt x="558655" y="539114"/>
                  <a:pt x="562456" y="539114"/>
                  <a:pt x="566256" y="539114"/>
                </a:cubicBezTo>
                <a:cubicBezTo>
                  <a:pt x="573857" y="539114"/>
                  <a:pt x="577657" y="539114"/>
                  <a:pt x="585258" y="539114"/>
                </a:cubicBezTo>
                <a:cubicBezTo>
                  <a:pt x="592859" y="539114"/>
                  <a:pt x="600460" y="535298"/>
                  <a:pt x="604260" y="535298"/>
                </a:cubicBezTo>
                <a:cubicBezTo>
                  <a:pt x="604260" y="535298"/>
                  <a:pt x="604260" y="535298"/>
                  <a:pt x="608060" y="535298"/>
                </a:cubicBezTo>
                <a:cubicBezTo>
                  <a:pt x="608060" y="531482"/>
                  <a:pt x="611861" y="531482"/>
                  <a:pt x="615661" y="531482"/>
                </a:cubicBezTo>
                <a:cubicBezTo>
                  <a:pt x="615661" y="527666"/>
                  <a:pt x="619462" y="527666"/>
                  <a:pt x="619462" y="527666"/>
                </a:cubicBezTo>
                <a:cubicBezTo>
                  <a:pt x="627062" y="523850"/>
                  <a:pt x="630863" y="520034"/>
                  <a:pt x="634663" y="516218"/>
                </a:cubicBezTo>
                <a:cubicBezTo>
                  <a:pt x="642264" y="512402"/>
                  <a:pt x="646064" y="508586"/>
                  <a:pt x="649865" y="508586"/>
                </a:cubicBezTo>
                <a:cubicBezTo>
                  <a:pt x="653665" y="500954"/>
                  <a:pt x="661266" y="493323"/>
                  <a:pt x="661266" y="489507"/>
                </a:cubicBezTo>
                <a:cubicBezTo>
                  <a:pt x="665066" y="485691"/>
                  <a:pt x="665066" y="478059"/>
                  <a:pt x="668866" y="478059"/>
                </a:cubicBezTo>
                <a:cubicBezTo>
                  <a:pt x="672667" y="470427"/>
                  <a:pt x="676467" y="466611"/>
                  <a:pt x="672667" y="458979"/>
                </a:cubicBezTo>
                <a:cubicBezTo>
                  <a:pt x="672667" y="455163"/>
                  <a:pt x="672667" y="447532"/>
                  <a:pt x="672667" y="443716"/>
                </a:cubicBezTo>
                <a:cubicBezTo>
                  <a:pt x="668866" y="439900"/>
                  <a:pt x="668866" y="436084"/>
                  <a:pt x="668866" y="432268"/>
                </a:cubicBezTo>
                <a:cubicBezTo>
                  <a:pt x="661266" y="420820"/>
                  <a:pt x="657465" y="409372"/>
                  <a:pt x="646064" y="397925"/>
                </a:cubicBezTo>
                <a:cubicBezTo>
                  <a:pt x="642264" y="390293"/>
                  <a:pt x="653665" y="386477"/>
                  <a:pt x="657465" y="378845"/>
                </a:cubicBezTo>
                <a:cubicBezTo>
                  <a:pt x="661266" y="375029"/>
                  <a:pt x="665066" y="371213"/>
                  <a:pt x="668866" y="367397"/>
                </a:cubicBezTo>
                <a:cubicBezTo>
                  <a:pt x="672667" y="363581"/>
                  <a:pt x="676467" y="359765"/>
                  <a:pt x="680268" y="355950"/>
                </a:cubicBezTo>
                <a:cubicBezTo>
                  <a:pt x="684068" y="348318"/>
                  <a:pt x="687868" y="340686"/>
                  <a:pt x="687868" y="336870"/>
                </a:cubicBezTo>
                <a:cubicBezTo>
                  <a:pt x="691669" y="317790"/>
                  <a:pt x="687868" y="302527"/>
                  <a:pt x="684068" y="287263"/>
                </a:cubicBezTo>
                <a:cubicBezTo>
                  <a:pt x="684068" y="283447"/>
                  <a:pt x="680268" y="279631"/>
                  <a:pt x="680268" y="279631"/>
                </a:cubicBezTo>
                <a:cubicBezTo>
                  <a:pt x="676467" y="271999"/>
                  <a:pt x="672667" y="264367"/>
                  <a:pt x="665066" y="256736"/>
                </a:cubicBezTo>
                <a:cubicBezTo>
                  <a:pt x="653665" y="249104"/>
                  <a:pt x="646064" y="241472"/>
                  <a:pt x="630863" y="237656"/>
                </a:cubicBezTo>
                <a:cubicBezTo>
                  <a:pt x="619462" y="233840"/>
                  <a:pt x="608060" y="233840"/>
                  <a:pt x="596659" y="233840"/>
                </a:cubicBezTo>
                <a:cubicBezTo>
                  <a:pt x="577657" y="233840"/>
                  <a:pt x="562456" y="241472"/>
                  <a:pt x="547254" y="245288"/>
                </a:cubicBezTo>
                <a:cubicBezTo>
                  <a:pt x="535853" y="245288"/>
                  <a:pt x="543454" y="233840"/>
                  <a:pt x="539654" y="230024"/>
                </a:cubicBezTo>
                <a:cubicBezTo>
                  <a:pt x="543454" y="210945"/>
                  <a:pt x="539654" y="188049"/>
                  <a:pt x="528252" y="172785"/>
                </a:cubicBezTo>
                <a:cubicBezTo>
                  <a:pt x="528252" y="168970"/>
                  <a:pt x="524452" y="165154"/>
                  <a:pt x="520652" y="165154"/>
                </a:cubicBezTo>
                <a:cubicBezTo>
                  <a:pt x="516851" y="157522"/>
                  <a:pt x="505450" y="149890"/>
                  <a:pt x="497849" y="146074"/>
                </a:cubicBezTo>
                <a:cubicBezTo>
                  <a:pt x="490249" y="142258"/>
                  <a:pt x="482648" y="138442"/>
                  <a:pt x="475047" y="134626"/>
                </a:cubicBezTo>
                <a:cubicBezTo>
                  <a:pt x="463646" y="130810"/>
                  <a:pt x="452245" y="126994"/>
                  <a:pt x="440844" y="123178"/>
                </a:cubicBezTo>
                <a:cubicBezTo>
                  <a:pt x="433243" y="123178"/>
                  <a:pt x="429443" y="119363"/>
                  <a:pt x="425642" y="115547"/>
                </a:cubicBezTo>
                <a:cubicBezTo>
                  <a:pt x="421842" y="115547"/>
                  <a:pt x="418041" y="111731"/>
                  <a:pt x="414241" y="111731"/>
                </a:cubicBezTo>
                <a:cubicBezTo>
                  <a:pt x="406640" y="107915"/>
                  <a:pt x="395239" y="104099"/>
                  <a:pt x="387638" y="100283"/>
                </a:cubicBezTo>
                <a:cubicBezTo>
                  <a:pt x="387638" y="96467"/>
                  <a:pt x="383838" y="96467"/>
                  <a:pt x="380038" y="92651"/>
                </a:cubicBezTo>
                <a:cubicBezTo>
                  <a:pt x="376237" y="92651"/>
                  <a:pt x="376237" y="88835"/>
                  <a:pt x="372437" y="85019"/>
                </a:cubicBezTo>
                <a:cubicBezTo>
                  <a:pt x="368637" y="92651"/>
                  <a:pt x="361036" y="100283"/>
                  <a:pt x="357235" y="104099"/>
                </a:cubicBezTo>
                <a:cubicBezTo>
                  <a:pt x="349635" y="111731"/>
                  <a:pt x="338233" y="115547"/>
                  <a:pt x="330633" y="119363"/>
                </a:cubicBezTo>
                <a:cubicBezTo>
                  <a:pt x="323032" y="123178"/>
                  <a:pt x="315431" y="126994"/>
                  <a:pt x="311631" y="126994"/>
                </a:cubicBezTo>
                <a:cubicBezTo>
                  <a:pt x="307830" y="130810"/>
                  <a:pt x="304030" y="126994"/>
                  <a:pt x="304030" y="130810"/>
                </a:cubicBezTo>
                <a:cubicBezTo>
                  <a:pt x="296429" y="130810"/>
                  <a:pt x="292629" y="130810"/>
                  <a:pt x="285028" y="134626"/>
                </a:cubicBezTo>
                <a:cubicBezTo>
                  <a:pt x="285028" y="134626"/>
                  <a:pt x="281228" y="134626"/>
                  <a:pt x="281228" y="138442"/>
                </a:cubicBezTo>
                <a:cubicBezTo>
                  <a:pt x="269827" y="138442"/>
                  <a:pt x="262226" y="142258"/>
                  <a:pt x="254625" y="146074"/>
                </a:cubicBezTo>
                <a:cubicBezTo>
                  <a:pt x="254625" y="146074"/>
                  <a:pt x="250825" y="146074"/>
                  <a:pt x="250825" y="146074"/>
                </a:cubicBezTo>
                <a:cubicBezTo>
                  <a:pt x="239424" y="149890"/>
                  <a:pt x="231823" y="157522"/>
                  <a:pt x="224222" y="165154"/>
                </a:cubicBezTo>
                <a:cubicBezTo>
                  <a:pt x="224222" y="165154"/>
                  <a:pt x="220422" y="168970"/>
                  <a:pt x="220422" y="168970"/>
                </a:cubicBezTo>
                <a:cubicBezTo>
                  <a:pt x="216621" y="172785"/>
                  <a:pt x="212821" y="180417"/>
                  <a:pt x="209021" y="184233"/>
                </a:cubicBezTo>
                <a:cubicBezTo>
                  <a:pt x="205220" y="191865"/>
                  <a:pt x="201420" y="195681"/>
                  <a:pt x="201420" y="203313"/>
                </a:cubicBezTo>
                <a:cubicBezTo>
                  <a:pt x="201420" y="207129"/>
                  <a:pt x="197619" y="207129"/>
                  <a:pt x="201420" y="207129"/>
                </a:cubicBezTo>
                <a:cubicBezTo>
                  <a:pt x="197619" y="214761"/>
                  <a:pt x="197619" y="226208"/>
                  <a:pt x="197619" y="233840"/>
                </a:cubicBezTo>
                <a:cubicBezTo>
                  <a:pt x="197619" y="233840"/>
                  <a:pt x="201420" y="241472"/>
                  <a:pt x="197619" y="241472"/>
                </a:cubicBezTo>
                <a:cubicBezTo>
                  <a:pt x="186218" y="245288"/>
                  <a:pt x="174817" y="237656"/>
                  <a:pt x="159616" y="237656"/>
                </a:cubicBezTo>
                <a:cubicBezTo>
                  <a:pt x="159616" y="237656"/>
                  <a:pt x="159616" y="237656"/>
                  <a:pt x="136813" y="237656"/>
                </a:cubicBezTo>
                <a:cubicBezTo>
                  <a:pt x="136813" y="241472"/>
                  <a:pt x="133013" y="237656"/>
                  <a:pt x="133013" y="241472"/>
                </a:cubicBezTo>
                <a:cubicBezTo>
                  <a:pt x="125412" y="241472"/>
                  <a:pt x="117811" y="241472"/>
                  <a:pt x="110211" y="245288"/>
                </a:cubicBezTo>
                <a:cubicBezTo>
                  <a:pt x="106410" y="249104"/>
                  <a:pt x="102610" y="245288"/>
                  <a:pt x="98810" y="249104"/>
                </a:cubicBezTo>
                <a:cubicBezTo>
                  <a:pt x="95009" y="252920"/>
                  <a:pt x="95009" y="249104"/>
                  <a:pt x="91209" y="252920"/>
                </a:cubicBezTo>
                <a:cubicBezTo>
                  <a:pt x="87408" y="256736"/>
                  <a:pt x="83608" y="260552"/>
                  <a:pt x="79808" y="264367"/>
                </a:cubicBezTo>
                <a:cubicBezTo>
                  <a:pt x="76007" y="268183"/>
                  <a:pt x="72207" y="271999"/>
                  <a:pt x="72207" y="275815"/>
                </a:cubicBezTo>
                <a:cubicBezTo>
                  <a:pt x="68407" y="279631"/>
                  <a:pt x="68407" y="279631"/>
                  <a:pt x="64606" y="283447"/>
                </a:cubicBezTo>
                <a:cubicBezTo>
                  <a:pt x="60806" y="294895"/>
                  <a:pt x="57005" y="306343"/>
                  <a:pt x="57005" y="317790"/>
                </a:cubicBezTo>
                <a:cubicBezTo>
                  <a:pt x="57005" y="333054"/>
                  <a:pt x="60806" y="344502"/>
                  <a:pt x="64606" y="355950"/>
                </a:cubicBezTo>
                <a:cubicBezTo>
                  <a:pt x="72207" y="375029"/>
                  <a:pt x="83608" y="390293"/>
                  <a:pt x="102610" y="397925"/>
                </a:cubicBezTo>
                <a:cubicBezTo>
                  <a:pt x="102610" y="401741"/>
                  <a:pt x="106410" y="397925"/>
                  <a:pt x="106410" y="401741"/>
                </a:cubicBezTo>
                <a:cubicBezTo>
                  <a:pt x="106410" y="409372"/>
                  <a:pt x="98810" y="413188"/>
                  <a:pt x="95009" y="420820"/>
                </a:cubicBezTo>
                <a:cubicBezTo>
                  <a:pt x="91209" y="424636"/>
                  <a:pt x="91209" y="432268"/>
                  <a:pt x="87408" y="439900"/>
                </a:cubicBezTo>
                <a:cubicBezTo>
                  <a:pt x="83608" y="447532"/>
                  <a:pt x="79808" y="458979"/>
                  <a:pt x="79808" y="466611"/>
                </a:cubicBezTo>
                <a:cubicBezTo>
                  <a:pt x="79808" y="481875"/>
                  <a:pt x="83608" y="493323"/>
                  <a:pt x="91209" y="504770"/>
                </a:cubicBezTo>
                <a:cubicBezTo>
                  <a:pt x="98810" y="512402"/>
                  <a:pt x="102610" y="520034"/>
                  <a:pt x="110211" y="523850"/>
                </a:cubicBezTo>
                <a:cubicBezTo>
                  <a:pt x="114011" y="527666"/>
                  <a:pt x="117811" y="531482"/>
                  <a:pt x="121612" y="535298"/>
                </a:cubicBezTo>
                <a:cubicBezTo>
                  <a:pt x="125412" y="535298"/>
                  <a:pt x="129213" y="535298"/>
                  <a:pt x="129213" y="535298"/>
                </a:cubicBezTo>
                <a:cubicBezTo>
                  <a:pt x="133013" y="539114"/>
                  <a:pt x="136813" y="539114"/>
                  <a:pt x="140614" y="542930"/>
                </a:cubicBezTo>
                <a:cubicBezTo>
                  <a:pt x="148215" y="542930"/>
                  <a:pt x="152015" y="546745"/>
                  <a:pt x="155815" y="546745"/>
                </a:cubicBezTo>
                <a:cubicBezTo>
                  <a:pt x="159616" y="546745"/>
                  <a:pt x="159616" y="550561"/>
                  <a:pt x="159616" y="546745"/>
                </a:cubicBezTo>
                <a:cubicBezTo>
                  <a:pt x="163416" y="550561"/>
                  <a:pt x="163416" y="546745"/>
                  <a:pt x="167216" y="550561"/>
                </a:cubicBezTo>
                <a:cubicBezTo>
                  <a:pt x="171017" y="550561"/>
                  <a:pt x="171017" y="550561"/>
                  <a:pt x="174817" y="550561"/>
                </a:cubicBezTo>
                <a:cubicBezTo>
                  <a:pt x="174817" y="550561"/>
                  <a:pt x="178618" y="550561"/>
                  <a:pt x="178618" y="550561"/>
                </a:cubicBezTo>
                <a:cubicBezTo>
                  <a:pt x="182418" y="550561"/>
                  <a:pt x="190019" y="554377"/>
                  <a:pt x="190019" y="550561"/>
                </a:cubicBezTo>
                <a:cubicBezTo>
                  <a:pt x="197619" y="550561"/>
                  <a:pt x="205220" y="550561"/>
                  <a:pt x="209021" y="550561"/>
                </a:cubicBezTo>
                <a:cubicBezTo>
                  <a:pt x="212821" y="550561"/>
                  <a:pt x="216621" y="550561"/>
                  <a:pt x="216621" y="550561"/>
                </a:cubicBezTo>
                <a:cubicBezTo>
                  <a:pt x="220422" y="550561"/>
                  <a:pt x="224222" y="546745"/>
                  <a:pt x="228022" y="546745"/>
                </a:cubicBezTo>
                <a:cubicBezTo>
                  <a:pt x="231823" y="542930"/>
                  <a:pt x="235623" y="546745"/>
                  <a:pt x="239424" y="542930"/>
                </a:cubicBezTo>
                <a:cubicBezTo>
                  <a:pt x="247024" y="535298"/>
                  <a:pt x="254625" y="531482"/>
                  <a:pt x="258426" y="527666"/>
                </a:cubicBezTo>
                <a:cubicBezTo>
                  <a:pt x="266026" y="523850"/>
                  <a:pt x="269827" y="520034"/>
                  <a:pt x="273627" y="512402"/>
                </a:cubicBezTo>
                <a:cubicBezTo>
                  <a:pt x="277427" y="512402"/>
                  <a:pt x="281228" y="508586"/>
                  <a:pt x="281228" y="504770"/>
                </a:cubicBezTo>
                <a:cubicBezTo>
                  <a:pt x="281228" y="504770"/>
                  <a:pt x="285028" y="500954"/>
                  <a:pt x="285028" y="500954"/>
                </a:cubicBezTo>
                <a:cubicBezTo>
                  <a:pt x="288829" y="497139"/>
                  <a:pt x="288829" y="493323"/>
                  <a:pt x="292629" y="489507"/>
                </a:cubicBezTo>
                <a:cubicBezTo>
                  <a:pt x="292629" y="481875"/>
                  <a:pt x="296429" y="478059"/>
                  <a:pt x="296429" y="470427"/>
                </a:cubicBezTo>
                <a:cubicBezTo>
                  <a:pt x="300230" y="462795"/>
                  <a:pt x="296429" y="455163"/>
                  <a:pt x="296429" y="447532"/>
                </a:cubicBezTo>
                <a:cubicBezTo>
                  <a:pt x="292629" y="432268"/>
                  <a:pt x="288829" y="420820"/>
                  <a:pt x="277427" y="409372"/>
                </a:cubicBezTo>
                <a:cubicBezTo>
                  <a:pt x="273627" y="405556"/>
                  <a:pt x="269827" y="405556"/>
                  <a:pt x="266026" y="405556"/>
                </a:cubicBezTo>
                <a:cubicBezTo>
                  <a:pt x="262226" y="409372"/>
                  <a:pt x="258426" y="413188"/>
                  <a:pt x="258426" y="417004"/>
                </a:cubicBezTo>
                <a:cubicBezTo>
                  <a:pt x="258426" y="424636"/>
                  <a:pt x="262226" y="436084"/>
                  <a:pt x="258426" y="443716"/>
                </a:cubicBezTo>
                <a:cubicBezTo>
                  <a:pt x="258426" y="451348"/>
                  <a:pt x="250825" y="458979"/>
                  <a:pt x="239424" y="462795"/>
                </a:cubicBezTo>
                <a:cubicBezTo>
                  <a:pt x="231823" y="462795"/>
                  <a:pt x="220422" y="458979"/>
                  <a:pt x="212821" y="451348"/>
                </a:cubicBezTo>
                <a:cubicBezTo>
                  <a:pt x="209021" y="451348"/>
                  <a:pt x="209021" y="447532"/>
                  <a:pt x="209021" y="443716"/>
                </a:cubicBezTo>
                <a:cubicBezTo>
                  <a:pt x="197619" y="439900"/>
                  <a:pt x="193819" y="428452"/>
                  <a:pt x="193819" y="417004"/>
                </a:cubicBezTo>
                <a:cubicBezTo>
                  <a:pt x="190019" y="413188"/>
                  <a:pt x="190019" y="405556"/>
                  <a:pt x="193819" y="401741"/>
                </a:cubicBezTo>
                <a:cubicBezTo>
                  <a:pt x="193819" y="390293"/>
                  <a:pt x="197619" y="378845"/>
                  <a:pt x="205220" y="371213"/>
                </a:cubicBezTo>
                <a:cubicBezTo>
                  <a:pt x="209021" y="367397"/>
                  <a:pt x="212821" y="367397"/>
                  <a:pt x="212821" y="363581"/>
                </a:cubicBezTo>
                <a:cubicBezTo>
                  <a:pt x="216621" y="359765"/>
                  <a:pt x="224222" y="355950"/>
                  <a:pt x="228022" y="355950"/>
                </a:cubicBezTo>
                <a:cubicBezTo>
                  <a:pt x="235623" y="352134"/>
                  <a:pt x="239424" y="348318"/>
                  <a:pt x="247024" y="348318"/>
                </a:cubicBezTo>
                <a:cubicBezTo>
                  <a:pt x="250825" y="348318"/>
                  <a:pt x="254625" y="344502"/>
                  <a:pt x="258426" y="348318"/>
                </a:cubicBezTo>
                <a:cubicBezTo>
                  <a:pt x="258426" y="348318"/>
                  <a:pt x="258426" y="348318"/>
                  <a:pt x="258426" y="344502"/>
                </a:cubicBezTo>
                <a:cubicBezTo>
                  <a:pt x="262226" y="348318"/>
                  <a:pt x="266026" y="344502"/>
                  <a:pt x="266026" y="348318"/>
                </a:cubicBezTo>
                <a:cubicBezTo>
                  <a:pt x="273627" y="344502"/>
                  <a:pt x="281228" y="348318"/>
                  <a:pt x="288829" y="348318"/>
                </a:cubicBezTo>
                <a:cubicBezTo>
                  <a:pt x="300230" y="355950"/>
                  <a:pt x="307830" y="359765"/>
                  <a:pt x="319232" y="367397"/>
                </a:cubicBezTo>
                <a:cubicBezTo>
                  <a:pt x="330633" y="382661"/>
                  <a:pt x="345834" y="397925"/>
                  <a:pt x="349635" y="417004"/>
                </a:cubicBezTo>
                <a:cubicBezTo>
                  <a:pt x="349635" y="424636"/>
                  <a:pt x="353435" y="428452"/>
                  <a:pt x="353435" y="436084"/>
                </a:cubicBezTo>
                <a:cubicBezTo>
                  <a:pt x="353435" y="436084"/>
                  <a:pt x="353435" y="436084"/>
                  <a:pt x="353435" y="439900"/>
                </a:cubicBezTo>
                <a:cubicBezTo>
                  <a:pt x="357235" y="451348"/>
                  <a:pt x="353435" y="458979"/>
                  <a:pt x="353435" y="470427"/>
                </a:cubicBezTo>
                <a:cubicBezTo>
                  <a:pt x="357235" y="478059"/>
                  <a:pt x="353435" y="489507"/>
                  <a:pt x="349635" y="500954"/>
                </a:cubicBezTo>
                <a:cubicBezTo>
                  <a:pt x="345834" y="516218"/>
                  <a:pt x="338233" y="527666"/>
                  <a:pt x="330633" y="542930"/>
                </a:cubicBezTo>
                <a:cubicBezTo>
                  <a:pt x="323032" y="550561"/>
                  <a:pt x="319232" y="558193"/>
                  <a:pt x="311631" y="562009"/>
                </a:cubicBezTo>
                <a:cubicBezTo>
                  <a:pt x="304030" y="569641"/>
                  <a:pt x="300230" y="573457"/>
                  <a:pt x="292629" y="577273"/>
                </a:cubicBezTo>
                <a:cubicBezTo>
                  <a:pt x="292629" y="577273"/>
                  <a:pt x="292629" y="581089"/>
                  <a:pt x="288829" y="577273"/>
                </a:cubicBezTo>
                <a:cubicBezTo>
                  <a:pt x="273627" y="588721"/>
                  <a:pt x="258426" y="596352"/>
                  <a:pt x="239424" y="603984"/>
                </a:cubicBezTo>
                <a:cubicBezTo>
                  <a:pt x="235623" y="603984"/>
                  <a:pt x="235623" y="603984"/>
                  <a:pt x="231823" y="603984"/>
                </a:cubicBezTo>
                <a:cubicBezTo>
                  <a:pt x="224222" y="607800"/>
                  <a:pt x="212821" y="607800"/>
                  <a:pt x="205220" y="607800"/>
                </a:cubicBezTo>
                <a:cubicBezTo>
                  <a:pt x="201420" y="611616"/>
                  <a:pt x="193819" y="611616"/>
                  <a:pt x="190019" y="611616"/>
                </a:cubicBezTo>
                <a:cubicBezTo>
                  <a:pt x="186218" y="611616"/>
                  <a:pt x="182418" y="607800"/>
                  <a:pt x="178618" y="611616"/>
                </a:cubicBezTo>
                <a:cubicBezTo>
                  <a:pt x="174817" y="611616"/>
                  <a:pt x="171017" y="607800"/>
                  <a:pt x="163416" y="607800"/>
                </a:cubicBezTo>
                <a:cubicBezTo>
                  <a:pt x="155815" y="607800"/>
                  <a:pt x="152015" y="607800"/>
                  <a:pt x="144414" y="603984"/>
                </a:cubicBezTo>
                <a:cubicBezTo>
                  <a:pt x="140614" y="603984"/>
                  <a:pt x="136813" y="603984"/>
                  <a:pt x="133013" y="603984"/>
                </a:cubicBezTo>
                <a:cubicBezTo>
                  <a:pt x="129213" y="600168"/>
                  <a:pt x="121612" y="600168"/>
                  <a:pt x="114011" y="596352"/>
                </a:cubicBezTo>
                <a:cubicBezTo>
                  <a:pt x="110211" y="592537"/>
                  <a:pt x="106410" y="592537"/>
                  <a:pt x="102610" y="592537"/>
                </a:cubicBezTo>
                <a:cubicBezTo>
                  <a:pt x="91209" y="588721"/>
                  <a:pt x="83608" y="581089"/>
                  <a:pt x="76007" y="577273"/>
                </a:cubicBezTo>
                <a:cubicBezTo>
                  <a:pt x="76007" y="573457"/>
                  <a:pt x="72207" y="573457"/>
                  <a:pt x="72207" y="573457"/>
                </a:cubicBezTo>
                <a:cubicBezTo>
                  <a:pt x="64606" y="562009"/>
                  <a:pt x="57005" y="554377"/>
                  <a:pt x="49405" y="546745"/>
                </a:cubicBezTo>
                <a:cubicBezTo>
                  <a:pt x="41804" y="535298"/>
                  <a:pt x="34203" y="523850"/>
                  <a:pt x="26602" y="512402"/>
                </a:cubicBezTo>
                <a:cubicBezTo>
                  <a:pt x="22802" y="500954"/>
                  <a:pt x="22802" y="489507"/>
                  <a:pt x="19002" y="478059"/>
                </a:cubicBezTo>
                <a:cubicBezTo>
                  <a:pt x="19002" y="470427"/>
                  <a:pt x="19002" y="462795"/>
                  <a:pt x="19002" y="455163"/>
                </a:cubicBezTo>
                <a:cubicBezTo>
                  <a:pt x="22802" y="443716"/>
                  <a:pt x="26602" y="428452"/>
                  <a:pt x="30403" y="417004"/>
                </a:cubicBezTo>
                <a:cubicBezTo>
                  <a:pt x="30403" y="413188"/>
                  <a:pt x="34203" y="413188"/>
                  <a:pt x="34203" y="409372"/>
                </a:cubicBezTo>
                <a:cubicBezTo>
                  <a:pt x="19002" y="394109"/>
                  <a:pt x="7601" y="382661"/>
                  <a:pt x="7601" y="363581"/>
                </a:cubicBezTo>
                <a:cubicBezTo>
                  <a:pt x="3800" y="355950"/>
                  <a:pt x="0" y="348318"/>
                  <a:pt x="0" y="336870"/>
                </a:cubicBezTo>
                <a:cubicBezTo>
                  <a:pt x="0" y="317790"/>
                  <a:pt x="0" y="298711"/>
                  <a:pt x="7601" y="279631"/>
                </a:cubicBezTo>
                <a:cubicBezTo>
                  <a:pt x="7601" y="271999"/>
                  <a:pt x="11401" y="271999"/>
                  <a:pt x="11401" y="264367"/>
                </a:cubicBezTo>
                <a:cubicBezTo>
                  <a:pt x="11401" y="260552"/>
                  <a:pt x="15201" y="256736"/>
                  <a:pt x="19002" y="252920"/>
                </a:cubicBezTo>
                <a:cubicBezTo>
                  <a:pt x="22802" y="241472"/>
                  <a:pt x="30403" y="233840"/>
                  <a:pt x="38004" y="222392"/>
                </a:cubicBezTo>
                <a:cubicBezTo>
                  <a:pt x="45604" y="218576"/>
                  <a:pt x="53205" y="207129"/>
                  <a:pt x="60806" y="203313"/>
                </a:cubicBezTo>
                <a:cubicBezTo>
                  <a:pt x="64606" y="199497"/>
                  <a:pt x="72207" y="199497"/>
                  <a:pt x="76007" y="195681"/>
                </a:cubicBezTo>
                <a:cubicBezTo>
                  <a:pt x="76007" y="191865"/>
                  <a:pt x="83608" y="191865"/>
                  <a:pt x="83608" y="191865"/>
                </a:cubicBezTo>
                <a:cubicBezTo>
                  <a:pt x="98810" y="188049"/>
                  <a:pt x="110211" y="180417"/>
                  <a:pt x="125412" y="184233"/>
                </a:cubicBezTo>
                <a:cubicBezTo>
                  <a:pt x="133013" y="180417"/>
                  <a:pt x="136813" y="184233"/>
                  <a:pt x="140614" y="180417"/>
                </a:cubicBezTo>
                <a:cubicBezTo>
                  <a:pt x="140614" y="180417"/>
                  <a:pt x="140614" y="180417"/>
                  <a:pt x="148215" y="184233"/>
                </a:cubicBezTo>
                <a:cubicBezTo>
                  <a:pt x="148215" y="180417"/>
                  <a:pt x="148215" y="172785"/>
                  <a:pt x="148215" y="168970"/>
                </a:cubicBezTo>
                <a:cubicBezTo>
                  <a:pt x="152015" y="168970"/>
                  <a:pt x="152015" y="165154"/>
                  <a:pt x="152015" y="165154"/>
                </a:cubicBezTo>
                <a:cubicBezTo>
                  <a:pt x="155815" y="153706"/>
                  <a:pt x="159616" y="146074"/>
                  <a:pt x="167216" y="138442"/>
                </a:cubicBezTo>
                <a:cubicBezTo>
                  <a:pt x="171017" y="130810"/>
                  <a:pt x="174817" y="123178"/>
                  <a:pt x="182418" y="119363"/>
                </a:cubicBezTo>
                <a:cubicBezTo>
                  <a:pt x="186218" y="115547"/>
                  <a:pt x="190019" y="111731"/>
                  <a:pt x="193819" y="107915"/>
                </a:cubicBezTo>
                <a:cubicBezTo>
                  <a:pt x="197619" y="107915"/>
                  <a:pt x="201420" y="104099"/>
                  <a:pt x="205220" y="104099"/>
                </a:cubicBezTo>
                <a:cubicBezTo>
                  <a:pt x="205220" y="104099"/>
                  <a:pt x="205220" y="104099"/>
                  <a:pt x="209021" y="104099"/>
                </a:cubicBezTo>
                <a:cubicBezTo>
                  <a:pt x="212821" y="100283"/>
                  <a:pt x="216621" y="96467"/>
                  <a:pt x="224222" y="96467"/>
                </a:cubicBezTo>
                <a:cubicBezTo>
                  <a:pt x="228022" y="92651"/>
                  <a:pt x="239424" y="92651"/>
                  <a:pt x="243224" y="88835"/>
                </a:cubicBezTo>
                <a:cubicBezTo>
                  <a:pt x="247024" y="88835"/>
                  <a:pt x="247024" y="88835"/>
                  <a:pt x="247024" y="88835"/>
                </a:cubicBezTo>
                <a:cubicBezTo>
                  <a:pt x="262226" y="85019"/>
                  <a:pt x="273627" y="81203"/>
                  <a:pt x="285028" y="77387"/>
                </a:cubicBezTo>
                <a:cubicBezTo>
                  <a:pt x="288829" y="77387"/>
                  <a:pt x="292629" y="73572"/>
                  <a:pt x="296429" y="73572"/>
                </a:cubicBezTo>
                <a:cubicBezTo>
                  <a:pt x="296429" y="73572"/>
                  <a:pt x="296429" y="69756"/>
                  <a:pt x="300230" y="69756"/>
                </a:cubicBezTo>
                <a:cubicBezTo>
                  <a:pt x="307830" y="65940"/>
                  <a:pt x="315431" y="62124"/>
                  <a:pt x="323032" y="58308"/>
                </a:cubicBezTo>
                <a:cubicBezTo>
                  <a:pt x="326832" y="50676"/>
                  <a:pt x="334433" y="46860"/>
                  <a:pt x="342034" y="39228"/>
                </a:cubicBezTo>
                <a:cubicBezTo>
                  <a:pt x="349635" y="23965"/>
                  <a:pt x="361036" y="12517"/>
                  <a:pt x="364836" y="1069"/>
                </a:cubicBezTo>
                <a:close/>
              </a:path>
            </a:pathLst>
          </a:custGeom>
          <a:solidFill>
            <a:srgbClr val="87A7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24" name="MH_Other_3"/>
          <p:cNvSpPr/>
          <p:nvPr>
            <p:custDataLst>
              <p:tags r:id="rId5"/>
            </p:custDataLst>
          </p:nvPr>
        </p:nvSpPr>
        <p:spPr>
          <a:xfrm rot="16200000">
            <a:off x="3483790" y="2820211"/>
            <a:ext cx="851953" cy="691585"/>
          </a:xfrm>
          <a:custGeom>
            <a:avLst/>
            <a:gdLst>
              <a:gd name="connsiteX0" fmla="*/ 364836 w 752475"/>
              <a:gd name="connsiteY0" fmla="*/ 1069 h 611616"/>
              <a:gd name="connsiteX1" fmla="*/ 372437 w 752475"/>
              <a:gd name="connsiteY1" fmla="*/ 4885 h 611616"/>
              <a:gd name="connsiteX2" fmla="*/ 402840 w 752475"/>
              <a:gd name="connsiteY2" fmla="*/ 39228 h 611616"/>
              <a:gd name="connsiteX3" fmla="*/ 410441 w 752475"/>
              <a:gd name="connsiteY3" fmla="*/ 43044 h 611616"/>
              <a:gd name="connsiteX4" fmla="*/ 433243 w 752475"/>
              <a:gd name="connsiteY4" fmla="*/ 58308 h 611616"/>
              <a:gd name="connsiteX5" fmla="*/ 444644 w 752475"/>
              <a:gd name="connsiteY5" fmla="*/ 62124 h 611616"/>
              <a:gd name="connsiteX6" fmla="*/ 448444 w 752475"/>
              <a:gd name="connsiteY6" fmla="*/ 62124 h 611616"/>
              <a:gd name="connsiteX7" fmla="*/ 459846 w 752475"/>
              <a:gd name="connsiteY7" fmla="*/ 65940 h 611616"/>
              <a:gd name="connsiteX8" fmla="*/ 463646 w 752475"/>
              <a:gd name="connsiteY8" fmla="*/ 69756 h 611616"/>
              <a:gd name="connsiteX9" fmla="*/ 501650 w 752475"/>
              <a:gd name="connsiteY9" fmla="*/ 77387 h 611616"/>
              <a:gd name="connsiteX10" fmla="*/ 520652 w 752475"/>
              <a:gd name="connsiteY10" fmla="*/ 85019 h 611616"/>
              <a:gd name="connsiteX11" fmla="*/ 528252 w 752475"/>
              <a:gd name="connsiteY11" fmla="*/ 88835 h 611616"/>
              <a:gd name="connsiteX12" fmla="*/ 539654 w 752475"/>
              <a:gd name="connsiteY12" fmla="*/ 96467 h 611616"/>
              <a:gd name="connsiteX13" fmla="*/ 551055 w 752475"/>
              <a:gd name="connsiteY13" fmla="*/ 104099 h 611616"/>
              <a:gd name="connsiteX14" fmla="*/ 566256 w 752475"/>
              <a:gd name="connsiteY14" fmla="*/ 115547 h 611616"/>
              <a:gd name="connsiteX15" fmla="*/ 577657 w 752475"/>
              <a:gd name="connsiteY15" fmla="*/ 134626 h 611616"/>
              <a:gd name="connsiteX16" fmla="*/ 585258 w 752475"/>
              <a:gd name="connsiteY16" fmla="*/ 149890 h 611616"/>
              <a:gd name="connsiteX17" fmla="*/ 596659 w 752475"/>
              <a:gd name="connsiteY17" fmla="*/ 172785 h 611616"/>
              <a:gd name="connsiteX18" fmla="*/ 608060 w 752475"/>
              <a:gd name="connsiteY18" fmla="*/ 172785 h 611616"/>
              <a:gd name="connsiteX19" fmla="*/ 634663 w 752475"/>
              <a:gd name="connsiteY19" fmla="*/ 172785 h 611616"/>
              <a:gd name="connsiteX20" fmla="*/ 649865 w 752475"/>
              <a:gd name="connsiteY20" fmla="*/ 180417 h 611616"/>
              <a:gd name="connsiteX21" fmla="*/ 661266 w 752475"/>
              <a:gd name="connsiteY21" fmla="*/ 184233 h 611616"/>
              <a:gd name="connsiteX22" fmla="*/ 687868 w 752475"/>
              <a:gd name="connsiteY22" fmla="*/ 199497 h 611616"/>
              <a:gd name="connsiteX23" fmla="*/ 714471 w 752475"/>
              <a:gd name="connsiteY23" fmla="*/ 222392 h 611616"/>
              <a:gd name="connsiteX24" fmla="*/ 718271 w 752475"/>
              <a:gd name="connsiteY24" fmla="*/ 226208 h 611616"/>
              <a:gd name="connsiteX25" fmla="*/ 733473 w 752475"/>
              <a:gd name="connsiteY25" fmla="*/ 249104 h 611616"/>
              <a:gd name="connsiteX26" fmla="*/ 744874 w 752475"/>
              <a:gd name="connsiteY26" fmla="*/ 275815 h 611616"/>
              <a:gd name="connsiteX27" fmla="*/ 748674 w 752475"/>
              <a:gd name="connsiteY27" fmla="*/ 294895 h 611616"/>
              <a:gd name="connsiteX28" fmla="*/ 752475 w 752475"/>
              <a:gd name="connsiteY28" fmla="*/ 310159 h 611616"/>
              <a:gd name="connsiteX29" fmla="*/ 752475 w 752475"/>
              <a:gd name="connsiteY29" fmla="*/ 336870 h 611616"/>
              <a:gd name="connsiteX30" fmla="*/ 748674 w 752475"/>
              <a:gd name="connsiteY30" fmla="*/ 340686 h 611616"/>
              <a:gd name="connsiteX31" fmla="*/ 748674 w 752475"/>
              <a:gd name="connsiteY31" fmla="*/ 348318 h 611616"/>
              <a:gd name="connsiteX32" fmla="*/ 722072 w 752475"/>
              <a:gd name="connsiteY32" fmla="*/ 401741 h 611616"/>
              <a:gd name="connsiteX33" fmla="*/ 722072 w 752475"/>
              <a:gd name="connsiteY33" fmla="*/ 405556 h 611616"/>
              <a:gd name="connsiteX34" fmla="*/ 725872 w 752475"/>
              <a:gd name="connsiteY34" fmla="*/ 417004 h 611616"/>
              <a:gd name="connsiteX35" fmla="*/ 733473 w 752475"/>
              <a:gd name="connsiteY35" fmla="*/ 466611 h 611616"/>
              <a:gd name="connsiteX36" fmla="*/ 729673 w 752475"/>
              <a:gd name="connsiteY36" fmla="*/ 493323 h 611616"/>
              <a:gd name="connsiteX37" fmla="*/ 706870 w 752475"/>
              <a:gd name="connsiteY37" fmla="*/ 539114 h 611616"/>
              <a:gd name="connsiteX38" fmla="*/ 703070 w 752475"/>
              <a:gd name="connsiteY38" fmla="*/ 542930 h 611616"/>
              <a:gd name="connsiteX39" fmla="*/ 668866 w 752475"/>
              <a:gd name="connsiteY39" fmla="*/ 569641 h 611616"/>
              <a:gd name="connsiteX40" fmla="*/ 653665 w 752475"/>
              <a:gd name="connsiteY40" fmla="*/ 581089 h 611616"/>
              <a:gd name="connsiteX41" fmla="*/ 646064 w 752475"/>
              <a:gd name="connsiteY41" fmla="*/ 584905 h 611616"/>
              <a:gd name="connsiteX42" fmla="*/ 627062 w 752475"/>
              <a:gd name="connsiteY42" fmla="*/ 592537 h 611616"/>
              <a:gd name="connsiteX43" fmla="*/ 623262 w 752475"/>
              <a:gd name="connsiteY43" fmla="*/ 592537 h 611616"/>
              <a:gd name="connsiteX44" fmla="*/ 604260 w 752475"/>
              <a:gd name="connsiteY44" fmla="*/ 596352 h 611616"/>
              <a:gd name="connsiteX45" fmla="*/ 600460 w 752475"/>
              <a:gd name="connsiteY45" fmla="*/ 596352 h 611616"/>
              <a:gd name="connsiteX46" fmla="*/ 573857 w 752475"/>
              <a:gd name="connsiteY46" fmla="*/ 603984 h 611616"/>
              <a:gd name="connsiteX47" fmla="*/ 539654 w 752475"/>
              <a:gd name="connsiteY47" fmla="*/ 603984 h 611616"/>
              <a:gd name="connsiteX48" fmla="*/ 516851 w 752475"/>
              <a:gd name="connsiteY48" fmla="*/ 600168 h 611616"/>
              <a:gd name="connsiteX49" fmla="*/ 482648 w 752475"/>
              <a:gd name="connsiteY49" fmla="*/ 588721 h 611616"/>
              <a:gd name="connsiteX50" fmla="*/ 463646 w 752475"/>
              <a:gd name="connsiteY50" fmla="*/ 577273 h 611616"/>
              <a:gd name="connsiteX51" fmla="*/ 452245 w 752475"/>
              <a:gd name="connsiteY51" fmla="*/ 569641 h 611616"/>
              <a:gd name="connsiteX52" fmla="*/ 429443 w 752475"/>
              <a:gd name="connsiteY52" fmla="*/ 550561 h 611616"/>
              <a:gd name="connsiteX53" fmla="*/ 402840 w 752475"/>
              <a:gd name="connsiteY53" fmla="*/ 516218 h 611616"/>
              <a:gd name="connsiteX54" fmla="*/ 395239 w 752475"/>
              <a:gd name="connsiteY54" fmla="*/ 497139 h 611616"/>
              <a:gd name="connsiteX55" fmla="*/ 391439 w 752475"/>
              <a:gd name="connsiteY55" fmla="*/ 485691 h 611616"/>
              <a:gd name="connsiteX56" fmla="*/ 387638 w 752475"/>
              <a:gd name="connsiteY56" fmla="*/ 428452 h 611616"/>
              <a:gd name="connsiteX57" fmla="*/ 399040 w 752475"/>
              <a:gd name="connsiteY57" fmla="*/ 390293 h 611616"/>
              <a:gd name="connsiteX58" fmla="*/ 418041 w 752475"/>
              <a:gd name="connsiteY58" fmla="*/ 367397 h 611616"/>
              <a:gd name="connsiteX59" fmla="*/ 433243 w 752475"/>
              <a:gd name="connsiteY59" fmla="*/ 352134 h 611616"/>
              <a:gd name="connsiteX60" fmla="*/ 452245 w 752475"/>
              <a:gd name="connsiteY60" fmla="*/ 340686 h 611616"/>
              <a:gd name="connsiteX61" fmla="*/ 490249 w 752475"/>
              <a:gd name="connsiteY61" fmla="*/ 333054 h 611616"/>
              <a:gd name="connsiteX62" fmla="*/ 505450 w 752475"/>
              <a:gd name="connsiteY62" fmla="*/ 336870 h 611616"/>
              <a:gd name="connsiteX63" fmla="*/ 516851 w 752475"/>
              <a:gd name="connsiteY63" fmla="*/ 344502 h 611616"/>
              <a:gd name="connsiteX64" fmla="*/ 532053 w 752475"/>
              <a:gd name="connsiteY64" fmla="*/ 355950 h 611616"/>
              <a:gd name="connsiteX65" fmla="*/ 551055 w 752475"/>
              <a:gd name="connsiteY65" fmla="*/ 382661 h 611616"/>
              <a:gd name="connsiteX66" fmla="*/ 554855 w 752475"/>
              <a:gd name="connsiteY66" fmla="*/ 413188 h 611616"/>
              <a:gd name="connsiteX67" fmla="*/ 532053 w 752475"/>
              <a:gd name="connsiteY67" fmla="*/ 443716 h 611616"/>
              <a:gd name="connsiteX68" fmla="*/ 528252 w 752475"/>
              <a:gd name="connsiteY68" fmla="*/ 451348 h 611616"/>
              <a:gd name="connsiteX69" fmla="*/ 505450 w 752475"/>
              <a:gd name="connsiteY69" fmla="*/ 451348 h 611616"/>
              <a:gd name="connsiteX70" fmla="*/ 497849 w 752475"/>
              <a:gd name="connsiteY70" fmla="*/ 451348 h 611616"/>
              <a:gd name="connsiteX71" fmla="*/ 490249 w 752475"/>
              <a:gd name="connsiteY71" fmla="*/ 439900 h 611616"/>
              <a:gd name="connsiteX72" fmla="*/ 490249 w 752475"/>
              <a:gd name="connsiteY72" fmla="*/ 409372 h 611616"/>
              <a:gd name="connsiteX73" fmla="*/ 482648 w 752475"/>
              <a:gd name="connsiteY73" fmla="*/ 397925 h 611616"/>
              <a:gd name="connsiteX74" fmla="*/ 467446 w 752475"/>
              <a:gd name="connsiteY74" fmla="*/ 405556 h 611616"/>
              <a:gd name="connsiteX75" fmla="*/ 463646 w 752475"/>
              <a:gd name="connsiteY75" fmla="*/ 405556 h 611616"/>
              <a:gd name="connsiteX76" fmla="*/ 456045 w 752475"/>
              <a:gd name="connsiteY76" fmla="*/ 420820 h 611616"/>
              <a:gd name="connsiteX77" fmla="*/ 452245 w 752475"/>
              <a:gd name="connsiteY77" fmla="*/ 439900 h 611616"/>
              <a:gd name="connsiteX78" fmla="*/ 452245 w 752475"/>
              <a:gd name="connsiteY78" fmla="*/ 458979 h 611616"/>
              <a:gd name="connsiteX79" fmla="*/ 463646 w 752475"/>
              <a:gd name="connsiteY79" fmla="*/ 497139 h 611616"/>
              <a:gd name="connsiteX80" fmla="*/ 478847 w 752475"/>
              <a:gd name="connsiteY80" fmla="*/ 508586 h 611616"/>
              <a:gd name="connsiteX81" fmla="*/ 505450 w 752475"/>
              <a:gd name="connsiteY81" fmla="*/ 527666 h 611616"/>
              <a:gd name="connsiteX82" fmla="*/ 513051 w 752475"/>
              <a:gd name="connsiteY82" fmla="*/ 531482 h 611616"/>
              <a:gd name="connsiteX83" fmla="*/ 520652 w 752475"/>
              <a:gd name="connsiteY83" fmla="*/ 535298 h 611616"/>
              <a:gd name="connsiteX84" fmla="*/ 547254 w 752475"/>
              <a:gd name="connsiteY84" fmla="*/ 539114 h 611616"/>
              <a:gd name="connsiteX85" fmla="*/ 554855 w 752475"/>
              <a:gd name="connsiteY85" fmla="*/ 539114 h 611616"/>
              <a:gd name="connsiteX86" fmla="*/ 566256 w 752475"/>
              <a:gd name="connsiteY86" fmla="*/ 539114 h 611616"/>
              <a:gd name="connsiteX87" fmla="*/ 585258 w 752475"/>
              <a:gd name="connsiteY87" fmla="*/ 539114 h 611616"/>
              <a:gd name="connsiteX88" fmla="*/ 604260 w 752475"/>
              <a:gd name="connsiteY88" fmla="*/ 535298 h 611616"/>
              <a:gd name="connsiteX89" fmla="*/ 608060 w 752475"/>
              <a:gd name="connsiteY89" fmla="*/ 535298 h 611616"/>
              <a:gd name="connsiteX90" fmla="*/ 615661 w 752475"/>
              <a:gd name="connsiteY90" fmla="*/ 531482 h 611616"/>
              <a:gd name="connsiteX91" fmla="*/ 619462 w 752475"/>
              <a:gd name="connsiteY91" fmla="*/ 527666 h 611616"/>
              <a:gd name="connsiteX92" fmla="*/ 634663 w 752475"/>
              <a:gd name="connsiteY92" fmla="*/ 516218 h 611616"/>
              <a:gd name="connsiteX93" fmla="*/ 649865 w 752475"/>
              <a:gd name="connsiteY93" fmla="*/ 508586 h 611616"/>
              <a:gd name="connsiteX94" fmla="*/ 661266 w 752475"/>
              <a:gd name="connsiteY94" fmla="*/ 489507 h 611616"/>
              <a:gd name="connsiteX95" fmla="*/ 668866 w 752475"/>
              <a:gd name="connsiteY95" fmla="*/ 478059 h 611616"/>
              <a:gd name="connsiteX96" fmla="*/ 672667 w 752475"/>
              <a:gd name="connsiteY96" fmla="*/ 458979 h 611616"/>
              <a:gd name="connsiteX97" fmla="*/ 672667 w 752475"/>
              <a:gd name="connsiteY97" fmla="*/ 443716 h 611616"/>
              <a:gd name="connsiteX98" fmla="*/ 668866 w 752475"/>
              <a:gd name="connsiteY98" fmla="*/ 432268 h 611616"/>
              <a:gd name="connsiteX99" fmla="*/ 646064 w 752475"/>
              <a:gd name="connsiteY99" fmla="*/ 397925 h 611616"/>
              <a:gd name="connsiteX100" fmla="*/ 657465 w 752475"/>
              <a:gd name="connsiteY100" fmla="*/ 378845 h 611616"/>
              <a:gd name="connsiteX101" fmla="*/ 668866 w 752475"/>
              <a:gd name="connsiteY101" fmla="*/ 367397 h 611616"/>
              <a:gd name="connsiteX102" fmla="*/ 680268 w 752475"/>
              <a:gd name="connsiteY102" fmla="*/ 355950 h 611616"/>
              <a:gd name="connsiteX103" fmla="*/ 687868 w 752475"/>
              <a:gd name="connsiteY103" fmla="*/ 336870 h 611616"/>
              <a:gd name="connsiteX104" fmla="*/ 684068 w 752475"/>
              <a:gd name="connsiteY104" fmla="*/ 287263 h 611616"/>
              <a:gd name="connsiteX105" fmla="*/ 680268 w 752475"/>
              <a:gd name="connsiteY105" fmla="*/ 279631 h 611616"/>
              <a:gd name="connsiteX106" fmla="*/ 665066 w 752475"/>
              <a:gd name="connsiteY106" fmla="*/ 256736 h 611616"/>
              <a:gd name="connsiteX107" fmla="*/ 630863 w 752475"/>
              <a:gd name="connsiteY107" fmla="*/ 237656 h 611616"/>
              <a:gd name="connsiteX108" fmla="*/ 596659 w 752475"/>
              <a:gd name="connsiteY108" fmla="*/ 233840 h 611616"/>
              <a:gd name="connsiteX109" fmla="*/ 547254 w 752475"/>
              <a:gd name="connsiteY109" fmla="*/ 245288 h 611616"/>
              <a:gd name="connsiteX110" fmla="*/ 539654 w 752475"/>
              <a:gd name="connsiteY110" fmla="*/ 230024 h 611616"/>
              <a:gd name="connsiteX111" fmla="*/ 528252 w 752475"/>
              <a:gd name="connsiteY111" fmla="*/ 172785 h 611616"/>
              <a:gd name="connsiteX112" fmla="*/ 520652 w 752475"/>
              <a:gd name="connsiteY112" fmla="*/ 165154 h 611616"/>
              <a:gd name="connsiteX113" fmla="*/ 497849 w 752475"/>
              <a:gd name="connsiteY113" fmla="*/ 146074 h 611616"/>
              <a:gd name="connsiteX114" fmla="*/ 475047 w 752475"/>
              <a:gd name="connsiteY114" fmla="*/ 134626 h 611616"/>
              <a:gd name="connsiteX115" fmla="*/ 440844 w 752475"/>
              <a:gd name="connsiteY115" fmla="*/ 123178 h 611616"/>
              <a:gd name="connsiteX116" fmla="*/ 425642 w 752475"/>
              <a:gd name="connsiteY116" fmla="*/ 115547 h 611616"/>
              <a:gd name="connsiteX117" fmla="*/ 414241 w 752475"/>
              <a:gd name="connsiteY117" fmla="*/ 111731 h 611616"/>
              <a:gd name="connsiteX118" fmla="*/ 387638 w 752475"/>
              <a:gd name="connsiteY118" fmla="*/ 100283 h 611616"/>
              <a:gd name="connsiteX119" fmla="*/ 380038 w 752475"/>
              <a:gd name="connsiteY119" fmla="*/ 92651 h 611616"/>
              <a:gd name="connsiteX120" fmla="*/ 372437 w 752475"/>
              <a:gd name="connsiteY120" fmla="*/ 85019 h 611616"/>
              <a:gd name="connsiteX121" fmla="*/ 357235 w 752475"/>
              <a:gd name="connsiteY121" fmla="*/ 104099 h 611616"/>
              <a:gd name="connsiteX122" fmla="*/ 330633 w 752475"/>
              <a:gd name="connsiteY122" fmla="*/ 119363 h 611616"/>
              <a:gd name="connsiteX123" fmla="*/ 311631 w 752475"/>
              <a:gd name="connsiteY123" fmla="*/ 126994 h 611616"/>
              <a:gd name="connsiteX124" fmla="*/ 304030 w 752475"/>
              <a:gd name="connsiteY124" fmla="*/ 130810 h 611616"/>
              <a:gd name="connsiteX125" fmla="*/ 285028 w 752475"/>
              <a:gd name="connsiteY125" fmla="*/ 134626 h 611616"/>
              <a:gd name="connsiteX126" fmla="*/ 281228 w 752475"/>
              <a:gd name="connsiteY126" fmla="*/ 138442 h 611616"/>
              <a:gd name="connsiteX127" fmla="*/ 254625 w 752475"/>
              <a:gd name="connsiteY127" fmla="*/ 146074 h 611616"/>
              <a:gd name="connsiteX128" fmla="*/ 250825 w 752475"/>
              <a:gd name="connsiteY128" fmla="*/ 146074 h 611616"/>
              <a:gd name="connsiteX129" fmla="*/ 224222 w 752475"/>
              <a:gd name="connsiteY129" fmla="*/ 165154 h 611616"/>
              <a:gd name="connsiteX130" fmla="*/ 220422 w 752475"/>
              <a:gd name="connsiteY130" fmla="*/ 168970 h 611616"/>
              <a:gd name="connsiteX131" fmla="*/ 209021 w 752475"/>
              <a:gd name="connsiteY131" fmla="*/ 184233 h 611616"/>
              <a:gd name="connsiteX132" fmla="*/ 201420 w 752475"/>
              <a:gd name="connsiteY132" fmla="*/ 203313 h 611616"/>
              <a:gd name="connsiteX133" fmla="*/ 201420 w 752475"/>
              <a:gd name="connsiteY133" fmla="*/ 207129 h 611616"/>
              <a:gd name="connsiteX134" fmla="*/ 197619 w 752475"/>
              <a:gd name="connsiteY134" fmla="*/ 233840 h 611616"/>
              <a:gd name="connsiteX135" fmla="*/ 197619 w 752475"/>
              <a:gd name="connsiteY135" fmla="*/ 241472 h 611616"/>
              <a:gd name="connsiteX136" fmla="*/ 159616 w 752475"/>
              <a:gd name="connsiteY136" fmla="*/ 237656 h 611616"/>
              <a:gd name="connsiteX137" fmla="*/ 136813 w 752475"/>
              <a:gd name="connsiteY137" fmla="*/ 237656 h 611616"/>
              <a:gd name="connsiteX138" fmla="*/ 133013 w 752475"/>
              <a:gd name="connsiteY138" fmla="*/ 241472 h 611616"/>
              <a:gd name="connsiteX139" fmla="*/ 110211 w 752475"/>
              <a:gd name="connsiteY139" fmla="*/ 245288 h 611616"/>
              <a:gd name="connsiteX140" fmla="*/ 98810 w 752475"/>
              <a:gd name="connsiteY140" fmla="*/ 249104 h 611616"/>
              <a:gd name="connsiteX141" fmla="*/ 91209 w 752475"/>
              <a:gd name="connsiteY141" fmla="*/ 252920 h 611616"/>
              <a:gd name="connsiteX142" fmla="*/ 79808 w 752475"/>
              <a:gd name="connsiteY142" fmla="*/ 264367 h 611616"/>
              <a:gd name="connsiteX143" fmla="*/ 72207 w 752475"/>
              <a:gd name="connsiteY143" fmla="*/ 275815 h 611616"/>
              <a:gd name="connsiteX144" fmla="*/ 64606 w 752475"/>
              <a:gd name="connsiteY144" fmla="*/ 283447 h 611616"/>
              <a:gd name="connsiteX145" fmla="*/ 57005 w 752475"/>
              <a:gd name="connsiteY145" fmla="*/ 317790 h 611616"/>
              <a:gd name="connsiteX146" fmla="*/ 64606 w 752475"/>
              <a:gd name="connsiteY146" fmla="*/ 355950 h 611616"/>
              <a:gd name="connsiteX147" fmla="*/ 102610 w 752475"/>
              <a:gd name="connsiteY147" fmla="*/ 397925 h 611616"/>
              <a:gd name="connsiteX148" fmla="*/ 106410 w 752475"/>
              <a:gd name="connsiteY148" fmla="*/ 401741 h 611616"/>
              <a:gd name="connsiteX149" fmla="*/ 95009 w 752475"/>
              <a:gd name="connsiteY149" fmla="*/ 420820 h 611616"/>
              <a:gd name="connsiteX150" fmla="*/ 87408 w 752475"/>
              <a:gd name="connsiteY150" fmla="*/ 439900 h 611616"/>
              <a:gd name="connsiteX151" fmla="*/ 79808 w 752475"/>
              <a:gd name="connsiteY151" fmla="*/ 466611 h 611616"/>
              <a:gd name="connsiteX152" fmla="*/ 91209 w 752475"/>
              <a:gd name="connsiteY152" fmla="*/ 504770 h 611616"/>
              <a:gd name="connsiteX153" fmla="*/ 110211 w 752475"/>
              <a:gd name="connsiteY153" fmla="*/ 523850 h 611616"/>
              <a:gd name="connsiteX154" fmla="*/ 121612 w 752475"/>
              <a:gd name="connsiteY154" fmla="*/ 535298 h 611616"/>
              <a:gd name="connsiteX155" fmla="*/ 129213 w 752475"/>
              <a:gd name="connsiteY155" fmla="*/ 535298 h 611616"/>
              <a:gd name="connsiteX156" fmla="*/ 140614 w 752475"/>
              <a:gd name="connsiteY156" fmla="*/ 542930 h 611616"/>
              <a:gd name="connsiteX157" fmla="*/ 155815 w 752475"/>
              <a:gd name="connsiteY157" fmla="*/ 546745 h 611616"/>
              <a:gd name="connsiteX158" fmla="*/ 159616 w 752475"/>
              <a:gd name="connsiteY158" fmla="*/ 546745 h 611616"/>
              <a:gd name="connsiteX159" fmla="*/ 167216 w 752475"/>
              <a:gd name="connsiteY159" fmla="*/ 550561 h 611616"/>
              <a:gd name="connsiteX160" fmla="*/ 174817 w 752475"/>
              <a:gd name="connsiteY160" fmla="*/ 550561 h 611616"/>
              <a:gd name="connsiteX161" fmla="*/ 178618 w 752475"/>
              <a:gd name="connsiteY161" fmla="*/ 550561 h 611616"/>
              <a:gd name="connsiteX162" fmla="*/ 190019 w 752475"/>
              <a:gd name="connsiteY162" fmla="*/ 550561 h 611616"/>
              <a:gd name="connsiteX163" fmla="*/ 209021 w 752475"/>
              <a:gd name="connsiteY163" fmla="*/ 550561 h 611616"/>
              <a:gd name="connsiteX164" fmla="*/ 216621 w 752475"/>
              <a:gd name="connsiteY164" fmla="*/ 550561 h 611616"/>
              <a:gd name="connsiteX165" fmla="*/ 228022 w 752475"/>
              <a:gd name="connsiteY165" fmla="*/ 546745 h 611616"/>
              <a:gd name="connsiteX166" fmla="*/ 239424 w 752475"/>
              <a:gd name="connsiteY166" fmla="*/ 542930 h 611616"/>
              <a:gd name="connsiteX167" fmla="*/ 258426 w 752475"/>
              <a:gd name="connsiteY167" fmla="*/ 527666 h 611616"/>
              <a:gd name="connsiteX168" fmla="*/ 273627 w 752475"/>
              <a:gd name="connsiteY168" fmla="*/ 512402 h 611616"/>
              <a:gd name="connsiteX169" fmla="*/ 281228 w 752475"/>
              <a:gd name="connsiteY169" fmla="*/ 504770 h 611616"/>
              <a:gd name="connsiteX170" fmla="*/ 285028 w 752475"/>
              <a:gd name="connsiteY170" fmla="*/ 500954 h 611616"/>
              <a:gd name="connsiteX171" fmla="*/ 292629 w 752475"/>
              <a:gd name="connsiteY171" fmla="*/ 489507 h 611616"/>
              <a:gd name="connsiteX172" fmla="*/ 296429 w 752475"/>
              <a:gd name="connsiteY172" fmla="*/ 470427 h 611616"/>
              <a:gd name="connsiteX173" fmla="*/ 296429 w 752475"/>
              <a:gd name="connsiteY173" fmla="*/ 447532 h 611616"/>
              <a:gd name="connsiteX174" fmla="*/ 277427 w 752475"/>
              <a:gd name="connsiteY174" fmla="*/ 409372 h 611616"/>
              <a:gd name="connsiteX175" fmla="*/ 266026 w 752475"/>
              <a:gd name="connsiteY175" fmla="*/ 405556 h 611616"/>
              <a:gd name="connsiteX176" fmla="*/ 258426 w 752475"/>
              <a:gd name="connsiteY176" fmla="*/ 417004 h 611616"/>
              <a:gd name="connsiteX177" fmla="*/ 258426 w 752475"/>
              <a:gd name="connsiteY177" fmla="*/ 443716 h 611616"/>
              <a:gd name="connsiteX178" fmla="*/ 239424 w 752475"/>
              <a:gd name="connsiteY178" fmla="*/ 462795 h 611616"/>
              <a:gd name="connsiteX179" fmla="*/ 212821 w 752475"/>
              <a:gd name="connsiteY179" fmla="*/ 451348 h 611616"/>
              <a:gd name="connsiteX180" fmla="*/ 209021 w 752475"/>
              <a:gd name="connsiteY180" fmla="*/ 443716 h 611616"/>
              <a:gd name="connsiteX181" fmla="*/ 193819 w 752475"/>
              <a:gd name="connsiteY181" fmla="*/ 417004 h 611616"/>
              <a:gd name="connsiteX182" fmla="*/ 193819 w 752475"/>
              <a:gd name="connsiteY182" fmla="*/ 401741 h 611616"/>
              <a:gd name="connsiteX183" fmla="*/ 205220 w 752475"/>
              <a:gd name="connsiteY183" fmla="*/ 371213 h 611616"/>
              <a:gd name="connsiteX184" fmla="*/ 212821 w 752475"/>
              <a:gd name="connsiteY184" fmla="*/ 363581 h 611616"/>
              <a:gd name="connsiteX185" fmla="*/ 228022 w 752475"/>
              <a:gd name="connsiteY185" fmla="*/ 355950 h 611616"/>
              <a:gd name="connsiteX186" fmla="*/ 247024 w 752475"/>
              <a:gd name="connsiteY186" fmla="*/ 348318 h 611616"/>
              <a:gd name="connsiteX187" fmla="*/ 258426 w 752475"/>
              <a:gd name="connsiteY187" fmla="*/ 348318 h 611616"/>
              <a:gd name="connsiteX188" fmla="*/ 258426 w 752475"/>
              <a:gd name="connsiteY188" fmla="*/ 344502 h 611616"/>
              <a:gd name="connsiteX189" fmla="*/ 266026 w 752475"/>
              <a:gd name="connsiteY189" fmla="*/ 348318 h 611616"/>
              <a:gd name="connsiteX190" fmla="*/ 288829 w 752475"/>
              <a:gd name="connsiteY190" fmla="*/ 348318 h 611616"/>
              <a:gd name="connsiteX191" fmla="*/ 319232 w 752475"/>
              <a:gd name="connsiteY191" fmla="*/ 367397 h 611616"/>
              <a:gd name="connsiteX192" fmla="*/ 349635 w 752475"/>
              <a:gd name="connsiteY192" fmla="*/ 417004 h 611616"/>
              <a:gd name="connsiteX193" fmla="*/ 353435 w 752475"/>
              <a:gd name="connsiteY193" fmla="*/ 436084 h 611616"/>
              <a:gd name="connsiteX194" fmla="*/ 353435 w 752475"/>
              <a:gd name="connsiteY194" fmla="*/ 439900 h 611616"/>
              <a:gd name="connsiteX195" fmla="*/ 353435 w 752475"/>
              <a:gd name="connsiteY195" fmla="*/ 470427 h 611616"/>
              <a:gd name="connsiteX196" fmla="*/ 349635 w 752475"/>
              <a:gd name="connsiteY196" fmla="*/ 500954 h 611616"/>
              <a:gd name="connsiteX197" fmla="*/ 330633 w 752475"/>
              <a:gd name="connsiteY197" fmla="*/ 542930 h 611616"/>
              <a:gd name="connsiteX198" fmla="*/ 311631 w 752475"/>
              <a:gd name="connsiteY198" fmla="*/ 562009 h 611616"/>
              <a:gd name="connsiteX199" fmla="*/ 292629 w 752475"/>
              <a:gd name="connsiteY199" fmla="*/ 577273 h 611616"/>
              <a:gd name="connsiteX200" fmla="*/ 288829 w 752475"/>
              <a:gd name="connsiteY200" fmla="*/ 577273 h 611616"/>
              <a:gd name="connsiteX201" fmla="*/ 239424 w 752475"/>
              <a:gd name="connsiteY201" fmla="*/ 603984 h 611616"/>
              <a:gd name="connsiteX202" fmla="*/ 231823 w 752475"/>
              <a:gd name="connsiteY202" fmla="*/ 603984 h 611616"/>
              <a:gd name="connsiteX203" fmla="*/ 205220 w 752475"/>
              <a:gd name="connsiteY203" fmla="*/ 607800 h 611616"/>
              <a:gd name="connsiteX204" fmla="*/ 190019 w 752475"/>
              <a:gd name="connsiteY204" fmla="*/ 611616 h 611616"/>
              <a:gd name="connsiteX205" fmla="*/ 178618 w 752475"/>
              <a:gd name="connsiteY205" fmla="*/ 611616 h 611616"/>
              <a:gd name="connsiteX206" fmla="*/ 163416 w 752475"/>
              <a:gd name="connsiteY206" fmla="*/ 607800 h 611616"/>
              <a:gd name="connsiteX207" fmla="*/ 144414 w 752475"/>
              <a:gd name="connsiteY207" fmla="*/ 603984 h 611616"/>
              <a:gd name="connsiteX208" fmla="*/ 133013 w 752475"/>
              <a:gd name="connsiteY208" fmla="*/ 603984 h 611616"/>
              <a:gd name="connsiteX209" fmla="*/ 114011 w 752475"/>
              <a:gd name="connsiteY209" fmla="*/ 596352 h 611616"/>
              <a:gd name="connsiteX210" fmla="*/ 102610 w 752475"/>
              <a:gd name="connsiteY210" fmla="*/ 592537 h 611616"/>
              <a:gd name="connsiteX211" fmla="*/ 76007 w 752475"/>
              <a:gd name="connsiteY211" fmla="*/ 577273 h 611616"/>
              <a:gd name="connsiteX212" fmla="*/ 72207 w 752475"/>
              <a:gd name="connsiteY212" fmla="*/ 573457 h 611616"/>
              <a:gd name="connsiteX213" fmla="*/ 49405 w 752475"/>
              <a:gd name="connsiteY213" fmla="*/ 546745 h 611616"/>
              <a:gd name="connsiteX214" fmla="*/ 26602 w 752475"/>
              <a:gd name="connsiteY214" fmla="*/ 512402 h 611616"/>
              <a:gd name="connsiteX215" fmla="*/ 19002 w 752475"/>
              <a:gd name="connsiteY215" fmla="*/ 478059 h 611616"/>
              <a:gd name="connsiteX216" fmla="*/ 19002 w 752475"/>
              <a:gd name="connsiteY216" fmla="*/ 455163 h 611616"/>
              <a:gd name="connsiteX217" fmla="*/ 30403 w 752475"/>
              <a:gd name="connsiteY217" fmla="*/ 417004 h 611616"/>
              <a:gd name="connsiteX218" fmla="*/ 34203 w 752475"/>
              <a:gd name="connsiteY218" fmla="*/ 409372 h 611616"/>
              <a:gd name="connsiteX219" fmla="*/ 7601 w 752475"/>
              <a:gd name="connsiteY219" fmla="*/ 363581 h 611616"/>
              <a:gd name="connsiteX220" fmla="*/ 0 w 752475"/>
              <a:gd name="connsiteY220" fmla="*/ 336870 h 611616"/>
              <a:gd name="connsiteX221" fmla="*/ 7601 w 752475"/>
              <a:gd name="connsiteY221" fmla="*/ 279631 h 611616"/>
              <a:gd name="connsiteX222" fmla="*/ 11401 w 752475"/>
              <a:gd name="connsiteY222" fmla="*/ 264367 h 611616"/>
              <a:gd name="connsiteX223" fmla="*/ 19002 w 752475"/>
              <a:gd name="connsiteY223" fmla="*/ 252920 h 611616"/>
              <a:gd name="connsiteX224" fmla="*/ 38004 w 752475"/>
              <a:gd name="connsiteY224" fmla="*/ 222392 h 611616"/>
              <a:gd name="connsiteX225" fmla="*/ 60806 w 752475"/>
              <a:gd name="connsiteY225" fmla="*/ 203313 h 611616"/>
              <a:gd name="connsiteX226" fmla="*/ 76007 w 752475"/>
              <a:gd name="connsiteY226" fmla="*/ 195681 h 611616"/>
              <a:gd name="connsiteX227" fmla="*/ 83608 w 752475"/>
              <a:gd name="connsiteY227" fmla="*/ 191865 h 611616"/>
              <a:gd name="connsiteX228" fmla="*/ 125412 w 752475"/>
              <a:gd name="connsiteY228" fmla="*/ 184233 h 611616"/>
              <a:gd name="connsiteX229" fmla="*/ 140614 w 752475"/>
              <a:gd name="connsiteY229" fmla="*/ 180417 h 611616"/>
              <a:gd name="connsiteX230" fmla="*/ 148215 w 752475"/>
              <a:gd name="connsiteY230" fmla="*/ 184233 h 611616"/>
              <a:gd name="connsiteX231" fmla="*/ 148215 w 752475"/>
              <a:gd name="connsiteY231" fmla="*/ 168970 h 611616"/>
              <a:gd name="connsiteX232" fmla="*/ 152015 w 752475"/>
              <a:gd name="connsiteY232" fmla="*/ 165154 h 611616"/>
              <a:gd name="connsiteX233" fmla="*/ 167216 w 752475"/>
              <a:gd name="connsiteY233" fmla="*/ 138442 h 611616"/>
              <a:gd name="connsiteX234" fmla="*/ 182418 w 752475"/>
              <a:gd name="connsiteY234" fmla="*/ 119363 h 611616"/>
              <a:gd name="connsiteX235" fmla="*/ 193819 w 752475"/>
              <a:gd name="connsiteY235" fmla="*/ 107915 h 611616"/>
              <a:gd name="connsiteX236" fmla="*/ 205220 w 752475"/>
              <a:gd name="connsiteY236" fmla="*/ 104099 h 611616"/>
              <a:gd name="connsiteX237" fmla="*/ 209021 w 752475"/>
              <a:gd name="connsiteY237" fmla="*/ 104099 h 611616"/>
              <a:gd name="connsiteX238" fmla="*/ 224222 w 752475"/>
              <a:gd name="connsiteY238" fmla="*/ 96467 h 611616"/>
              <a:gd name="connsiteX239" fmla="*/ 243224 w 752475"/>
              <a:gd name="connsiteY239" fmla="*/ 88835 h 611616"/>
              <a:gd name="connsiteX240" fmla="*/ 247024 w 752475"/>
              <a:gd name="connsiteY240" fmla="*/ 88835 h 611616"/>
              <a:gd name="connsiteX241" fmla="*/ 285028 w 752475"/>
              <a:gd name="connsiteY241" fmla="*/ 77387 h 611616"/>
              <a:gd name="connsiteX242" fmla="*/ 296429 w 752475"/>
              <a:gd name="connsiteY242" fmla="*/ 73572 h 611616"/>
              <a:gd name="connsiteX243" fmla="*/ 300230 w 752475"/>
              <a:gd name="connsiteY243" fmla="*/ 69756 h 611616"/>
              <a:gd name="connsiteX244" fmla="*/ 323032 w 752475"/>
              <a:gd name="connsiteY244" fmla="*/ 58308 h 611616"/>
              <a:gd name="connsiteX245" fmla="*/ 342034 w 752475"/>
              <a:gd name="connsiteY245" fmla="*/ 39228 h 611616"/>
              <a:gd name="connsiteX246" fmla="*/ 364836 w 752475"/>
              <a:gd name="connsiteY246" fmla="*/ 1069 h 611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Lst>
            <a:rect l="l" t="t" r="r" b="b"/>
            <a:pathLst>
              <a:path w="752475" h="611616">
                <a:moveTo>
                  <a:pt x="364836" y="1069"/>
                </a:moveTo>
                <a:cubicBezTo>
                  <a:pt x="368637" y="-2747"/>
                  <a:pt x="372437" y="4885"/>
                  <a:pt x="372437" y="4885"/>
                </a:cubicBezTo>
                <a:cubicBezTo>
                  <a:pt x="380038" y="16333"/>
                  <a:pt x="391439" y="27781"/>
                  <a:pt x="402840" y="39228"/>
                </a:cubicBezTo>
                <a:cubicBezTo>
                  <a:pt x="406640" y="39228"/>
                  <a:pt x="406640" y="43044"/>
                  <a:pt x="410441" y="43044"/>
                </a:cubicBezTo>
                <a:cubicBezTo>
                  <a:pt x="418041" y="50676"/>
                  <a:pt x="425642" y="54492"/>
                  <a:pt x="433243" y="58308"/>
                </a:cubicBezTo>
                <a:cubicBezTo>
                  <a:pt x="437043" y="58308"/>
                  <a:pt x="440844" y="62124"/>
                  <a:pt x="444644" y="62124"/>
                </a:cubicBezTo>
                <a:cubicBezTo>
                  <a:pt x="448444" y="62124"/>
                  <a:pt x="448444" y="62124"/>
                  <a:pt x="448444" y="62124"/>
                </a:cubicBezTo>
                <a:cubicBezTo>
                  <a:pt x="452245" y="65940"/>
                  <a:pt x="456045" y="65940"/>
                  <a:pt x="459846" y="65940"/>
                </a:cubicBezTo>
                <a:cubicBezTo>
                  <a:pt x="463646" y="65940"/>
                  <a:pt x="463646" y="69756"/>
                  <a:pt x="463646" y="69756"/>
                </a:cubicBezTo>
                <a:cubicBezTo>
                  <a:pt x="475047" y="69756"/>
                  <a:pt x="490249" y="77387"/>
                  <a:pt x="501650" y="77387"/>
                </a:cubicBezTo>
                <a:cubicBezTo>
                  <a:pt x="509251" y="81203"/>
                  <a:pt x="513051" y="85019"/>
                  <a:pt x="520652" y="85019"/>
                </a:cubicBezTo>
                <a:cubicBezTo>
                  <a:pt x="524452" y="88835"/>
                  <a:pt x="524452" y="88835"/>
                  <a:pt x="528252" y="88835"/>
                </a:cubicBezTo>
                <a:cubicBezTo>
                  <a:pt x="532053" y="92651"/>
                  <a:pt x="535853" y="92651"/>
                  <a:pt x="539654" y="96467"/>
                </a:cubicBezTo>
                <a:cubicBezTo>
                  <a:pt x="543454" y="100283"/>
                  <a:pt x="547254" y="100283"/>
                  <a:pt x="551055" y="104099"/>
                </a:cubicBezTo>
                <a:cubicBezTo>
                  <a:pt x="554855" y="107915"/>
                  <a:pt x="558655" y="111731"/>
                  <a:pt x="566256" y="115547"/>
                </a:cubicBezTo>
                <a:cubicBezTo>
                  <a:pt x="566256" y="123178"/>
                  <a:pt x="573857" y="126994"/>
                  <a:pt x="577657" y="134626"/>
                </a:cubicBezTo>
                <a:cubicBezTo>
                  <a:pt x="581458" y="138442"/>
                  <a:pt x="581458" y="142258"/>
                  <a:pt x="585258" y="149890"/>
                </a:cubicBezTo>
                <a:cubicBezTo>
                  <a:pt x="589058" y="153706"/>
                  <a:pt x="592859" y="165154"/>
                  <a:pt x="596659" y="172785"/>
                </a:cubicBezTo>
                <a:cubicBezTo>
                  <a:pt x="600460" y="172785"/>
                  <a:pt x="604260" y="172785"/>
                  <a:pt x="608060" y="172785"/>
                </a:cubicBezTo>
                <a:cubicBezTo>
                  <a:pt x="619462" y="172785"/>
                  <a:pt x="627062" y="172785"/>
                  <a:pt x="634663" y="172785"/>
                </a:cubicBezTo>
                <a:cubicBezTo>
                  <a:pt x="638463" y="176601"/>
                  <a:pt x="646064" y="176601"/>
                  <a:pt x="649865" y="180417"/>
                </a:cubicBezTo>
                <a:cubicBezTo>
                  <a:pt x="657465" y="180417"/>
                  <a:pt x="657465" y="184233"/>
                  <a:pt x="661266" y="184233"/>
                </a:cubicBezTo>
                <a:cubicBezTo>
                  <a:pt x="672667" y="188049"/>
                  <a:pt x="680268" y="191865"/>
                  <a:pt x="687868" y="199497"/>
                </a:cubicBezTo>
                <a:cubicBezTo>
                  <a:pt x="699269" y="203313"/>
                  <a:pt x="706870" y="214761"/>
                  <a:pt x="714471" y="222392"/>
                </a:cubicBezTo>
                <a:cubicBezTo>
                  <a:pt x="714471" y="222392"/>
                  <a:pt x="714471" y="226208"/>
                  <a:pt x="718271" y="226208"/>
                </a:cubicBezTo>
                <a:cubicBezTo>
                  <a:pt x="722072" y="233840"/>
                  <a:pt x="729673" y="241472"/>
                  <a:pt x="733473" y="249104"/>
                </a:cubicBezTo>
                <a:cubicBezTo>
                  <a:pt x="737273" y="256736"/>
                  <a:pt x="741074" y="264367"/>
                  <a:pt x="744874" y="275815"/>
                </a:cubicBezTo>
                <a:cubicBezTo>
                  <a:pt x="744874" y="283447"/>
                  <a:pt x="748674" y="287263"/>
                  <a:pt x="748674" y="294895"/>
                </a:cubicBezTo>
                <a:cubicBezTo>
                  <a:pt x="752475" y="298711"/>
                  <a:pt x="748674" y="302527"/>
                  <a:pt x="752475" y="310159"/>
                </a:cubicBezTo>
                <a:cubicBezTo>
                  <a:pt x="752475" y="310159"/>
                  <a:pt x="752475" y="310159"/>
                  <a:pt x="752475" y="336870"/>
                </a:cubicBezTo>
                <a:cubicBezTo>
                  <a:pt x="752475" y="336870"/>
                  <a:pt x="752475" y="336870"/>
                  <a:pt x="748674" y="340686"/>
                </a:cubicBezTo>
                <a:cubicBezTo>
                  <a:pt x="748674" y="340686"/>
                  <a:pt x="748674" y="340686"/>
                  <a:pt x="748674" y="348318"/>
                </a:cubicBezTo>
                <a:cubicBezTo>
                  <a:pt x="744874" y="367397"/>
                  <a:pt x="733473" y="386477"/>
                  <a:pt x="722072" y="401741"/>
                </a:cubicBezTo>
                <a:cubicBezTo>
                  <a:pt x="718271" y="401741"/>
                  <a:pt x="722072" y="405556"/>
                  <a:pt x="722072" y="405556"/>
                </a:cubicBezTo>
                <a:cubicBezTo>
                  <a:pt x="722072" y="409372"/>
                  <a:pt x="725872" y="413188"/>
                  <a:pt x="725872" y="417004"/>
                </a:cubicBezTo>
                <a:cubicBezTo>
                  <a:pt x="733473" y="432268"/>
                  <a:pt x="733473" y="447532"/>
                  <a:pt x="733473" y="466611"/>
                </a:cubicBezTo>
                <a:cubicBezTo>
                  <a:pt x="733473" y="474243"/>
                  <a:pt x="733473" y="481875"/>
                  <a:pt x="729673" y="493323"/>
                </a:cubicBezTo>
                <a:cubicBezTo>
                  <a:pt x="725872" y="508586"/>
                  <a:pt x="718271" y="523850"/>
                  <a:pt x="706870" y="539114"/>
                </a:cubicBezTo>
                <a:cubicBezTo>
                  <a:pt x="706870" y="539114"/>
                  <a:pt x="703070" y="542930"/>
                  <a:pt x="703070" y="542930"/>
                </a:cubicBezTo>
                <a:cubicBezTo>
                  <a:pt x="691669" y="554377"/>
                  <a:pt x="680268" y="562009"/>
                  <a:pt x="668866" y="569641"/>
                </a:cubicBezTo>
                <a:cubicBezTo>
                  <a:pt x="665066" y="573457"/>
                  <a:pt x="657465" y="577273"/>
                  <a:pt x="653665" y="581089"/>
                </a:cubicBezTo>
                <a:cubicBezTo>
                  <a:pt x="649865" y="581089"/>
                  <a:pt x="649865" y="581089"/>
                  <a:pt x="646064" y="584905"/>
                </a:cubicBezTo>
                <a:cubicBezTo>
                  <a:pt x="638463" y="588721"/>
                  <a:pt x="634663" y="588721"/>
                  <a:pt x="627062" y="592537"/>
                </a:cubicBezTo>
                <a:cubicBezTo>
                  <a:pt x="627062" y="592537"/>
                  <a:pt x="627062" y="592537"/>
                  <a:pt x="623262" y="592537"/>
                </a:cubicBezTo>
                <a:cubicBezTo>
                  <a:pt x="619462" y="592537"/>
                  <a:pt x="611861" y="596352"/>
                  <a:pt x="604260" y="596352"/>
                </a:cubicBezTo>
                <a:cubicBezTo>
                  <a:pt x="604260" y="596352"/>
                  <a:pt x="604260" y="596352"/>
                  <a:pt x="600460" y="596352"/>
                </a:cubicBezTo>
                <a:cubicBezTo>
                  <a:pt x="592859" y="600168"/>
                  <a:pt x="585258" y="600168"/>
                  <a:pt x="573857" y="603984"/>
                </a:cubicBezTo>
                <a:cubicBezTo>
                  <a:pt x="562456" y="603984"/>
                  <a:pt x="551055" y="603984"/>
                  <a:pt x="539654" y="603984"/>
                </a:cubicBezTo>
                <a:cubicBezTo>
                  <a:pt x="532053" y="600168"/>
                  <a:pt x="524452" y="600168"/>
                  <a:pt x="516851" y="600168"/>
                </a:cubicBezTo>
                <a:cubicBezTo>
                  <a:pt x="505450" y="596352"/>
                  <a:pt x="494049" y="592537"/>
                  <a:pt x="482648" y="588721"/>
                </a:cubicBezTo>
                <a:cubicBezTo>
                  <a:pt x="475047" y="584905"/>
                  <a:pt x="471247" y="584905"/>
                  <a:pt x="463646" y="577273"/>
                </a:cubicBezTo>
                <a:cubicBezTo>
                  <a:pt x="459846" y="577273"/>
                  <a:pt x="456045" y="573457"/>
                  <a:pt x="452245" y="569641"/>
                </a:cubicBezTo>
                <a:cubicBezTo>
                  <a:pt x="440844" y="565825"/>
                  <a:pt x="437043" y="554377"/>
                  <a:pt x="429443" y="550561"/>
                </a:cubicBezTo>
                <a:cubicBezTo>
                  <a:pt x="418041" y="539114"/>
                  <a:pt x="410441" y="527666"/>
                  <a:pt x="402840" y="516218"/>
                </a:cubicBezTo>
                <a:cubicBezTo>
                  <a:pt x="399040" y="512402"/>
                  <a:pt x="399040" y="504770"/>
                  <a:pt x="395239" y="497139"/>
                </a:cubicBezTo>
                <a:cubicBezTo>
                  <a:pt x="395239" y="493323"/>
                  <a:pt x="391439" y="489507"/>
                  <a:pt x="391439" y="485691"/>
                </a:cubicBezTo>
                <a:cubicBezTo>
                  <a:pt x="387638" y="466611"/>
                  <a:pt x="383838" y="443716"/>
                  <a:pt x="387638" y="428452"/>
                </a:cubicBezTo>
                <a:cubicBezTo>
                  <a:pt x="391439" y="413188"/>
                  <a:pt x="395239" y="401741"/>
                  <a:pt x="399040" y="390293"/>
                </a:cubicBezTo>
                <a:cubicBezTo>
                  <a:pt x="406640" y="382661"/>
                  <a:pt x="410441" y="375029"/>
                  <a:pt x="418041" y="367397"/>
                </a:cubicBezTo>
                <a:cubicBezTo>
                  <a:pt x="421842" y="359765"/>
                  <a:pt x="429443" y="355950"/>
                  <a:pt x="433243" y="352134"/>
                </a:cubicBezTo>
                <a:cubicBezTo>
                  <a:pt x="440844" y="348318"/>
                  <a:pt x="444644" y="344502"/>
                  <a:pt x="452245" y="340686"/>
                </a:cubicBezTo>
                <a:cubicBezTo>
                  <a:pt x="463646" y="336870"/>
                  <a:pt x="475047" y="333054"/>
                  <a:pt x="490249" y="333054"/>
                </a:cubicBezTo>
                <a:cubicBezTo>
                  <a:pt x="494049" y="333054"/>
                  <a:pt x="501650" y="336870"/>
                  <a:pt x="505450" y="336870"/>
                </a:cubicBezTo>
                <a:cubicBezTo>
                  <a:pt x="509251" y="336870"/>
                  <a:pt x="513051" y="340686"/>
                  <a:pt x="516851" y="344502"/>
                </a:cubicBezTo>
                <a:cubicBezTo>
                  <a:pt x="520652" y="348318"/>
                  <a:pt x="528252" y="348318"/>
                  <a:pt x="532053" y="355950"/>
                </a:cubicBezTo>
                <a:cubicBezTo>
                  <a:pt x="539654" y="363581"/>
                  <a:pt x="547254" y="371213"/>
                  <a:pt x="551055" y="382661"/>
                </a:cubicBezTo>
                <a:cubicBezTo>
                  <a:pt x="558655" y="390293"/>
                  <a:pt x="558655" y="405556"/>
                  <a:pt x="554855" y="413188"/>
                </a:cubicBezTo>
                <a:cubicBezTo>
                  <a:pt x="554855" y="428452"/>
                  <a:pt x="547254" y="439900"/>
                  <a:pt x="532053" y="443716"/>
                </a:cubicBezTo>
                <a:cubicBezTo>
                  <a:pt x="528252" y="443716"/>
                  <a:pt x="528252" y="447532"/>
                  <a:pt x="528252" y="451348"/>
                </a:cubicBezTo>
                <a:cubicBezTo>
                  <a:pt x="520652" y="451348"/>
                  <a:pt x="513051" y="455163"/>
                  <a:pt x="505450" y="451348"/>
                </a:cubicBezTo>
                <a:cubicBezTo>
                  <a:pt x="501650" y="451348"/>
                  <a:pt x="501650" y="451348"/>
                  <a:pt x="497849" y="451348"/>
                </a:cubicBezTo>
                <a:cubicBezTo>
                  <a:pt x="494049" y="447532"/>
                  <a:pt x="490249" y="443716"/>
                  <a:pt x="490249" y="439900"/>
                </a:cubicBezTo>
                <a:cubicBezTo>
                  <a:pt x="482648" y="432268"/>
                  <a:pt x="482648" y="420820"/>
                  <a:pt x="490249" y="409372"/>
                </a:cubicBezTo>
                <a:cubicBezTo>
                  <a:pt x="486448" y="405556"/>
                  <a:pt x="490249" y="401741"/>
                  <a:pt x="482648" y="397925"/>
                </a:cubicBezTo>
                <a:cubicBezTo>
                  <a:pt x="478847" y="397925"/>
                  <a:pt x="475047" y="401741"/>
                  <a:pt x="467446" y="405556"/>
                </a:cubicBezTo>
                <a:cubicBezTo>
                  <a:pt x="467446" y="405556"/>
                  <a:pt x="467446" y="405556"/>
                  <a:pt x="463646" y="405556"/>
                </a:cubicBezTo>
                <a:cubicBezTo>
                  <a:pt x="459846" y="413188"/>
                  <a:pt x="456045" y="417004"/>
                  <a:pt x="456045" y="420820"/>
                </a:cubicBezTo>
                <a:cubicBezTo>
                  <a:pt x="452245" y="428452"/>
                  <a:pt x="452245" y="436084"/>
                  <a:pt x="452245" y="439900"/>
                </a:cubicBezTo>
                <a:cubicBezTo>
                  <a:pt x="452245" y="447532"/>
                  <a:pt x="452245" y="451348"/>
                  <a:pt x="452245" y="458979"/>
                </a:cubicBezTo>
                <a:cubicBezTo>
                  <a:pt x="452245" y="474243"/>
                  <a:pt x="459846" y="485691"/>
                  <a:pt x="463646" y="497139"/>
                </a:cubicBezTo>
                <a:cubicBezTo>
                  <a:pt x="471247" y="500954"/>
                  <a:pt x="475047" y="504770"/>
                  <a:pt x="478847" y="508586"/>
                </a:cubicBezTo>
                <a:cubicBezTo>
                  <a:pt x="486448" y="516218"/>
                  <a:pt x="494049" y="523850"/>
                  <a:pt x="505450" y="527666"/>
                </a:cubicBezTo>
                <a:cubicBezTo>
                  <a:pt x="505450" y="531482"/>
                  <a:pt x="509251" y="531482"/>
                  <a:pt x="513051" y="531482"/>
                </a:cubicBezTo>
                <a:cubicBezTo>
                  <a:pt x="516851" y="531482"/>
                  <a:pt x="516851" y="535298"/>
                  <a:pt x="520652" y="535298"/>
                </a:cubicBezTo>
                <a:cubicBezTo>
                  <a:pt x="528252" y="535298"/>
                  <a:pt x="535853" y="539114"/>
                  <a:pt x="547254" y="539114"/>
                </a:cubicBezTo>
                <a:cubicBezTo>
                  <a:pt x="547254" y="539114"/>
                  <a:pt x="551055" y="539114"/>
                  <a:pt x="554855" y="539114"/>
                </a:cubicBezTo>
                <a:cubicBezTo>
                  <a:pt x="558655" y="539114"/>
                  <a:pt x="562456" y="539114"/>
                  <a:pt x="566256" y="539114"/>
                </a:cubicBezTo>
                <a:cubicBezTo>
                  <a:pt x="573857" y="539114"/>
                  <a:pt x="577657" y="539114"/>
                  <a:pt x="585258" y="539114"/>
                </a:cubicBezTo>
                <a:cubicBezTo>
                  <a:pt x="592859" y="539114"/>
                  <a:pt x="600460" y="535298"/>
                  <a:pt x="604260" y="535298"/>
                </a:cubicBezTo>
                <a:cubicBezTo>
                  <a:pt x="604260" y="535298"/>
                  <a:pt x="604260" y="535298"/>
                  <a:pt x="608060" y="535298"/>
                </a:cubicBezTo>
                <a:cubicBezTo>
                  <a:pt x="608060" y="531482"/>
                  <a:pt x="611861" y="531482"/>
                  <a:pt x="615661" y="531482"/>
                </a:cubicBezTo>
                <a:cubicBezTo>
                  <a:pt x="615661" y="527666"/>
                  <a:pt x="619462" y="527666"/>
                  <a:pt x="619462" y="527666"/>
                </a:cubicBezTo>
                <a:cubicBezTo>
                  <a:pt x="627062" y="523850"/>
                  <a:pt x="630863" y="520034"/>
                  <a:pt x="634663" y="516218"/>
                </a:cubicBezTo>
                <a:cubicBezTo>
                  <a:pt x="642264" y="512402"/>
                  <a:pt x="646064" y="508586"/>
                  <a:pt x="649865" y="508586"/>
                </a:cubicBezTo>
                <a:cubicBezTo>
                  <a:pt x="653665" y="500954"/>
                  <a:pt x="661266" y="493323"/>
                  <a:pt x="661266" y="489507"/>
                </a:cubicBezTo>
                <a:cubicBezTo>
                  <a:pt x="665066" y="485691"/>
                  <a:pt x="665066" y="478059"/>
                  <a:pt x="668866" y="478059"/>
                </a:cubicBezTo>
                <a:cubicBezTo>
                  <a:pt x="672667" y="470427"/>
                  <a:pt x="676467" y="466611"/>
                  <a:pt x="672667" y="458979"/>
                </a:cubicBezTo>
                <a:cubicBezTo>
                  <a:pt x="672667" y="455163"/>
                  <a:pt x="672667" y="447532"/>
                  <a:pt x="672667" y="443716"/>
                </a:cubicBezTo>
                <a:cubicBezTo>
                  <a:pt x="668866" y="439900"/>
                  <a:pt x="668866" y="436084"/>
                  <a:pt x="668866" y="432268"/>
                </a:cubicBezTo>
                <a:cubicBezTo>
                  <a:pt x="661266" y="420820"/>
                  <a:pt x="657465" y="409372"/>
                  <a:pt x="646064" y="397925"/>
                </a:cubicBezTo>
                <a:cubicBezTo>
                  <a:pt x="642264" y="390293"/>
                  <a:pt x="653665" y="386477"/>
                  <a:pt x="657465" y="378845"/>
                </a:cubicBezTo>
                <a:cubicBezTo>
                  <a:pt x="661266" y="375029"/>
                  <a:pt x="665066" y="371213"/>
                  <a:pt x="668866" y="367397"/>
                </a:cubicBezTo>
                <a:cubicBezTo>
                  <a:pt x="672667" y="363581"/>
                  <a:pt x="676467" y="359765"/>
                  <a:pt x="680268" y="355950"/>
                </a:cubicBezTo>
                <a:cubicBezTo>
                  <a:pt x="684068" y="348318"/>
                  <a:pt x="687868" y="340686"/>
                  <a:pt x="687868" y="336870"/>
                </a:cubicBezTo>
                <a:cubicBezTo>
                  <a:pt x="691669" y="317790"/>
                  <a:pt x="687868" y="302527"/>
                  <a:pt x="684068" y="287263"/>
                </a:cubicBezTo>
                <a:cubicBezTo>
                  <a:pt x="684068" y="283447"/>
                  <a:pt x="680268" y="279631"/>
                  <a:pt x="680268" y="279631"/>
                </a:cubicBezTo>
                <a:cubicBezTo>
                  <a:pt x="676467" y="271999"/>
                  <a:pt x="672667" y="264367"/>
                  <a:pt x="665066" y="256736"/>
                </a:cubicBezTo>
                <a:cubicBezTo>
                  <a:pt x="653665" y="249104"/>
                  <a:pt x="646064" y="241472"/>
                  <a:pt x="630863" y="237656"/>
                </a:cubicBezTo>
                <a:cubicBezTo>
                  <a:pt x="619462" y="233840"/>
                  <a:pt x="608060" y="233840"/>
                  <a:pt x="596659" y="233840"/>
                </a:cubicBezTo>
                <a:cubicBezTo>
                  <a:pt x="577657" y="233840"/>
                  <a:pt x="562456" y="241472"/>
                  <a:pt x="547254" y="245288"/>
                </a:cubicBezTo>
                <a:cubicBezTo>
                  <a:pt x="535853" y="245288"/>
                  <a:pt x="543454" y="233840"/>
                  <a:pt x="539654" y="230024"/>
                </a:cubicBezTo>
                <a:cubicBezTo>
                  <a:pt x="543454" y="210945"/>
                  <a:pt x="539654" y="188049"/>
                  <a:pt x="528252" y="172785"/>
                </a:cubicBezTo>
                <a:cubicBezTo>
                  <a:pt x="528252" y="168970"/>
                  <a:pt x="524452" y="165154"/>
                  <a:pt x="520652" y="165154"/>
                </a:cubicBezTo>
                <a:cubicBezTo>
                  <a:pt x="516851" y="157522"/>
                  <a:pt x="505450" y="149890"/>
                  <a:pt x="497849" y="146074"/>
                </a:cubicBezTo>
                <a:cubicBezTo>
                  <a:pt x="490249" y="142258"/>
                  <a:pt x="482648" y="138442"/>
                  <a:pt x="475047" y="134626"/>
                </a:cubicBezTo>
                <a:cubicBezTo>
                  <a:pt x="463646" y="130810"/>
                  <a:pt x="452245" y="126994"/>
                  <a:pt x="440844" y="123178"/>
                </a:cubicBezTo>
                <a:cubicBezTo>
                  <a:pt x="433243" y="123178"/>
                  <a:pt x="429443" y="119363"/>
                  <a:pt x="425642" y="115547"/>
                </a:cubicBezTo>
                <a:cubicBezTo>
                  <a:pt x="421842" y="115547"/>
                  <a:pt x="418041" y="111731"/>
                  <a:pt x="414241" y="111731"/>
                </a:cubicBezTo>
                <a:cubicBezTo>
                  <a:pt x="406640" y="107915"/>
                  <a:pt x="395239" y="104099"/>
                  <a:pt x="387638" y="100283"/>
                </a:cubicBezTo>
                <a:cubicBezTo>
                  <a:pt x="387638" y="96467"/>
                  <a:pt x="383838" y="96467"/>
                  <a:pt x="380038" y="92651"/>
                </a:cubicBezTo>
                <a:cubicBezTo>
                  <a:pt x="376237" y="92651"/>
                  <a:pt x="376237" y="88835"/>
                  <a:pt x="372437" y="85019"/>
                </a:cubicBezTo>
                <a:cubicBezTo>
                  <a:pt x="368637" y="92651"/>
                  <a:pt x="361036" y="100283"/>
                  <a:pt x="357235" y="104099"/>
                </a:cubicBezTo>
                <a:cubicBezTo>
                  <a:pt x="349635" y="111731"/>
                  <a:pt x="338233" y="115547"/>
                  <a:pt x="330633" y="119363"/>
                </a:cubicBezTo>
                <a:cubicBezTo>
                  <a:pt x="323032" y="123178"/>
                  <a:pt x="315431" y="126994"/>
                  <a:pt x="311631" y="126994"/>
                </a:cubicBezTo>
                <a:cubicBezTo>
                  <a:pt x="307830" y="130810"/>
                  <a:pt x="304030" y="126994"/>
                  <a:pt x="304030" y="130810"/>
                </a:cubicBezTo>
                <a:cubicBezTo>
                  <a:pt x="296429" y="130810"/>
                  <a:pt x="292629" y="130810"/>
                  <a:pt x="285028" y="134626"/>
                </a:cubicBezTo>
                <a:cubicBezTo>
                  <a:pt x="285028" y="134626"/>
                  <a:pt x="281228" y="134626"/>
                  <a:pt x="281228" y="138442"/>
                </a:cubicBezTo>
                <a:cubicBezTo>
                  <a:pt x="269827" y="138442"/>
                  <a:pt x="262226" y="142258"/>
                  <a:pt x="254625" y="146074"/>
                </a:cubicBezTo>
                <a:cubicBezTo>
                  <a:pt x="254625" y="146074"/>
                  <a:pt x="250825" y="146074"/>
                  <a:pt x="250825" y="146074"/>
                </a:cubicBezTo>
                <a:cubicBezTo>
                  <a:pt x="239424" y="149890"/>
                  <a:pt x="231823" y="157522"/>
                  <a:pt x="224222" y="165154"/>
                </a:cubicBezTo>
                <a:cubicBezTo>
                  <a:pt x="224222" y="165154"/>
                  <a:pt x="220422" y="168970"/>
                  <a:pt x="220422" y="168970"/>
                </a:cubicBezTo>
                <a:cubicBezTo>
                  <a:pt x="216621" y="172785"/>
                  <a:pt x="212821" y="180417"/>
                  <a:pt x="209021" y="184233"/>
                </a:cubicBezTo>
                <a:cubicBezTo>
                  <a:pt x="205220" y="191865"/>
                  <a:pt x="201420" y="195681"/>
                  <a:pt x="201420" y="203313"/>
                </a:cubicBezTo>
                <a:cubicBezTo>
                  <a:pt x="201420" y="207129"/>
                  <a:pt x="197619" y="207129"/>
                  <a:pt x="201420" y="207129"/>
                </a:cubicBezTo>
                <a:cubicBezTo>
                  <a:pt x="197619" y="214761"/>
                  <a:pt x="197619" y="226208"/>
                  <a:pt x="197619" y="233840"/>
                </a:cubicBezTo>
                <a:cubicBezTo>
                  <a:pt x="197619" y="233840"/>
                  <a:pt x="201420" y="241472"/>
                  <a:pt x="197619" y="241472"/>
                </a:cubicBezTo>
                <a:cubicBezTo>
                  <a:pt x="186218" y="245288"/>
                  <a:pt x="174817" y="237656"/>
                  <a:pt x="159616" y="237656"/>
                </a:cubicBezTo>
                <a:cubicBezTo>
                  <a:pt x="159616" y="237656"/>
                  <a:pt x="159616" y="237656"/>
                  <a:pt x="136813" y="237656"/>
                </a:cubicBezTo>
                <a:cubicBezTo>
                  <a:pt x="136813" y="241472"/>
                  <a:pt x="133013" y="237656"/>
                  <a:pt x="133013" y="241472"/>
                </a:cubicBezTo>
                <a:cubicBezTo>
                  <a:pt x="125412" y="241472"/>
                  <a:pt x="117811" y="241472"/>
                  <a:pt x="110211" y="245288"/>
                </a:cubicBezTo>
                <a:cubicBezTo>
                  <a:pt x="106410" y="249104"/>
                  <a:pt x="102610" y="245288"/>
                  <a:pt x="98810" y="249104"/>
                </a:cubicBezTo>
                <a:cubicBezTo>
                  <a:pt x="95009" y="252920"/>
                  <a:pt x="95009" y="249104"/>
                  <a:pt x="91209" y="252920"/>
                </a:cubicBezTo>
                <a:cubicBezTo>
                  <a:pt x="87408" y="256736"/>
                  <a:pt x="83608" y="260552"/>
                  <a:pt x="79808" y="264367"/>
                </a:cubicBezTo>
                <a:cubicBezTo>
                  <a:pt x="76007" y="268183"/>
                  <a:pt x="72207" y="271999"/>
                  <a:pt x="72207" y="275815"/>
                </a:cubicBezTo>
                <a:cubicBezTo>
                  <a:pt x="68407" y="279631"/>
                  <a:pt x="68407" y="279631"/>
                  <a:pt x="64606" y="283447"/>
                </a:cubicBezTo>
                <a:cubicBezTo>
                  <a:pt x="60806" y="294895"/>
                  <a:pt x="57005" y="306343"/>
                  <a:pt x="57005" y="317790"/>
                </a:cubicBezTo>
                <a:cubicBezTo>
                  <a:pt x="57005" y="333054"/>
                  <a:pt x="60806" y="344502"/>
                  <a:pt x="64606" y="355950"/>
                </a:cubicBezTo>
                <a:cubicBezTo>
                  <a:pt x="72207" y="375029"/>
                  <a:pt x="83608" y="390293"/>
                  <a:pt x="102610" y="397925"/>
                </a:cubicBezTo>
                <a:cubicBezTo>
                  <a:pt x="102610" y="401741"/>
                  <a:pt x="106410" y="397925"/>
                  <a:pt x="106410" y="401741"/>
                </a:cubicBezTo>
                <a:cubicBezTo>
                  <a:pt x="106410" y="409372"/>
                  <a:pt x="98810" y="413188"/>
                  <a:pt x="95009" y="420820"/>
                </a:cubicBezTo>
                <a:cubicBezTo>
                  <a:pt x="91209" y="424636"/>
                  <a:pt x="91209" y="432268"/>
                  <a:pt x="87408" y="439900"/>
                </a:cubicBezTo>
                <a:cubicBezTo>
                  <a:pt x="83608" y="447532"/>
                  <a:pt x="79808" y="458979"/>
                  <a:pt x="79808" y="466611"/>
                </a:cubicBezTo>
                <a:cubicBezTo>
                  <a:pt x="79808" y="481875"/>
                  <a:pt x="83608" y="493323"/>
                  <a:pt x="91209" y="504770"/>
                </a:cubicBezTo>
                <a:cubicBezTo>
                  <a:pt x="98810" y="512402"/>
                  <a:pt x="102610" y="520034"/>
                  <a:pt x="110211" y="523850"/>
                </a:cubicBezTo>
                <a:cubicBezTo>
                  <a:pt x="114011" y="527666"/>
                  <a:pt x="117811" y="531482"/>
                  <a:pt x="121612" y="535298"/>
                </a:cubicBezTo>
                <a:cubicBezTo>
                  <a:pt x="125412" y="535298"/>
                  <a:pt x="129213" y="535298"/>
                  <a:pt x="129213" y="535298"/>
                </a:cubicBezTo>
                <a:cubicBezTo>
                  <a:pt x="133013" y="539114"/>
                  <a:pt x="136813" y="539114"/>
                  <a:pt x="140614" y="542930"/>
                </a:cubicBezTo>
                <a:cubicBezTo>
                  <a:pt x="148215" y="542930"/>
                  <a:pt x="152015" y="546745"/>
                  <a:pt x="155815" y="546745"/>
                </a:cubicBezTo>
                <a:cubicBezTo>
                  <a:pt x="159616" y="546745"/>
                  <a:pt x="159616" y="550561"/>
                  <a:pt x="159616" y="546745"/>
                </a:cubicBezTo>
                <a:cubicBezTo>
                  <a:pt x="163416" y="550561"/>
                  <a:pt x="163416" y="546745"/>
                  <a:pt x="167216" y="550561"/>
                </a:cubicBezTo>
                <a:cubicBezTo>
                  <a:pt x="171017" y="550561"/>
                  <a:pt x="171017" y="550561"/>
                  <a:pt x="174817" y="550561"/>
                </a:cubicBezTo>
                <a:cubicBezTo>
                  <a:pt x="174817" y="550561"/>
                  <a:pt x="178618" y="550561"/>
                  <a:pt x="178618" y="550561"/>
                </a:cubicBezTo>
                <a:cubicBezTo>
                  <a:pt x="182418" y="550561"/>
                  <a:pt x="190019" y="554377"/>
                  <a:pt x="190019" y="550561"/>
                </a:cubicBezTo>
                <a:cubicBezTo>
                  <a:pt x="197619" y="550561"/>
                  <a:pt x="205220" y="550561"/>
                  <a:pt x="209021" y="550561"/>
                </a:cubicBezTo>
                <a:cubicBezTo>
                  <a:pt x="212821" y="550561"/>
                  <a:pt x="216621" y="550561"/>
                  <a:pt x="216621" y="550561"/>
                </a:cubicBezTo>
                <a:cubicBezTo>
                  <a:pt x="220422" y="550561"/>
                  <a:pt x="224222" y="546745"/>
                  <a:pt x="228022" y="546745"/>
                </a:cubicBezTo>
                <a:cubicBezTo>
                  <a:pt x="231823" y="542930"/>
                  <a:pt x="235623" y="546745"/>
                  <a:pt x="239424" y="542930"/>
                </a:cubicBezTo>
                <a:cubicBezTo>
                  <a:pt x="247024" y="535298"/>
                  <a:pt x="254625" y="531482"/>
                  <a:pt x="258426" y="527666"/>
                </a:cubicBezTo>
                <a:cubicBezTo>
                  <a:pt x="266026" y="523850"/>
                  <a:pt x="269827" y="520034"/>
                  <a:pt x="273627" y="512402"/>
                </a:cubicBezTo>
                <a:cubicBezTo>
                  <a:pt x="277427" y="512402"/>
                  <a:pt x="281228" y="508586"/>
                  <a:pt x="281228" y="504770"/>
                </a:cubicBezTo>
                <a:cubicBezTo>
                  <a:pt x="281228" y="504770"/>
                  <a:pt x="285028" y="500954"/>
                  <a:pt x="285028" y="500954"/>
                </a:cubicBezTo>
                <a:cubicBezTo>
                  <a:pt x="288829" y="497139"/>
                  <a:pt x="288829" y="493323"/>
                  <a:pt x="292629" y="489507"/>
                </a:cubicBezTo>
                <a:cubicBezTo>
                  <a:pt x="292629" y="481875"/>
                  <a:pt x="296429" y="478059"/>
                  <a:pt x="296429" y="470427"/>
                </a:cubicBezTo>
                <a:cubicBezTo>
                  <a:pt x="300230" y="462795"/>
                  <a:pt x="296429" y="455163"/>
                  <a:pt x="296429" y="447532"/>
                </a:cubicBezTo>
                <a:cubicBezTo>
                  <a:pt x="292629" y="432268"/>
                  <a:pt x="288829" y="420820"/>
                  <a:pt x="277427" y="409372"/>
                </a:cubicBezTo>
                <a:cubicBezTo>
                  <a:pt x="273627" y="405556"/>
                  <a:pt x="269827" y="405556"/>
                  <a:pt x="266026" y="405556"/>
                </a:cubicBezTo>
                <a:cubicBezTo>
                  <a:pt x="262226" y="409372"/>
                  <a:pt x="258426" y="413188"/>
                  <a:pt x="258426" y="417004"/>
                </a:cubicBezTo>
                <a:cubicBezTo>
                  <a:pt x="258426" y="424636"/>
                  <a:pt x="262226" y="436084"/>
                  <a:pt x="258426" y="443716"/>
                </a:cubicBezTo>
                <a:cubicBezTo>
                  <a:pt x="258426" y="451348"/>
                  <a:pt x="250825" y="458979"/>
                  <a:pt x="239424" y="462795"/>
                </a:cubicBezTo>
                <a:cubicBezTo>
                  <a:pt x="231823" y="462795"/>
                  <a:pt x="220422" y="458979"/>
                  <a:pt x="212821" y="451348"/>
                </a:cubicBezTo>
                <a:cubicBezTo>
                  <a:pt x="209021" y="451348"/>
                  <a:pt x="209021" y="447532"/>
                  <a:pt x="209021" y="443716"/>
                </a:cubicBezTo>
                <a:cubicBezTo>
                  <a:pt x="197619" y="439900"/>
                  <a:pt x="193819" y="428452"/>
                  <a:pt x="193819" y="417004"/>
                </a:cubicBezTo>
                <a:cubicBezTo>
                  <a:pt x="190019" y="413188"/>
                  <a:pt x="190019" y="405556"/>
                  <a:pt x="193819" y="401741"/>
                </a:cubicBezTo>
                <a:cubicBezTo>
                  <a:pt x="193819" y="390293"/>
                  <a:pt x="197619" y="378845"/>
                  <a:pt x="205220" y="371213"/>
                </a:cubicBezTo>
                <a:cubicBezTo>
                  <a:pt x="209021" y="367397"/>
                  <a:pt x="212821" y="367397"/>
                  <a:pt x="212821" y="363581"/>
                </a:cubicBezTo>
                <a:cubicBezTo>
                  <a:pt x="216621" y="359765"/>
                  <a:pt x="224222" y="355950"/>
                  <a:pt x="228022" y="355950"/>
                </a:cubicBezTo>
                <a:cubicBezTo>
                  <a:pt x="235623" y="352134"/>
                  <a:pt x="239424" y="348318"/>
                  <a:pt x="247024" y="348318"/>
                </a:cubicBezTo>
                <a:cubicBezTo>
                  <a:pt x="250825" y="348318"/>
                  <a:pt x="254625" y="344502"/>
                  <a:pt x="258426" y="348318"/>
                </a:cubicBezTo>
                <a:cubicBezTo>
                  <a:pt x="258426" y="348318"/>
                  <a:pt x="258426" y="348318"/>
                  <a:pt x="258426" y="344502"/>
                </a:cubicBezTo>
                <a:cubicBezTo>
                  <a:pt x="262226" y="348318"/>
                  <a:pt x="266026" y="344502"/>
                  <a:pt x="266026" y="348318"/>
                </a:cubicBezTo>
                <a:cubicBezTo>
                  <a:pt x="273627" y="344502"/>
                  <a:pt x="281228" y="348318"/>
                  <a:pt x="288829" y="348318"/>
                </a:cubicBezTo>
                <a:cubicBezTo>
                  <a:pt x="300230" y="355950"/>
                  <a:pt x="307830" y="359765"/>
                  <a:pt x="319232" y="367397"/>
                </a:cubicBezTo>
                <a:cubicBezTo>
                  <a:pt x="330633" y="382661"/>
                  <a:pt x="345834" y="397925"/>
                  <a:pt x="349635" y="417004"/>
                </a:cubicBezTo>
                <a:cubicBezTo>
                  <a:pt x="349635" y="424636"/>
                  <a:pt x="353435" y="428452"/>
                  <a:pt x="353435" y="436084"/>
                </a:cubicBezTo>
                <a:cubicBezTo>
                  <a:pt x="353435" y="436084"/>
                  <a:pt x="353435" y="436084"/>
                  <a:pt x="353435" y="439900"/>
                </a:cubicBezTo>
                <a:cubicBezTo>
                  <a:pt x="357235" y="451348"/>
                  <a:pt x="353435" y="458979"/>
                  <a:pt x="353435" y="470427"/>
                </a:cubicBezTo>
                <a:cubicBezTo>
                  <a:pt x="357235" y="478059"/>
                  <a:pt x="353435" y="489507"/>
                  <a:pt x="349635" y="500954"/>
                </a:cubicBezTo>
                <a:cubicBezTo>
                  <a:pt x="345834" y="516218"/>
                  <a:pt x="338233" y="527666"/>
                  <a:pt x="330633" y="542930"/>
                </a:cubicBezTo>
                <a:cubicBezTo>
                  <a:pt x="323032" y="550561"/>
                  <a:pt x="319232" y="558193"/>
                  <a:pt x="311631" y="562009"/>
                </a:cubicBezTo>
                <a:cubicBezTo>
                  <a:pt x="304030" y="569641"/>
                  <a:pt x="300230" y="573457"/>
                  <a:pt x="292629" y="577273"/>
                </a:cubicBezTo>
                <a:cubicBezTo>
                  <a:pt x="292629" y="577273"/>
                  <a:pt x="292629" y="581089"/>
                  <a:pt x="288829" y="577273"/>
                </a:cubicBezTo>
                <a:cubicBezTo>
                  <a:pt x="273627" y="588721"/>
                  <a:pt x="258426" y="596352"/>
                  <a:pt x="239424" y="603984"/>
                </a:cubicBezTo>
                <a:cubicBezTo>
                  <a:pt x="235623" y="603984"/>
                  <a:pt x="235623" y="603984"/>
                  <a:pt x="231823" y="603984"/>
                </a:cubicBezTo>
                <a:cubicBezTo>
                  <a:pt x="224222" y="607800"/>
                  <a:pt x="212821" y="607800"/>
                  <a:pt x="205220" y="607800"/>
                </a:cubicBezTo>
                <a:cubicBezTo>
                  <a:pt x="201420" y="611616"/>
                  <a:pt x="193819" y="611616"/>
                  <a:pt x="190019" y="611616"/>
                </a:cubicBezTo>
                <a:cubicBezTo>
                  <a:pt x="186218" y="611616"/>
                  <a:pt x="182418" y="607800"/>
                  <a:pt x="178618" y="611616"/>
                </a:cubicBezTo>
                <a:cubicBezTo>
                  <a:pt x="174817" y="611616"/>
                  <a:pt x="171017" y="607800"/>
                  <a:pt x="163416" y="607800"/>
                </a:cubicBezTo>
                <a:cubicBezTo>
                  <a:pt x="155815" y="607800"/>
                  <a:pt x="152015" y="607800"/>
                  <a:pt x="144414" y="603984"/>
                </a:cubicBezTo>
                <a:cubicBezTo>
                  <a:pt x="140614" y="603984"/>
                  <a:pt x="136813" y="603984"/>
                  <a:pt x="133013" y="603984"/>
                </a:cubicBezTo>
                <a:cubicBezTo>
                  <a:pt x="129213" y="600168"/>
                  <a:pt x="121612" y="600168"/>
                  <a:pt x="114011" y="596352"/>
                </a:cubicBezTo>
                <a:cubicBezTo>
                  <a:pt x="110211" y="592537"/>
                  <a:pt x="106410" y="592537"/>
                  <a:pt x="102610" y="592537"/>
                </a:cubicBezTo>
                <a:cubicBezTo>
                  <a:pt x="91209" y="588721"/>
                  <a:pt x="83608" y="581089"/>
                  <a:pt x="76007" y="577273"/>
                </a:cubicBezTo>
                <a:cubicBezTo>
                  <a:pt x="76007" y="573457"/>
                  <a:pt x="72207" y="573457"/>
                  <a:pt x="72207" y="573457"/>
                </a:cubicBezTo>
                <a:cubicBezTo>
                  <a:pt x="64606" y="562009"/>
                  <a:pt x="57005" y="554377"/>
                  <a:pt x="49405" y="546745"/>
                </a:cubicBezTo>
                <a:cubicBezTo>
                  <a:pt x="41804" y="535298"/>
                  <a:pt x="34203" y="523850"/>
                  <a:pt x="26602" y="512402"/>
                </a:cubicBezTo>
                <a:cubicBezTo>
                  <a:pt x="22802" y="500954"/>
                  <a:pt x="22802" y="489507"/>
                  <a:pt x="19002" y="478059"/>
                </a:cubicBezTo>
                <a:cubicBezTo>
                  <a:pt x="19002" y="470427"/>
                  <a:pt x="19002" y="462795"/>
                  <a:pt x="19002" y="455163"/>
                </a:cubicBezTo>
                <a:cubicBezTo>
                  <a:pt x="22802" y="443716"/>
                  <a:pt x="26602" y="428452"/>
                  <a:pt x="30403" y="417004"/>
                </a:cubicBezTo>
                <a:cubicBezTo>
                  <a:pt x="30403" y="413188"/>
                  <a:pt x="34203" y="413188"/>
                  <a:pt x="34203" y="409372"/>
                </a:cubicBezTo>
                <a:cubicBezTo>
                  <a:pt x="19002" y="394109"/>
                  <a:pt x="7601" y="382661"/>
                  <a:pt x="7601" y="363581"/>
                </a:cubicBezTo>
                <a:cubicBezTo>
                  <a:pt x="3800" y="355950"/>
                  <a:pt x="0" y="348318"/>
                  <a:pt x="0" y="336870"/>
                </a:cubicBezTo>
                <a:cubicBezTo>
                  <a:pt x="0" y="317790"/>
                  <a:pt x="0" y="298711"/>
                  <a:pt x="7601" y="279631"/>
                </a:cubicBezTo>
                <a:cubicBezTo>
                  <a:pt x="7601" y="271999"/>
                  <a:pt x="11401" y="271999"/>
                  <a:pt x="11401" y="264367"/>
                </a:cubicBezTo>
                <a:cubicBezTo>
                  <a:pt x="11401" y="260552"/>
                  <a:pt x="15201" y="256736"/>
                  <a:pt x="19002" y="252920"/>
                </a:cubicBezTo>
                <a:cubicBezTo>
                  <a:pt x="22802" y="241472"/>
                  <a:pt x="30403" y="233840"/>
                  <a:pt x="38004" y="222392"/>
                </a:cubicBezTo>
                <a:cubicBezTo>
                  <a:pt x="45604" y="218576"/>
                  <a:pt x="53205" y="207129"/>
                  <a:pt x="60806" y="203313"/>
                </a:cubicBezTo>
                <a:cubicBezTo>
                  <a:pt x="64606" y="199497"/>
                  <a:pt x="72207" y="199497"/>
                  <a:pt x="76007" y="195681"/>
                </a:cubicBezTo>
                <a:cubicBezTo>
                  <a:pt x="76007" y="191865"/>
                  <a:pt x="83608" y="191865"/>
                  <a:pt x="83608" y="191865"/>
                </a:cubicBezTo>
                <a:cubicBezTo>
                  <a:pt x="98810" y="188049"/>
                  <a:pt x="110211" y="180417"/>
                  <a:pt x="125412" y="184233"/>
                </a:cubicBezTo>
                <a:cubicBezTo>
                  <a:pt x="133013" y="180417"/>
                  <a:pt x="136813" y="184233"/>
                  <a:pt x="140614" y="180417"/>
                </a:cubicBezTo>
                <a:cubicBezTo>
                  <a:pt x="140614" y="180417"/>
                  <a:pt x="140614" y="180417"/>
                  <a:pt x="148215" y="184233"/>
                </a:cubicBezTo>
                <a:cubicBezTo>
                  <a:pt x="148215" y="180417"/>
                  <a:pt x="148215" y="172785"/>
                  <a:pt x="148215" y="168970"/>
                </a:cubicBezTo>
                <a:cubicBezTo>
                  <a:pt x="152015" y="168970"/>
                  <a:pt x="152015" y="165154"/>
                  <a:pt x="152015" y="165154"/>
                </a:cubicBezTo>
                <a:cubicBezTo>
                  <a:pt x="155815" y="153706"/>
                  <a:pt x="159616" y="146074"/>
                  <a:pt x="167216" y="138442"/>
                </a:cubicBezTo>
                <a:cubicBezTo>
                  <a:pt x="171017" y="130810"/>
                  <a:pt x="174817" y="123178"/>
                  <a:pt x="182418" y="119363"/>
                </a:cubicBezTo>
                <a:cubicBezTo>
                  <a:pt x="186218" y="115547"/>
                  <a:pt x="190019" y="111731"/>
                  <a:pt x="193819" y="107915"/>
                </a:cubicBezTo>
                <a:cubicBezTo>
                  <a:pt x="197619" y="107915"/>
                  <a:pt x="201420" y="104099"/>
                  <a:pt x="205220" y="104099"/>
                </a:cubicBezTo>
                <a:cubicBezTo>
                  <a:pt x="205220" y="104099"/>
                  <a:pt x="205220" y="104099"/>
                  <a:pt x="209021" y="104099"/>
                </a:cubicBezTo>
                <a:cubicBezTo>
                  <a:pt x="212821" y="100283"/>
                  <a:pt x="216621" y="96467"/>
                  <a:pt x="224222" y="96467"/>
                </a:cubicBezTo>
                <a:cubicBezTo>
                  <a:pt x="228022" y="92651"/>
                  <a:pt x="239424" y="92651"/>
                  <a:pt x="243224" y="88835"/>
                </a:cubicBezTo>
                <a:cubicBezTo>
                  <a:pt x="247024" y="88835"/>
                  <a:pt x="247024" y="88835"/>
                  <a:pt x="247024" y="88835"/>
                </a:cubicBezTo>
                <a:cubicBezTo>
                  <a:pt x="262226" y="85019"/>
                  <a:pt x="273627" y="81203"/>
                  <a:pt x="285028" y="77387"/>
                </a:cubicBezTo>
                <a:cubicBezTo>
                  <a:pt x="288829" y="77387"/>
                  <a:pt x="292629" y="73572"/>
                  <a:pt x="296429" y="73572"/>
                </a:cubicBezTo>
                <a:cubicBezTo>
                  <a:pt x="296429" y="73572"/>
                  <a:pt x="296429" y="69756"/>
                  <a:pt x="300230" y="69756"/>
                </a:cubicBezTo>
                <a:cubicBezTo>
                  <a:pt x="307830" y="65940"/>
                  <a:pt x="315431" y="62124"/>
                  <a:pt x="323032" y="58308"/>
                </a:cubicBezTo>
                <a:cubicBezTo>
                  <a:pt x="326832" y="50676"/>
                  <a:pt x="334433" y="46860"/>
                  <a:pt x="342034" y="39228"/>
                </a:cubicBezTo>
                <a:cubicBezTo>
                  <a:pt x="349635" y="23965"/>
                  <a:pt x="361036" y="12517"/>
                  <a:pt x="364836" y="1069"/>
                </a:cubicBezTo>
                <a:close/>
              </a:path>
            </a:pathLst>
          </a:custGeom>
          <a:solidFill>
            <a:srgbClr val="87A7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25" name="MH_Other_4"/>
          <p:cNvSpPr/>
          <p:nvPr>
            <p:custDataLst>
              <p:tags r:id="rId6"/>
            </p:custDataLst>
          </p:nvPr>
        </p:nvSpPr>
        <p:spPr>
          <a:xfrm rot="10800000">
            <a:off x="4139580" y="3474568"/>
            <a:ext cx="850520" cy="693018"/>
          </a:xfrm>
          <a:custGeom>
            <a:avLst/>
            <a:gdLst>
              <a:gd name="connsiteX0" fmla="*/ 364836 w 752475"/>
              <a:gd name="connsiteY0" fmla="*/ 1069 h 611616"/>
              <a:gd name="connsiteX1" fmla="*/ 372437 w 752475"/>
              <a:gd name="connsiteY1" fmla="*/ 4885 h 611616"/>
              <a:gd name="connsiteX2" fmla="*/ 402840 w 752475"/>
              <a:gd name="connsiteY2" fmla="*/ 39228 h 611616"/>
              <a:gd name="connsiteX3" fmla="*/ 410441 w 752475"/>
              <a:gd name="connsiteY3" fmla="*/ 43044 h 611616"/>
              <a:gd name="connsiteX4" fmla="*/ 433243 w 752475"/>
              <a:gd name="connsiteY4" fmla="*/ 58308 h 611616"/>
              <a:gd name="connsiteX5" fmla="*/ 444644 w 752475"/>
              <a:gd name="connsiteY5" fmla="*/ 62124 h 611616"/>
              <a:gd name="connsiteX6" fmla="*/ 448444 w 752475"/>
              <a:gd name="connsiteY6" fmla="*/ 62124 h 611616"/>
              <a:gd name="connsiteX7" fmla="*/ 459846 w 752475"/>
              <a:gd name="connsiteY7" fmla="*/ 65940 h 611616"/>
              <a:gd name="connsiteX8" fmla="*/ 463646 w 752475"/>
              <a:gd name="connsiteY8" fmla="*/ 69756 h 611616"/>
              <a:gd name="connsiteX9" fmla="*/ 501650 w 752475"/>
              <a:gd name="connsiteY9" fmla="*/ 77387 h 611616"/>
              <a:gd name="connsiteX10" fmla="*/ 520652 w 752475"/>
              <a:gd name="connsiteY10" fmla="*/ 85019 h 611616"/>
              <a:gd name="connsiteX11" fmla="*/ 528252 w 752475"/>
              <a:gd name="connsiteY11" fmla="*/ 88835 h 611616"/>
              <a:gd name="connsiteX12" fmla="*/ 539654 w 752475"/>
              <a:gd name="connsiteY12" fmla="*/ 96467 h 611616"/>
              <a:gd name="connsiteX13" fmla="*/ 551055 w 752475"/>
              <a:gd name="connsiteY13" fmla="*/ 104099 h 611616"/>
              <a:gd name="connsiteX14" fmla="*/ 566256 w 752475"/>
              <a:gd name="connsiteY14" fmla="*/ 115547 h 611616"/>
              <a:gd name="connsiteX15" fmla="*/ 577657 w 752475"/>
              <a:gd name="connsiteY15" fmla="*/ 134626 h 611616"/>
              <a:gd name="connsiteX16" fmla="*/ 585258 w 752475"/>
              <a:gd name="connsiteY16" fmla="*/ 149890 h 611616"/>
              <a:gd name="connsiteX17" fmla="*/ 596659 w 752475"/>
              <a:gd name="connsiteY17" fmla="*/ 172785 h 611616"/>
              <a:gd name="connsiteX18" fmla="*/ 608060 w 752475"/>
              <a:gd name="connsiteY18" fmla="*/ 172785 h 611616"/>
              <a:gd name="connsiteX19" fmla="*/ 634663 w 752475"/>
              <a:gd name="connsiteY19" fmla="*/ 172785 h 611616"/>
              <a:gd name="connsiteX20" fmla="*/ 649865 w 752475"/>
              <a:gd name="connsiteY20" fmla="*/ 180417 h 611616"/>
              <a:gd name="connsiteX21" fmla="*/ 661266 w 752475"/>
              <a:gd name="connsiteY21" fmla="*/ 184233 h 611616"/>
              <a:gd name="connsiteX22" fmla="*/ 687868 w 752475"/>
              <a:gd name="connsiteY22" fmla="*/ 199497 h 611616"/>
              <a:gd name="connsiteX23" fmla="*/ 714471 w 752475"/>
              <a:gd name="connsiteY23" fmla="*/ 222392 h 611616"/>
              <a:gd name="connsiteX24" fmla="*/ 718271 w 752475"/>
              <a:gd name="connsiteY24" fmla="*/ 226208 h 611616"/>
              <a:gd name="connsiteX25" fmla="*/ 733473 w 752475"/>
              <a:gd name="connsiteY25" fmla="*/ 249104 h 611616"/>
              <a:gd name="connsiteX26" fmla="*/ 744874 w 752475"/>
              <a:gd name="connsiteY26" fmla="*/ 275815 h 611616"/>
              <a:gd name="connsiteX27" fmla="*/ 748674 w 752475"/>
              <a:gd name="connsiteY27" fmla="*/ 294895 h 611616"/>
              <a:gd name="connsiteX28" fmla="*/ 752475 w 752475"/>
              <a:gd name="connsiteY28" fmla="*/ 310159 h 611616"/>
              <a:gd name="connsiteX29" fmla="*/ 752475 w 752475"/>
              <a:gd name="connsiteY29" fmla="*/ 336870 h 611616"/>
              <a:gd name="connsiteX30" fmla="*/ 748674 w 752475"/>
              <a:gd name="connsiteY30" fmla="*/ 340686 h 611616"/>
              <a:gd name="connsiteX31" fmla="*/ 748674 w 752475"/>
              <a:gd name="connsiteY31" fmla="*/ 348318 h 611616"/>
              <a:gd name="connsiteX32" fmla="*/ 722072 w 752475"/>
              <a:gd name="connsiteY32" fmla="*/ 401741 h 611616"/>
              <a:gd name="connsiteX33" fmla="*/ 722072 w 752475"/>
              <a:gd name="connsiteY33" fmla="*/ 405556 h 611616"/>
              <a:gd name="connsiteX34" fmla="*/ 725872 w 752475"/>
              <a:gd name="connsiteY34" fmla="*/ 417004 h 611616"/>
              <a:gd name="connsiteX35" fmla="*/ 733473 w 752475"/>
              <a:gd name="connsiteY35" fmla="*/ 466611 h 611616"/>
              <a:gd name="connsiteX36" fmla="*/ 729673 w 752475"/>
              <a:gd name="connsiteY36" fmla="*/ 493323 h 611616"/>
              <a:gd name="connsiteX37" fmla="*/ 706870 w 752475"/>
              <a:gd name="connsiteY37" fmla="*/ 539114 h 611616"/>
              <a:gd name="connsiteX38" fmla="*/ 703070 w 752475"/>
              <a:gd name="connsiteY38" fmla="*/ 542930 h 611616"/>
              <a:gd name="connsiteX39" fmla="*/ 668866 w 752475"/>
              <a:gd name="connsiteY39" fmla="*/ 569641 h 611616"/>
              <a:gd name="connsiteX40" fmla="*/ 653665 w 752475"/>
              <a:gd name="connsiteY40" fmla="*/ 581089 h 611616"/>
              <a:gd name="connsiteX41" fmla="*/ 646064 w 752475"/>
              <a:gd name="connsiteY41" fmla="*/ 584905 h 611616"/>
              <a:gd name="connsiteX42" fmla="*/ 627062 w 752475"/>
              <a:gd name="connsiteY42" fmla="*/ 592537 h 611616"/>
              <a:gd name="connsiteX43" fmla="*/ 623262 w 752475"/>
              <a:gd name="connsiteY43" fmla="*/ 592537 h 611616"/>
              <a:gd name="connsiteX44" fmla="*/ 604260 w 752475"/>
              <a:gd name="connsiteY44" fmla="*/ 596352 h 611616"/>
              <a:gd name="connsiteX45" fmla="*/ 600460 w 752475"/>
              <a:gd name="connsiteY45" fmla="*/ 596352 h 611616"/>
              <a:gd name="connsiteX46" fmla="*/ 573857 w 752475"/>
              <a:gd name="connsiteY46" fmla="*/ 603984 h 611616"/>
              <a:gd name="connsiteX47" fmla="*/ 539654 w 752475"/>
              <a:gd name="connsiteY47" fmla="*/ 603984 h 611616"/>
              <a:gd name="connsiteX48" fmla="*/ 516851 w 752475"/>
              <a:gd name="connsiteY48" fmla="*/ 600168 h 611616"/>
              <a:gd name="connsiteX49" fmla="*/ 482648 w 752475"/>
              <a:gd name="connsiteY49" fmla="*/ 588721 h 611616"/>
              <a:gd name="connsiteX50" fmla="*/ 463646 w 752475"/>
              <a:gd name="connsiteY50" fmla="*/ 577273 h 611616"/>
              <a:gd name="connsiteX51" fmla="*/ 452245 w 752475"/>
              <a:gd name="connsiteY51" fmla="*/ 569641 h 611616"/>
              <a:gd name="connsiteX52" fmla="*/ 429443 w 752475"/>
              <a:gd name="connsiteY52" fmla="*/ 550561 h 611616"/>
              <a:gd name="connsiteX53" fmla="*/ 402840 w 752475"/>
              <a:gd name="connsiteY53" fmla="*/ 516218 h 611616"/>
              <a:gd name="connsiteX54" fmla="*/ 395239 w 752475"/>
              <a:gd name="connsiteY54" fmla="*/ 497139 h 611616"/>
              <a:gd name="connsiteX55" fmla="*/ 391439 w 752475"/>
              <a:gd name="connsiteY55" fmla="*/ 485691 h 611616"/>
              <a:gd name="connsiteX56" fmla="*/ 387638 w 752475"/>
              <a:gd name="connsiteY56" fmla="*/ 428452 h 611616"/>
              <a:gd name="connsiteX57" fmla="*/ 399040 w 752475"/>
              <a:gd name="connsiteY57" fmla="*/ 390293 h 611616"/>
              <a:gd name="connsiteX58" fmla="*/ 418041 w 752475"/>
              <a:gd name="connsiteY58" fmla="*/ 367397 h 611616"/>
              <a:gd name="connsiteX59" fmla="*/ 433243 w 752475"/>
              <a:gd name="connsiteY59" fmla="*/ 352134 h 611616"/>
              <a:gd name="connsiteX60" fmla="*/ 452245 w 752475"/>
              <a:gd name="connsiteY60" fmla="*/ 340686 h 611616"/>
              <a:gd name="connsiteX61" fmla="*/ 490249 w 752475"/>
              <a:gd name="connsiteY61" fmla="*/ 333054 h 611616"/>
              <a:gd name="connsiteX62" fmla="*/ 505450 w 752475"/>
              <a:gd name="connsiteY62" fmla="*/ 336870 h 611616"/>
              <a:gd name="connsiteX63" fmla="*/ 516851 w 752475"/>
              <a:gd name="connsiteY63" fmla="*/ 344502 h 611616"/>
              <a:gd name="connsiteX64" fmla="*/ 532053 w 752475"/>
              <a:gd name="connsiteY64" fmla="*/ 355950 h 611616"/>
              <a:gd name="connsiteX65" fmla="*/ 551055 w 752475"/>
              <a:gd name="connsiteY65" fmla="*/ 382661 h 611616"/>
              <a:gd name="connsiteX66" fmla="*/ 554855 w 752475"/>
              <a:gd name="connsiteY66" fmla="*/ 413188 h 611616"/>
              <a:gd name="connsiteX67" fmla="*/ 532053 w 752475"/>
              <a:gd name="connsiteY67" fmla="*/ 443716 h 611616"/>
              <a:gd name="connsiteX68" fmla="*/ 528252 w 752475"/>
              <a:gd name="connsiteY68" fmla="*/ 451348 h 611616"/>
              <a:gd name="connsiteX69" fmla="*/ 505450 w 752475"/>
              <a:gd name="connsiteY69" fmla="*/ 451348 h 611616"/>
              <a:gd name="connsiteX70" fmla="*/ 497849 w 752475"/>
              <a:gd name="connsiteY70" fmla="*/ 451348 h 611616"/>
              <a:gd name="connsiteX71" fmla="*/ 490249 w 752475"/>
              <a:gd name="connsiteY71" fmla="*/ 439900 h 611616"/>
              <a:gd name="connsiteX72" fmla="*/ 490249 w 752475"/>
              <a:gd name="connsiteY72" fmla="*/ 409372 h 611616"/>
              <a:gd name="connsiteX73" fmla="*/ 482648 w 752475"/>
              <a:gd name="connsiteY73" fmla="*/ 397925 h 611616"/>
              <a:gd name="connsiteX74" fmla="*/ 467446 w 752475"/>
              <a:gd name="connsiteY74" fmla="*/ 405556 h 611616"/>
              <a:gd name="connsiteX75" fmla="*/ 463646 w 752475"/>
              <a:gd name="connsiteY75" fmla="*/ 405556 h 611616"/>
              <a:gd name="connsiteX76" fmla="*/ 456045 w 752475"/>
              <a:gd name="connsiteY76" fmla="*/ 420820 h 611616"/>
              <a:gd name="connsiteX77" fmla="*/ 452245 w 752475"/>
              <a:gd name="connsiteY77" fmla="*/ 439900 h 611616"/>
              <a:gd name="connsiteX78" fmla="*/ 452245 w 752475"/>
              <a:gd name="connsiteY78" fmla="*/ 458979 h 611616"/>
              <a:gd name="connsiteX79" fmla="*/ 463646 w 752475"/>
              <a:gd name="connsiteY79" fmla="*/ 497139 h 611616"/>
              <a:gd name="connsiteX80" fmla="*/ 478847 w 752475"/>
              <a:gd name="connsiteY80" fmla="*/ 508586 h 611616"/>
              <a:gd name="connsiteX81" fmla="*/ 505450 w 752475"/>
              <a:gd name="connsiteY81" fmla="*/ 527666 h 611616"/>
              <a:gd name="connsiteX82" fmla="*/ 513051 w 752475"/>
              <a:gd name="connsiteY82" fmla="*/ 531482 h 611616"/>
              <a:gd name="connsiteX83" fmla="*/ 520652 w 752475"/>
              <a:gd name="connsiteY83" fmla="*/ 535298 h 611616"/>
              <a:gd name="connsiteX84" fmla="*/ 547254 w 752475"/>
              <a:gd name="connsiteY84" fmla="*/ 539114 h 611616"/>
              <a:gd name="connsiteX85" fmla="*/ 554855 w 752475"/>
              <a:gd name="connsiteY85" fmla="*/ 539114 h 611616"/>
              <a:gd name="connsiteX86" fmla="*/ 566256 w 752475"/>
              <a:gd name="connsiteY86" fmla="*/ 539114 h 611616"/>
              <a:gd name="connsiteX87" fmla="*/ 585258 w 752475"/>
              <a:gd name="connsiteY87" fmla="*/ 539114 h 611616"/>
              <a:gd name="connsiteX88" fmla="*/ 604260 w 752475"/>
              <a:gd name="connsiteY88" fmla="*/ 535298 h 611616"/>
              <a:gd name="connsiteX89" fmla="*/ 608060 w 752475"/>
              <a:gd name="connsiteY89" fmla="*/ 535298 h 611616"/>
              <a:gd name="connsiteX90" fmla="*/ 615661 w 752475"/>
              <a:gd name="connsiteY90" fmla="*/ 531482 h 611616"/>
              <a:gd name="connsiteX91" fmla="*/ 619462 w 752475"/>
              <a:gd name="connsiteY91" fmla="*/ 527666 h 611616"/>
              <a:gd name="connsiteX92" fmla="*/ 634663 w 752475"/>
              <a:gd name="connsiteY92" fmla="*/ 516218 h 611616"/>
              <a:gd name="connsiteX93" fmla="*/ 649865 w 752475"/>
              <a:gd name="connsiteY93" fmla="*/ 508586 h 611616"/>
              <a:gd name="connsiteX94" fmla="*/ 661266 w 752475"/>
              <a:gd name="connsiteY94" fmla="*/ 489507 h 611616"/>
              <a:gd name="connsiteX95" fmla="*/ 668866 w 752475"/>
              <a:gd name="connsiteY95" fmla="*/ 478059 h 611616"/>
              <a:gd name="connsiteX96" fmla="*/ 672667 w 752475"/>
              <a:gd name="connsiteY96" fmla="*/ 458979 h 611616"/>
              <a:gd name="connsiteX97" fmla="*/ 672667 w 752475"/>
              <a:gd name="connsiteY97" fmla="*/ 443716 h 611616"/>
              <a:gd name="connsiteX98" fmla="*/ 668866 w 752475"/>
              <a:gd name="connsiteY98" fmla="*/ 432268 h 611616"/>
              <a:gd name="connsiteX99" fmla="*/ 646064 w 752475"/>
              <a:gd name="connsiteY99" fmla="*/ 397925 h 611616"/>
              <a:gd name="connsiteX100" fmla="*/ 657465 w 752475"/>
              <a:gd name="connsiteY100" fmla="*/ 378845 h 611616"/>
              <a:gd name="connsiteX101" fmla="*/ 668866 w 752475"/>
              <a:gd name="connsiteY101" fmla="*/ 367397 h 611616"/>
              <a:gd name="connsiteX102" fmla="*/ 680268 w 752475"/>
              <a:gd name="connsiteY102" fmla="*/ 355950 h 611616"/>
              <a:gd name="connsiteX103" fmla="*/ 687868 w 752475"/>
              <a:gd name="connsiteY103" fmla="*/ 336870 h 611616"/>
              <a:gd name="connsiteX104" fmla="*/ 684068 w 752475"/>
              <a:gd name="connsiteY104" fmla="*/ 287263 h 611616"/>
              <a:gd name="connsiteX105" fmla="*/ 680268 w 752475"/>
              <a:gd name="connsiteY105" fmla="*/ 279631 h 611616"/>
              <a:gd name="connsiteX106" fmla="*/ 665066 w 752475"/>
              <a:gd name="connsiteY106" fmla="*/ 256736 h 611616"/>
              <a:gd name="connsiteX107" fmla="*/ 630863 w 752475"/>
              <a:gd name="connsiteY107" fmla="*/ 237656 h 611616"/>
              <a:gd name="connsiteX108" fmla="*/ 596659 w 752475"/>
              <a:gd name="connsiteY108" fmla="*/ 233840 h 611616"/>
              <a:gd name="connsiteX109" fmla="*/ 547254 w 752475"/>
              <a:gd name="connsiteY109" fmla="*/ 245288 h 611616"/>
              <a:gd name="connsiteX110" fmla="*/ 539654 w 752475"/>
              <a:gd name="connsiteY110" fmla="*/ 230024 h 611616"/>
              <a:gd name="connsiteX111" fmla="*/ 528252 w 752475"/>
              <a:gd name="connsiteY111" fmla="*/ 172785 h 611616"/>
              <a:gd name="connsiteX112" fmla="*/ 520652 w 752475"/>
              <a:gd name="connsiteY112" fmla="*/ 165154 h 611616"/>
              <a:gd name="connsiteX113" fmla="*/ 497849 w 752475"/>
              <a:gd name="connsiteY113" fmla="*/ 146074 h 611616"/>
              <a:gd name="connsiteX114" fmla="*/ 475047 w 752475"/>
              <a:gd name="connsiteY114" fmla="*/ 134626 h 611616"/>
              <a:gd name="connsiteX115" fmla="*/ 440844 w 752475"/>
              <a:gd name="connsiteY115" fmla="*/ 123178 h 611616"/>
              <a:gd name="connsiteX116" fmla="*/ 425642 w 752475"/>
              <a:gd name="connsiteY116" fmla="*/ 115547 h 611616"/>
              <a:gd name="connsiteX117" fmla="*/ 414241 w 752475"/>
              <a:gd name="connsiteY117" fmla="*/ 111731 h 611616"/>
              <a:gd name="connsiteX118" fmla="*/ 387638 w 752475"/>
              <a:gd name="connsiteY118" fmla="*/ 100283 h 611616"/>
              <a:gd name="connsiteX119" fmla="*/ 380038 w 752475"/>
              <a:gd name="connsiteY119" fmla="*/ 92651 h 611616"/>
              <a:gd name="connsiteX120" fmla="*/ 372437 w 752475"/>
              <a:gd name="connsiteY120" fmla="*/ 85019 h 611616"/>
              <a:gd name="connsiteX121" fmla="*/ 357235 w 752475"/>
              <a:gd name="connsiteY121" fmla="*/ 104099 h 611616"/>
              <a:gd name="connsiteX122" fmla="*/ 330633 w 752475"/>
              <a:gd name="connsiteY122" fmla="*/ 119363 h 611616"/>
              <a:gd name="connsiteX123" fmla="*/ 311631 w 752475"/>
              <a:gd name="connsiteY123" fmla="*/ 126994 h 611616"/>
              <a:gd name="connsiteX124" fmla="*/ 304030 w 752475"/>
              <a:gd name="connsiteY124" fmla="*/ 130810 h 611616"/>
              <a:gd name="connsiteX125" fmla="*/ 285028 w 752475"/>
              <a:gd name="connsiteY125" fmla="*/ 134626 h 611616"/>
              <a:gd name="connsiteX126" fmla="*/ 281228 w 752475"/>
              <a:gd name="connsiteY126" fmla="*/ 138442 h 611616"/>
              <a:gd name="connsiteX127" fmla="*/ 254625 w 752475"/>
              <a:gd name="connsiteY127" fmla="*/ 146074 h 611616"/>
              <a:gd name="connsiteX128" fmla="*/ 250825 w 752475"/>
              <a:gd name="connsiteY128" fmla="*/ 146074 h 611616"/>
              <a:gd name="connsiteX129" fmla="*/ 224222 w 752475"/>
              <a:gd name="connsiteY129" fmla="*/ 165154 h 611616"/>
              <a:gd name="connsiteX130" fmla="*/ 220422 w 752475"/>
              <a:gd name="connsiteY130" fmla="*/ 168970 h 611616"/>
              <a:gd name="connsiteX131" fmla="*/ 209021 w 752475"/>
              <a:gd name="connsiteY131" fmla="*/ 184233 h 611616"/>
              <a:gd name="connsiteX132" fmla="*/ 201420 w 752475"/>
              <a:gd name="connsiteY132" fmla="*/ 203313 h 611616"/>
              <a:gd name="connsiteX133" fmla="*/ 201420 w 752475"/>
              <a:gd name="connsiteY133" fmla="*/ 207129 h 611616"/>
              <a:gd name="connsiteX134" fmla="*/ 197619 w 752475"/>
              <a:gd name="connsiteY134" fmla="*/ 233840 h 611616"/>
              <a:gd name="connsiteX135" fmla="*/ 197619 w 752475"/>
              <a:gd name="connsiteY135" fmla="*/ 241472 h 611616"/>
              <a:gd name="connsiteX136" fmla="*/ 159616 w 752475"/>
              <a:gd name="connsiteY136" fmla="*/ 237656 h 611616"/>
              <a:gd name="connsiteX137" fmla="*/ 136813 w 752475"/>
              <a:gd name="connsiteY137" fmla="*/ 237656 h 611616"/>
              <a:gd name="connsiteX138" fmla="*/ 133013 w 752475"/>
              <a:gd name="connsiteY138" fmla="*/ 241472 h 611616"/>
              <a:gd name="connsiteX139" fmla="*/ 110211 w 752475"/>
              <a:gd name="connsiteY139" fmla="*/ 245288 h 611616"/>
              <a:gd name="connsiteX140" fmla="*/ 98810 w 752475"/>
              <a:gd name="connsiteY140" fmla="*/ 249104 h 611616"/>
              <a:gd name="connsiteX141" fmla="*/ 91209 w 752475"/>
              <a:gd name="connsiteY141" fmla="*/ 252920 h 611616"/>
              <a:gd name="connsiteX142" fmla="*/ 79808 w 752475"/>
              <a:gd name="connsiteY142" fmla="*/ 264367 h 611616"/>
              <a:gd name="connsiteX143" fmla="*/ 72207 w 752475"/>
              <a:gd name="connsiteY143" fmla="*/ 275815 h 611616"/>
              <a:gd name="connsiteX144" fmla="*/ 64606 w 752475"/>
              <a:gd name="connsiteY144" fmla="*/ 283447 h 611616"/>
              <a:gd name="connsiteX145" fmla="*/ 57005 w 752475"/>
              <a:gd name="connsiteY145" fmla="*/ 317790 h 611616"/>
              <a:gd name="connsiteX146" fmla="*/ 64606 w 752475"/>
              <a:gd name="connsiteY146" fmla="*/ 355950 h 611616"/>
              <a:gd name="connsiteX147" fmla="*/ 102610 w 752475"/>
              <a:gd name="connsiteY147" fmla="*/ 397925 h 611616"/>
              <a:gd name="connsiteX148" fmla="*/ 106410 w 752475"/>
              <a:gd name="connsiteY148" fmla="*/ 401741 h 611616"/>
              <a:gd name="connsiteX149" fmla="*/ 95009 w 752475"/>
              <a:gd name="connsiteY149" fmla="*/ 420820 h 611616"/>
              <a:gd name="connsiteX150" fmla="*/ 87408 w 752475"/>
              <a:gd name="connsiteY150" fmla="*/ 439900 h 611616"/>
              <a:gd name="connsiteX151" fmla="*/ 79808 w 752475"/>
              <a:gd name="connsiteY151" fmla="*/ 466611 h 611616"/>
              <a:gd name="connsiteX152" fmla="*/ 91209 w 752475"/>
              <a:gd name="connsiteY152" fmla="*/ 504770 h 611616"/>
              <a:gd name="connsiteX153" fmla="*/ 110211 w 752475"/>
              <a:gd name="connsiteY153" fmla="*/ 523850 h 611616"/>
              <a:gd name="connsiteX154" fmla="*/ 121612 w 752475"/>
              <a:gd name="connsiteY154" fmla="*/ 535298 h 611616"/>
              <a:gd name="connsiteX155" fmla="*/ 129213 w 752475"/>
              <a:gd name="connsiteY155" fmla="*/ 535298 h 611616"/>
              <a:gd name="connsiteX156" fmla="*/ 140614 w 752475"/>
              <a:gd name="connsiteY156" fmla="*/ 542930 h 611616"/>
              <a:gd name="connsiteX157" fmla="*/ 155815 w 752475"/>
              <a:gd name="connsiteY157" fmla="*/ 546745 h 611616"/>
              <a:gd name="connsiteX158" fmla="*/ 159616 w 752475"/>
              <a:gd name="connsiteY158" fmla="*/ 546745 h 611616"/>
              <a:gd name="connsiteX159" fmla="*/ 167216 w 752475"/>
              <a:gd name="connsiteY159" fmla="*/ 550561 h 611616"/>
              <a:gd name="connsiteX160" fmla="*/ 174817 w 752475"/>
              <a:gd name="connsiteY160" fmla="*/ 550561 h 611616"/>
              <a:gd name="connsiteX161" fmla="*/ 178618 w 752475"/>
              <a:gd name="connsiteY161" fmla="*/ 550561 h 611616"/>
              <a:gd name="connsiteX162" fmla="*/ 190019 w 752475"/>
              <a:gd name="connsiteY162" fmla="*/ 550561 h 611616"/>
              <a:gd name="connsiteX163" fmla="*/ 209021 w 752475"/>
              <a:gd name="connsiteY163" fmla="*/ 550561 h 611616"/>
              <a:gd name="connsiteX164" fmla="*/ 216621 w 752475"/>
              <a:gd name="connsiteY164" fmla="*/ 550561 h 611616"/>
              <a:gd name="connsiteX165" fmla="*/ 228022 w 752475"/>
              <a:gd name="connsiteY165" fmla="*/ 546745 h 611616"/>
              <a:gd name="connsiteX166" fmla="*/ 239424 w 752475"/>
              <a:gd name="connsiteY166" fmla="*/ 542930 h 611616"/>
              <a:gd name="connsiteX167" fmla="*/ 258426 w 752475"/>
              <a:gd name="connsiteY167" fmla="*/ 527666 h 611616"/>
              <a:gd name="connsiteX168" fmla="*/ 273627 w 752475"/>
              <a:gd name="connsiteY168" fmla="*/ 512402 h 611616"/>
              <a:gd name="connsiteX169" fmla="*/ 281228 w 752475"/>
              <a:gd name="connsiteY169" fmla="*/ 504770 h 611616"/>
              <a:gd name="connsiteX170" fmla="*/ 285028 w 752475"/>
              <a:gd name="connsiteY170" fmla="*/ 500954 h 611616"/>
              <a:gd name="connsiteX171" fmla="*/ 292629 w 752475"/>
              <a:gd name="connsiteY171" fmla="*/ 489507 h 611616"/>
              <a:gd name="connsiteX172" fmla="*/ 296429 w 752475"/>
              <a:gd name="connsiteY172" fmla="*/ 470427 h 611616"/>
              <a:gd name="connsiteX173" fmla="*/ 296429 w 752475"/>
              <a:gd name="connsiteY173" fmla="*/ 447532 h 611616"/>
              <a:gd name="connsiteX174" fmla="*/ 277427 w 752475"/>
              <a:gd name="connsiteY174" fmla="*/ 409372 h 611616"/>
              <a:gd name="connsiteX175" fmla="*/ 266026 w 752475"/>
              <a:gd name="connsiteY175" fmla="*/ 405556 h 611616"/>
              <a:gd name="connsiteX176" fmla="*/ 258426 w 752475"/>
              <a:gd name="connsiteY176" fmla="*/ 417004 h 611616"/>
              <a:gd name="connsiteX177" fmla="*/ 258426 w 752475"/>
              <a:gd name="connsiteY177" fmla="*/ 443716 h 611616"/>
              <a:gd name="connsiteX178" fmla="*/ 239424 w 752475"/>
              <a:gd name="connsiteY178" fmla="*/ 462795 h 611616"/>
              <a:gd name="connsiteX179" fmla="*/ 212821 w 752475"/>
              <a:gd name="connsiteY179" fmla="*/ 451348 h 611616"/>
              <a:gd name="connsiteX180" fmla="*/ 209021 w 752475"/>
              <a:gd name="connsiteY180" fmla="*/ 443716 h 611616"/>
              <a:gd name="connsiteX181" fmla="*/ 193819 w 752475"/>
              <a:gd name="connsiteY181" fmla="*/ 417004 h 611616"/>
              <a:gd name="connsiteX182" fmla="*/ 193819 w 752475"/>
              <a:gd name="connsiteY182" fmla="*/ 401741 h 611616"/>
              <a:gd name="connsiteX183" fmla="*/ 205220 w 752475"/>
              <a:gd name="connsiteY183" fmla="*/ 371213 h 611616"/>
              <a:gd name="connsiteX184" fmla="*/ 212821 w 752475"/>
              <a:gd name="connsiteY184" fmla="*/ 363581 h 611616"/>
              <a:gd name="connsiteX185" fmla="*/ 228022 w 752475"/>
              <a:gd name="connsiteY185" fmla="*/ 355950 h 611616"/>
              <a:gd name="connsiteX186" fmla="*/ 247024 w 752475"/>
              <a:gd name="connsiteY186" fmla="*/ 348318 h 611616"/>
              <a:gd name="connsiteX187" fmla="*/ 258426 w 752475"/>
              <a:gd name="connsiteY187" fmla="*/ 348318 h 611616"/>
              <a:gd name="connsiteX188" fmla="*/ 258426 w 752475"/>
              <a:gd name="connsiteY188" fmla="*/ 344502 h 611616"/>
              <a:gd name="connsiteX189" fmla="*/ 266026 w 752475"/>
              <a:gd name="connsiteY189" fmla="*/ 348318 h 611616"/>
              <a:gd name="connsiteX190" fmla="*/ 288829 w 752475"/>
              <a:gd name="connsiteY190" fmla="*/ 348318 h 611616"/>
              <a:gd name="connsiteX191" fmla="*/ 319232 w 752475"/>
              <a:gd name="connsiteY191" fmla="*/ 367397 h 611616"/>
              <a:gd name="connsiteX192" fmla="*/ 349635 w 752475"/>
              <a:gd name="connsiteY192" fmla="*/ 417004 h 611616"/>
              <a:gd name="connsiteX193" fmla="*/ 353435 w 752475"/>
              <a:gd name="connsiteY193" fmla="*/ 436084 h 611616"/>
              <a:gd name="connsiteX194" fmla="*/ 353435 w 752475"/>
              <a:gd name="connsiteY194" fmla="*/ 439900 h 611616"/>
              <a:gd name="connsiteX195" fmla="*/ 353435 w 752475"/>
              <a:gd name="connsiteY195" fmla="*/ 470427 h 611616"/>
              <a:gd name="connsiteX196" fmla="*/ 349635 w 752475"/>
              <a:gd name="connsiteY196" fmla="*/ 500954 h 611616"/>
              <a:gd name="connsiteX197" fmla="*/ 330633 w 752475"/>
              <a:gd name="connsiteY197" fmla="*/ 542930 h 611616"/>
              <a:gd name="connsiteX198" fmla="*/ 311631 w 752475"/>
              <a:gd name="connsiteY198" fmla="*/ 562009 h 611616"/>
              <a:gd name="connsiteX199" fmla="*/ 292629 w 752475"/>
              <a:gd name="connsiteY199" fmla="*/ 577273 h 611616"/>
              <a:gd name="connsiteX200" fmla="*/ 288829 w 752475"/>
              <a:gd name="connsiteY200" fmla="*/ 577273 h 611616"/>
              <a:gd name="connsiteX201" fmla="*/ 239424 w 752475"/>
              <a:gd name="connsiteY201" fmla="*/ 603984 h 611616"/>
              <a:gd name="connsiteX202" fmla="*/ 231823 w 752475"/>
              <a:gd name="connsiteY202" fmla="*/ 603984 h 611616"/>
              <a:gd name="connsiteX203" fmla="*/ 205220 w 752475"/>
              <a:gd name="connsiteY203" fmla="*/ 607800 h 611616"/>
              <a:gd name="connsiteX204" fmla="*/ 190019 w 752475"/>
              <a:gd name="connsiteY204" fmla="*/ 611616 h 611616"/>
              <a:gd name="connsiteX205" fmla="*/ 178618 w 752475"/>
              <a:gd name="connsiteY205" fmla="*/ 611616 h 611616"/>
              <a:gd name="connsiteX206" fmla="*/ 163416 w 752475"/>
              <a:gd name="connsiteY206" fmla="*/ 607800 h 611616"/>
              <a:gd name="connsiteX207" fmla="*/ 144414 w 752475"/>
              <a:gd name="connsiteY207" fmla="*/ 603984 h 611616"/>
              <a:gd name="connsiteX208" fmla="*/ 133013 w 752475"/>
              <a:gd name="connsiteY208" fmla="*/ 603984 h 611616"/>
              <a:gd name="connsiteX209" fmla="*/ 114011 w 752475"/>
              <a:gd name="connsiteY209" fmla="*/ 596352 h 611616"/>
              <a:gd name="connsiteX210" fmla="*/ 102610 w 752475"/>
              <a:gd name="connsiteY210" fmla="*/ 592537 h 611616"/>
              <a:gd name="connsiteX211" fmla="*/ 76007 w 752475"/>
              <a:gd name="connsiteY211" fmla="*/ 577273 h 611616"/>
              <a:gd name="connsiteX212" fmla="*/ 72207 w 752475"/>
              <a:gd name="connsiteY212" fmla="*/ 573457 h 611616"/>
              <a:gd name="connsiteX213" fmla="*/ 49405 w 752475"/>
              <a:gd name="connsiteY213" fmla="*/ 546745 h 611616"/>
              <a:gd name="connsiteX214" fmla="*/ 26602 w 752475"/>
              <a:gd name="connsiteY214" fmla="*/ 512402 h 611616"/>
              <a:gd name="connsiteX215" fmla="*/ 19002 w 752475"/>
              <a:gd name="connsiteY215" fmla="*/ 478059 h 611616"/>
              <a:gd name="connsiteX216" fmla="*/ 19002 w 752475"/>
              <a:gd name="connsiteY216" fmla="*/ 455163 h 611616"/>
              <a:gd name="connsiteX217" fmla="*/ 30403 w 752475"/>
              <a:gd name="connsiteY217" fmla="*/ 417004 h 611616"/>
              <a:gd name="connsiteX218" fmla="*/ 34203 w 752475"/>
              <a:gd name="connsiteY218" fmla="*/ 409372 h 611616"/>
              <a:gd name="connsiteX219" fmla="*/ 7601 w 752475"/>
              <a:gd name="connsiteY219" fmla="*/ 363581 h 611616"/>
              <a:gd name="connsiteX220" fmla="*/ 0 w 752475"/>
              <a:gd name="connsiteY220" fmla="*/ 336870 h 611616"/>
              <a:gd name="connsiteX221" fmla="*/ 7601 w 752475"/>
              <a:gd name="connsiteY221" fmla="*/ 279631 h 611616"/>
              <a:gd name="connsiteX222" fmla="*/ 11401 w 752475"/>
              <a:gd name="connsiteY222" fmla="*/ 264367 h 611616"/>
              <a:gd name="connsiteX223" fmla="*/ 19002 w 752475"/>
              <a:gd name="connsiteY223" fmla="*/ 252920 h 611616"/>
              <a:gd name="connsiteX224" fmla="*/ 38004 w 752475"/>
              <a:gd name="connsiteY224" fmla="*/ 222392 h 611616"/>
              <a:gd name="connsiteX225" fmla="*/ 60806 w 752475"/>
              <a:gd name="connsiteY225" fmla="*/ 203313 h 611616"/>
              <a:gd name="connsiteX226" fmla="*/ 76007 w 752475"/>
              <a:gd name="connsiteY226" fmla="*/ 195681 h 611616"/>
              <a:gd name="connsiteX227" fmla="*/ 83608 w 752475"/>
              <a:gd name="connsiteY227" fmla="*/ 191865 h 611616"/>
              <a:gd name="connsiteX228" fmla="*/ 125412 w 752475"/>
              <a:gd name="connsiteY228" fmla="*/ 184233 h 611616"/>
              <a:gd name="connsiteX229" fmla="*/ 140614 w 752475"/>
              <a:gd name="connsiteY229" fmla="*/ 180417 h 611616"/>
              <a:gd name="connsiteX230" fmla="*/ 148215 w 752475"/>
              <a:gd name="connsiteY230" fmla="*/ 184233 h 611616"/>
              <a:gd name="connsiteX231" fmla="*/ 148215 w 752475"/>
              <a:gd name="connsiteY231" fmla="*/ 168970 h 611616"/>
              <a:gd name="connsiteX232" fmla="*/ 152015 w 752475"/>
              <a:gd name="connsiteY232" fmla="*/ 165154 h 611616"/>
              <a:gd name="connsiteX233" fmla="*/ 167216 w 752475"/>
              <a:gd name="connsiteY233" fmla="*/ 138442 h 611616"/>
              <a:gd name="connsiteX234" fmla="*/ 182418 w 752475"/>
              <a:gd name="connsiteY234" fmla="*/ 119363 h 611616"/>
              <a:gd name="connsiteX235" fmla="*/ 193819 w 752475"/>
              <a:gd name="connsiteY235" fmla="*/ 107915 h 611616"/>
              <a:gd name="connsiteX236" fmla="*/ 205220 w 752475"/>
              <a:gd name="connsiteY236" fmla="*/ 104099 h 611616"/>
              <a:gd name="connsiteX237" fmla="*/ 209021 w 752475"/>
              <a:gd name="connsiteY237" fmla="*/ 104099 h 611616"/>
              <a:gd name="connsiteX238" fmla="*/ 224222 w 752475"/>
              <a:gd name="connsiteY238" fmla="*/ 96467 h 611616"/>
              <a:gd name="connsiteX239" fmla="*/ 243224 w 752475"/>
              <a:gd name="connsiteY239" fmla="*/ 88835 h 611616"/>
              <a:gd name="connsiteX240" fmla="*/ 247024 w 752475"/>
              <a:gd name="connsiteY240" fmla="*/ 88835 h 611616"/>
              <a:gd name="connsiteX241" fmla="*/ 285028 w 752475"/>
              <a:gd name="connsiteY241" fmla="*/ 77387 h 611616"/>
              <a:gd name="connsiteX242" fmla="*/ 296429 w 752475"/>
              <a:gd name="connsiteY242" fmla="*/ 73572 h 611616"/>
              <a:gd name="connsiteX243" fmla="*/ 300230 w 752475"/>
              <a:gd name="connsiteY243" fmla="*/ 69756 h 611616"/>
              <a:gd name="connsiteX244" fmla="*/ 323032 w 752475"/>
              <a:gd name="connsiteY244" fmla="*/ 58308 h 611616"/>
              <a:gd name="connsiteX245" fmla="*/ 342034 w 752475"/>
              <a:gd name="connsiteY245" fmla="*/ 39228 h 611616"/>
              <a:gd name="connsiteX246" fmla="*/ 364836 w 752475"/>
              <a:gd name="connsiteY246" fmla="*/ 1069 h 611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Lst>
            <a:rect l="l" t="t" r="r" b="b"/>
            <a:pathLst>
              <a:path w="752475" h="611616">
                <a:moveTo>
                  <a:pt x="364836" y="1069"/>
                </a:moveTo>
                <a:cubicBezTo>
                  <a:pt x="368637" y="-2747"/>
                  <a:pt x="372437" y="4885"/>
                  <a:pt x="372437" y="4885"/>
                </a:cubicBezTo>
                <a:cubicBezTo>
                  <a:pt x="380038" y="16333"/>
                  <a:pt x="391439" y="27781"/>
                  <a:pt x="402840" y="39228"/>
                </a:cubicBezTo>
                <a:cubicBezTo>
                  <a:pt x="406640" y="39228"/>
                  <a:pt x="406640" y="43044"/>
                  <a:pt x="410441" y="43044"/>
                </a:cubicBezTo>
                <a:cubicBezTo>
                  <a:pt x="418041" y="50676"/>
                  <a:pt x="425642" y="54492"/>
                  <a:pt x="433243" y="58308"/>
                </a:cubicBezTo>
                <a:cubicBezTo>
                  <a:pt x="437043" y="58308"/>
                  <a:pt x="440844" y="62124"/>
                  <a:pt x="444644" y="62124"/>
                </a:cubicBezTo>
                <a:cubicBezTo>
                  <a:pt x="448444" y="62124"/>
                  <a:pt x="448444" y="62124"/>
                  <a:pt x="448444" y="62124"/>
                </a:cubicBezTo>
                <a:cubicBezTo>
                  <a:pt x="452245" y="65940"/>
                  <a:pt x="456045" y="65940"/>
                  <a:pt x="459846" y="65940"/>
                </a:cubicBezTo>
                <a:cubicBezTo>
                  <a:pt x="463646" y="65940"/>
                  <a:pt x="463646" y="69756"/>
                  <a:pt x="463646" y="69756"/>
                </a:cubicBezTo>
                <a:cubicBezTo>
                  <a:pt x="475047" y="69756"/>
                  <a:pt x="490249" y="77387"/>
                  <a:pt x="501650" y="77387"/>
                </a:cubicBezTo>
                <a:cubicBezTo>
                  <a:pt x="509251" y="81203"/>
                  <a:pt x="513051" y="85019"/>
                  <a:pt x="520652" y="85019"/>
                </a:cubicBezTo>
                <a:cubicBezTo>
                  <a:pt x="524452" y="88835"/>
                  <a:pt x="524452" y="88835"/>
                  <a:pt x="528252" y="88835"/>
                </a:cubicBezTo>
                <a:cubicBezTo>
                  <a:pt x="532053" y="92651"/>
                  <a:pt x="535853" y="92651"/>
                  <a:pt x="539654" y="96467"/>
                </a:cubicBezTo>
                <a:cubicBezTo>
                  <a:pt x="543454" y="100283"/>
                  <a:pt x="547254" y="100283"/>
                  <a:pt x="551055" y="104099"/>
                </a:cubicBezTo>
                <a:cubicBezTo>
                  <a:pt x="554855" y="107915"/>
                  <a:pt x="558655" y="111731"/>
                  <a:pt x="566256" y="115547"/>
                </a:cubicBezTo>
                <a:cubicBezTo>
                  <a:pt x="566256" y="123178"/>
                  <a:pt x="573857" y="126994"/>
                  <a:pt x="577657" y="134626"/>
                </a:cubicBezTo>
                <a:cubicBezTo>
                  <a:pt x="581458" y="138442"/>
                  <a:pt x="581458" y="142258"/>
                  <a:pt x="585258" y="149890"/>
                </a:cubicBezTo>
                <a:cubicBezTo>
                  <a:pt x="589058" y="153706"/>
                  <a:pt x="592859" y="165154"/>
                  <a:pt x="596659" y="172785"/>
                </a:cubicBezTo>
                <a:cubicBezTo>
                  <a:pt x="600460" y="172785"/>
                  <a:pt x="604260" y="172785"/>
                  <a:pt x="608060" y="172785"/>
                </a:cubicBezTo>
                <a:cubicBezTo>
                  <a:pt x="619462" y="172785"/>
                  <a:pt x="627062" y="172785"/>
                  <a:pt x="634663" y="172785"/>
                </a:cubicBezTo>
                <a:cubicBezTo>
                  <a:pt x="638463" y="176601"/>
                  <a:pt x="646064" y="176601"/>
                  <a:pt x="649865" y="180417"/>
                </a:cubicBezTo>
                <a:cubicBezTo>
                  <a:pt x="657465" y="180417"/>
                  <a:pt x="657465" y="184233"/>
                  <a:pt x="661266" y="184233"/>
                </a:cubicBezTo>
                <a:cubicBezTo>
                  <a:pt x="672667" y="188049"/>
                  <a:pt x="680268" y="191865"/>
                  <a:pt x="687868" y="199497"/>
                </a:cubicBezTo>
                <a:cubicBezTo>
                  <a:pt x="699269" y="203313"/>
                  <a:pt x="706870" y="214761"/>
                  <a:pt x="714471" y="222392"/>
                </a:cubicBezTo>
                <a:cubicBezTo>
                  <a:pt x="714471" y="222392"/>
                  <a:pt x="714471" y="226208"/>
                  <a:pt x="718271" y="226208"/>
                </a:cubicBezTo>
                <a:cubicBezTo>
                  <a:pt x="722072" y="233840"/>
                  <a:pt x="729673" y="241472"/>
                  <a:pt x="733473" y="249104"/>
                </a:cubicBezTo>
                <a:cubicBezTo>
                  <a:pt x="737273" y="256736"/>
                  <a:pt x="741074" y="264367"/>
                  <a:pt x="744874" y="275815"/>
                </a:cubicBezTo>
                <a:cubicBezTo>
                  <a:pt x="744874" y="283447"/>
                  <a:pt x="748674" y="287263"/>
                  <a:pt x="748674" y="294895"/>
                </a:cubicBezTo>
                <a:cubicBezTo>
                  <a:pt x="752475" y="298711"/>
                  <a:pt x="748674" y="302527"/>
                  <a:pt x="752475" y="310159"/>
                </a:cubicBezTo>
                <a:cubicBezTo>
                  <a:pt x="752475" y="310159"/>
                  <a:pt x="752475" y="310159"/>
                  <a:pt x="752475" y="336870"/>
                </a:cubicBezTo>
                <a:cubicBezTo>
                  <a:pt x="752475" y="336870"/>
                  <a:pt x="752475" y="336870"/>
                  <a:pt x="748674" y="340686"/>
                </a:cubicBezTo>
                <a:cubicBezTo>
                  <a:pt x="748674" y="340686"/>
                  <a:pt x="748674" y="340686"/>
                  <a:pt x="748674" y="348318"/>
                </a:cubicBezTo>
                <a:cubicBezTo>
                  <a:pt x="744874" y="367397"/>
                  <a:pt x="733473" y="386477"/>
                  <a:pt x="722072" y="401741"/>
                </a:cubicBezTo>
                <a:cubicBezTo>
                  <a:pt x="718271" y="401741"/>
                  <a:pt x="722072" y="405556"/>
                  <a:pt x="722072" y="405556"/>
                </a:cubicBezTo>
                <a:cubicBezTo>
                  <a:pt x="722072" y="409372"/>
                  <a:pt x="725872" y="413188"/>
                  <a:pt x="725872" y="417004"/>
                </a:cubicBezTo>
                <a:cubicBezTo>
                  <a:pt x="733473" y="432268"/>
                  <a:pt x="733473" y="447532"/>
                  <a:pt x="733473" y="466611"/>
                </a:cubicBezTo>
                <a:cubicBezTo>
                  <a:pt x="733473" y="474243"/>
                  <a:pt x="733473" y="481875"/>
                  <a:pt x="729673" y="493323"/>
                </a:cubicBezTo>
                <a:cubicBezTo>
                  <a:pt x="725872" y="508586"/>
                  <a:pt x="718271" y="523850"/>
                  <a:pt x="706870" y="539114"/>
                </a:cubicBezTo>
                <a:cubicBezTo>
                  <a:pt x="706870" y="539114"/>
                  <a:pt x="703070" y="542930"/>
                  <a:pt x="703070" y="542930"/>
                </a:cubicBezTo>
                <a:cubicBezTo>
                  <a:pt x="691669" y="554377"/>
                  <a:pt x="680268" y="562009"/>
                  <a:pt x="668866" y="569641"/>
                </a:cubicBezTo>
                <a:cubicBezTo>
                  <a:pt x="665066" y="573457"/>
                  <a:pt x="657465" y="577273"/>
                  <a:pt x="653665" y="581089"/>
                </a:cubicBezTo>
                <a:cubicBezTo>
                  <a:pt x="649865" y="581089"/>
                  <a:pt x="649865" y="581089"/>
                  <a:pt x="646064" y="584905"/>
                </a:cubicBezTo>
                <a:cubicBezTo>
                  <a:pt x="638463" y="588721"/>
                  <a:pt x="634663" y="588721"/>
                  <a:pt x="627062" y="592537"/>
                </a:cubicBezTo>
                <a:cubicBezTo>
                  <a:pt x="627062" y="592537"/>
                  <a:pt x="627062" y="592537"/>
                  <a:pt x="623262" y="592537"/>
                </a:cubicBezTo>
                <a:cubicBezTo>
                  <a:pt x="619462" y="592537"/>
                  <a:pt x="611861" y="596352"/>
                  <a:pt x="604260" y="596352"/>
                </a:cubicBezTo>
                <a:cubicBezTo>
                  <a:pt x="604260" y="596352"/>
                  <a:pt x="604260" y="596352"/>
                  <a:pt x="600460" y="596352"/>
                </a:cubicBezTo>
                <a:cubicBezTo>
                  <a:pt x="592859" y="600168"/>
                  <a:pt x="585258" y="600168"/>
                  <a:pt x="573857" y="603984"/>
                </a:cubicBezTo>
                <a:cubicBezTo>
                  <a:pt x="562456" y="603984"/>
                  <a:pt x="551055" y="603984"/>
                  <a:pt x="539654" y="603984"/>
                </a:cubicBezTo>
                <a:cubicBezTo>
                  <a:pt x="532053" y="600168"/>
                  <a:pt x="524452" y="600168"/>
                  <a:pt x="516851" y="600168"/>
                </a:cubicBezTo>
                <a:cubicBezTo>
                  <a:pt x="505450" y="596352"/>
                  <a:pt x="494049" y="592537"/>
                  <a:pt x="482648" y="588721"/>
                </a:cubicBezTo>
                <a:cubicBezTo>
                  <a:pt x="475047" y="584905"/>
                  <a:pt x="471247" y="584905"/>
                  <a:pt x="463646" y="577273"/>
                </a:cubicBezTo>
                <a:cubicBezTo>
                  <a:pt x="459846" y="577273"/>
                  <a:pt x="456045" y="573457"/>
                  <a:pt x="452245" y="569641"/>
                </a:cubicBezTo>
                <a:cubicBezTo>
                  <a:pt x="440844" y="565825"/>
                  <a:pt x="437043" y="554377"/>
                  <a:pt x="429443" y="550561"/>
                </a:cubicBezTo>
                <a:cubicBezTo>
                  <a:pt x="418041" y="539114"/>
                  <a:pt x="410441" y="527666"/>
                  <a:pt x="402840" y="516218"/>
                </a:cubicBezTo>
                <a:cubicBezTo>
                  <a:pt x="399040" y="512402"/>
                  <a:pt x="399040" y="504770"/>
                  <a:pt x="395239" y="497139"/>
                </a:cubicBezTo>
                <a:cubicBezTo>
                  <a:pt x="395239" y="493323"/>
                  <a:pt x="391439" y="489507"/>
                  <a:pt x="391439" y="485691"/>
                </a:cubicBezTo>
                <a:cubicBezTo>
                  <a:pt x="387638" y="466611"/>
                  <a:pt x="383838" y="443716"/>
                  <a:pt x="387638" y="428452"/>
                </a:cubicBezTo>
                <a:cubicBezTo>
                  <a:pt x="391439" y="413188"/>
                  <a:pt x="395239" y="401741"/>
                  <a:pt x="399040" y="390293"/>
                </a:cubicBezTo>
                <a:cubicBezTo>
                  <a:pt x="406640" y="382661"/>
                  <a:pt x="410441" y="375029"/>
                  <a:pt x="418041" y="367397"/>
                </a:cubicBezTo>
                <a:cubicBezTo>
                  <a:pt x="421842" y="359765"/>
                  <a:pt x="429443" y="355950"/>
                  <a:pt x="433243" y="352134"/>
                </a:cubicBezTo>
                <a:cubicBezTo>
                  <a:pt x="440844" y="348318"/>
                  <a:pt x="444644" y="344502"/>
                  <a:pt x="452245" y="340686"/>
                </a:cubicBezTo>
                <a:cubicBezTo>
                  <a:pt x="463646" y="336870"/>
                  <a:pt x="475047" y="333054"/>
                  <a:pt x="490249" y="333054"/>
                </a:cubicBezTo>
                <a:cubicBezTo>
                  <a:pt x="494049" y="333054"/>
                  <a:pt x="501650" y="336870"/>
                  <a:pt x="505450" y="336870"/>
                </a:cubicBezTo>
                <a:cubicBezTo>
                  <a:pt x="509251" y="336870"/>
                  <a:pt x="513051" y="340686"/>
                  <a:pt x="516851" y="344502"/>
                </a:cubicBezTo>
                <a:cubicBezTo>
                  <a:pt x="520652" y="348318"/>
                  <a:pt x="528252" y="348318"/>
                  <a:pt x="532053" y="355950"/>
                </a:cubicBezTo>
                <a:cubicBezTo>
                  <a:pt x="539654" y="363581"/>
                  <a:pt x="547254" y="371213"/>
                  <a:pt x="551055" y="382661"/>
                </a:cubicBezTo>
                <a:cubicBezTo>
                  <a:pt x="558655" y="390293"/>
                  <a:pt x="558655" y="405556"/>
                  <a:pt x="554855" y="413188"/>
                </a:cubicBezTo>
                <a:cubicBezTo>
                  <a:pt x="554855" y="428452"/>
                  <a:pt x="547254" y="439900"/>
                  <a:pt x="532053" y="443716"/>
                </a:cubicBezTo>
                <a:cubicBezTo>
                  <a:pt x="528252" y="443716"/>
                  <a:pt x="528252" y="447532"/>
                  <a:pt x="528252" y="451348"/>
                </a:cubicBezTo>
                <a:cubicBezTo>
                  <a:pt x="520652" y="451348"/>
                  <a:pt x="513051" y="455163"/>
                  <a:pt x="505450" y="451348"/>
                </a:cubicBezTo>
                <a:cubicBezTo>
                  <a:pt x="501650" y="451348"/>
                  <a:pt x="501650" y="451348"/>
                  <a:pt x="497849" y="451348"/>
                </a:cubicBezTo>
                <a:cubicBezTo>
                  <a:pt x="494049" y="447532"/>
                  <a:pt x="490249" y="443716"/>
                  <a:pt x="490249" y="439900"/>
                </a:cubicBezTo>
                <a:cubicBezTo>
                  <a:pt x="482648" y="432268"/>
                  <a:pt x="482648" y="420820"/>
                  <a:pt x="490249" y="409372"/>
                </a:cubicBezTo>
                <a:cubicBezTo>
                  <a:pt x="486448" y="405556"/>
                  <a:pt x="490249" y="401741"/>
                  <a:pt x="482648" y="397925"/>
                </a:cubicBezTo>
                <a:cubicBezTo>
                  <a:pt x="478847" y="397925"/>
                  <a:pt x="475047" y="401741"/>
                  <a:pt x="467446" y="405556"/>
                </a:cubicBezTo>
                <a:cubicBezTo>
                  <a:pt x="467446" y="405556"/>
                  <a:pt x="467446" y="405556"/>
                  <a:pt x="463646" y="405556"/>
                </a:cubicBezTo>
                <a:cubicBezTo>
                  <a:pt x="459846" y="413188"/>
                  <a:pt x="456045" y="417004"/>
                  <a:pt x="456045" y="420820"/>
                </a:cubicBezTo>
                <a:cubicBezTo>
                  <a:pt x="452245" y="428452"/>
                  <a:pt x="452245" y="436084"/>
                  <a:pt x="452245" y="439900"/>
                </a:cubicBezTo>
                <a:cubicBezTo>
                  <a:pt x="452245" y="447532"/>
                  <a:pt x="452245" y="451348"/>
                  <a:pt x="452245" y="458979"/>
                </a:cubicBezTo>
                <a:cubicBezTo>
                  <a:pt x="452245" y="474243"/>
                  <a:pt x="459846" y="485691"/>
                  <a:pt x="463646" y="497139"/>
                </a:cubicBezTo>
                <a:cubicBezTo>
                  <a:pt x="471247" y="500954"/>
                  <a:pt x="475047" y="504770"/>
                  <a:pt x="478847" y="508586"/>
                </a:cubicBezTo>
                <a:cubicBezTo>
                  <a:pt x="486448" y="516218"/>
                  <a:pt x="494049" y="523850"/>
                  <a:pt x="505450" y="527666"/>
                </a:cubicBezTo>
                <a:cubicBezTo>
                  <a:pt x="505450" y="531482"/>
                  <a:pt x="509251" y="531482"/>
                  <a:pt x="513051" y="531482"/>
                </a:cubicBezTo>
                <a:cubicBezTo>
                  <a:pt x="516851" y="531482"/>
                  <a:pt x="516851" y="535298"/>
                  <a:pt x="520652" y="535298"/>
                </a:cubicBezTo>
                <a:cubicBezTo>
                  <a:pt x="528252" y="535298"/>
                  <a:pt x="535853" y="539114"/>
                  <a:pt x="547254" y="539114"/>
                </a:cubicBezTo>
                <a:cubicBezTo>
                  <a:pt x="547254" y="539114"/>
                  <a:pt x="551055" y="539114"/>
                  <a:pt x="554855" y="539114"/>
                </a:cubicBezTo>
                <a:cubicBezTo>
                  <a:pt x="558655" y="539114"/>
                  <a:pt x="562456" y="539114"/>
                  <a:pt x="566256" y="539114"/>
                </a:cubicBezTo>
                <a:cubicBezTo>
                  <a:pt x="573857" y="539114"/>
                  <a:pt x="577657" y="539114"/>
                  <a:pt x="585258" y="539114"/>
                </a:cubicBezTo>
                <a:cubicBezTo>
                  <a:pt x="592859" y="539114"/>
                  <a:pt x="600460" y="535298"/>
                  <a:pt x="604260" y="535298"/>
                </a:cubicBezTo>
                <a:cubicBezTo>
                  <a:pt x="604260" y="535298"/>
                  <a:pt x="604260" y="535298"/>
                  <a:pt x="608060" y="535298"/>
                </a:cubicBezTo>
                <a:cubicBezTo>
                  <a:pt x="608060" y="531482"/>
                  <a:pt x="611861" y="531482"/>
                  <a:pt x="615661" y="531482"/>
                </a:cubicBezTo>
                <a:cubicBezTo>
                  <a:pt x="615661" y="527666"/>
                  <a:pt x="619462" y="527666"/>
                  <a:pt x="619462" y="527666"/>
                </a:cubicBezTo>
                <a:cubicBezTo>
                  <a:pt x="627062" y="523850"/>
                  <a:pt x="630863" y="520034"/>
                  <a:pt x="634663" y="516218"/>
                </a:cubicBezTo>
                <a:cubicBezTo>
                  <a:pt x="642264" y="512402"/>
                  <a:pt x="646064" y="508586"/>
                  <a:pt x="649865" y="508586"/>
                </a:cubicBezTo>
                <a:cubicBezTo>
                  <a:pt x="653665" y="500954"/>
                  <a:pt x="661266" y="493323"/>
                  <a:pt x="661266" y="489507"/>
                </a:cubicBezTo>
                <a:cubicBezTo>
                  <a:pt x="665066" y="485691"/>
                  <a:pt x="665066" y="478059"/>
                  <a:pt x="668866" y="478059"/>
                </a:cubicBezTo>
                <a:cubicBezTo>
                  <a:pt x="672667" y="470427"/>
                  <a:pt x="676467" y="466611"/>
                  <a:pt x="672667" y="458979"/>
                </a:cubicBezTo>
                <a:cubicBezTo>
                  <a:pt x="672667" y="455163"/>
                  <a:pt x="672667" y="447532"/>
                  <a:pt x="672667" y="443716"/>
                </a:cubicBezTo>
                <a:cubicBezTo>
                  <a:pt x="668866" y="439900"/>
                  <a:pt x="668866" y="436084"/>
                  <a:pt x="668866" y="432268"/>
                </a:cubicBezTo>
                <a:cubicBezTo>
                  <a:pt x="661266" y="420820"/>
                  <a:pt x="657465" y="409372"/>
                  <a:pt x="646064" y="397925"/>
                </a:cubicBezTo>
                <a:cubicBezTo>
                  <a:pt x="642264" y="390293"/>
                  <a:pt x="653665" y="386477"/>
                  <a:pt x="657465" y="378845"/>
                </a:cubicBezTo>
                <a:cubicBezTo>
                  <a:pt x="661266" y="375029"/>
                  <a:pt x="665066" y="371213"/>
                  <a:pt x="668866" y="367397"/>
                </a:cubicBezTo>
                <a:cubicBezTo>
                  <a:pt x="672667" y="363581"/>
                  <a:pt x="676467" y="359765"/>
                  <a:pt x="680268" y="355950"/>
                </a:cubicBezTo>
                <a:cubicBezTo>
                  <a:pt x="684068" y="348318"/>
                  <a:pt x="687868" y="340686"/>
                  <a:pt x="687868" y="336870"/>
                </a:cubicBezTo>
                <a:cubicBezTo>
                  <a:pt x="691669" y="317790"/>
                  <a:pt x="687868" y="302527"/>
                  <a:pt x="684068" y="287263"/>
                </a:cubicBezTo>
                <a:cubicBezTo>
                  <a:pt x="684068" y="283447"/>
                  <a:pt x="680268" y="279631"/>
                  <a:pt x="680268" y="279631"/>
                </a:cubicBezTo>
                <a:cubicBezTo>
                  <a:pt x="676467" y="271999"/>
                  <a:pt x="672667" y="264367"/>
                  <a:pt x="665066" y="256736"/>
                </a:cubicBezTo>
                <a:cubicBezTo>
                  <a:pt x="653665" y="249104"/>
                  <a:pt x="646064" y="241472"/>
                  <a:pt x="630863" y="237656"/>
                </a:cubicBezTo>
                <a:cubicBezTo>
                  <a:pt x="619462" y="233840"/>
                  <a:pt x="608060" y="233840"/>
                  <a:pt x="596659" y="233840"/>
                </a:cubicBezTo>
                <a:cubicBezTo>
                  <a:pt x="577657" y="233840"/>
                  <a:pt x="562456" y="241472"/>
                  <a:pt x="547254" y="245288"/>
                </a:cubicBezTo>
                <a:cubicBezTo>
                  <a:pt x="535853" y="245288"/>
                  <a:pt x="543454" y="233840"/>
                  <a:pt x="539654" y="230024"/>
                </a:cubicBezTo>
                <a:cubicBezTo>
                  <a:pt x="543454" y="210945"/>
                  <a:pt x="539654" y="188049"/>
                  <a:pt x="528252" y="172785"/>
                </a:cubicBezTo>
                <a:cubicBezTo>
                  <a:pt x="528252" y="168970"/>
                  <a:pt x="524452" y="165154"/>
                  <a:pt x="520652" y="165154"/>
                </a:cubicBezTo>
                <a:cubicBezTo>
                  <a:pt x="516851" y="157522"/>
                  <a:pt x="505450" y="149890"/>
                  <a:pt x="497849" y="146074"/>
                </a:cubicBezTo>
                <a:cubicBezTo>
                  <a:pt x="490249" y="142258"/>
                  <a:pt x="482648" y="138442"/>
                  <a:pt x="475047" y="134626"/>
                </a:cubicBezTo>
                <a:cubicBezTo>
                  <a:pt x="463646" y="130810"/>
                  <a:pt x="452245" y="126994"/>
                  <a:pt x="440844" y="123178"/>
                </a:cubicBezTo>
                <a:cubicBezTo>
                  <a:pt x="433243" y="123178"/>
                  <a:pt x="429443" y="119363"/>
                  <a:pt x="425642" y="115547"/>
                </a:cubicBezTo>
                <a:cubicBezTo>
                  <a:pt x="421842" y="115547"/>
                  <a:pt x="418041" y="111731"/>
                  <a:pt x="414241" y="111731"/>
                </a:cubicBezTo>
                <a:cubicBezTo>
                  <a:pt x="406640" y="107915"/>
                  <a:pt x="395239" y="104099"/>
                  <a:pt x="387638" y="100283"/>
                </a:cubicBezTo>
                <a:cubicBezTo>
                  <a:pt x="387638" y="96467"/>
                  <a:pt x="383838" y="96467"/>
                  <a:pt x="380038" y="92651"/>
                </a:cubicBezTo>
                <a:cubicBezTo>
                  <a:pt x="376237" y="92651"/>
                  <a:pt x="376237" y="88835"/>
                  <a:pt x="372437" y="85019"/>
                </a:cubicBezTo>
                <a:cubicBezTo>
                  <a:pt x="368637" y="92651"/>
                  <a:pt x="361036" y="100283"/>
                  <a:pt x="357235" y="104099"/>
                </a:cubicBezTo>
                <a:cubicBezTo>
                  <a:pt x="349635" y="111731"/>
                  <a:pt x="338233" y="115547"/>
                  <a:pt x="330633" y="119363"/>
                </a:cubicBezTo>
                <a:cubicBezTo>
                  <a:pt x="323032" y="123178"/>
                  <a:pt x="315431" y="126994"/>
                  <a:pt x="311631" y="126994"/>
                </a:cubicBezTo>
                <a:cubicBezTo>
                  <a:pt x="307830" y="130810"/>
                  <a:pt x="304030" y="126994"/>
                  <a:pt x="304030" y="130810"/>
                </a:cubicBezTo>
                <a:cubicBezTo>
                  <a:pt x="296429" y="130810"/>
                  <a:pt x="292629" y="130810"/>
                  <a:pt x="285028" y="134626"/>
                </a:cubicBezTo>
                <a:cubicBezTo>
                  <a:pt x="285028" y="134626"/>
                  <a:pt x="281228" y="134626"/>
                  <a:pt x="281228" y="138442"/>
                </a:cubicBezTo>
                <a:cubicBezTo>
                  <a:pt x="269827" y="138442"/>
                  <a:pt x="262226" y="142258"/>
                  <a:pt x="254625" y="146074"/>
                </a:cubicBezTo>
                <a:cubicBezTo>
                  <a:pt x="254625" y="146074"/>
                  <a:pt x="250825" y="146074"/>
                  <a:pt x="250825" y="146074"/>
                </a:cubicBezTo>
                <a:cubicBezTo>
                  <a:pt x="239424" y="149890"/>
                  <a:pt x="231823" y="157522"/>
                  <a:pt x="224222" y="165154"/>
                </a:cubicBezTo>
                <a:cubicBezTo>
                  <a:pt x="224222" y="165154"/>
                  <a:pt x="220422" y="168970"/>
                  <a:pt x="220422" y="168970"/>
                </a:cubicBezTo>
                <a:cubicBezTo>
                  <a:pt x="216621" y="172785"/>
                  <a:pt x="212821" y="180417"/>
                  <a:pt x="209021" y="184233"/>
                </a:cubicBezTo>
                <a:cubicBezTo>
                  <a:pt x="205220" y="191865"/>
                  <a:pt x="201420" y="195681"/>
                  <a:pt x="201420" y="203313"/>
                </a:cubicBezTo>
                <a:cubicBezTo>
                  <a:pt x="201420" y="207129"/>
                  <a:pt x="197619" y="207129"/>
                  <a:pt x="201420" y="207129"/>
                </a:cubicBezTo>
                <a:cubicBezTo>
                  <a:pt x="197619" y="214761"/>
                  <a:pt x="197619" y="226208"/>
                  <a:pt x="197619" y="233840"/>
                </a:cubicBezTo>
                <a:cubicBezTo>
                  <a:pt x="197619" y="233840"/>
                  <a:pt x="201420" y="241472"/>
                  <a:pt x="197619" y="241472"/>
                </a:cubicBezTo>
                <a:cubicBezTo>
                  <a:pt x="186218" y="245288"/>
                  <a:pt x="174817" y="237656"/>
                  <a:pt x="159616" y="237656"/>
                </a:cubicBezTo>
                <a:cubicBezTo>
                  <a:pt x="159616" y="237656"/>
                  <a:pt x="159616" y="237656"/>
                  <a:pt x="136813" y="237656"/>
                </a:cubicBezTo>
                <a:cubicBezTo>
                  <a:pt x="136813" y="241472"/>
                  <a:pt x="133013" y="237656"/>
                  <a:pt x="133013" y="241472"/>
                </a:cubicBezTo>
                <a:cubicBezTo>
                  <a:pt x="125412" y="241472"/>
                  <a:pt x="117811" y="241472"/>
                  <a:pt x="110211" y="245288"/>
                </a:cubicBezTo>
                <a:cubicBezTo>
                  <a:pt x="106410" y="249104"/>
                  <a:pt x="102610" y="245288"/>
                  <a:pt x="98810" y="249104"/>
                </a:cubicBezTo>
                <a:cubicBezTo>
                  <a:pt x="95009" y="252920"/>
                  <a:pt x="95009" y="249104"/>
                  <a:pt x="91209" y="252920"/>
                </a:cubicBezTo>
                <a:cubicBezTo>
                  <a:pt x="87408" y="256736"/>
                  <a:pt x="83608" y="260552"/>
                  <a:pt x="79808" y="264367"/>
                </a:cubicBezTo>
                <a:cubicBezTo>
                  <a:pt x="76007" y="268183"/>
                  <a:pt x="72207" y="271999"/>
                  <a:pt x="72207" y="275815"/>
                </a:cubicBezTo>
                <a:cubicBezTo>
                  <a:pt x="68407" y="279631"/>
                  <a:pt x="68407" y="279631"/>
                  <a:pt x="64606" y="283447"/>
                </a:cubicBezTo>
                <a:cubicBezTo>
                  <a:pt x="60806" y="294895"/>
                  <a:pt x="57005" y="306343"/>
                  <a:pt x="57005" y="317790"/>
                </a:cubicBezTo>
                <a:cubicBezTo>
                  <a:pt x="57005" y="333054"/>
                  <a:pt x="60806" y="344502"/>
                  <a:pt x="64606" y="355950"/>
                </a:cubicBezTo>
                <a:cubicBezTo>
                  <a:pt x="72207" y="375029"/>
                  <a:pt x="83608" y="390293"/>
                  <a:pt x="102610" y="397925"/>
                </a:cubicBezTo>
                <a:cubicBezTo>
                  <a:pt x="102610" y="401741"/>
                  <a:pt x="106410" y="397925"/>
                  <a:pt x="106410" y="401741"/>
                </a:cubicBezTo>
                <a:cubicBezTo>
                  <a:pt x="106410" y="409372"/>
                  <a:pt x="98810" y="413188"/>
                  <a:pt x="95009" y="420820"/>
                </a:cubicBezTo>
                <a:cubicBezTo>
                  <a:pt x="91209" y="424636"/>
                  <a:pt x="91209" y="432268"/>
                  <a:pt x="87408" y="439900"/>
                </a:cubicBezTo>
                <a:cubicBezTo>
                  <a:pt x="83608" y="447532"/>
                  <a:pt x="79808" y="458979"/>
                  <a:pt x="79808" y="466611"/>
                </a:cubicBezTo>
                <a:cubicBezTo>
                  <a:pt x="79808" y="481875"/>
                  <a:pt x="83608" y="493323"/>
                  <a:pt x="91209" y="504770"/>
                </a:cubicBezTo>
                <a:cubicBezTo>
                  <a:pt x="98810" y="512402"/>
                  <a:pt x="102610" y="520034"/>
                  <a:pt x="110211" y="523850"/>
                </a:cubicBezTo>
                <a:cubicBezTo>
                  <a:pt x="114011" y="527666"/>
                  <a:pt x="117811" y="531482"/>
                  <a:pt x="121612" y="535298"/>
                </a:cubicBezTo>
                <a:cubicBezTo>
                  <a:pt x="125412" y="535298"/>
                  <a:pt x="129213" y="535298"/>
                  <a:pt x="129213" y="535298"/>
                </a:cubicBezTo>
                <a:cubicBezTo>
                  <a:pt x="133013" y="539114"/>
                  <a:pt x="136813" y="539114"/>
                  <a:pt x="140614" y="542930"/>
                </a:cubicBezTo>
                <a:cubicBezTo>
                  <a:pt x="148215" y="542930"/>
                  <a:pt x="152015" y="546745"/>
                  <a:pt x="155815" y="546745"/>
                </a:cubicBezTo>
                <a:cubicBezTo>
                  <a:pt x="159616" y="546745"/>
                  <a:pt x="159616" y="550561"/>
                  <a:pt x="159616" y="546745"/>
                </a:cubicBezTo>
                <a:cubicBezTo>
                  <a:pt x="163416" y="550561"/>
                  <a:pt x="163416" y="546745"/>
                  <a:pt x="167216" y="550561"/>
                </a:cubicBezTo>
                <a:cubicBezTo>
                  <a:pt x="171017" y="550561"/>
                  <a:pt x="171017" y="550561"/>
                  <a:pt x="174817" y="550561"/>
                </a:cubicBezTo>
                <a:cubicBezTo>
                  <a:pt x="174817" y="550561"/>
                  <a:pt x="178618" y="550561"/>
                  <a:pt x="178618" y="550561"/>
                </a:cubicBezTo>
                <a:cubicBezTo>
                  <a:pt x="182418" y="550561"/>
                  <a:pt x="190019" y="554377"/>
                  <a:pt x="190019" y="550561"/>
                </a:cubicBezTo>
                <a:cubicBezTo>
                  <a:pt x="197619" y="550561"/>
                  <a:pt x="205220" y="550561"/>
                  <a:pt x="209021" y="550561"/>
                </a:cubicBezTo>
                <a:cubicBezTo>
                  <a:pt x="212821" y="550561"/>
                  <a:pt x="216621" y="550561"/>
                  <a:pt x="216621" y="550561"/>
                </a:cubicBezTo>
                <a:cubicBezTo>
                  <a:pt x="220422" y="550561"/>
                  <a:pt x="224222" y="546745"/>
                  <a:pt x="228022" y="546745"/>
                </a:cubicBezTo>
                <a:cubicBezTo>
                  <a:pt x="231823" y="542930"/>
                  <a:pt x="235623" y="546745"/>
                  <a:pt x="239424" y="542930"/>
                </a:cubicBezTo>
                <a:cubicBezTo>
                  <a:pt x="247024" y="535298"/>
                  <a:pt x="254625" y="531482"/>
                  <a:pt x="258426" y="527666"/>
                </a:cubicBezTo>
                <a:cubicBezTo>
                  <a:pt x="266026" y="523850"/>
                  <a:pt x="269827" y="520034"/>
                  <a:pt x="273627" y="512402"/>
                </a:cubicBezTo>
                <a:cubicBezTo>
                  <a:pt x="277427" y="512402"/>
                  <a:pt x="281228" y="508586"/>
                  <a:pt x="281228" y="504770"/>
                </a:cubicBezTo>
                <a:cubicBezTo>
                  <a:pt x="281228" y="504770"/>
                  <a:pt x="285028" y="500954"/>
                  <a:pt x="285028" y="500954"/>
                </a:cubicBezTo>
                <a:cubicBezTo>
                  <a:pt x="288829" y="497139"/>
                  <a:pt x="288829" y="493323"/>
                  <a:pt x="292629" y="489507"/>
                </a:cubicBezTo>
                <a:cubicBezTo>
                  <a:pt x="292629" y="481875"/>
                  <a:pt x="296429" y="478059"/>
                  <a:pt x="296429" y="470427"/>
                </a:cubicBezTo>
                <a:cubicBezTo>
                  <a:pt x="300230" y="462795"/>
                  <a:pt x="296429" y="455163"/>
                  <a:pt x="296429" y="447532"/>
                </a:cubicBezTo>
                <a:cubicBezTo>
                  <a:pt x="292629" y="432268"/>
                  <a:pt x="288829" y="420820"/>
                  <a:pt x="277427" y="409372"/>
                </a:cubicBezTo>
                <a:cubicBezTo>
                  <a:pt x="273627" y="405556"/>
                  <a:pt x="269827" y="405556"/>
                  <a:pt x="266026" y="405556"/>
                </a:cubicBezTo>
                <a:cubicBezTo>
                  <a:pt x="262226" y="409372"/>
                  <a:pt x="258426" y="413188"/>
                  <a:pt x="258426" y="417004"/>
                </a:cubicBezTo>
                <a:cubicBezTo>
                  <a:pt x="258426" y="424636"/>
                  <a:pt x="262226" y="436084"/>
                  <a:pt x="258426" y="443716"/>
                </a:cubicBezTo>
                <a:cubicBezTo>
                  <a:pt x="258426" y="451348"/>
                  <a:pt x="250825" y="458979"/>
                  <a:pt x="239424" y="462795"/>
                </a:cubicBezTo>
                <a:cubicBezTo>
                  <a:pt x="231823" y="462795"/>
                  <a:pt x="220422" y="458979"/>
                  <a:pt x="212821" y="451348"/>
                </a:cubicBezTo>
                <a:cubicBezTo>
                  <a:pt x="209021" y="451348"/>
                  <a:pt x="209021" y="447532"/>
                  <a:pt x="209021" y="443716"/>
                </a:cubicBezTo>
                <a:cubicBezTo>
                  <a:pt x="197619" y="439900"/>
                  <a:pt x="193819" y="428452"/>
                  <a:pt x="193819" y="417004"/>
                </a:cubicBezTo>
                <a:cubicBezTo>
                  <a:pt x="190019" y="413188"/>
                  <a:pt x="190019" y="405556"/>
                  <a:pt x="193819" y="401741"/>
                </a:cubicBezTo>
                <a:cubicBezTo>
                  <a:pt x="193819" y="390293"/>
                  <a:pt x="197619" y="378845"/>
                  <a:pt x="205220" y="371213"/>
                </a:cubicBezTo>
                <a:cubicBezTo>
                  <a:pt x="209021" y="367397"/>
                  <a:pt x="212821" y="367397"/>
                  <a:pt x="212821" y="363581"/>
                </a:cubicBezTo>
                <a:cubicBezTo>
                  <a:pt x="216621" y="359765"/>
                  <a:pt x="224222" y="355950"/>
                  <a:pt x="228022" y="355950"/>
                </a:cubicBezTo>
                <a:cubicBezTo>
                  <a:pt x="235623" y="352134"/>
                  <a:pt x="239424" y="348318"/>
                  <a:pt x="247024" y="348318"/>
                </a:cubicBezTo>
                <a:cubicBezTo>
                  <a:pt x="250825" y="348318"/>
                  <a:pt x="254625" y="344502"/>
                  <a:pt x="258426" y="348318"/>
                </a:cubicBezTo>
                <a:cubicBezTo>
                  <a:pt x="258426" y="348318"/>
                  <a:pt x="258426" y="348318"/>
                  <a:pt x="258426" y="344502"/>
                </a:cubicBezTo>
                <a:cubicBezTo>
                  <a:pt x="262226" y="348318"/>
                  <a:pt x="266026" y="344502"/>
                  <a:pt x="266026" y="348318"/>
                </a:cubicBezTo>
                <a:cubicBezTo>
                  <a:pt x="273627" y="344502"/>
                  <a:pt x="281228" y="348318"/>
                  <a:pt x="288829" y="348318"/>
                </a:cubicBezTo>
                <a:cubicBezTo>
                  <a:pt x="300230" y="355950"/>
                  <a:pt x="307830" y="359765"/>
                  <a:pt x="319232" y="367397"/>
                </a:cubicBezTo>
                <a:cubicBezTo>
                  <a:pt x="330633" y="382661"/>
                  <a:pt x="345834" y="397925"/>
                  <a:pt x="349635" y="417004"/>
                </a:cubicBezTo>
                <a:cubicBezTo>
                  <a:pt x="349635" y="424636"/>
                  <a:pt x="353435" y="428452"/>
                  <a:pt x="353435" y="436084"/>
                </a:cubicBezTo>
                <a:cubicBezTo>
                  <a:pt x="353435" y="436084"/>
                  <a:pt x="353435" y="436084"/>
                  <a:pt x="353435" y="439900"/>
                </a:cubicBezTo>
                <a:cubicBezTo>
                  <a:pt x="357235" y="451348"/>
                  <a:pt x="353435" y="458979"/>
                  <a:pt x="353435" y="470427"/>
                </a:cubicBezTo>
                <a:cubicBezTo>
                  <a:pt x="357235" y="478059"/>
                  <a:pt x="353435" y="489507"/>
                  <a:pt x="349635" y="500954"/>
                </a:cubicBezTo>
                <a:cubicBezTo>
                  <a:pt x="345834" y="516218"/>
                  <a:pt x="338233" y="527666"/>
                  <a:pt x="330633" y="542930"/>
                </a:cubicBezTo>
                <a:cubicBezTo>
                  <a:pt x="323032" y="550561"/>
                  <a:pt x="319232" y="558193"/>
                  <a:pt x="311631" y="562009"/>
                </a:cubicBezTo>
                <a:cubicBezTo>
                  <a:pt x="304030" y="569641"/>
                  <a:pt x="300230" y="573457"/>
                  <a:pt x="292629" y="577273"/>
                </a:cubicBezTo>
                <a:cubicBezTo>
                  <a:pt x="292629" y="577273"/>
                  <a:pt x="292629" y="581089"/>
                  <a:pt x="288829" y="577273"/>
                </a:cubicBezTo>
                <a:cubicBezTo>
                  <a:pt x="273627" y="588721"/>
                  <a:pt x="258426" y="596352"/>
                  <a:pt x="239424" y="603984"/>
                </a:cubicBezTo>
                <a:cubicBezTo>
                  <a:pt x="235623" y="603984"/>
                  <a:pt x="235623" y="603984"/>
                  <a:pt x="231823" y="603984"/>
                </a:cubicBezTo>
                <a:cubicBezTo>
                  <a:pt x="224222" y="607800"/>
                  <a:pt x="212821" y="607800"/>
                  <a:pt x="205220" y="607800"/>
                </a:cubicBezTo>
                <a:cubicBezTo>
                  <a:pt x="201420" y="611616"/>
                  <a:pt x="193819" y="611616"/>
                  <a:pt x="190019" y="611616"/>
                </a:cubicBezTo>
                <a:cubicBezTo>
                  <a:pt x="186218" y="611616"/>
                  <a:pt x="182418" y="607800"/>
                  <a:pt x="178618" y="611616"/>
                </a:cubicBezTo>
                <a:cubicBezTo>
                  <a:pt x="174817" y="611616"/>
                  <a:pt x="171017" y="607800"/>
                  <a:pt x="163416" y="607800"/>
                </a:cubicBezTo>
                <a:cubicBezTo>
                  <a:pt x="155815" y="607800"/>
                  <a:pt x="152015" y="607800"/>
                  <a:pt x="144414" y="603984"/>
                </a:cubicBezTo>
                <a:cubicBezTo>
                  <a:pt x="140614" y="603984"/>
                  <a:pt x="136813" y="603984"/>
                  <a:pt x="133013" y="603984"/>
                </a:cubicBezTo>
                <a:cubicBezTo>
                  <a:pt x="129213" y="600168"/>
                  <a:pt x="121612" y="600168"/>
                  <a:pt x="114011" y="596352"/>
                </a:cubicBezTo>
                <a:cubicBezTo>
                  <a:pt x="110211" y="592537"/>
                  <a:pt x="106410" y="592537"/>
                  <a:pt x="102610" y="592537"/>
                </a:cubicBezTo>
                <a:cubicBezTo>
                  <a:pt x="91209" y="588721"/>
                  <a:pt x="83608" y="581089"/>
                  <a:pt x="76007" y="577273"/>
                </a:cubicBezTo>
                <a:cubicBezTo>
                  <a:pt x="76007" y="573457"/>
                  <a:pt x="72207" y="573457"/>
                  <a:pt x="72207" y="573457"/>
                </a:cubicBezTo>
                <a:cubicBezTo>
                  <a:pt x="64606" y="562009"/>
                  <a:pt x="57005" y="554377"/>
                  <a:pt x="49405" y="546745"/>
                </a:cubicBezTo>
                <a:cubicBezTo>
                  <a:pt x="41804" y="535298"/>
                  <a:pt x="34203" y="523850"/>
                  <a:pt x="26602" y="512402"/>
                </a:cubicBezTo>
                <a:cubicBezTo>
                  <a:pt x="22802" y="500954"/>
                  <a:pt x="22802" y="489507"/>
                  <a:pt x="19002" y="478059"/>
                </a:cubicBezTo>
                <a:cubicBezTo>
                  <a:pt x="19002" y="470427"/>
                  <a:pt x="19002" y="462795"/>
                  <a:pt x="19002" y="455163"/>
                </a:cubicBezTo>
                <a:cubicBezTo>
                  <a:pt x="22802" y="443716"/>
                  <a:pt x="26602" y="428452"/>
                  <a:pt x="30403" y="417004"/>
                </a:cubicBezTo>
                <a:cubicBezTo>
                  <a:pt x="30403" y="413188"/>
                  <a:pt x="34203" y="413188"/>
                  <a:pt x="34203" y="409372"/>
                </a:cubicBezTo>
                <a:cubicBezTo>
                  <a:pt x="19002" y="394109"/>
                  <a:pt x="7601" y="382661"/>
                  <a:pt x="7601" y="363581"/>
                </a:cubicBezTo>
                <a:cubicBezTo>
                  <a:pt x="3800" y="355950"/>
                  <a:pt x="0" y="348318"/>
                  <a:pt x="0" y="336870"/>
                </a:cubicBezTo>
                <a:cubicBezTo>
                  <a:pt x="0" y="317790"/>
                  <a:pt x="0" y="298711"/>
                  <a:pt x="7601" y="279631"/>
                </a:cubicBezTo>
                <a:cubicBezTo>
                  <a:pt x="7601" y="271999"/>
                  <a:pt x="11401" y="271999"/>
                  <a:pt x="11401" y="264367"/>
                </a:cubicBezTo>
                <a:cubicBezTo>
                  <a:pt x="11401" y="260552"/>
                  <a:pt x="15201" y="256736"/>
                  <a:pt x="19002" y="252920"/>
                </a:cubicBezTo>
                <a:cubicBezTo>
                  <a:pt x="22802" y="241472"/>
                  <a:pt x="30403" y="233840"/>
                  <a:pt x="38004" y="222392"/>
                </a:cubicBezTo>
                <a:cubicBezTo>
                  <a:pt x="45604" y="218576"/>
                  <a:pt x="53205" y="207129"/>
                  <a:pt x="60806" y="203313"/>
                </a:cubicBezTo>
                <a:cubicBezTo>
                  <a:pt x="64606" y="199497"/>
                  <a:pt x="72207" y="199497"/>
                  <a:pt x="76007" y="195681"/>
                </a:cubicBezTo>
                <a:cubicBezTo>
                  <a:pt x="76007" y="191865"/>
                  <a:pt x="83608" y="191865"/>
                  <a:pt x="83608" y="191865"/>
                </a:cubicBezTo>
                <a:cubicBezTo>
                  <a:pt x="98810" y="188049"/>
                  <a:pt x="110211" y="180417"/>
                  <a:pt x="125412" y="184233"/>
                </a:cubicBezTo>
                <a:cubicBezTo>
                  <a:pt x="133013" y="180417"/>
                  <a:pt x="136813" y="184233"/>
                  <a:pt x="140614" y="180417"/>
                </a:cubicBezTo>
                <a:cubicBezTo>
                  <a:pt x="140614" y="180417"/>
                  <a:pt x="140614" y="180417"/>
                  <a:pt x="148215" y="184233"/>
                </a:cubicBezTo>
                <a:cubicBezTo>
                  <a:pt x="148215" y="180417"/>
                  <a:pt x="148215" y="172785"/>
                  <a:pt x="148215" y="168970"/>
                </a:cubicBezTo>
                <a:cubicBezTo>
                  <a:pt x="152015" y="168970"/>
                  <a:pt x="152015" y="165154"/>
                  <a:pt x="152015" y="165154"/>
                </a:cubicBezTo>
                <a:cubicBezTo>
                  <a:pt x="155815" y="153706"/>
                  <a:pt x="159616" y="146074"/>
                  <a:pt x="167216" y="138442"/>
                </a:cubicBezTo>
                <a:cubicBezTo>
                  <a:pt x="171017" y="130810"/>
                  <a:pt x="174817" y="123178"/>
                  <a:pt x="182418" y="119363"/>
                </a:cubicBezTo>
                <a:cubicBezTo>
                  <a:pt x="186218" y="115547"/>
                  <a:pt x="190019" y="111731"/>
                  <a:pt x="193819" y="107915"/>
                </a:cubicBezTo>
                <a:cubicBezTo>
                  <a:pt x="197619" y="107915"/>
                  <a:pt x="201420" y="104099"/>
                  <a:pt x="205220" y="104099"/>
                </a:cubicBezTo>
                <a:cubicBezTo>
                  <a:pt x="205220" y="104099"/>
                  <a:pt x="205220" y="104099"/>
                  <a:pt x="209021" y="104099"/>
                </a:cubicBezTo>
                <a:cubicBezTo>
                  <a:pt x="212821" y="100283"/>
                  <a:pt x="216621" y="96467"/>
                  <a:pt x="224222" y="96467"/>
                </a:cubicBezTo>
                <a:cubicBezTo>
                  <a:pt x="228022" y="92651"/>
                  <a:pt x="239424" y="92651"/>
                  <a:pt x="243224" y="88835"/>
                </a:cubicBezTo>
                <a:cubicBezTo>
                  <a:pt x="247024" y="88835"/>
                  <a:pt x="247024" y="88835"/>
                  <a:pt x="247024" y="88835"/>
                </a:cubicBezTo>
                <a:cubicBezTo>
                  <a:pt x="262226" y="85019"/>
                  <a:pt x="273627" y="81203"/>
                  <a:pt x="285028" y="77387"/>
                </a:cubicBezTo>
                <a:cubicBezTo>
                  <a:pt x="288829" y="77387"/>
                  <a:pt x="292629" y="73572"/>
                  <a:pt x="296429" y="73572"/>
                </a:cubicBezTo>
                <a:cubicBezTo>
                  <a:pt x="296429" y="73572"/>
                  <a:pt x="296429" y="69756"/>
                  <a:pt x="300230" y="69756"/>
                </a:cubicBezTo>
                <a:cubicBezTo>
                  <a:pt x="307830" y="65940"/>
                  <a:pt x="315431" y="62124"/>
                  <a:pt x="323032" y="58308"/>
                </a:cubicBezTo>
                <a:cubicBezTo>
                  <a:pt x="326832" y="50676"/>
                  <a:pt x="334433" y="46860"/>
                  <a:pt x="342034" y="39228"/>
                </a:cubicBezTo>
                <a:cubicBezTo>
                  <a:pt x="349635" y="23965"/>
                  <a:pt x="361036" y="12517"/>
                  <a:pt x="364836" y="1069"/>
                </a:cubicBezTo>
                <a:close/>
              </a:path>
            </a:pathLst>
          </a:custGeom>
          <a:solidFill>
            <a:srgbClr val="87A7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2055" name="MH_SubTitle_2"/>
          <p:cNvSpPr txBox="1">
            <a:spLocks noChangeArrowheads="1"/>
          </p:cNvSpPr>
          <p:nvPr>
            <p:custDataLst>
              <p:tags r:id="rId7"/>
            </p:custDataLst>
          </p:nvPr>
        </p:nvSpPr>
        <p:spPr bwMode="auto">
          <a:xfrm>
            <a:off x="5740392" y="2486591"/>
            <a:ext cx="1858545" cy="1341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defRPr/>
            </a:pPr>
            <a:r>
              <a:rPr lang="en-US" altLang="zh-CN" sz="1350" dirty="0">
                <a:latin typeface="+mn-lt"/>
                <a:ea typeface="+mn-ea"/>
              </a:rPr>
              <a:t>Lorem ipsum dolor</a:t>
            </a:r>
          </a:p>
          <a:p>
            <a:pPr eaLnBrk="1" hangingPunct="1">
              <a:lnSpc>
                <a:spcPct val="130000"/>
              </a:lnSpc>
              <a:defRPr/>
            </a:pPr>
            <a:r>
              <a:rPr lang="en-US" altLang="zh-CN" sz="1350" dirty="0">
                <a:latin typeface="+mn-lt"/>
                <a:ea typeface="+mn-ea"/>
              </a:rPr>
              <a:t>Lorem ipsum dolor</a:t>
            </a:r>
          </a:p>
        </p:txBody>
      </p:sp>
      <p:sp>
        <p:nvSpPr>
          <p:cNvPr id="2056" name="MH_SubTitle_4"/>
          <p:cNvSpPr txBox="1">
            <a:spLocks noChangeArrowheads="1"/>
          </p:cNvSpPr>
          <p:nvPr>
            <p:custDataLst>
              <p:tags r:id="rId8"/>
            </p:custDataLst>
          </p:nvPr>
        </p:nvSpPr>
        <p:spPr bwMode="auto">
          <a:xfrm>
            <a:off x="1545063" y="2486591"/>
            <a:ext cx="1857113" cy="1341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30000"/>
              </a:lnSpc>
              <a:defRPr/>
            </a:pPr>
            <a:r>
              <a:rPr lang="en-US" altLang="zh-CN" sz="1350">
                <a:latin typeface="+mn-lt"/>
                <a:ea typeface="+mn-ea"/>
              </a:rPr>
              <a:t>Lorem ipsum dolor</a:t>
            </a:r>
          </a:p>
          <a:p>
            <a:pPr algn="r" eaLnBrk="1" hangingPunct="1">
              <a:lnSpc>
                <a:spcPct val="130000"/>
              </a:lnSpc>
              <a:defRPr/>
            </a:pPr>
            <a:r>
              <a:rPr lang="en-US" altLang="zh-CN" sz="1350">
                <a:latin typeface="+mn-lt"/>
                <a:ea typeface="+mn-ea"/>
              </a:rPr>
              <a:t>Lorem ipsum dolor</a:t>
            </a:r>
          </a:p>
        </p:txBody>
      </p:sp>
      <p:sp>
        <p:nvSpPr>
          <p:cNvPr id="2058" name="MH_SubTitle_1"/>
          <p:cNvSpPr txBox="1">
            <a:spLocks noChangeArrowheads="1"/>
          </p:cNvSpPr>
          <p:nvPr>
            <p:custDataLst>
              <p:tags r:id="rId9"/>
            </p:custDataLst>
          </p:nvPr>
        </p:nvSpPr>
        <p:spPr bwMode="auto">
          <a:xfrm>
            <a:off x="3632704" y="1043282"/>
            <a:ext cx="1858545" cy="1111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defRPr/>
            </a:pPr>
            <a:r>
              <a:rPr lang="en-US" altLang="zh-CN" sz="1350" dirty="0">
                <a:latin typeface="+mn-lt"/>
                <a:ea typeface="+mn-ea"/>
              </a:rPr>
              <a:t>Lorem ipsum dolor</a:t>
            </a:r>
          </a:p>
          <a:p>
            <a:pPr algn="ctr" eaLnBrk="1" hangingPunct="1">
              <a:lnSpc>
                <a:spcPct val="130000"/>
              </a:lnSpc>
              <a:defRPr/>
            </a:pPr>
            <a:r>
              <a:rPr lang="en-US" altLang="zh-CN" sz="1350" dirty="0">
                <a:latin typeface="+mn-lt"/>
                <a:ea typeface="+mn-ea"/>
              </a:rPr>
              <a:t>Lorem ipsum dolor</a:t>
            </a:r>
          </a:p>
        </p:txBody>
      </p:sp>
      <p:grpSp>
        <p:nvGrpSpPr>
          <p:cNvPr id="12" name="组合 11"/>
          <p:cNvGrpSpPr/>
          <p:nvPr/>
        </p:nvGrpSpPr>
        <p:grpSpPr>
          <a:xfrm>
            <a:off x="2285562" y="0"/>
            <a:ext cx="4572877" cy="850989"/>
            <a:chOff x="2285562" y="0"/>
            <a:chExt cx="4572877" cy="850989"/>
          </a:xfrm>
        </p:grpSpPr>
        <p:grpSp>
          <p:nvGrpSpPr>
            <p:cNvPr id="13" name="组合 12"/>
            <p:cNvGrpSpPr/>
            <p:nvPr/>
          </p:nvGrpSpPr>
          <p:grpSpPr>
            <a:xfrm>
              <a:off x="3248305" y="192293"/>
              <a:ext cx="2783997" cy="617463"/>
              <a:chOff x="10408" y="2007"/>
              <a:chExt cx="4626" cy="1026"/>
            </a:xfrm>
          </p:grpSpPr>
          <p:sp>
            <p:nvSpPr>
              <p:cNvPr id="16" name="文本框 15"/>
              <p:cNvSpPr txBox="1"/>
              <p:nvPr/>
            </p:nvSpPr>
            <p:spPr>
              <a:xfrm>
                <a:off x="10408" y="2007"/>
                <a:ext cx="4398" cy="767"/>
              </a:xfrm>
              <a:prstGeom prst="rect">
                <a:avLst/>
              </a:prstGeom>
              <a:noFill/>
            </p:spPr>
            <p:txBody>
              <a:bodyPr wrap="none" rtlCol="0">
                <a:spAutoFit/>
              </a:bodyPr>
              <a:lstStyle/>
              <a:p>
                <a:pPr algn="ctr"/>
                <a:r>
                  <a:rPr lang="zh-CN" altLang="en-US" sz="2400" dirty="0">
                    <a:solidFill>
                      <a:srgbClr val="87A79B"/>
                    </a:solidFill>
                    <a:latin typeface="方正苏新诗柳楷简体" panose="02000000000000000000" charset="-122"/>
                    <a:ea typeface="创艺简行楷" pitchFamily="2" charset="-122"/>
                  </a:rPr>
                  <a:t>点击输入您的标题</a:t>
                </a:r>
              </a:p>
            </p:txBody>
          </p:sp>
          <p:sp>
            <p:nvSpPr>
              <p:cNvPr id="17" name="文本框 16"/>
              <p:cNvSpPr txBox="1"/>
              <p:nvPr/>
            </p:nvSpPr>
            <p:spPr>
              <a:xfrm>
                <a:off x="10408" y="2573"/>
                <a:ext cx="4626" cy="460"/>
              </a:xfrm>
              <a:prstGeom prst="rect">
                <a:avLst/>
              </a:prstGeom>
              <a:noFill/>
            </p:spPr>
            <p:txBody>
              <a:bodyPr wrap="square" rtlCol="0">
                <a:spAutoFit/>
              </a:bodyPr>
              <a:lstStyle/>
              <a:p>
                <a:pPr algn="dist"/>
                <a:r>
                  <a:rPr lang="zh-CN" altLang="en-US" sz="1200" spc="225" dirty="0">
                    <a:solidFill>
                      <a:schemeClr val="bg2">
                        <a:lumMod val="25000"/>
                      </a:schemeClr>
                    </a:solidFill>
                    <a:latin typeface="方正苏新诗柳楷简体" panose="02000000000000000000" charset="-122"/>
                    <a:ea typeface="创艺简行楷" pitchFamily="2" charset="-122"/>
                  </a:rPr>
                  <a:t>Click enter your title</a:t>
                </a:r>
              </a:p>
            </p:txBody>
          </p:sp>
        </p:grpSp>
        <p:pic>
          <p:nvPicPr>
            <p:cNvPr id="14" name="图片 13" descr="图片包含 室内, 鲜花, 白色&#10;&#10;已生成极高可信度的说明"/>
            <p:cNvPicPr>
              <a:picLocks noChangeAspect="1"/>
            </p:cNvPicPr>
            <p:nvPr/>
          </p:nvPicPr>
          <p:blipFill>
            <a:blip r:embed="rId12" cstate="screen"/>
            <a:stretch>
              <a:fillRect/>
            </a:stretch>
          </p:blipFill>
          <p:spPr>
            <a:xfrm flipV="1">
              <a:off x="2285562" y="0"/>
              <a:ext cx="1003067" cy="850989"/>
            </a:xfrm>
            <a:prstGeom prst="rect">
              <a:avLst/>
            </a:prstGeom>
          </p:spPr>
        </p:pic>
        <p:pic>
          <p:nvPicPr>
            <p:cNvPr id="15" name="图片 14" descr="图片包含 室内, 鲜花, 白色&#10;&#10;已生成极高可信度的说明"/>
            <p:cNvPicPr>
              <a:picLocks noChangeAspect="1"/>
            </p:cNvPicPr>
            <p:nvPr/>
          </p:nvPicPr>
          <p:blipFill>
            <a:blip r:embed="rId12" cstate="screen"/>
            <a:stretch>
              <a:fillRect/>
            </a:stretch>
          </p:blipFill>
          <p:spPr>
            <a:xfrm flipH="1" flipV="1">
              <a:off x="5855372" y="0"/>
              <a:ext cx="1003067" cy="850989"/>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4500">
        <p:random/>
      </p:transition>
    </mc:Choice>
    <mc:Fallback xmlns="">
      <p:transition spd="slow" advTm="45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anim calcmode="lin" valueType="num">
                                      <p:cBhvr>
                                        <p:cTn id="10" dur="500" fill="hold"/>
                                        <p:tgtEl>
                                          <p:spTgt spid="23"/>
                                        </p:tgtEl>
                                        <p:attrNameLst>
                                          <p:attrName>ppt_x</p:attrName>
                                        </p:attrNameLst>
                                      </p:cBhvr>
                                      <p:tavLst>
                                        <p:tav tm="0">
                                          <p:val>
                                            <p:fltVal val="0.5"/>
                                          </p:val>
                                        </p:tav>
                                        <p:tav tm="100000">
                                          <p:val>
                                            <p:strVal val="#ppt_x"/>
                                          </p:val>
                                        </p:tav>
                                      </p:tavLst>
                                    </p:anim>
                                    <p:anim calcmode="lin" valueType="num">
                                      <p:cBhvr>
                                        <p:cTn id="11" dur="500" fill="hold"/>
                                        <p:tgtEl>
                                          <p:spTgt spid="23"/>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2058"/>
                                        </p:tgtEl>
                                        <p:attrNameLst>
                                          <p:attrName>style.visibility</p:attrName>
                                        </p:attrNameLst>
                                      </p:cBhvr>
                                      <p:to>
                                        <p:strVal val="visible"/>
                                      </p:to>
                                    </p:set>
                                    <p:animEffect transition="in" filter="wipe(down)">
                                      <p:cBhvr>
                                        <p:cTn id="15" dur="500"/>
                                        <p:tgtEl>
                                          <p:spTgt spid="2058"/>
                                        </p:tgtEl>
                                      </p:cBhvr>
                                    </p:animEffect>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anim calcmode="lin" valueType="num">
                                      <p:cBhvr>
                                        <p:cTn id="22" dur="500" fill="hold"/>
                                        <p:tgtEl>
                                          <p:spTgt spid="22"/>
                                        </p:tgtEl>
                                        <p:attrNameLst>
                                          <p:attrName>ppt_x</p:attrName>
                                        </p:attrNameLst>
                                      </p:cBhvr>
                                      <p:tavLst>
                                        <p:tav tm="0">
                                          <p:val>
                                            <p:fltVal val="0.5"/>
                                          </p:val>
                                        </p:tav>
                                        <p:tav tm="100000">
                                          <p:val>
                                            <p:strVal val="#ppt_x"/>
                                          </p:val>
                                        </p:tav>
                                      </p:tavLst>
                                    </p:anim>
                                    <p:anim calcmode="lin" valueType="num">
                                      <p:cBhvr>
                                        <p:cTn id="23" dur="500" fill="hold"/>
                                        <p:tgtEl>
                                          <p:spTgt spid="22"/>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4" fill="hold" grpId="0" nodeType="afterEffect">
                                  <p:stCondLst>
                                    <p:cond delay="0"/>
                                  </p:stCondLst>
                                  <p:childTnLst>
                                    <p:set>
                                      <p:cBhvr>
                                        <p:cTn id="26" dur="1" fill="hold">
                                          <p:stCondLst>
                                            <p:cond delay="0"/>
                                          </p:stCondLst>
                                        </p:cTn>
                                        <p:tgtEl>
                                          <p:spTgt spid="2055"/>
                                        </p:tgtEl>
                                        <p:attrNameLst>
                                          <p:attrName>style.visibility</p:attrName>
                                        </p:attrNameLst>
                                      </p:cBhvr>
                                      <p:to>
                                        <p:strVal val="visible"/>
                                      </p:to>
                                    </p:set>
                                    <p:animEffect transition="in" filter="wipe(down)">
                                      <p:cBhvr>
                                        <p:cTn id="27" dur="500"/>
                                        <p:tgtEl>
                                          <p:spTgt spid="2055"/>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500" fill="hold"/>
                                        <p:tgtEl>
                                          <p:spTgt spid="25"/>
                                        </p:tgtEl>
                                        <p:attrNameLst>
                                          <p:attrName>ppt_w</p:attrName>
                                        </p:attrNameLst>
                                      </p:cBhvr>
                                      <p:tavLst>
                                        <p:tav tm="0">
                                          <p:val>
                                            <p:fltVal val="0"/>
                                          </p:val>
                                        </p:tav>
                                        <p:tav tm="100000">
                                          <p:val>
                                            <p:strVal val="#ppt_w"/>
                                          </p:val>
                                        </p:tav>
                                      </p:tavLst>
                                    </p:anim>
                                    <p:anim calcmode="lin" valueType="num">
                                      <p:cBhvr>
                                        <p:cTn id="32" dur="500" fill="hold"/>
                                        <p:tgtEl>
                                          <p:spTgt spid="25"/>
                                        </p:tgtEl>
                                        <p:attrNameLst>
                                          <p:attrName>ppt_h</p:attrName>
                                        </p:attrNameLst>
                                      </p:cBhvr>
                                      <p:tavLst>
                                        <p:tav tm="0">
                                          <p:val>
                                            <p:fltVal val="0"/>
                                          </p:val>
                                        </p:tav>
                                        <p:tav tm="100000">
                                          <p:val>
                                            <p:strVal val="#ppt_h"/>
                                          </p:val>
                                        </p:tav>
                                      </p:tavLst>
                                    </p:anim>
                                    <p:animEffect transition="in" filter="fade">
                                      <p:cBhvr>
                                        <p:cTn id="33" dur="500"/>
                                        <p:tgtEl>
                                          <p:spTgt spid="25"/>
                                        </p:tgtEl>
                                      </p:cBhvr>
                                    </p:animEffect>
                                    <p:anim calcmode="lin" valueType="num">
                                      <p:cBhvr>
                                        <p:cTn id="34" dur="500" fill="hold"/>
                                        <p:tgtEl>
                                          <p:spTgt spid="25"/>
                                        </p:tgtEl>
                                        <p:attrNameLst>
                                          <p:attrName>ppt_x</p:attrName>
                                        </p:attrNameLst>
                                      </p:cBhvr>
                                      <p:tavLst>
                                        <p:tav tm="0">
                                          <p:val>
                                            <p:fltVal val="0.5"/>
                                          </p:val>
                                        </p:tav>
                                        <p:tav tm="100000">
                                          <p:val>
                                            <p:strVal val="#ppt_x"/>
                                          </p:val>
                                        </p:tav>
                                      </p:tavLst>
                                    </p:anim>
                                    <p:anim calcmode="lin" valueType="num">
                                      <p:cBhvr>
                                        <p:cTn id="35" dur="500" fill="hold"/>
                                        <p:tgtEl>
                                          <p:spTgt spid="2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22" presetClass="entr" presetSubtype="4" fill="hold" grpId="0" nodeType="afterEffect">
                                  <p:stCondLst>
                                    <p:cond delay="0"/>
                                  </p:stCondLst>
                                  <p:childTnLst>
                                    <p:set>
                                      <p:cBhvr>
                                        <p:cTn id="38" dur="1" fill="hold">
                                          <p:stCondLst>
                                            <p:cond delay="0"/>
                                          </p:stCondLst>
                                        </p:cTn>
                                        <p:tgtEl>
                                          <p:spTgt spid="2057"/>
                                        </p:tgtEl>
                                        <p:attrNameLst>
                                          <p:attrName>style.visibility</p:attrName>
                                        </p:attrNameLst>
                                      </p:cBhvr>
                                      <p:to>
                                        <p:strVal val="visible"/>
                                      </p:to>
                                    </p:set>
                                    <p:animEffect transition="in" filter="wipe(down)">
                                      <p:cBhvr>
                                        <p:cTn id="39" dur="500"/>
                                        <p:tgtEl>
                                          <p:spTgt spid="2057"/>
                                        </p:tgtEl>
                                      </p:cBhvr>
                                    </p:animEffect>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22" presetClass="entr" presetSubtype="4" fill="hold" grpId="0" nodeType="afterEffect">
                                  <p:stCondLst>
                                    <p:cond delay="0"/>
                                  </p:stCondLst>
                                  <p:childTnLst>
                                    <p:set>
                                      <p:cBhvr>
                                        <p:cTn id="50" dur="1" fill="hold">
                                          <p:stCondLst>
                                            <p:cond delay="0"/>
                                          </p:stCondLst>
                                        </p:cTn>
                                        <p:tgtEl>
                                          <p:spTgt spid="2056"/>
                                        </p:tgtEl>
                                        <p:attrNameLst>
                                          <p:attrName>style.visibility</p:attrName>
                                        </p:attrNameLst>
                                      </p:cBhvr>
                                      <p:to>
                                        <p:strVal val="visible"/>
                                      </p:to>
                                    </p:set>
                                    <p:animEffect transition="in" filter="wipe(down)">
                                      <p:cBhvr>
                                        <p:cTn id="51" dur="5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7" grpId="0"/>
      <p:bldP spid="22" grpId="0" animBg="1"/>
      <p:bldP spid="23" grpId="0" animBg="1"/>
      <p:bldP spid="24" grpId="0" animBg="1"/>
      <p:bldP spid="25" grpId="0" animBg="1"/>
      <p:bldP spid="2055" grpId="0"/>
      <p:bldP spid="2056" grpId="0"/>
      <p:bldP spid="205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589637" y="1672830"/>
            <a:ext cx="1182290" cy="1188244"/>
            <a:chOff x="2153842" y="1672830"/>
            <a:chExt cx="1182290" cy="1188244"/>
          </a:xfrm>
        </p:grpSpPr>
        <p:sp>
          <p:nvSpPr>
            <p:cNvPr id="2051" name="MH_SubTitle_1"/>
            <p:cNvSpPr>
              <a:spLocks noEditPoints="1"/>
            </p:cNvSpPr>
            <p:nvPr>
              <p:custDataLst>
                <p:tags r:id="rId9"/>
              </p:custDataLst>
            </p:nvPr>
          </p:nvSpPr>
          <p:spPr bwMode="auto">
            <a:xfrm>
              <a:off x="2153842" y="1804989"/>
              <a:ext cx="1182290" cy="997744"/>
            </a:xfrm>
            <a:custGeom>
              <a:avLst/>
              <a:gdLst>
                <a:gd name="T0" fmla="*/ 2147483646 w 532"/>
                <a:gd name="T1" fmla="*/ 2147483646 h 449"/>
                <a:gd name="T2" fmla="*/ 2147483646 w 532"/>
                <a:gd name="T3" fmla="*/ 2147483646 h 449"/>
                <a:gd name="T4" fmla="*/ 2147483646 w 532"/>
                <a:gd name="T5" fmla="*/ 2147483646 h 449"/>
                <a:gd name="T6" fmla="*/ 2147483646 w 532"/>
                <a:gd name="T7" fmla="*/ 2147483646 h 449"/>
                <a:gd name="T8" fmla="*/ 2147483646 w 532"/>
                <a:gd name="T9" fmla="*/ 2147483646 h 449"/>
                <a:gd name="T10" fmla="*/ 2147483646 w 532"/>
                <a:gd name="T11" fmla="*/ 2147483646 h 449"/>
                <a:gd name="T12" fmla="*/ 2147483646 w 532"/>
                <a:gd name="T13" fmla="*/ 2147483646 h 449"/>
                <a:gd name="T14" fmla="*/ 2147483646 w 532"/>
                <a:gd name="T15" fmla="*/ 2147483646 h 449"/>
                <a:gd name="T16" fmla="*/ 2147483646 w 532"/>
                <a:gd name="T17" fmla="*/ 2147483646 h 449"/>
                <a:gd name="T18" fmla="*/ 2147483646 w 532"/>
                <a:gd name="T19" fmla="*/ 2147483646 h 449"/>
                <a:gd name="T20" fmla="*/ 2147483646 w 532"/>
                <a:gd name="T21" fmla="*/ 2147483646 h 449"/>
                <a:gd name="T22" fmla="*/ 2147483646 w 532"/>
                <a:gd name="T23" fmla="*/ 2147483646 h 449"/>
                <a:gd name="T24" fmla="*/ 2147483646 w 532"/>
                <a:gd name="T25" fmla="*/ 2147483646 h 449"/>
                <a:gd name="T26" fmla="*/ 2147483646 w 532"/>
                <a:gd name="T27" fmla="*/ 2147483646 h 449"/>
                <a:gd name="T28" fmla="*/ 2147483646 w 532"/>
                <a:gd name="T29" fmla="*/ 2147483646 h 449"/>
                <a:gd name="T30" fmla="*/ 2147483646 w 532"/>
                <a:gd name="T31" fmla="*/ 2147483646 h 449"/>
                <a:gd name="T32" fmla="*/ 2147483646 w 532"/>
                <a:gd name="T33" fmla="*/ 2147483646 h 449"/>
                <a:gd name="T34" fmla="*/ 2147483646 w 532"/>
                <a:gd name="T35" fmla="*/ 2147483646 h 449"/>
                <a:gd name="T36" fmla="*/ 2147483646 w 532"/>
                <a:gd name="T37" fmla="*/ 2147483646 h 449"/>
                <a:gd name="T38" fmla="*/ 2147483646 w 532"/>
                <a:gd name="T39" fmla="*/ 2147483646 h 449"/>
                <a:gd name="T40" fmla="*/ 2147483646 w 532"/>
                <a:gd name="T41" fmla="*/ 2147483646 h 449"/>
                <a:gd name="T42" fmla="*/ 2147483646 w 532"/>
                <a:gd name="T43" fmla="*/ 2147483646 h 449"/>
                <a:gd name="T44" fmla="*/ 2147483646 w 532"/>
                <a:gd name="T45" fmla="*/ 2147483646 h 449"/>
                <a:gd name="T46" fmla="*/ 2147483646 w 532"/>
                <a:gd name="T47" fmla="*/ 2147483646 h 449"/>
                <a:gd name="T48" fmla="*/ 2147483646 w 532"/>
                <a:gd name="T49" fmla="*/ 2147483646 h 449"/>
                <a:gd name="T50" fmla="*/ 2147483646 w 532"/>
                <a:gd name="T51" fmla="*/ 2147483646 h 449"/>
                <a:gd name="T52" fmla="*/ 2147483646 w 532"/>
                <a:gd name="T53" fmla="*/ 2147483646 h 449"/>
                <a:gd name="T54" fmla="*/ 2147483646 w 532"/>
                <a:gd name="T55" fmla="*/ 2147483646 h 449"/>
                <a:gd name="T56" fmla="*/ 2147483646 w 532"/>
                <a:gd name="T57" fmla="*/ 2147483646 h 449"/>
                <a:gd name="T58" fmla="*/ 2147483646 w 532"/>
                <a:gd name="T59" fmla="*/ 2147483646 h 449"/>
                <a:gd name="T60" fmla="*/ 2147483646 w 532"/>
                <a:gd name="T61" fmla="*/ 2147483646 h 449"/>
                <a:gd name="T62" fmla="*/ 2147483646 w 532"/>
                <a:gd name="T63" fmla="*/ 2147483646 h 449"/>
                <a:gd name="T64" fmla="*/ 2147483646 w 532"/>
                <a:gd name="T65" fmla="*/ 2147483646 h 449"/>
                <a:gd name="T66" fmla="*/ 2147483646 w 532"/>
                <a:gd name="T67" fmla="*/ 2147483646 h 449"/>
                <a:gd name="T68" fmla="*/ 2147483646 w 532"/>
                <a:gd name="T69" fmla="*/ 2147483646 h 449"/>
                <a:gd name="T70" fmla="*/ 2147483646 w 532"/>
                <a:gd name="T71" fmla="*/ 2147483646 h 449"/>
                <a:gd name="T72" fmla="*/ 2147483646 w 532"/>
                <a:gd name="T73" fmla="*/ 2147483646 h 449"/>
                <a:gd name="T74" fmla="*/ 2147483646 w 532"/>
                <a:gd name="T75" fmla="*/ 2147483646 h 449"/>
                <a:gd name="T76" fmla="*/ 2147483646 w 532"/>
                <a:gd name="T77" fmla="*/ 2147483646 h 449"/>
                <a:gd name="T78" fmla="*/ 2147483646 w 532"/>
                <a:gd name="T79" fmla="*/ 2147483646 h 449"/>
                <a:gd name="T80" fmla="*/ 2147483646 w 532"/>
                <a:gd name="T81" fmla="*/ 2147483646 h 449"/>
                <a:gd name="T82" fmla="*/ 2147483646 w 532"/>
                <a:gd name="T83" fmla="*/ 2147483646 h 449"/>
                <a:gd name="T84" fmla="*/ 2147483646 w 532"/>
                <a:gd name="T85" fmla="*/ 2147483646 h 449"/>
                <a:gd name="T86" fmla="*/ 2147483646 w 532"/>
                <a:gd name="T87" fmla="*/ 2147483646 h 449"/>
                <a:gd name="T88" fmla="*/ 2147483646 w 532"/>
                <a:gd name="T89" fmla="*/ 2147483646 h 449"/>
                <a:gd name="T90" fmla="*/ 2147483646 w 532"/>
                <a:gd name="T91" fmla="*/ 2147483646 h 449"/>
                <a:gd name="T92" fmla="*/ 2147483646 w 532"/>
                <a:gd name="T93" fmla="*/ 2147483646 h 449"/>
                <a:gd name="T94" fmla="*/ 2147483646 w 532"/>
                <a:gd name="T95" fmla="*/ 2147483646 h 449"/>
                <a:gd name="T96" fmla="*/ 2147483646 w 532"/>
                <a:gd name="T97" fmla="*/ 2147483646 h 449"/>
                <a:gd name="T98" fmla="*/ 2147483646 w 532"/>
                <a:gd name="T99" fmla="*/ 2147483646 h 449"/>
                <a:gd name="T100" fmla="*/ 2147483646 w 532"/>
                <a:gd name="T101" fmla="*/ 2147483646 h 449"/>
                <a:gd name="T102" fmla="*/ 2147483646 w 532"/>
                <a:gd name="T103" fmla="*/ 2147483646 h 449"/>
                <a:gd name="T104" fmla="*/ 2147483646 w 532"/>
                <a:gd name="T105" fmla="*/ 2147483646 h 449"/>
                <a:gd name="T106" fmla="*/ 2147483646 w 532"/>
                <a:gd name="T107" fmla="*/ 2147483646 h 449"/>
                <a:gd name="T108" fmla="*/ 2147483646 w 532"/>
                <a:gd name="T109" fmla="*/ 2147483646 h 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32"/>
                <a:gd name="T166" fmla="*/ 0 h 449"/>
                <a:gd name="T167" fmla="*/ 532 w 532"/>
                <a:gd name="T168" fmla="*/ 449 h 44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32" h="449">
                  <a:moveTo>
                    <a:pt x="531" y="170"/>
                  </a:moveTo>
                  <a:cubicBezTo>
                    <a:pt x="532" y="166"/>
                    <a:pt x="529" y="162"/>
                    <a:pt x="530" y="157"/>
                  </a:cubicBezTo>
                  <a:cubicBezTo>
                    <a:pt x="530" y="157"/>
                    <a:pt x="530" y="157"/>
                    <a:pt x="530" y="157"/>
                  </a:cubicBezTo>
                  <a:cubicBezTo>
                    <a:pt x="529" y="153"/>
                    <a:pt x="528" y="149"/>
                    <a:pt x="524" y="146"/>
                  </a:cubicBezTo>
                  <a:cubicBezTo>
                    <a:pt x="525" y="146"/>
                    <a:pt x="525" y="145"/>
                    <a:pt x="526" y="145"/>
                  </a:cubicBezTo>
                  <a:cubicBezTo>
                    <a:pt x="526" y="140"/>
                    <a:pt x="525" y="137"/>
                    <a:pt x="521" y="133"/>
                  </a:cubicBezTo>
                  <a:cubicBezTo>
                    <a:pt x="519" y="109"/>
                    <a:pt x="505" y="90"/>
                    <a:pt x="490" y="72"/>
                  </a:cubicBezTo>
                  <a:cubicBezTo>
                    <a:pt x="489" y="72"/>
                    <a:pt x="489" y="72"/>
                    <a:pt x="489" y="72"/>
                  </a:cubicBezTo>
                  <a:cubicBezTo>
                    <a:pt x="487" y="65"/>
                    <a:pt x="481" y="57"/>
                    <a:pt x="474" y="52"/>
                  </a:cubicBezTo>
                  <a:cubicBezTo>
                    <a:pt x="474" y="52"/>
                    <a:pt x="474" y="52"/>
                    <a:pt x="474" y="52"/>
                  </a:cubicBezTo>
                  <a:cubicBezTo>
                    <a:pt x="474" y="53"/>
                    <a:pt x="474" y="53"/>
                    <a:pt x="474" y="53"/>
                  </a:cubicBezTo>
                  <a:cubicBezTo>
                    <a:pt x="475" y="53"/>
                    <a:pt x="475" y="53"/>
                    <a:pt x="475" y="53"/>
                  </a:cubicBezTo>
                  <a:cubicBezTo>
                    <a:pt x="475" y="53"/>
                    <a:pt x="475" y="54"/>
                    <a:pt x="474" y="55"/>
                  </a:cubicBezTo>
                  <a:cubicBezTo>
                    <a:pt x="471" y="51"/>
                    <a:pt x="468" y="46"/>
                    <a:pt x="462" y="46"/>
                  </a:cubicBezTo>
                  <a:cubicBezTo>
                    <a:pt x="459" y="43"/>
                    <a:pt x="452" y="40"/>
                    <a:pt x="453" y="36"/>
                  </a:cubicBezTo>
                  <a:cubicBezTo>
                    <a:pt x="423" y="15"/>
                    <a:pt x="389" y="5"/>
                    <a:pt x="351" y="1"/>
                  </a:cubicBezTo>
                  <a:cubicBezTo>
                    <a:pt x="348" y="0"/>
                    <a:pt x="343" y="6"/>
                    <a:pt x="342" y="0"/>
                  </a:cubicBezTo>
                  <a:cubicBezTo>
                    <a:pt x="331" y="5"/>
                    <a:pt x="315" y="2"/>
                    <a:pt x="307" y="12"/>
                  </a:cubicBezTo>
                  <a:cubicBezTo>
                    <a:pt x="310" y="13"/>
                    <a:pt x="311" y="16"/>
                    <a:pt x="311" y="18"/>
                  </a:cubicBezTo>
                  <a:cubicBezTo>
                    <a:pt x="314" y="18"/>
                    <a:pt x="315" y="17"/>
                    <a:pt x="317" y="17"/>
                  </a:cubicBezTo>
                  <a:cubicBezTo>
                    <a:pt x="325" y="19"/>
                    <a:pt x="334" y="21"/>
                    <a:pt x="341" y="26"/>
                  </a:cubicBezTo>
                  <a:cubicBezTo>
                    <a:pt x="348" y="26"/>
                    <a:pt x="355" y="30"/>
                    <a:pt x="360" y="34"/>
                  </a:cubicBezTo>
                  <a:cubicBezTo>
                    <a:pt x="361" y="41"/>
                    <a:pt x="365" y="46"/>
                    <a:pt x="371" y="48"/>
                  </a:cubicBezTo>
                  <a:cubicBezTo>
                    <a:pt x="379" y="54"/>
                    <a:pt x="384" y="60"/>
                    <a:pt x="392" y="66"/>
                  </a:cubicBezTo>
                  <a:cubicBezTo>
                    <a:pt x="391" y="72"/>
                    <a:pt x="399" y="71"/>
                    <a:pt x="402" y="73"/>
                  </a:cubicBezTo>
                  <a:cubicBezTo>
                    <a:pt x="403" y="75"/>
                    <a:pt x="405" y="76"/>
                    <a:pt x="403" y="78"/>
                  </a:cubicBezTo>
                  <a:cubicBezTo>
                    <a:pt x="407" y="83"/>
                    <a:pt x="415" y="87"/>
                    <a:pt x="416" y="93"/>
                  </a:cubicBezTo>
                  <a:cubicBezTo>
                    <a:pt x="423" y="99"/>
                    <a:pt x="427" y="107"/>
                    <a:pt x="429" y="116"/>
                  </a:cubicBezTo>
                  <a:cubicBezTo>
                    <a:pt x="436" y="123"/>
                    <a:pt x="436" y="134"/>
                    <a:pt x="439" y="144"/>
                  </a:cubicBezTo>
                  <a:cubicBezTo>
                    <a:pt x="446" y="161"/>
                    <a:pt x="446" y="180"/>
                    <a:pt x="446" y="199"/>
                  </a:cubicBezTo>
                  <a:cubicBezTo>
                    <a:pt x="446" y="208"/>
                    <a:pt x="443" y="220"/>
                    <a:pt x="446" y="228"/>
                  </a:cubicBezTo>
                  <a:cubicBezTo>
                    <a:pt x="441" y="230"/>
                    <a:pt x="448" y="235"/>
                    <a:pt x="443" y="237"/>
                  </a:cubicBezTo>
                  <a:cubicBezTo>
                    <a:pt x="447" y="242"/>
                    <a:pt x="440" y="246"/>
                    <a:pt x="441" y="252"/>
                  </a:cubicBezTo>
                  <a:cubicBezTo>
                    <a:pt x="441" y="259"/>
                    <a:pt x="436" y="264"/>
                    <a:pt x="435" y="270"/>
                  </a:cubicBezTo>
                  <a:cubicBezTo>
                    <a:pt x="429" y="274"/>
                    <a:pt x="432" y="283"/>
                    <a:pt x="426" y="286"/>
                  </a:cubicBezTo>
                  <a:cubicBezTo>
                    <a:pt x="424" y="300"/>
                    <a:pt x="409" y="308"/>
                    <a:pt x="408" y="322"/>
                  </a:cubicBezTo>
                  <a:cubicBezTo>
                    <a:pt x="420" y="329"/>
                    <a:pt x="430" y="313"/>
                    <a:pt x="441" y="312"/>
                  </a:cubicBezTo>
                  <a:cubicBezTo>
                    <a:pt x="430" y="320"/>
                    <a:pt x="430" y="320"/>
                    <a:pt x="430" y="320"/>
                  </a:cubicBezTo>
                  <a:cubicBezTo>
                    <a:pt x="437" y="319"/>
                    <a:pt x="437" y="319"/>
                    <a:pt x="437" y="319"/>
                  </a:cubicBezTo>
                  <a:cubicBezTo>
                    <a:pt x="428" y="326"/>
                    <a:pt x="419" y="335"/>
                    <a:pt x="408" y="339"/>
                  </a:cubicBezTo>
                  <a:cubicBezTo>
                    <a:pt x="409" y="343"/>
                    <a:pt x="413" y="337"/>
                    <a:pt x="416" y="339"/>
                  </a:cubicBezTo>
                  <a:cubicBezTo>
                    <a:pt x="410" y="344"/>
                    <a:pt x="401" y="348"/>
                    <a:pt x="397" y="352"/>
                  </a:cubicBezTo>
                  <a:cubicBezTo>
                    <a:pt x="403" y="349"/>
                    <a:pt x="410" y="347"/>
                    <a:pt x="416" y="342"/>
                  </a:cubicBezTo>
                  <a:cubicBezTo>
                    <a:pt x="438" y="335"/>
                    <a:pt x="455" y="308"/>
                    <a:pt x="472" y="292"/>
                  </a:cubicBezTo>
                  <a:cubicBezTo>
                    <a:pt x="474" y="293"/>
                    <a:pt x="474" y="293"/>
                    <a:pt x="474" y="293"/>
                  </a:cubicBezTo>
                  <a:cubicBezTo>
                    <a:pt x="456" y="323"/>
                    <a:pt x="425" y="347"/>
                    <a:pt x="395" y="361"/>
                  </a:cubicBezTo>
                  <a:cubicBezTo>
                    <a:pt x="382" y="360"/>
                    <a:pt x="374" y="374"/>
                    <a:pt x="362" y="375"/>
                  </a:cubicBezTo>
                  <a:cubicBezTo>
                    <a:pt x="355" y="381"/>
                    <a:pt x="346" y="383"/>
                    <a:pt x="338" y="387"/>
                  </a:cubicBezTo>
                  <a:cubicBezTo>
                    <a:pt x="336" y="383"/>
                    <a:pt x="336" y="383"/>
                    <a:pt x="336" y="383"/>
                  </a:cubicBezTo>
                  <a:cubicBezTo>
                    <a:pt x="339" y="380"/>
                    <a:pt x="342" y="379"/>
                    <a:pt x="345" y="377"/>
                  </a:cubicBezTo>
                  <a:cubicBezTo>
                    <a:pt x="353" y="373"/>
                    <a:pt x="353" y="373"/>
                    <a:pt x="353" y="373"/>
                  </a:cubicBezTo>
                  <a:cubicBezTo>
                    <a:pt x="359" y="368"/>
                    <a:pt x="365" y="363"/>
                    <a:pt x="372" y="360"/>
                  </a:cubicBezTo>
                  <a:cubicBezTo>
                    <a:pt x="372" y="360"/>
                    <a:pt x="372" y="359"/>
                    <a:pt x="372" y="359"/>
                  </a:cubicBezTo>
                  <a:cubicBezTo>
                    <a:pt x="377" y="351"/>
                    <a:pt x="387" y="349"/>
                    <a:pt x="391" y="342"/>
                  </a:cubicBezTo>
                  <a:cubicBezTo>
                    <a:pt x="398" y="328"/>
                    <a:pt x="408" y="315"/>
                    <a:pt x="414" y="300"/>
                  </a:cubicBezTo>
                  <a:cubicBezTo>
                    <a:pt x="412" y="294"/>
                    <a:pt x="420" y="287"/>
                    <a:pt x="419" y="278"/>
                  </a:cubicBezTo>
                  <a:cubicBezTo>
                    <a:pt x="424" y="276"/>
                    <a:pt x="421" y="270"/>
                    <a:pt x="424" y="267"/>
                  </a:cubicBezTo>
                  <a:cubicBezTo>
                    <a:pt x="429" y="260"/>
                    <a:pt x="422" y="251"/>
                    <a:pt x="427" y="244"/>
                  </a:cubicBezTo>
                  <a:cubicBezTo>
                    <a:pt x="425" y="237"/>
                    <a:pt x="433" y="231"/>
                    <a:pt x="426" y="226"/>
                  </a:cubicBezTo>
                  <a:cubicBezTo>
                    <a:pt x="429" y="224"/>
                    <a:pt x="424" y="220"/>
                    <a:pt x="428" y="218"/>
                  </a:cubicBezTo>
                  <a:cubicBezTo>
                    <a:pt x="426" y="203"/>
                    <a:pt x="426" y="203"/>
                    <a:pt x="426" y="203"/>
                  </a:cubicBezTo>
                  <a:cubicBezTo>
                    <a:pt x="428" y="200"/>
                    <a:pt x="426" y="195"/>
                    <a:pt x="426" y="191"/>
                  </a:cubicBezTo>
                  <a:cubicBezTo>
                    <a:pt x="431" y="186"/>
                    <a:pt x="421" y="185"/>
                    <a:pt x="424" y="180"/>
                  </a:cubicBezTo>
                  <a:cubicBezTo>
                    <a:pt x="420" y="176"/>
                    <a:pt x="422" y="169"/>
                    <a:pt x="422" y="166"/>
                  </a:cubicBezTo>
                  <a:cubicBezTo>
                    <a:pt x="421" y="165"/>
                    <a:pt x="418" y="164"/>
                    <a:pt x="420" y="162"/>
                  </a:cubicBezTo>
                  <a:cubicBezTo>
                    <a:pt x="416" y="155"/>
                    <a:pt x="416" y="147"/>
                    <a:pt x="414" y="141"/>
                  </a:cubicBezTo>
                  <a:cubicBezTo>
                    <a:pt x="412" y="140"/>
                    <a:pt x="412" y="138"/>
                    <a:pt x="412" y="135"/>
                  </a:cubicBezTo>
                  <a:cubicBezTo>
                    <a:pt x="405" y="130"/>
                    <a:pt x="406" y="122"/>
                    <a:pt x="400" y="116"/>
                  </a:cubicBezTo>
                  <a:cubicBezTo>
                    <a:pt x="401" y="109"/>
                    <a:pt x="391" y="108"/>
                    <a:pt x="391" y="101"/>
                  </a:cubicBezTo>
                  <a:cubicBezTo>
                    <a:pt x="386" y="98"/>
                    <a:pt x="389" y="93"/>
                    <a:pt x="383" y="90"/>
                  </a:cubicBezTo>
                  <a:cubicBezTo>
                    <a:pt x="378" y="85"/>
                    <a:pt x="374" y="80"/>
                    <a:pt x="369" y="75"/>
                  </a:cubicBezTo>
                  <a:cubicBezTo>
                    <a:pt x="368" y="68"/>
                    <a:pt x="360" y="66"/>
                    <a:pt x="355" y="64"/>
                  </a:cubicBezTo>
                  <a:cubicBezTo>
                    <a:pt x="348" y="61"/>
                    <a:pt x="348" y="50"/>
                    <a:pt x="339" y="52"/>
                  </a:cubicBezTo>
                  <a:cubicBezTo>
                    <a:pt x="334" y="44"/>
                    <a:pt x="323" y="48"/>
                    <a:pt x="320" y="39"/>
                  </a:cubicBezTo>
                  <a:cubicBezTo>
                    <a:pt x="313" y="41"/>
                    <a:pt x="310" y="33"/>
                    <a:pt x="303" y="35"/>
                  </a:cubicBezTo>
                  <a:cubicBezTo>
                    <a:pt x="297" y="32"/>
                    <a:pt x="290" y="31"/>
                    <a:pt x="283" y="29"/>
                  </a:cubicBezTo>
                  <a:cubicBezTo>
                    <a:pt x="279" y="28"/>
                    <a:pt x="275" y="28"/>
                    <a:pt x="272" y="26"/>
                  </a:cubicBezTo>
                  <a:cubicBezTo>
                    <a:pt x="255" y="27"/>
                    <a:pt x="238" y="22"/>
                    <a:pt x="224" y="28"/>
                  </a:cubicBezTo>
                  <a:cubicBezTo>
                    <a:pt x="250" y="29"/>
                    <a:pt x="276" y="33"/>
                    <a:pt x="300" y="39"/>
                  </a:cubicBezTo>
                  <a:cubicBezTo>
                    <a:pt x="329" y="50"/>
                    <a:pt x="352" y="72"/>
                    <a:pt x="375" y="95"/>
                  </a:cubicBezTo>
                  <a:cubicBezTo>
                    <a:pt x="374" y="96"/>
                    <a:pt x="374" y="96"/>
                    <a:pt x="374" y="96"/>
                  </a:cubicBezTo>
                  <a:cubicBezTo>
                    <a:pt x="374" y="95"/>
                    <a:pt x="374" y="95"/>
                    <a:pt x="374" y="95"/>
                  </a:cubicBezTo>
                  <a:cubicBezTo>
                    <a:pt x="376" y="100"/>
                    <a:pt x="380" y="105"/>
                    <a:pt x="381" y="111"/>
                  </a:cubicBezTo>
                  <a:cubicBezTo>
                    <a:pt x="367" y="90"/>
                    <a:pt x="347" y="69"/>
                    <a:pt x="326" y="56"/>
                  </a:cubicBezTo>
                  <a:cubicBezTo>
                    <a:pt x="309" y="48"/>
                    <a:pt x="291" y="36"/>
                    <a:pt x="273" y="39"/>
                  </a:cubicBezTo>
                  <a:cubicBezTo>
                    <a:pt x="258" y="33"/>
                    <a:pt x="240" y="34"/>
                    <a:pt x="223" y="34"/>
                  </a:cubicBezTo>
                  <a:cubicBezTo>
                    <a:pt x="219" y="31"/>
                    <a:pt x="215" y="34"/>
                    <a:pt x="210" y="33"/>
                  </a:cubicBezTo>
                  <a:cubicBezTo>
                    <a:pt x="188" y="36"/>
                    <a:pt x="165" y="41"/>
                    <a:pt x="151" y="61"/>
                  </a:cubicBezTo>
                  <a:cubicBezTo>
                    <a:pt x="150" y="66"/>
                    <a:pt x="142" y="70"/>
                    <a:pt x="144" y="76"/>
                  </a:cubicBezTo>
                  <a:cubicBezTo>
                    <a:pt x="135" y="94"/>
                    <a:pt x="127" y="112"/>
                    <a:pt x="123" y="132"/>
                  </a:cubicBezTo>
                  <a:cubicBezTo>
                    <a:pt x="122" y="141"/>
                    <a:pt x="122" y="147"/>
                    <a:pt x="121" y="156"/>
                  </a:cubicBezTo>
                  <a:cubicBezTo>
                    <a:pt x="125" y="158"/>
                    <a:pt x="125" y="158"/>
                    <a:pt x="125" y="158"/>
                  </a:cubicBezTo>
                  <a:cubicBezTo>
                    <a:pt x="123" y="166"/>
                    <a:pt x="120" y="173"/>
                    <a:pt x="122" y="182"/>
                  </a:cubicBezTo>
                  <a:cubicBezTo>
                    <a:pt x="131" y="186"/>
                    <a:pt x="120" y="196"/>
                    <a:pt x="127" y="201"/>
                  </a:cubicBezTo>
                  <a:cubicBezTo>
                    <a:pt x="126" y="203"/>
                    <a:pt x="126" y="206"/>
                    <a:pt x="124" y="206"/>
                  </a:cubicBezTo>
                  <a:cubicBezTo>
                    <a:pt x="117" y="186"/>
                    <a:pt x="113" y="164"/>
                    <a:pt x="116" y="141"/>
                  </a:cubicBezTo>
                  <a:cubicBezTo>
                    <a:pt x="116" y="131"/>
                    <a:pt x="116" y="120"/>
                    <a:pt x="121" y="111"/>
                  </a:cubicBezTo>
                  <a:cubicBezTo>
                    <a:pt x="121" y="108"/>
                    <a:pt x="120" y="103"/>
                    <a:pt x="123" y="100"/>
                  </a:cubicBezTo>
                  <a:cubicBezTo>
                    <a:pt x="122" y="93"/>
                    <a:pt x="127" y="88"/>
                    <a:pt x="128" y="81"/>
                  </a:cubicBezTo>
                  <a:cubicBezTo>
                    <a:pt x="129" y="73"/>
                    <a:pt x="139" y="67"/>
                    <a:pt x="135" y="58"/>
                  </a:cubicBezTo>
                  <a:cubicBezTo>
                    <a:pt x="127" y="54"/>
                    <a:pt x="120" y="59"/>
                    <a:pt x="114" y="63"/>
                  </a:cubicBezTo>
                  <a:cubicBezTo>
                    <a:pt x="106" y="63"/>
                    <a:pt x="105" y="72"/>
                    <a:pt x="99" y="73"/>
                  </a:cubicBezTo>
                  <a:cubicBezTo>
                    <a:pt x="99" y="77"/>
                    <a:pt x="93" y="76"/>
                    <a:pt x="94" y="81"/>
                  </a:cubicBezTo>
                  <a:cubicBezTo>
                    <a:pt x="91" y="87"/>
                    <a:pt x="86" y="89"/>
                    <a:pt x="81" y="96"/>
                  </a:cubicBezTo>
                  <a:cubicBezTo>
                    <a:pt x="74" y="104"/>
                    <a:pt x="74" y="115"/>
                    <a:pt x="68" y="121"/>
                  </a:cubicBezTo>
                  <a:cubicBezTo>
                    <a:pt x="63" y="142"/>
                    <a:pt x="56" y="161"/>
                    <a:pt x="53" y="183"/>
                  </a:cubicBezTo>
                  <a:cubicBezTo>
                    <a:pt x="53" y="183"/>
                    <a:pt x="53" y="183"/>
                    <a:pt x="53" y="183"/>
                  </a:cubicBezTo>
                  <a:cubicBezTo>
                    <a:pt x="52" y="170"/>
                    <a:pt x="55" y="151"/>
                    <a:pt x="57" y="137"/>
                  </a:cubicBezTo>
                  <a:cubicBezTo>
                    <a:pt x="51" y="151"/>
                    <a:pt x="53" y="162"/>
                    <a:pt x="49" y="173"/>
                  </a:cubicBezTo>
                  <a:cubicBezTo>
                    <a:pt x="46" y="163"/>
                    <a:pt x="50" y="159"/>
                    <a:pt x="49" y="156"/>
                  </a:cubicBezTo>
                  <a:cubicBezTo>
                    <a:pt x="48" y="158"/>
                    <a:pt x="46" y="161"/>
                    <a:pt x="45" y="179"/>
                  </a:cubicBezTo>
                  <a:cubicBezTo>
                    <a:pt x="45" y="179"/>
                    <a:pt x="44" y="179"/>
                    <a:pt x="44" y="179"/>
                  </a:cubicBezTo>
                  <a:cubicBezTo>
                    <a:pt x="43" y="178"/>
                    <a:pt x="44" y="177"/>
                    <a:pt x="44" y="176"/>
                  </a:cubicBezTo>
                  <a:cubicBezTo>
                    <a:pt x="42" y="176"/>
                    <a:pt x="42" y="176"/>
                    <a:pt x="42" y="176"/>
                  </a:cubicBezTo>
                  <a:cubicBezTo>
                    <a:pt x="41" y="160"/>
                    <a:pt x="45" y="146"/>
                    <a:pt x="50" y="133"/>
                  </a:cubicBezTo>
                  <a:cubicBezTo>
                    <a:pt x="49" y="131"/>
                    <a:pt x="49" y="129"/>
                    <a:pt x="51" y="128"/>
                  </a:cubicBezTo>
                  <a:cubicBezTo>
                    <a:pt x="51" y="120"/>
                    <a:pt x="54" y="114"/>
                    <a:pt x="58" y="108"/>
                  </a:cubicBezTo>
                  <a:cubicBezTo>
                    <a:pt x="38" y="128"/>
                    <a:pt x="38" y="128"/>
                    <a:pt x="38" y="128"/>
                  </a:cubicBezTo>
                  <a:cubicBezTo>
                    <a:pt x="35" y="132"/>
                    <a:pt x="34" y="137"/>
                    <a:pt x="30" y="139"/>
                  </a:cubicBezTo>
                  <a:cubicBezTo>
                    <a:pt x="30" y="147"/>
                    <a:pt x="26" y="152"/>
                    <a:pt x="22" y="157"/>
                  </a:cubicBezTo>
                  <a:cubicBezTo>
                    <a:pt x="24" y="157"/>
                    <a:pt x="24" y="157"/>
                    <a:pt x="24" y="157"/>
                  </a:cubicBezTo>
                  <a:cubicBezTo>
                    <a:pt x="23" y="160"/>
                    <a:pt x="23" y="166"/>
                    <a:pt x="18" y="168"/>
                  </a:cubicBezTo>
                  <a:cubicBezTo>
                    <a:pt x="18" y="173"/>
                    <a:pt x="15" y="178"/>
                    <a:pt x="16" y="183"/>
                  </a:cubicBezTo>
                  <a:cubicBezTo>
                    <a:pt x="16" y="183"/>
                    <a:pt x="15" y="184"/>
                    <a:pt x="15" y="183"/>
                  </a:cubicBezTo>
                  <a:cubicBezTo>
                    <a:pt x="14" y="187"/>
                    <a:pt x="14" y="193"/>
                    <a:pt x="10" y="194"/>
                  </a:cubicBezTo>
                  <a:cubicBezTo>
                    <a:pt x="7" y="216"/>
                    <a:pt x="7" y="216"/>
                    <a:pt x="7" y="216"/>
                  </a:cubicBezTo>
                  <a:cubicBezTo>
                    <a:pt x="7" y="216"/>
                    <a:pt x="7" y="216"/>
                    <a:pt x="7" y="216"/>
                  </a:cubicBezTo>
                  <a:cubicBezTo>
                    <a:pt x="6" y="215"/>
                    <a:pt x="6" y="214"/>
                    <a:pt x="6" y="213"/>
                  </a:cubicBezTo>
                  <a:cubicBezTo>
                    <a:pt x="6" y="245"/>
                    <a:pt x="6" y="245"/>
                    <a:pt x="6" y="245"/>
                  </a:cubicBezTo>
                  <a:cubicBezTo>
                    <a:pt x="11" y="250"/>
                    <a:pt x="0" y="255"/>
                    <a:pt x="8" y="259"/>
                  </a:cubicBezTo>
                  <a:cubicBezTo>
                    <a:pt x="4" y="265"/>
                    <a:pt x="10" y="270"/>
                    <a:pt x="9" y="276"/>
                  </a:cubicBezTo>
                  <a:cubicBezTo>
                    <a:pt x="15" y="283"/>
                    <a:pt x="14" y="292"/>
                    <a:pt x="17" y="300"/>
                  </a:cubicBezTo>
                  <a:cubicBezTo>
                    <a:pt x="20" y="304"/>
                    <a:pt x="21" y="309"/>
                    <a:pt x="24" y="313"/>
                  </a:cubicBezTo>
                  <a:cubicBezTo>
                    <a:pt x="21" y="320"/>
                    <a:pt x="30" y="319"/>
                    <a:pt x="31" y="325"/>
                  </a:cubicBezTo>
                  <a:cubicBezTo>
                    <a:pt x="31" y="329"/>
                    <a:pt x="38" y="333"/>
                    <a:pt x="34" y="336"/>
                  </a:cubicBezTo>
                  <a:cubicBezTo>
                    <a:pt x="45" y="346"/>
                    <a:pt x="47" y="365"/>
                    <a:pt x="64" y="372"/>
                  </a:cubicBezTo>
                  <a:cubicBezTo>
                    <a:pt x="67" y="378"/>
                    <a:pt x="76" y="379"/>
                    <a:pt x="79" y="386"/>
                  </a:cubicBezTo>
                  <a:cubicBezTo>
                    <a:pt x="84" y="389"/>
                    <a:pt x="91" y="392"/>
                    <a:pt x="94" y="397"/>
                  </a:cubicBezTo>
                  <a:cubicBezTo>
                    <a:pt x="101" y="396"/>
                    <a:pt x="107" y="400"/>
                    <a:pt x="112" y="404"/>
                  </a:cubicBezTo>
                  <a:cubicBezTo>
                    <a:pt x="113" y="403"/>
                    <a:pt x="115" y="404"/>
                    <a:pt x="116" y="405"/>
                  </a:cubicBezTo>
                  <a:cubicBezTo>
                    <a:pt x="131" y="412"/>
                    <a:pt x="147" y="414"/>
                    <a:pt x="165" y="417"/>
                  </a:cubicBezTo>
                  <a:cubicBezTo>
                    <a:pt x="169" y="422"/>
                    <a:pt x="177" y="419"/>
                    <a:pt x="182" y="422"/>
                  </a:cubicBezTo>
                  <a:cubicBezTo>
                    <a:pt x="192" y="420"/>
                    <a:pt x="199" y="425"/>
                    <a:pt x="208" y="423"/>
                  </a:cubicBezTo>
                  <a:cubicBezTo>
                    <a:pt x="203" y="421"/>
                    <a:pt x="195" y="419"/>
                    <a:pt x="188" y="417"/>
                  </a:cubicBezTo>
                  <a:cubicBezTo>
                    <a:pt x="182" y="411"/>
                    <a:pt x="172" y="410"/>
                    <a:pt x="166" y="404"/>
                  </a:cubicBezTo>
                  <a:cubicBezTo>
                    <a:pt x="165" y="404"/>
                    <a:pt x="164" y="402"/>
                    <a:pt x="163" y="403"/>
                  </a:cubicBezTo>
                  <a:cubicBezTo>
                    <a:pt x="159" y="401"/>
                    <a:pt x="157" y="399"/>
                    <a:pt x="155" y="396"/>
                  </a:cubicBezTo>
                  <a:cubicBezTo>
                    <a:pt x="149" y="397"/>
                    <a:pt x="151" y="387"/>
                    <a:pt x="145" y="390"/>
                  </a:cubicBezTo>
                  <a:cubicBezTo>
                    <a:pt x="144" y="388"/>
                    <a:pt x="140" y="390"/>
                    <a:pt x="141" y="386"/>
                  </a:cubicBezTo>
                  <a:cubicBezTo>
                    <a:pt x="136" y="381"/>
                    <a:pt x="129" y="376"/>
                    <a:pt x="126" y="371"/>
                  </a:cubicBezTo>
                  <a:cubicBezTo>
                    <a:pt x="125" y="371"/>
                    <a:pt x="124" y="372"/>
                    <a:pt x="122" y="372"/>
                  </a:cubicBezTo>
                  <a:cubicBezTo>
                    <a:pt x="121" y="370"/>
                    <a:pt x="118" y="370"/>
                    <a:pt x="119" y="367"/>
                  </a:cubicBezTo>
                  <a:cubicBezTo>
                    <a:pt x="119" y="366"/>
                    <a:pt x="120" y="366"/>
                    <a:pt x="121" y="366"/>
                  </a:cubicBezTo>
                  <a:cubicBezTo>
                    <a:pt x="119" y="360"/>
                    <a:pt x="112" y="356"/>
                    <a:pt x="108" y="353"/>
                  </a:cubicBezTo>
                  <a:cubicBezTo>
                    <a:pt x="108" y="346"/>
                    <a:pt x="94" y="341"/>
                    <a:pt x="98" y="333"/>
                  </a:cubicBezTo>
                  <a:cubicBezTo>
                    <a:pt x="97" y="334"/>
                    <a:pt x="97" y="335"/>
                    <a:pt x="96" y="334"/>
                  </a:cubicBezTo>
                  <a:cubicBezTo>
                    <a:pt x="93" y="332"/>
                    <a:pt x="91" y="328"/>
                    <a:pt x="92" y="325"/>
                  </a:cubicBezTo>
                  <a:cubicBezTo>
                    <a:pt x="91" y="326"/>
                    <a:pt x="89" y="326"/>
                    <a:pt x="89" y="325"/>
                  </a:cubicBezTo>
                  <a:cubicBezTo>
                    <a:pt x="91" y="320"/>
                    <a:pt x="85" y="316"/>
                    <a:pt x="87" y="312"/>
                  </a:cubicBezTo>
                  <a:cubicBezTo>
                    <a:pt x="80" y="306"/>
                    <a:pt x="80" y="295"/>
                    <a:pt x="78" y="287"/>
                  </a:cubicBezTo>
                  <a:cubicBezTo>
                    <a:pt x="79" y="287"/>
                    <a:pt x="79" y="287"/>
                    <a:pt x="79" y="287"/>
                  </a:cubicBezTo>
                  <a:cubicBezTo>
                    <a:pt x="89" y="313"/>
                    <a:pt x="102" y="339"/>
                    <a:pt x="123" y="358"/>
                  </a:cubicBezTo>
                  <a:cubicBezTo>
                    <a:pt x="107" y="336"/>
                    <a:pt x="89" y="313"/>
                    <a:pt x="84" y="287"/>
                  </a:cubicBezTo>
                  <a:cubicBezTo>
                    <a:pt x="91" y="302"/>
                    <a:pt x="99" y="316"/>
                    <a:pt x="108" y="331"/>
                  </a:cubicBezTo>
                  <a:cubicBezTo>
                    <a:pt x="113" y="333"/>
                    <a:pt x="114" y="341"/>
                    <a:pt x="121" y="343"/>
                  </a:cubicBezTo>
                  <a:cubicBezTo>
                    <a:pt x="121" y="341"/>
                    <a:pt x="121" y="341"/>
                    <a:pt x="121" y="341"/>
                  </a:cubicBezTo>
                  <a:cubicBezTo>
                    <a:pt x="115" y="336"/>
                    <a:pt x="113" y="328"/>
                    <a:pt x="108" y="323"/>
                  </a:cubicBezTo>
                  <a:cubicBezTo>
                    <a:pt x="109" y="320"/>
                    <a:pt x="106" y="319"/>
                    <a:pt x="105" y="317"/>
                  </a:cubicBezTo>
                  <a:cubicBezTo>
                    <a:pt x="101" y="309"/>
                    <a:pt x="97" y="299"/>
                    <a:pt x="95" y="290"/>
                  </a:cubicBezTo>
                  <a:cubicBezTo>
                    <a:pt x="96" y="290"/>
                    <a:pt x="96" y="291"/>
                    <a:pt x="97" y="292"/>
                  </a:cubicBezTo>
                  <a:cubicBezTo>
                    <a:pt x="97" y="286"/>
                    <a:pt x="97" y="286"/>
                    <a:pt x="97" y="286"/>
                  </a:cubicBezTo>
                  <a:cubicBezTo>
                    <a:pt x="102" y="298"/>
                    <a:pt x="102" y="298"/>
                    <a:pt x="102" y="298"/>
                  </a:cubicBezTo>
                  <a:cubicBezTo>
                    <a:pt x="102" y="296"/>
                    <a:pt x="102" y="296"/>
                    <a:pt x="102" y="296"/>
                  </a:cubicBezTo>
                  <a:cubicBezTo>
                    <a:pt x="104" y="298"/>
                    <a:pt x="106" y="300"/>
                    <a:pt x="107" y="303"/>
                  </a:cubicBezTo>
                  <a:cubicBezTo>
                    <a:pt x="107" y="300"/>
                    <a:pt x="107" y="300"/>
                    <a:pt x="107" y="300"/>
                  </a:cubicBezTo>
                  <a:cubicBezTo>
                    <a:pt x="112" y="306"/>
                    <a:pt x="114" y="315"/>
                    <a:pt x="118" y="322"/>
                  </a:cubicBezTo>
                  <a:cubicBezTo>
                    <a:pt x="121" y="329"/>
                    <a:pt x="128" y="333"/>
                    <a:pt x="133" y="337"/>
                  </a:cubicBezTo>
                  <a:cubicBezTo>
                    <a:pt x="132" y="341"/>
                    <a:pt x="140" y="340"/>
                    <a:pt x="138" y="345"/>
                  </a:cubicBezTo>
                  <a:cubicBezTo>
                    <a:pt x="141" y="348"/>
                    <a:pt x="144" y="354"/>
                    <a:pt x="149" y="353"/>
                  </a:cubicBezTo>
                  <a:cubicBezTo>
                    <a:pt x="150" y="354"/>
                    <a:pt x="149" y="354"/>
                    <a:pt x="148" y="355"/>
                  </a:cubicBezTo>
                  <a:cubicBezTo>
                    <a:pt x="150" y="360"/>
                    <a:pt x="157" y="359"/>
                    <a:pt x="158" y="362"/>
                  </a:cubicBezTo>
                  <a:cubicBezTo>
                    <a:pt x="161" y="362"/>
                    <a:pt x="163" y="365"/>
                    <a:pt x="165" y="367"/>
                  </a:cubicBezTo>
                  <a:cubicBezTo>
                    <a:pt x="166" y="371"/>
                    <a:pt x="176" y="368"/>
                    <a:pt x="171" y="374"/>
                  </a:cubicBezTo>
                  <a:cubicBezTo>
                    <a:pt x="173" y="373"/>
                    <a:pt x="173" y="373"/>
                    <a:pt x="173" y="373"/>
                  </a:cubicBezTo>
                  <a:cubicBezTo>
                    <a:pt x="178" y="374"/>
                    <a:pt x="177" y="379"/>
                    <a:pt x="180" y="381"/>
                  </a:cubicBezTo>
                  <a:cubicBezTo>
                    <a:pt x="182" y="378"/>
                    <a:pt x="182" y="382"/>
                    <a:pt x="183" y="381"/>
                  </a:cubicBezTo>
                  <a:cubicBezTo>
                    <a:pt x="189" y="380"/>
                    <a:pt x="195" y="384"/>
                    <a:pt x="199" y="387"/>
                  </a:cubicBezTo>
                  <a:cubicBezTo>
                    <a:pt x="202" y="387"/>
                    <a:pt x="205" y="390"/>
                    <a:pt x="207" y="388"/>
                  </a:cubicBezTo>
                  <a:cubicBezTo>
                    <a:pt x="214" y="392"/>
                    <a:pt x="214" y="392"/>
                    <a:pt x="214" y="392"/>
                  </a:cubicBezTo>
                  <a:cubicBezTo>
                    <a:pt x="218" y="394"/>
                    <a:pt x="222" y="394"/>
                    <a:pt x="225" y="399"/>
                  </a:cubicBezTo>
                  <a:cubicBezTo>
                    <a:pt x="226" y="397"/>
                    <a:pt x="226" y="397"/>
                    <a:pt x="226" y="397"/>
                  </a:cubicBezTo>
                  <a:cubicBezTo>
                    <a:pt x="231" y="399"/>
                    <a:pt x="236" y="403"/>
                    <a:pt x="243" y="403"/>
                  </a:cubicBezTo>
                  <a:cubicBezTo>
                    <a:pt x="248" y="408"/>
                    <a:pt x="255" y="406"/>
                    <a:pt x="260" y="412"/>
                  </a:cubicBezTo>
                  <a:cubicBezTo>
                    <a:pt x="261" y="413"/>
                    <a:pt x="261" y="413"/>
                    <a:pt x="261" y="413"/>
                  </a:cubicBezTo>
                  <a:cubicBezTo>
                    <a:pt x="268" y="418"/>
                    <a:pt x="257" y="421"/>
                    <a:pt x="257" y="426"/>
                  </a:cubicBezTo>
                  <a:cubicBezTo>
                    <a:pt x="254" y="432"/>
                    <a:pt x="260" y="432"/>
                    <a:pt x="261" y="437"/>
                  </a:cubicBezTo>
                  <a:cubicBezTo>
                    <a:pt x="268" y="436"/>
                    <a:pt x="265" y="443"/>
                    <a:pt x="271" y="444"/>
                  </a:cubicBezTo>
                  <a:cubicBezTo>
                    <a:pt x="270" y="444"/>
                    <a:pt x="270" y="445"/>
                    <a:pt x="270" y="445"/>
                  </a:cubicBezTo>
                  <a:cubicBezTo>
                    <a:pt x="273" y="445"/>
                    <a:pt x="273" y="445"/>
                    <a:pt x="273" y="445"/>
                  </a:cubicBezTo>
                  <a:cubicBezTo>
                    <a:pt x="281" y="449"/>
                    <a:pt x="287" y="437"/>
                    <a:pt x="295" y="442"/>
                  </a:cubicBezTo>
                  <a:cubicBezTo>
                    <a:pt x="302" y="441"/>
                    <a:pt x="306" y="431"/>
                    <a:pt x="313" y="435"/>
                  </a:cubicBezTo>
                  <a:cubicBezTo>
                    <a:pt x="317" y="432"/>
                    <a:pt x="320" y="431"/>
                    <a:pt x="323" y="428"/>
                  </a:cubicBezTo>
                  <a:cubicBezTo>
                    <a:pt x="336" y="428"/>
                    <a:pt x="344" y="414"/>
                    <a:pt x="358" y="417"/>
                  </a:cubicBezTo>
                  <a:cubicBezTo>
                    <a:pt x="358" y="409"/>
                    <a:pt x="367" y="414"/>
                    <a:pt x="372" y="411"/>
                  </a:cubicBezTo>
                  <a:cubicBezTo>
                    <a:pt x="371" y="407"/>
                    <a:pt x="378" y="409"/>
                    <a:pt x="376" y="405"/>
                  </a:cubicBezTo>
                  <a:cubicBezTo>
                    <a:pt x="396" y="396"/>
                    <a:pt x="396" y="396"/>
                    <a:pt x="396" y="396"/>
                  </a:cubicBezTo>
                  <a:cubicBezTo>
                    <a:pt x="396" y="394"/>
                    <a:pt x="396" y="394"/>
                    <a:pt x="396" y="394"/>
                  </a:cubicBezTo>
                  <a:cubicBezTo>
                    <a:pt x="391" y="395"/>
                    <a:pt x="389" y="393"/>
                    <a:pt x="386" y="391"/>
                  </a:cubicBezTo>
                  <a:cubicBezTo>
                    <a:pt x="386" y="392"/>
                    <a:pt x="386" y="393"/>
                    <a:pt x="385" y="393"/>
                  </a:cubicBezTo>
                  <a:cubicBezTo>
                    <a:pt x="383" y="394"/>
                    <a:pt x="380" y="394"/>
                    <a:pt x="378" y="392"/>
                  </a:cubicBezTo>
                  <a:cubicBezTo>
                    <a:pt x="371" y="394"/>
                    <a:pt x="363" y="396"/>
                    <a:pt x="355" y="397"/>
                  </a:cubicBezTo>
                  <a:cubicBezTo>
                    <a:pt x="351" y="403"/>
                    <a:pt x="344" y="401"/>
                    <a:pt x="339" y="406"/>
                  </a:cubicBezTo>
                  <a:cubicBezTo>
                    <a:pt x="330" y="406"/>
                    <a:pt x="323" y="411"/>
                    <a:pt x="315" y="410"/>
                  </a:cubicBezTo>
                  <a:cubicBezTo>
                    <a:pt x="318" y="409"/>
                    <a:pt x="316" y="407"/>
                    <a:pt x="319" y="406"/>
                  </a:cubicBezTo>
                  <a:cubicBezTo>
                    <a:pt x="321" y="404"/>
                    <a:pt x="325" y="401"/>
                    <a:pt x="328" y="403"/>
                  </a:cubicBezTo>
                  <a:cubicBezTo>
                    <a:pt x="328" y="396"/>
                    <a:pt x="336" y="400"/>
                    <a:pt x="339" y="395"/>
                  </a:cubicBezTo>
                  <a:cubicBezTo>
                    <a:pt x="344" y="395"/>
                    <a:pt x="349" y="389"/>
                    <a:pt x="356" y="388"/>
                  </a:cubicBezTo>
                  <a:cubicBezTo>
                    <a:pt x="366" y="387"/>
                    <a:pt x="369" y="375"/>
                    <a:pt x="380" y="378"/>
                  </a:cubicBezTo>
                  <a:cubicBezTo>
                    <a:pt x="381" y="377"/>
                    <a:pt x="383" y="375"/>
                    <a:pt x="382" y="374"/>
                  </a:cubicBezTo>
                  <a:cubicBezTo>
                    <a:pt x="383" y="373"/>
                    <a:pt x="384" y="372"/>
                    <a:pt x="385" y="373"/>
                  </a:cubicBezTo>
                  <a:cubicBezTo>
                    <a:pt x="387" y="372"/>
                    <a:pt x="390" y="371"/>
                    <a:pt x="391" y="368"/>
                  </a:cubicBezTo>
                  <a:cubicBezTo>
                    <a:pt x="398" y="371"/>
                    <a:pt x="404" y="361"/>
                    <a:pt x="410" y="361"/>
                  </a:cubicBezTo>
                  <a:cubicBezTo>
                    <a:pt x="411" y="355"/>
                    <a:pt x="418" y="356"/>
                    <a:pt x="422" y="353"/>
                  </a:cubicBezTo>
                  <a:cubicBezTo>
                    <a:pt x="426" y="352"/>
                    <a:pt x="426" y="347"/>
                    <a:pt x="429" y="346"/>
                  </a:cubicBezTo>
                  <a:cubicBezTo>
                    <a:pt x="443" y="345"/>
                    <a:pt x="445" y="328"/>
                    <a:pt x="458" y="323"/>
                  </a:cubicBezTo>
                  <a:cubicBezTo>
                    <a:pt x="459" y="316"/>
                    <a:pt x="469" y="316"/>
                    <a:pt x="470" y="309"/>
                  </a:cubicBezTo>
                  <a:cubicBezTo>
                    <a:pt x="484" y="294"/>
                    <a:pt x="492" y="279"/>
                    <a:pt x="501" y="260"/>
                  </a:cubicBezTo>
                  <a:cubicBezTo>
                    <a:pt x="501" y="266"/>
                    <a:pt x="500" y="272"/>
                    <a:pt x="497" y="278"/>
                  </a:cubicBezTo>
                  <a:cubicBezTo>
                    <a:pt x="502" y="271"/>
                    <a:pt x="506" y="268"/>
                    <a:pt x="510" y="261"/>
                  </a:cubicBezTo>
                  <a:cubicBezTo>
                    <a:pt x="511" y="259"/>
                    <a:pt x="512" y="257"/>
                    <a:pt x="513" y="254"/>
                  </a:cubicBezTo>
                  <a:cubicBezTo>
                    <a:pt x="517" y="247"/>
                    <a:pt x="518" y="243"/>
                    <a:pt x="519" y="238"/>
                  </a:cubicBezTo>
                  <a:cubicBezTo>
                    <a:pt x="517" y="240"/>
                    <a:pt x="516" y="244"/>
                    <a:pt x="513" y="243"/>
                  </a:cubicBezTo>
                  <a:cubicBezTo>
                    <a:pt x="514" y="235"/>
                    <a:pt x="523" y="232"/>
                    <a:pt x="521" y="221"/>
                  </a:cubicBezTo>
                  <a:cubicBezTo>
                    <a:pt x="522" y="218"/>
                    <a:pt x="523" y="219"/>
                    <a:pt x="521" y="216"/>
                  </a:cubicBezTo>
                  <a:cubicBezTo>
                    <a:pt x="523" y="215"/>
                    <a:pt x="524" y="217"/>
                    <a:pt x="525" y="214"/>
                  </a:cubicBezTo>
                  <a:cubicBezTo>
                    <a:pt x="525" y="214"/>
                    <a:pt x="527" y="206"/>
                    <a:pt x="527" y="210"/>
                  </a:cubicBezTo>
                  <a:cubicBezTo>
                    <a:pt x="530" y="203"/>
                    <a:pt x="532" y="196"/>
                    <a:pt x="531" y="188"/>
                  </a:cubicBezTo>
                  <a:cubicBezTo>
                    <a:pt x="529" y="189"/>
                    <a:pt x="529" y="189"/>
                    <a:pt x="529" y="189"/>
                  </a:cubicBezTo>
                  <a:cubicBezTo>
                    <a:pt x="528" y="188"/>
                    <a:pt x="529" y="187"/>
                    <a:pt x="529" y="186"/>
                  </a:cubicBezTo>
                  <a:cubicBezTo>
                    <a:pt x="530" y="186"/>
                    <a:pt x="530" y="184"/>
                    <a:pt x="531" y="185"/>
                  </a:cubicBezTo>
                  <a:cubicBezTo>
                    <a:pt x="531" y="181"/>
                    <a:pt x="531" y="181"/>
                    <a:pt x="531" y="181"/>
                  </a:cubicBezTo>
                  <a:cubicBezTo>
                    <a:pt x="531" y="176"/>
                    <a:pt x="531" y="176"/>
                    <a:pt x="531" y="176"/>
                  </a:cubicBezTo>
                  <a:cubicBezTo>
                    <a:pt x="529" y="176"/>
                    <a:pt x="529" y="176"/>
                    <a:pt x="529" y="176"/>
                  </a:cubicBezTo>
                  <a:cubicBezTo>
                    <a:pt x="529" y="174"/>
                    <a:pt x="525" y="174"/>
                    <a:pt x="526" y="172"/>
                  </a:cubicBezTo>
                  <a:cubicBezTo>
                    <a:pt x="529" y="173"/>
                    <a:pt x="529" y="168"/>
                    <a:pt x="531" y="170"/>
                  </a:cubicBezTo>
                  <a:moveTo>
                    <a:pt x="454" y="231"/>
                  </a:moveTo>
                  <a:cubicBezTo>
                    <a:pt x="453" y="232"/>
                    <a:pt x="453" y="232"/>
                    <a:pt x="453" y="232"/>
                  </a:cubicBezTo>
                  <a:cubicBezTo>
                    <a:pt x="451" y="231"/>
                    <a:pt x="451" y="228"/>
                    <a:pt x="452" y="226"/>
                  </a:cubicBezTo>
                  <a:cubicBezTo>
                    <a:pt x="453" y="227"/>
                    <a:pt x="454" y="229"/>
                    <a:pt x="454" y="231"/>
                  </a:cubicBezTo>
                  <a:moveTo>
                    <a:pt x="454" y="223"/>
                  </a:moveTo>
                  <a:cubicBezTo>
                    <a:pt x="453" y="223"/>
                    <a:pt x="453" y="223"/>
                    <a:pt x="453" y="223"/>
                  </a:cubicBezTo>
                  <a:cubicBezTo>
                    <a:pt x="452" y="180"/>
                    <a:pt x="457" y="136"/>
                    <a:pt x="434" y="101"/>
                  </a:cubicBezTo>
                  <a:cubicBezTo>
                    <a:pt x="427" y="88"/>
                    <a:pt x="412" y="72"/>
                    <a:pt x="400" y="61"/>
                  </a:cubicBezTo>
                  <a:cubicBezTo>
                    <a:pt x="403" y="59"/>
                    <a:pt x="403" y="59"/>
                    <a:pt x="403" y="59"/>
                  </a:cubicBezTo>
                  <a:cubicBezTo>
                    <a:pt x="395" y="54"/>
                    <a:pt x="389" y="46"/>
                    <a:pt x="381" y="42"/>
                  </a:cubicBezTo>
                  <a:cubicBezTo>
                    <a:pt x="385" y="41"/>
                    <a:pt x="385" y="41"/>
                    <a:pt x="385" y="41"/>
                  </a:cubicBezTo>
                  <a:cubicBezTo>
                    <a:pt x="382" y="40"/>
                    <a:pt x="379" y="37"/>
                    <a:pt x="378" y="34"/>
                  </a:cubicBezTo>
                  <a:cubicBezTo>
                    <a:pt x="405" y="50"/>
                    <a:pt x="435" y="79"/>
                    <a:pt x="446" y="107"/>
                  </a:cubicBezTo>
                  <a:cubicBezTo>
                    <a:pt x="446" y="107"/>
                    <a:pt x="446" y="107"/>
                    <a:pt x="446" y="107"/>
                  </a:cubicBezTo>
                  <a:cubicBezTo>
                    <a:pt x="447" y="116"/>
                    <a:pt x="453" y="124"/>
                    <a:pt x="452" y="134"/>
                  </a:cubicBezTo>
                  <a:cubicBezTo>
                    <a:pt x="454" y="139"/>
                    <a:pt x="454" y="141"/>
                    <a:pt x="455" y="147"/>
                  </a:cubicBezTo>
                  <a:cubicBezTo>
                    <a:pt x="456" y="146"/>
                    <a:pt x="456" y="150"/>
                    <a:pt x="456" y="149"/>
                  </a:cubicBezTo>
                  <a:cubicBezTo>
                    <a:pt x="460" y="171"/>
                    <a:pt x="457" y="194"/>
                    <a:pt x="455" y="218"/>
                  </a:cubicBezTo>
                  <a:cubicBezTo>
                    <a:pt x="454" y="220"/>
                    <a:pt x="455" y="222"/>
                    <a:pt x="454" y="223"/>
                  </a:cubicBezTo>
                  <a:moveTo>
                    <a:pt x="383" y="109"/>
                  </a:moveTo>
                  <a:cubicBezTo>
                    <a:pt x="383" y="109"/>
                    <a:pt x="391" y="120"/>
                    <a:pt x="392" y="130"/>
                  </a:cubicBezTo>
                  <a:cubicBezTo>
                    <a:pt x="389" y="123"/>
                    <a:pt x="382" y="112"/>
                    <a:pt x="382" y="112"/>
                  </a:cubicBezTo>
                  <a:lnTo>
                    <a:pt x="383" y="109"/>
                  </a:lnTo>
                  <a:close/>
                  <a:moveTo>
                    <a:pt x="127" y="215"/>
                  </a:moveTo>
                  <a:cubicBezTo>
                    <a:pt x="130" y="220"/>
                    <a:pt x="130" y="220"/>
                    <a:pt x="130" y="220"/>
                  </a:cubicBezTo>
                  <a:cubicBezTo>
                    <a:pt x="130" y="219"/>
                    <a:pt x="131" y="219"/>
                    <a:pt x="131" y="219"/>
                  </a:cubicBezTo>
                  <a:cubicBezTo>
                    <a:pt x="129" y="221"/>
                    <a:pt x="130" y="225"/>
                    <a:pt x="131" y="227"/>
                  </a:cubicBezTo>
                  <a:cubicBezTo>
                    <a:pt x="139" y="229"/>
                    <a:pt x="134" y="239"/>
                    <a:pt x="137" y="244"/>
                  </a:cubicBezTo>
                  <a:cubicBezTo>
                    <a:pt x="139" y="249"/>
                    <a:pt x="141" y="253"/>
                    <a:pt x="142" y="259"/>
                  </a:cubicBezTo>
                  <a:cubicBezTo>
                    <a:pt x="137" y="244"/>
                    <a:pt x="127" y="231"/>
                    <a:pt x="127" y="215"/>
                  </a:cubicBezTo>
                </a:path>
              </a:pathLst>
            </a:custGeom>
            <a:solidFill>
              <a:srgbClr val="87A79B"/>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en-US" altLang="zh-CN" sz="1350">
                  <a:solidFill>
                    <a:srgbClr val="FFFFFF"/>
                  </a:solidFill>
                  <a:latin typeface="+mn-lt"/>
                  <a:ea typeface="+mn-ea"/>
                </a:rPr>
                <a:t>LOREM</a:t>
              </a:r>
              <a:endParaRPr lang="zh-CN" altLang="en-US" sz="1350">
                <a:solidFill>
                  <a:srgbClr val="FFFFFF"/>
                </a:solidFill>
                <a:latin typeface="+mn-lt"/>
                <a:ea typeface="+mn-ea"/>
              </a:endParaRPr>
            </a:p>
          </p:txBody>
        </p:sp>
        <p:sp>
          <p:nvSpPr>
            <p:cNvPr id="2052" name="MH_Other_1"/>
            <p:cNvSpPr/>
            <p:nvPr>
              <p:custDataLst>
                <p:tags r:id="rId10"/>
              </p:custDataLst>
            </p:nvPr>
          </p:nvSpPr>
          <p:spPr bwMode="auto">
            <a:xfrm>
              <a:off x="2394349" y="1672830"/>
              <a:ext cx="783431" cy="1188244"/>
            </a:xfrm>
            <a:custGeom>
              <a:avLst/>
              <a:gdLst>
                <a:gd name="T0" fmla="*/ 158277 w 1189039"/>
                <a:gd name="T1" fmla="*/ 295736 h 1802565"/>
                <a:gd name="T2" fmla="*/ 175273 w 1189039"/>
                <a:gd name="T3" fmla="*/ 286902 h 1802565"/>
                <a:gd name="T4" fmla="*/ 184042 w 1189039"/>
                <a:gd name="T5" fmla="*/ 259897 h 1802565"/>
                <a:gd name="T6" fmla="*/ 162109 w 1189039"/>
                <a:gd name="T7" fmla="*/ 264331 h 1802565"/>
                <a:gd name="T8" fmla="*/ 182398 w 1189039"/>
                <a:gd name="T9" fmla="*/ 263778 h 1802565"/>
                <a:gd name="T10" fmla="*/ 171430 w 1189039"/>
                <a:gd name="T11" fmla="*/ 268213 h 1802565"/>
                <a:gd name="T12" fmla="*/ 178010 w 1189039"/>
                <a:gd name="T13" fmla="*/ 268767 h 1802565"/>
                <a:gd name="T14" fmla="*/ 180204 w 1189039"/>
                <a:gd name="T15" fmla="*/ 269874 h 1802565"/>
                <a:gd name="T16" fmla="*/ 175818 w 1189039"/>
                <a:gd name="T17" fmla="*/ 272092 h 1802565"/>
                <a:gd name="T18" fmla="*/ 174172 w 1189039"/>
                <a:gd name="T19" fmla="*/ 273755 h 1802565"/>
                <a:gd name="T20" fmla="*/ 161012 w 1189039"/>
                <a:gd name="T21" fmla="*/ 274309 h 1802565"/>
                <a:gd name="T22" fmla="*/ 145110 w 1189039"/>
                <a:gd name="T23" fmla="*/ 272647 h 1802565"/>
                <a:gd name="T24" fmla="*/ 179108 w 1189039"/>
                <a:gd name="T25" fmla="*/ 275417 h 1802565"/>
                <a:gd name="T26" fmla="*/ 147304 w 1189039"/>
                <a:gd name="T27" fmla="*/ 277082 h 1802565"/>
                <a:gd name="T28" fmla="*/ 147850 w 1189039"/>
                <a:gd name="T29" fmla="*/ 279298 h 1802565"/>
                <a:gd name="T30" fmla="*/ 143465 w 1189039"/>
                <a:gd name="T31" fmla="*/ 279852 h 1802565"/>
                <a:gd name="T32" fmla="*/ 163753 w 1189039"/>
                <a:gd name="T33" fmla="*/ 281515 h 1802565"/>
                <a:gd name="T34" fmla="*/ 159367 w 1189039"/>
                <a:gd name="T35" fmla="*/ 284286 h 1802565"/>
                <a:gd name="T36" fmla="*/ 145110 w 1189039"/>
                <a:gd name="T37" fmla="*/ 288167 h 1802565"/>
                <a:gd name="T38" fmla="*/ 170882 w 1189039"/>
                <a:gd name="T39" fmla="*/ 284286 h 1802565"/>
                <a:gd name="T40" fmla="*/ 161560 w 1189039"/>
                <a:gd name="T41" fmla="*/ 289830 h 1802565"/>
                <a:gd name="T42" fmla="*/ 105630 w 1189039"/>
                <a:gd name="T43" fmla="*/ 281515 h 1802565"/>
                <a:gd name="T44" fmla="*/ 112758 w 1189039"/>
                <a:gd name="T45" fmla="*/ 278190 h 1802565"/>
                <a:gd name="T46" fmla="*/ 123176 w 1189039"/>
                <a:gd name="T47" fmla="*/ 274309 h 1802565"/>
                <a:gd name="T48" fmla="*/ 124273 w 1189039"/>
                <a:gd name="T49" fmla="*/ 273202 h 1802565"/>
                <a:gd name="T50" fmla="*/ 126467 w 1189039"/>
                <a:gd name="T51" fmla="*/ 270983 h 1802565"/>
                <a:gd name="T52" fmla="*/ 129757 w 1189039"/>
                <a:gd name="T53" fmla="*/ 270429 h 1802565"/>
                <a:gd name="T54" fmla="*/ 141820 w 1189039"/>
                <a:gd name="T55" fmla="*/ 265441 h 1802565"/>
                <a:gd name="T56" fmla="*/ 148949 w 1189039"/>
                <a:gd name="T57" fmla="*/ 263223 h 1802565"/>
                <a:gd name="T58" fmla="*/ 168688 w 1189039"/>
                <a:gd name="T59" fmla="*/ 261561 h 1802565"/>
                <a:gd name="T60" fmla="*/ 193911 w 1189039"/>
                <a:gd name="T61" fmla="*/ 253799 h 1802565"/>
                <a:gd name="T62" fmla="*/ 74270 w 1189039"/>
                <a:gd name="T63" fmla="*/ 15304 h 1802565"/>
                <a:gd name="T64" fmla="*/ 83073 w 1189039"/>
                <a:gd name="T65" fmla="*/ 19749 h 1802565"/>
                <a:gd name="T66" fmla="*/ 90776 w 1189039"/>
                <a:gd name="T67" fmla="*/ 29745 h 1802565"/>
                <a:gd name="T68" fmla="*/ 91325 w 1189039"/>
                <a:gd name="T69" fmla="*/ 33078 h 1802565"/>
                <a:gd name="T70" fmla="*/ 80322 w 1189039"/>
                <a:gd name="T71" fmla="*/ 44187 h 1802565"/>
                <a:gd name="T72" fmla="*/ 79222 w 1189039"/>
                <a:gd name="T73" fmla="*/ 38077 h 1802565"/>
                <a:gd name="T74" fmla="*/ 60517 w 1189039"/>
                <a:gd name="T75" fmla="*/ 36966 h 1802565"/>
                <a:gd name="T76" fmla="*/ 30258 w 1189039"/>
                <a:gd name="T77" fmla="*/ 48076 h 1802565"/>
                <a:gd name="T78" fmla="*/ 3301 w 1189039"/>
                <a:gd name="T79" fmla="*/ 61961 h 1802565"/>
                <a:gd name="T80" fmla="*/ 10452 w 1189039"/>
                <a:gd name="T81" fmla="*/ 51963 h 1802565"/>
                <a:gd name="T82" fmla="*/ 37410 w 1189039"/>
                <a:gd name="T83" fmla="*/ 39742 h 1802565"/>
                <a:gd name="T84" fmla="*/ 57216 w 1189039"/>
                <a:gd name="T85" fmla="*/ 33634 h 1802565"/>
                <a:gd name="T86" fmla="*/ 63268 w 1189039"/>
                <a:gd name="T87" fmla="*/ 31968 h 1802565"/>
                <a:gd name="T88" fmla="*/ 52815 w 1189039"/>
                <a:gd name="T89" fmla="*/ 28078 h 1802565"/>
                <a:gd name="T90" fmla="*/ 37961 w 1189039"/>
                <a:gd name="T91" fmla="*/ 30857 h 1802565"/>
                <a:gd name="T92" fmla="*/ 29158 w 1189039"/>
                <a:gd name="T93" fmla="*/ 39188 h 1802565"/>
                <a:gd name="T94" fmla="*/ 25857 w 1189039"/>
                <a:gd name="T95" fmla="*/ 38077 h 1802565"/>
                <a:gd name="T96" fmla="*/ 14854 w 1189039"/>
                <a:gd name="T97" fmla="*/ 40297 h 1802565"/>
                <a:gd name="T98" fmla="*/ 11552 w 1189039"/>
                <a:gd name="T99" fmla="*/ 39742 h 1802565"/>
                <a:gd name="T100" fmla="*/ 550 w 1189039"/>
                <a:gd name="T101" fmla="*/ 45854 h 1802565"/>
                <a:gd name="T102" fmla="*/ 8252 w 1189039"/>
                <a:gd name="T103" fmla="*/ 36411 h 1802565"/>
                <a:gd name="T104" fmla="*/ 23657 w 1189039"/>
                <a:gd name="T105" fmla="*/ 25857 h 1802565"/>
                <a:gd name="T106" fmla="*/ 52264 w 1189039"/>
                <a:gd name="T107" fmla="*/ 18637 h 1802565"/>
                <a:gd name="T108" fmla="*/ 64367 w 1189039"/>
                <a:gd name="T109" fmla="*/ 15304 h 1802565"/>
                <a:gd name="T110" fmla="*/ 27654 w 1189039"/>
                <a:gd name="T111" fmla="*/ 1107 h 1802565"/>
                <a:gd name="T112" fmla="*/ 27654 w 1189039"/>
                <a:gd name="T113" fmla="*/ 4401 h 1802565"/>
                <a:gd name="T114" fmla="*/ 27654 w 1189039"/>
                <a:gd name="T115" fmla="*/ 8244 h 1802565"/>
                <a:gd name="T116" fmla="*/ 28766 w 1189039"/>
                <a:gd name="T117" fmla="*/ 10441 h 1802565"/>
                <a:gd name="T118" fmla="*/ 28766 w 1189039"/>
                <a:gd name="T119" fmla="*/ 16479 h 1802565"/>
                <a:gd name="T120" fmla="*/ 25429 w 1189039"/>
                <a:gd name="T121" fmla="*/ 23068 h 1802565"/>
                <a:gd name="T122" fmla="*/ 17088 w 1189039"/>
                <a:gd name="T123" fmla="*/ 6597 h 1802565"/>
                <a:gd name="T124" fmla="*/ 26532 w 1189039"/>
                <a:gd name="T125" fmla="*/ 25 h 180256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89039" h="1802565">
                  <a:moveTo>
                    <a:pt x="1074739" y="1747385"/>
                  </a:moveTo>
                  <a:cubicBezTo>
                    <a:pt x="1041122" y="1767556"/>
                    <a:pt x="1007504" y="1781003"/>
                    <a:pt x="970525" y="1801173"/>
                  </a:cubicBezTo>
                  <a:cubicBezTo>
                    <a:pt x="946992" y="1804535"/>
                    <a:pt x="926822" y="1801173"/>
                    <a:pt x="903289" y="1797812"/>
                  </a:cubicBezTo>
                  <a:cubicBezTo>
                    <a:pt x="963801" y="1794450"/>
                    <a:pt x="1007504" y="1777641"/>
                    <a:pt x="1074739" y="1747385"/>
                  </a:cubicBezTo>
                  <a:close/>
                  <a:moveTo>
                    <a:pt x="1189039" y="1545772"/>
                  </a:moveTo>
                  <a:cubicBezTo>
                    <a:pt x="1172227" y="1562652"/>
                    <a:pt x="1148691" y="1572779"/>
                    <a:pt x="1128517" y="1582907"/>
                  </a:cubicBezTo>
                  <a:cubicBezTo>
                    <a:pt x="1128517" y="1582907"/>
                    <a:pt x="1128517" y="1582907"/>
                    <a:pt x="1128517" y="1586283"/>
                  </a:cubicBezTo>
                  <a:cubicBezTo>
                    <a:pt x="1084806" y="1599787"/>
                    <a:pt x="1041096" y="1609915"/>
                    <a:pt x="994023" y="1609915"/>
                  </a:cubicBezTo>
                  <a:cubicBezTo>
                    <a:pt x="994023" y="1609915"/>
                    <a:pt x="994023" y="1609915"/>
                    <a:pt x="994023" y="1613291"/>
                  </a:cubicBezTo>
                  <a:cubicBezTo>
                    <a:pt x="1041096" y="1626795"/>
                    <a:pt x="1074719" y="1599787"/>
                    <a:pt x="1118430" y="1606539"/>
                  </a:cubicBezTo>
                  <a:cubicBezTo>
                    <a:pt x="1118430" y="1606539"/>
                    <a:pt x="1118430" y="1606539"/>
                    <a:pt x="1148691" y="1596411"/>
                  </a:cubicBezTo>
                  <a:cubicBezTo>
                    <a:pt x="1125155" y="1630171"/>
                    <a:pt x="1078082" y="1609915"/>
                    <a:pt x="1051183" y="1633547"/>
                  </a:cubicBezTo>
                  <a:cubicBezTo>
                    <a:pt x="1031009" y="1630171"/>
                    <a:pt x="1007472" y="1630171"/>
                    <a:pt x="983936" y="1633547"/>
                  </a:cubicBezTo>
                  <a:cubicBezTo>
                    <a:pt x="1014197" y="1650426"/>
                    <a:pt x="1064632" y="1636923"/>
                    <a:pt x="1091531" y="1636923"/>
                  </a:cubicBezTo>
                  <a:cubicBezTo>
                    <a:pt x="1091531" y="1636923"/>
                    <a:pt x="1091531" y="1636923"/>
                    <a:pt x="1081444" y="1643674"/>
                  </a:cubicBezTo>
                  <a:cubicBezTo>
                    <a:pt x="1081444" y="1643674"/>
                    <a:pt x="1081444" y="1643674"/>
                    <a:pt x="1104981" y="1643674"/>
                  </a:cubicBezTo>
                  <a:cubicBezTo>
                    <a:pt x="1094893" y="1647050"/>
                    <a:pt x="1081444" y="1647050"/>
                    <a:pt x="1071357" y="1653802"/>
                  </a:cubicBezTo>
                  <a:cubicBezTo>
                    <a:pt x="1071357" y="1657178"/>
                    <a:pt x="1074719" y="1657178"/>
                    <a:pt x="1078082" y="1657178"/>
                  </a:cubicBezTo>
                  <a:cubicBezTo>
                    <a:pt x="1067995" y="1657178"/>
                    <a:pt x="1057908" y="1657178"/>
                    <a:pt x="1047821" y="1663930"/>
                  </a:cubicBezTo>
                  <a:cubicBezTo>
                    <a:pt x="1051183" y="1670682"/>
                    <a:pt x="1061270" y="1667306"/>
                    <a:pt x="1067995" y="1667306"/>
                  </a:cubicBezTo>
                  <a:cubicBezTo>
                    <a:pt x="1037734" y="1677434"/>
                    <a:pt x="1004110" y="1677434"/>
                    <a:pt x="973849" y="1674058"/>
                  </a:cubicBezTo>
                  <a:cubicBezTo>
                    <a:pt x="980574" y="1674058"/>
                    <a:pt x="983936" y="1674058"/>
                    <a:pt x="987298" y="1670682"/>
                  </a:cubicBezTo>
                  <a:cubicBezTo>
                    <a:pt x="987298" y="1670682"/>
                    <a:pt x="987298" y="1670682"/>
                    <a:pt x="980574" y="1667306"/>
                  </a:cubicBezTo>
                  <a:cubicBezTo>
                    <a:pt x="950313" y="1667306"/>
                    <a:pt x="916689" y="1663930"/>
                    <a:pt x="889790" y="1660554"/>
                  </a:cubicBezTo>
                  <a:cubicBezTo>
                    <a:pt x="913327" y="1670682"/>
                    <a:pt x="946950" y="1674058"/>
                    <a:pt x="977211" y="1684186"/>
                  </a:cubicBezTo>
                  <a:cubicBezTo>
                    <a:pt x="1017559" y="1697690"/>
                    <a:pt x="1057908" y="1677434"/>
                    <a:pt x="1098256" y="1677434"/>
                  </a:cubicBezTo>
                  <a:cubicBezTo>
                    <a:pt x="1074719" y="1684186"/>
                    <a:pt x="1051183" y="1697690"/>
                    <a:pt x="1027647" y="1694314"/>
                  </a:cubicBezTo>
                  <a:cubicBezTo>
                    <a:pt x="990661" y="1711193"/>
                    <a:pt x="940225" y="1694314"/>
                    <a:pt x="903239" y="1687562"/>
                  </a:cubicBezTo>
                  <a:cubicBezTo>
                    <a:pt x="886427" y="1674058"/>
                    <a:pt x="866253" y="1667306"/>
                    <a:pt x="846079" y="1667306"/>
                  </a:cubicBezTo>
                  <a:cubicBezTo>
                    <a:pt x="869616" y="1680810"/>
                    <a:pt x="876340" y="1701066"/>
                    <a:pt x="906602" y="1701066"/>
                  </a:cubicBezTo>
                  <a:cubicBezTo>
                    <a:pt x="906602" y="1701066"/>
                    <a:pt x="906602" y="1701066"/>
                    <a:pt x="940225" y="1707817"/>
                  </a:cubicBezTo>
                  <a:cubicBezTo>
                    <a:pt x="930138" y="1704441"/>
                    <a:pt x="899877" y="1711193"/>
                    <a:pt x="879703" y="1704441"/>
                  </a:cubicBezTo>
                  <a:cubicBezTo>
                    <a:pt x="872978" y="1701066"/>
                    <a:pt x="869616" y="1704441"/>
                    <a:pt x="866253" y="1707817"/>
                  </a:cubicBezTo>
                  <a:cubicBezTo>
                    <a:pt x="909964" y="1728073"/>
                    <a:pt x="957037" y="1724697"/>
                    <a:pt x="1004110" y="1714569"/>
                  </a:cubicBezTo>
                  <a:cubicBezTo>
                    <a:pt x="994023" y="1717945"/>
                    <a:pt x="983936" y="1721321"/>
                    <a:pt x="973849" y="1724697"/>
                  </a:cubicBezTo>
                  <a:cubicBezTo>
                    <a:pt x="973849" y="1724697"/>
                    <a:pt x="973849" y="1724697"/>
                    <a:pt x="977211" y="1731449"/>
                  </a:cubicBezTo>
                  <a:cubicBezTo>
                    <a:pt x="977211" y="1731449"/>
                    <a:pt x="977211" y="1731449"/>
                    <a:pt x="1057908" y="1707817"/>
                  </a:cubicBezTo>
                  <a:cubicBezTo>
                    <a:pt x="1010835" y="1731449"/>
                    <a:pt x="953675" y="1755081"/>
                    <a:pt x="889790" y="1755081"/>
                  </a:cubicBezTo>
                  <a:cubicBezTo>
                    <a:pt x="889790" y="1755081"/>
                    <a:pt x="889790" y="1755081"/>
                    <a:pt x="889790" y="1758457"/>
                  </a:cubicBezTo>
                  <a:cubicBezTo>
                    <a:pt x="943588" y="1768585"/>
                    <a:pt x="1000748" y="1755081"/>
                    <a:pt x="1047821" y="1731449"/>
                  </a:cubicBezTo>
                  <a:cubicBezTo>
                    <a:pt x="1027647" y="1741577"/>
                    <a:pt x="1014197" y="1758457"/>
                    <a:pt x="990661" y="1761833"/>
                  </a:cubicBezTo>
                  <a:cubicBezTo>
                    <a:pt x="990661" y="1761833"/>
                    <a:pt x="990661" y="1761833"/>
                    <a:pt x="990661" y="1765209"/>
                  </a:cubicBezTo>
                  <a:cubicBezTo>
                    <a:pt x="903239" y="1795592"/>
                    <a:pt x="785557" y="1812472"/>
                    <a:pt x="708223" y="1755081"/>
                  </a:cubicBezTo>
                  <a:cubicBezTo>
                    <a:pt x="681324" y="1755081"/>
                    <a:pt x="671237" y="1724697"/>
                    <a:pt x="647701" y="1714569"/>
                  </a:cubicBezTo>
                  <a:cubicBezTo>
                    <a:pt x="661150" y="1697690"/>
                    <a:pt x="681324" y="1704441"/>
                    <a:pt x="701498" y="1701066"/>
                  </a:cubicBezTo>
                  <a:cubicBezTo>
                    <a:pt x="701498" y="1701066"/>
                    <a:pt x="701498" y="1701066"/>
                    <a:pt x="691411" y="1694314"/>
                  </a:cubicBezTo>
                  <a:cubicBezTo>
                    <a:pt x="704861" y="1690938"/>
                    <a:pt x="711585" y="1663930"/>
                    <a:pt x="731759" y="1677434"/>
                  </a:cubicBezTo>
                  <a:cubicBezTo>
                    <a:pt x="735122" y="1663930"/>
                    <a:pt x="748571" y="1670682"/>
                    <a:pt x="755296" y="1670682"/>
                  </a:cubicBezTo>
                  <a:cubicBezTo>
                    <a:pt x="762021" y="1670682"/>
                    <a:pt x="765383" y="1680810"/>
                    <a:pt x="772108" y="1674058"/>
                  </a:cubicBezTo>
                  <a:cubicBezTo>
                    <a:pt x="772108" y="1674058"/>
                    <a:pt x="772108" y="1674058"/>
                    <a:pt x="762021" y="1663930"/>
                  </a:cubicBezTo>
                  <a:cubicBezTo>
                    <a:pt x="765383" y="1663930"/>
                    <a:pt x="765383" y="1670682"/>
                    <a:pt x="772108" y="1667306"/>
                  </a:cubicBezTo>
                  <a:cubicBezTo>
                    <a:pt x="768745" y="1657178"/>
                    <a:pt x="765383" y="1660554"/>
                    <a:pt x="775470" y="1650426"/>
                  </a:cubicBezTo>
                  <a:cubicBezTo>
                    <a:pt x="785557" y="1647050"/>
                    <a:pt x="788919" y="1660554"/>
                    <a:pt x="799006" y="1660554"/>
                  </a:cubicBezTo>
                  <a:cubicBezTo>
                    <a:pt x="802369" y="1653802"/>
                    <a:pt x="799006" y="1650426"/>
                    <a:pt x="795644" y="1647050"/>
                  </a:cubicBezTo>
                  <a:cubicBezTo>
                    <a:pt x="825905" y="1636923"/>
                    <a:pt x="856166" y="1623419"/>
                    <a:pt x="893152" y="1623419"/>
                  </a:cubicBezTo>
                  <a:cubicBezTo>
                    <a:pt x="886427" y="1620043"/>
                    <a:pt x="879703" y="1620043"/>
                    <a:pt x="869616" y="1616667"/>
                  </a:cubicBezTo>
                  <a:cubicBezTo>
                    <a:pt x="889790" y="1603163"/>
                    <a:pt x="916689" y="1620043"/>
                    <a:pt x="936863" y="1613291"/>
                  </a:cubicBezTo>
                  <a:cubicBezTo>
                    <a:pt x="936863" y="1613291"/>
                    <a:pt x="936863" y="1613291"/>
                    <a:pt x="913327" y="1603163"/>
                  </a:cubicBezTo>
                  <a:cubicBezTo>
                    <a:pt x="933501" y="1603163"/>
                    <a:pt x="946950" y="1552524"/>
                    <a:pt x="967124" y="1586283"/>
                  </a:cubicBezTo>
                  <a:cubicBezTo>
                    <a:pt x="987298" y="1576155"/>
                    <a:pt x="1010835" y="1593035"/>
                    <a:pt x="1034371" y="1593035"/>
                  </a:cubicBezTo>
                  <a:cubicBezTo>
                    <a:pt x="1047821" y="1576155"/>
                    <a:pt x="1064632" y="1593035"/>
                    <a:pt x="1081444" y="1586283"/>
                  </a:cubicBezTo>
                  <a:cubicBezTo>
                    <a:pt x="1115068" y="1562652"/>
                    <a:pt x="1158778" y="1572779"/>
                    <a:pt x="1189039" y="1545772"/>
                  </a:cubicBezTo>
                  <a:close/>
                  <a:moveTo>
                    <a:pt x="394692" y="93210"/>
                  </a:moveTo>
                  <a:cubicBezTo>
                    <a:pt x="408186" y="110124"/>
                    <a:pt x="438547" y="96593"/>
                    <a:pt x="455414" y="93210"/>
                  </a:cubicBezTo>
                  <a:cubicBezTo>
                    <a:pt x="458788" y="99976"/>
                    <a:pt x="462161" y="103359"/>
                    <a:pt x="465535" y="103359"/>
                  </a:cubicBezTo>
                  <a:cubicBezTo>
                    <a:pt x="482402" y="103359"/>
                    <a:pt x="492522" y="116890"/>
                    <a:pt x="509389" y="120273"/>
                  </a:cubicBezTo>
                  <a:cubicBezTo>
                    <a:pt x="522883" y="133805"/>
                    <a:pt x="546497" y="143953"/>
                    <a:pt x="536377" y="167634"/>
                  </a:cubicBezTo>
                  <a:cubicBezTo>
                    <a:pt x="543124" y="177782"/>
                    <a:pt x="553244" y="171016"/>
                    <a:pt x="556617" y="181165"/>
                  </a:cubicBezTo>
                  <a:cubicBezTo>
                    <a:pt x="553244" y="187931"/>
                    <a:pt x="549871" y="194697"/>
                    <a:pt x="556617" y="201462"/>
                  </a:cubicBezTo>
                  <a:cubicBezTo>
                    <a:pt x="556617" y="201462"/>
                    <a:pt x="559991" y="201462"/>
                    <a:pt x="559991" y="201462"/>
                  </a:cubicBezTo>
                  <a:cubicBezTo>
                    <a:pt x="566738" y="208228"/>
                    <a:pt x="566738" y="228526"/>
                    <a:pt x="556617" y="242057"/>
                  </a:cubicBezTo>
                  <a:cubicBezTo>
                    <a:pt x="539750" y="258972"/>
                    <a:pt x="516136" y="265737"/>
                    <a:pt x="492522" y="269120"/>
                  </a:cubicBezTo>
                  <a:cubicBezTo>
                    <a:pt x="485775" y="272503"/>
                    <a:pt x="485775" y="258972"/>
                    <a:pt x="479028" y="258972"/>
                  </a:cubicBezTo>
                  <a:cubicBezTo>
                    <a:pt x="485775" y="252206"/>
                    <a:pt x="495896" y="242057"/>
                    <a:pt x="485775" y="231908"/>
                  </a:cubicBezTo>
                  <a:cubicBezTo>
                    <a:pt x="468908" y="221760"/>
                    <a:pt x="441920" y="225143"/>
                    <a:pt x="425053" y="228526"/>
                  </a:cubicBezTo>
                  <a:cubicBezTo>
                    <a:pt x="404813" y="221760"/>
                    <a:pt x="387945" y="242057"/>
                    <a:pt x="371078" y="225143"/>
                  </a:cubicBezTo>
                  <a:cubicBezTo>
                    <a:pt x="327223" y="228526"/>
                    <a:pt x="296863" y="265737"/>
                    <a:pt x="256381" y="258972"/>
                  </a:cubicBezTo>
                  <a:cubicBezTo>
                    <a:pt x="236141" y="282652"/>
                    <a:pt x="205780" y="269120"/>
                    <a:pt x="185539" y="292801"/>
                  </a:cubicBezTo>
                  <a:cubicBezTo>
                    <a:pt x="158552" y="299566"/>
                    <a:pt x="128191" y="302949"/>
                    <a:pt x="107950" y="326629"/>
                  </a:cubicBezTo>
                  <a:cubicBezTo>
                    <a:pt x="70842" y="330012"/>
                    <a:pt x="57348" y="370607"/>
                    <a:pt x="20241" y="377373"/>
                  </a:cubicBezTo>
                  <a:cubicBezTo>
                    <a:pt x="33734" y="357076"/>
                    <a:pt x="43855" y="330012"/>
                    <a:pt x="64095" y="319864"/>
                  </a:cubicBezTo>
                  <a:cubicBezTo>
                    <a:pt x="64095" y="319864"/>
                    <a:pt x="64095" y="319864"/>
                    <a:pt x="64095" y="316481"/>
                  </a:cubicBezTo>
                  <a:cubicBezTo>
                    <a:pt x="91083" y="306332"/>
                    <a:pt x="118070" y="292801"/>
                    <a:pt x="138311" y="275886"/>
                  </a:cubicBezTo>
                  <a:cubicBezTo>
                    <a:pt x="168672" y="265737"/>
                    <a:pt x="192286" y="238674"/>
                    <a:pt x="229394" y="242057"/>
                  </a:cubicBezTo>
                  <a:cubicBezTo>
                    <a:pt x="253008" y="214994"/>
                    <a:pt x="296863" y="231908"/>
                    <a:pt x="320477" y="204845"/>
                  </a:cubicBezTo>
                  <a:cubicBezTo>
                    <a:pt x="330597" y="211611"/>
                    <a:pt x="340717" y="204845"/>
                    <a:pt x="350838" y="204845"/>
                  </a:cubicBezTo>
                  <a:cubicBezTo>
                    <a:pt x="350838" y="204845"/>
                    <a:pt x="350838" y="204845"/>
                    <a:pt x="357584" y="191314"/>
                  </a:cubicBezTo>
                  <a:cubicBezTo>
                    <a:pt x="367705" y="201462"/>
                    <a:pt x="377825" y="194697"/>
                    <a:pt x="387945" y="194697"/>
                  </a:cubicBezTo>
                  <a:cubicBezTo>
                    <a:pt x="387945" y="194697"/>
                    <a:pt x="387945" y="194697"/>
                    <a:pt x="391319" y="191314"/>
                  </a:cubicBezTo>
                  <a:cubicBezTo>
                    <a:pt x="374452" y="177782"/>
                    <a:pt x="347464" y="171016"/>
                    <a:pt x="323850" y="171016"/>
                  </a:cubicBezTo>
                  <a:cubicBezTo>
                    <a:pt x="323850" y="171016"/>
                    <a:pt x="323850" y="171016"/>
                    <a:pt x="323850" y="177782"/>
                  </a:cubicBezTo>
                  <a:cubicBezTo>
                    <a:pt x="293489" y="160868"/>
                    <a:pt x="266502" y="187931"/>
                    <a:pt x="232767" y="187931"/>
                  </a:cubicBezTo>
                  <a:cubicBezTo>
                    <a:pt x="222647" y="204845"/>
                    <a:pt x="202406" y="187931"/>
                    <a:pt x="192286" y="208228"/>
                  </a:cubicBezTo>
                  <a:cubicBezTo>
                    <a:pt x="192286" y="218377"/>
                    <a:pt x="192286" y="235291"/>
                    <a:pt x="178792" y="238674"/>
                  </a:cubicBezTo>
                  <a:cubicBezTo>
                    <a:pt x="178792" y="238674"/>
                    <a:pt x="178792" y="238674"/>
                    <a:pt x="175419" y="225143"/>
                  </a:cubicBezTo>
                  <a:cubicBezTo>
                    <a:pt x="175419" y="225143"/>
                    <a:pt x="175419" y="225143"/>
                    <a:pt x="158552" y="231908"/>
                  </a:cubicBezTo>
                  <a:cubicBezTo>
                    <a:pt x="151805" y="218377"/>
                    <a:pt x="134937" y="235291"/>
                    <a:pt x="128191" y="225143"/>
                  </a:cubicBezTo>
                  <a:cubicBezTo>
                    <a:pt x="118070" y="235291"/>
                    <a:pt x="91083" y="221760"/>
                    <a:pt x="91083" y="245440"/>
                  </a:cubicBezTo>
                  <a:cubicBezTo>
                    <a:pt x="87709" y="252206"/>
                    <a:pt x="80962" y="248823"/>
                    <a:pt x="74216" y="248823"/>
                  </a:cubicBezTo>
                  <a:cubicBezTo>
                    <a:pt x="77589" y="245440"/>
                    <a:pt x="70842" y="242057"/>
                    <a:pt x="70842" y="242057"/>
                  </a:cubicBezTo>
                  <a:cubicBezTo>
                    <a:pt x="57348" y="265737"/>
                    <a:pt x="16867" y="238674"/>
                    <a:pt x="13494" y="272503"/>
                  </a:cubicBezTo>
                  <a:cubicBezTo>
                    <a:pt x="10120" y="275886"/>
                    <a:pt x="6747" y="275886"/>
                    <a:pt x="3373" y="279269"/>
                  </a:cubicBezTo>
                  <a:cubicBezTo>
                    <a:pt x="3373" y="279269"/>
                    <a:pt x="3373" y="279269"/>
                    <a:pt x="0" y="275886"/>
                  </a:cubicBezTo>
                  <a:cubicBezTo>
                    <a:pt x="16867" y="255589"/>
                    <a:pt x="23614" y="225143"/>
                    <a:pt x="50601" y="221760"/>
                  </a:cubicBezTo>
                  <a:cubicBezTo>
                    <a:pt x="77589" y="211611"/>
                    <a:pt x="87709" y="177782"/>
                    <a:pt x="121444" y="181165"/>
                  </a:cubicBezTo>
                  <a:cubicBezTo>
                    <a:pt x="128191" y="174399"/>
                    <a:pt x="141684" y="171016"/>
                    <a:pt x="145058" y="157485"/>
                  </a:cubicBezTo>
                  <a:cubicBezTo>
                    <a:pt x="175419" y="154102"/>
                    <a:pt x="205780" y="147336"/>
                    <a:pt x="226020" y="127039"/>
                  </a:cubicBezTo>
                  <a:cubicBezTo>
                    <a:pt x="263128" y="140570"/>
                    <a:pt x="283369" y="110124"/>
                    <a:pt x="320477" y="113507"/>
                  </a:cubicBezTo>
                  <a:cubicBezTo>
                    <a:pt x="327223" y="106741"/>
                    <a:pt x="323850" y="120273"/>
                    <a:pt x="330597" y="120273"/>
                  </a:cubicBezTo>
                  <a:cubicBezTo>
                    <a:pt x="350838" y="110124"/>
                    <a:pt x="371078" y="99976"/>
                    <a:pt x="394692" y="93210"/>
                  </a:cubicBezTo>
                  <a:close/>
                  <a:moveTo>
                    <a:pt x="162695" y="158"/>
                  </a:moveTo>
                  <a:cubicBezTo>
                    <a:pt x="165519" y="681"/>
                    <a:pt x="167863" y="2562"/>
                    <a:pt x="169568" y="6741"/>
                  </a:cubicBezTo>
                  <a:cubicBezTo>
                    <a:pt x="169568" y="6741"/>
                    <a:pt x="169568" y="6741"/>
                    <a:pt x="183209" y="13429"/>
                  </a:cubicBezTo>
                  <a:cubicBezTo>
                    <a:pt x="183209" y="13429"/>
                    <a:pt x="183209" y="13429"/>
                    <a:pt x="169568" y="26805"/>
                  </a:cubicBezTo>
                  <a:cubicBezTo>
                    <a:pt x="169568" y="26805"/>
                    <a:pt x="169568" y="26805"/>
                    <a:pt x="176389" y="33492"/>
                  </a:cubicBezTo>
                  <a:cubicBezTo>
                    <a:pt x="172979" y="40180"/>
                    <a:pt x="159338" y="43524"/>
                    <a:pt x="169568" y="50212"/>
                  </a:cubicBezTo>
                  <a:cubicBezTo>
                    <a:pt x="169568" y="53556"/>
                    <a:pt x="172979" y="56900"/>
                    <a:pt x="169568" y="56900"/>
                  </a:cubicBezTo>
                  <a:cubicBezTo>
                    <a:pt x="169568" y="60244"/>
                    <a:pt x="172979" y="63588"/>
                    <a:pt x="176389" y="63588"/>
                  </a:cubicBezTo>
                  <a:cubicBezTo>
                    <a:pt x="176389" y="63588"/>
                    <a:pt x="172979" y="63588"/>
                    <a:pt x="176389" y="66931"/>
                  </a:cubicBezTo>
                  <a:cubicBezTo>
                    <a:pt x="172979" y="73619"/>
                    <a:pt x="196850" y="86995"/>
                    <a:pt x="176389" y="100370"/>
                  </a:cubicBezTo>
                  <a:cubicBezTo>
                    <a:pt x="190030" y="110402"/>
                    <a:pt x="176389" y="127122"/>
                    <a:pt x="169568" y="137153"/>
                  </a:cubicBezTo>
                  <a:cubicBezTo>
                    <a:pt x="166158" y="137153"/>
                    <a:pt x="159338" y="147185"/>
                    <a:pt x="155928" y="140497"/>
                  </a:cubicBezTo>
                  <a:cubicBezTo>
                    <a:pt x="159338" y="123778"/>
                    <a:pt x="138877" y="133809"/>
                    <a:pt x="138877" y="120434"/>
                  </a:cubicBezTo>
                  <a:cubicBezTo>
                    <a:pt x="132056" y="90339"/>
                    <a:pt x="104775" y="73619"/>
                    <a:pt x="104775" y="40180"/>
                  </a:cubicBezTo>
                  <a:cubicBezTo>
                    <a:pt x="104775" y="26805"/>
                    <a:pt x="118416" y="16773"/>
                    <a:pt x="128646" y="6741"/>
                  </a:cubicBezTo>
                  <a:cubicBezTo>
                    <a:pt x="141434" y="9249"/>
                    <a:pt x="154223" y="-1409"/>
                    <a:pt x="162695" y="158"/>
                  </a:cubicBezTo>
                  <a:close/>
                </a:path>
              </a:pathLst>
            </a:custGeom>
            <a:solidFill>
              <a:srgbClr val="87A79B"/>
            </a:solidFill>
            <a:ln>
              <a:noFill/>
            </a:ln>
          </p:spPr>
          <p:txBody>
            <a:bodyPr/>
            <a:lstStyle/>
            <a:p>
              <a:endParaRPr lang="zh-CN" altLang="en-US" sz="1350"/>
            </a:p>
          </p:txBody>
        </p:sp>
      </p:grpSp>
      <p:grpSp>
        <p:nvGrpSpPr>
          <p:cNvPr id="4" name="组合 3"/>
          <p:cNvGrpSpPr/>
          <p:nvPr/>
        </p:nvGrpSpPr>
        <p:grpSpPr>
          <a:xfrm>
            <a:off x="3936206" y="1672830"/>
            <a:ext cx="1182291" cy="1188244"/>
            <a:chOff x="3936206" y="1672830"/>
            <a:chExt cx="1182291" cy="1188244"/>
          </a:xfrm>
        </p:grpSpPr>
        <p:sp>
          <p:nvSpPr>
            <p:cNvPr id="2053" name="MH_SubTitle_2"/>
            <p:cNvSpPr>
              <a:spLocks noEditPoints="1"/>
            </p:cNvSpPr>
            <p:nvPr>
              <p:custDataLst>
                <p:tags r:id="rId7"/>
              </p:custDataLst>
            </p:nvPr>
          </p:nvSpPr>
          <p:spPr bwMode="auto">
            <a:xfrm>
              <a:off x="3936206" y="1804989"/>
              <a:ext cx="1182291" cy="997744"/>
            </a:xfrm>
            <a:custGeom>
              <a:avLst/>
              <a:gdLst>
                <a:gd name="T0" fmla="*/ 2147483646 w 532"/>
                <a:gd name="T1" fmla="*/ 2147483646 h 449"/>
                <a:gd name="T2" fmla="*/ 2147483646 w 532"/>
                <a:gd name="T3" fmla="*/ 2147483646 h 449"/>
                <a:gd name="T4" fmla="*/ 2147483646 w 532"/>
                <a:gd name="T5" fmla="*/ 2147483646 h 449"/>
                <a:gd name="T6" fmla="*/ 2147483646 w 532"/>
                <a:gd name="T7" fmla="*/ 2147483646 h 449"/>
                <a:gd name="T8" fmla="*/ 2147483646 w 532"/>
                <a:gd name="T9" fmla="*/ 2147483646 h 449"/>
                <a:gd name="T10" fmla="*/ 2147483646 w 532"/>
                <a:gd name="T11" fmla="*/ 2147483646 h 449"/>
                <a:gd name="T12" fmla="*/ 2147483646 w 532"/>
                <a:gd name="T13" fmla="*/ 2147483646 h 449"/>
                <a:gd name="T14" fmla="*/ 2147483646 w 532"/>
                <a:gd name="T15" fmla="*/ 2147483646 h 449"/>
                <a:gd name="T16" fmla="*/ 2147483646 w 532"/>
                <a:gd name="T17" fmla="*/ 2147483646 h 449"/>
                <a:gd name="T18" fmla="*/ 2147483646 w 532"/>
                <a:gd name="T19" fmla="*/ 2147483646 h 449"/>
                <a:gd name="T20" fmla="*/ 2147483646 w 532"/>
                <a:gd name="T21" fmla="*/ 2147483646 h 449"/>
                <a:gd name="T22" fmla="*/ 2147483646 w 532"/>
                <a:gd name="T23" fmla="*/ 2147483646 h 449"/>
                <a:gd name="T24" fmla="*/ 2147483646 w 532"/>
                <a:gd name="T25" fmla="*/ 2147483646 h 449"/>
                <a:gd name="T26" fmla="*/ 2147483646 w 532"/>
                <a:gd name="T27" fmla="*/ 2147483646 h 449"/>
                <a:gd name="T28" fmla="*/ 2147483646 w 532"/>
                <a:gd name="T29" fmla="*/ 2147483646 h 449"/>
                <a:gd name="T30" fmla="*/ 2147483646 w 532"/>
                <a:gd name="T31" fmla="*/ 2147483646 h 449"/>
                <a:gd name="T32" fmla="*/ 2147483646 w 532"/>
                <a:gd name="T33" fmla="*/ 2147483646 h 449"/>
                <a:gd name="T34" fmla="*/ 2147483646 w 532"/>
                <a:gd name="T35" fmla="*/ 2147483646 h 449"/>
                <a:gd name="T36" fmla="*/ 2147483646 w 532"/>
                <a:gd name="T37" fmla="*/ 2147483646 h 449"/>
                <a:gd name="T38" fmla="*/ 2147483646 w 532"/>
                <a:gd name="T39" fmla="*/ 2147483646 h 449"/>
                <a:gd name="T40" fmla="*/ 2147483646 w 532"/>
                <a:gd name="T41" fmla="*/ 2147483646 h 449"/>
                <a:gd name="T42" fmla="*/ 2147483646 w 532"/>
                <a:gd name="T43" fmla="*/ 2147483646 h 449"/>
                <a:gd name="T44" fmla="*/ 2147483646 w 532"/>
                <a:gd name="T45" fmla="*/ 2147483646 h 449"/>
                <a:gd name="T46" fmla="*/ 2147483646 w 532"/>
                <a:gd name="T47" fmla="*/ 2147483646 h 449"/>
                <a:gd name="T48" fmla="*/ 2147483646 w 532"/>
                <a:gd name="T49" fmla="*/ 2147483646 h 449"/>
                <a:gd name="T50" fmla="*/ 2147483646 w 532"/>
                <a:gd name="T51" fmla="*/ 2147483646 h 449"/>
                <a:gd name="T52" fmla="*/ 2147483646 w 532"/>
                <a:gd name="T53" fmla="*/ 2147483646 h 449"/>
                <a:gd name="T54" fmla="*/ 2147483646 w 532"/>
                <a:gd name="T55" fmla="*/ 2147483646 h 449"/>
                <a:gd name="T56" fmla="*/ 2147483646 w 532"/>
                <a:gd name="T57" fmla="*/ 2147483646 h 449"/>
                <a:gd name="T58" fmla="*/ 2147483646 w 532"/>
                <a:gd name="T59" fmla="*/ 2147483646 h 449"/>
                <a:gd name="T60" fmla="*/ 2147483646 w 532"/>
                <a:gd name="T61" fmla="*/ 2147483646 h 449"/>
                <a:gd name="T62" fmla="*/ 2147483646 w 532"/>
                <a:gd name="T63" fmla="*/ 2147483646 h 449"/>
                <a:gd name="T64" fmla="*/ 2147483646 w 532"/>
                <a:gd name="T65" fmla="*/ 2147483646 h 449"/>
                <a:gd name="T66" fmla="*/ 2147483646 w 532"/>
                <a:gd name="T67" fmla="*/ 2147483646 h 449"/>
                <a:gd name="T68" fmla="*/ 2147483646 w 532"/>
                <a:gd name="T69" fmla="*/ 2147483646 h 449"/>
                <a:gd name="T70" fmla="*/ 2147483646 w 532"/>
                <a:gd name="T71" fmla="*/ 2147483646 h 449"/>
                <a:gd name="T72" fmla="*/ 2147483646 w 532"/>
                <a:gd name="T73" fmla="*/ 2147483646 h 449"/>
                <a:gd name="T74" fmla="*/ 2147483646 w 532"/>
                <a:gd name="T75" fmla="*/ 2147483646 h 449"/>
                <a:gd name="T76" fmla="*/ 2147483646 w 532"/>
                <a:gd name="T77" fmla="*/ 2147483646 h 449"/>
                <a:gd name="T78" fmla="*/ 2147483646 w 532"/>
                <a:gd name="T79" fmla="*/ 2147483646 h 449"/>
                <a:gd name="T80" fmla="*/ 2147483646 w 532"/>
                <a:gd name="T81" fmla="*/ 2147483646 h 449"/>
                <a:gd name="T82" fmla="*/ 2147483646 w 532"/>
                <a:gd name="T83" fmla="*/ 2147483646 h 449"/>
                <a:gd name="T84" fmla="*/ 2147483646 w 532"/>
                <a:gd name="T85" fmla="*/ 2147483646 h 449"/>
                <a:gd name="T86" fmla="*/ 2147483646 w 532"/>
                <a:gd name="T87" fmla="*/ 2147483646 h 449"/>
                <a:gd name="T88" fmla="*/ 2147483646 w 532"/>
                <a:gd name="T89" fmla="*/ 2147483646 h 449"/>
                <a:gd name="T90" fmla="*/ 2147483646 w 532"/>
                <a:gd name="T91" fmla="*/ 2147483646 h 449"/>
                <a:gd name="T92" fmla="*/ 2147483646 w 532"/>
                <a:gd name="T93" fmla="*/ 2147483646 h 449"/>
                <a:gd name="T94" fmla="*/ 2147483646 w 532"/>
                <a:gd name="T95" fmla="*/ 2147483646 h 449"/>
                <a:gd name="T96" fmla="*/ 2147483646 w 532"/>
                <a:gd name="T97" fmla="*/ 2147483646 h 449"/>
                <a:gd name="T98" fmla="*/ 2147483646 w 532"/>
                <a:gd name="T99" fmla="*/ 2147483646 h 449"/>
                <a:gd name="T100" fmla="*/ 2147483646 w 532"/>
                <a:gd name="T101" fmla="*/ 2147483646 h 449"/>
                <a:gd name="T102" fmla="*/ 2147483646 w 532"/>
                <a:gd name="T103" fmla="*/ 2147483646 h 449"/>
                <a:gd name="T104" fmla="*/ 2147483646 w 532"/>
                <a:gd name="T105" fmla="*/ 2147483646 h 449"/>
                <a:gd name="T106" fmla="*/ 2147483646 w 532"/>
                <a:gd name="T107" fmla="*/ 2147483646 h 449"/>
                <a:gd name="T108" fmla="*/ 2147483646 w 532"/>
                <a:gd name="T109" fmla="*/ 2147483646 h 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32"/>
                <a:gd name="T166" fmla="*/ 0 h 449"/>
                <a:gd name="T167" fmla="*/ 532 w 532"/>
                <a:gd name="T168" fmla="*/ 449 h 44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32" h="449">
                  <a:moveTo>
                    <a:pt x="531" y="170"/>
                  </a:moveTo>
                  <a:cubicBezTo>
                    <a:pt x="532" y="166"/>
                    <a:pt x="529" y="162"/>
                    <a:pt x="530" y="157"/>
                  </a:cubicBezTo>
                  <a:cubicBezTo>
                    <a:pt x="530" y="157"/>
                    <a:pt x="530" y="157"/>
                    <a:pt x="530" y="157"/>
                  </a:cubicBezTo>
                  <a:cubicBezTo>
                    <a:pt x="529" y="153"/>
                    <a:pt x="528" y="149"/>
                    <a:pt x="524" y="146"/>
                  </a:cubicBezTo>
                  <a:cubicBezTo>
                    <a:pt x="525" y="146"/>
                    <a:pt x="525" y="145"/>
                    <a:pt x="526" y="145"/>
                  </a:cubicBezTo>
                  <a:cubicBezTo>
                    <a:pt x="526" y="140"/>
                    <a:pt x="525" y="137"/>
                    <a:pt x="521" y="133"/>
                  </a:cubicBezTo>
                  <a:cubicBezTo>
                    <a:pt x="519" y="109"/>
                    <a:pt x="505" y="90"/>
                    <a:pt x="490" y="72"/>
                  </a:cubicBezTo>
                  <a:cubicBezTo>
                    <a:pt x="489" y="72"/>
                    <a:pt x="489" y="72"/>
                    <a:pt x="489" y="72"/>
                  </a:cubicBezTo>
                  <a:cubicBezTo>
                    <a:pt x="487" y="65"/>
                    <a:pt x="481" y="57"/>
                    <a:pt x="474" y="52"/>
                  </a:cubicBezTo>
                  <a:cubicBezTo>
                    <a:pt x="474" y="52"/>
                    <a:pt x="474" y="52"/>
                    <a:pt x="474" y="52"/>
                  </a:cubicBezTo>
                  <a:cubicBezTo>
                    <a:pt x="474" y="53"/>
                    <a:pt x="474" y="53"/>
                    <a:pt x="474" y="53"/>
                  </a:cubicBezTo>
                  <a:cubicBezTo>
                    <a:pt x="475" y="53"/>
                    <a:pt x="475" y="53"/>
                    <a:pt x="475" y="53"/>
                  </a:cubicBezTo>
                  <a:cubicBezTo>
                    <a:pt x="475" y="53"/>
                    <a:pt x="475" y="54"/>
                    <a:pt x="474" y="55"/>
                  </a:cubicBezTo>
                  <a:cubicBezTo>
                    <a:pt x="471" y="51"/>
                    <a:pt x="468" y="46"/>
                    <a:pt x="462" y="46"/>
                  </a:cubicBezTo>
                  <a:cubicBezTo>
                    <a:pt x="459" y="43"/>
                    <a:pt x="452" y="40"/>
                    <a:pt x="453" y="36"/>
                  </a:cubicBezTo>
                  <a:cubicBezTo>
                    <a:pt x="423" y="15"/>
                    <a:pt x="389" y="5"/>
                    <a:pt x="351" y="1"/>
                  </a:cubicBezTo>
                  <a:cubicBezTo>
                    <a:pt x="348" y="0"/>
                    <a:pt x="343" y="6"/>
                    <a:pt x="342" y="0"/>
                  </a:cubicBezTo>
                  <a:cubicBezTo>
                    <a:pt x="331" y="5"/>
                    <a:pt x="315" y="2"/>
                    <a:pt x="307" y="12"/>
                  </a:cubicBezTo>
                  <a:cubicBezTo>
                    <a:pt x="310" y="13"/>
                    <a:pt x="311" y="16"/>
                    <a:pt x="311" y="18"/>
                  </a:cubicBezTo>
                  <a:cubicBezTo>
                    <a:pt x="314" y="18"/>
                    <a:pt x="315" y="17"/>
                    <a:pt x="317" y="17"/>
                  </a:cubicBezTo>
                  <a:cubicBezTo>
                    <a:pt x="325" y="19"/>
                    <a:pt x="334" y="21"/>
                    <a:pt x="341" y="26"/>
                  </a:cubicBezTo>
                  <a:cubicBezTo>
                    <a:pt x="348" y="26"/>
                    <a:pt x="355" y="30"/>
                    <a:pt x="360" y="34"/>
                  </a:cubicBezTo>
                  <a:cubicBezTo>
                    <a:pt x="361" y="41"/>
                    <a:pt x="365" y="46"/>
                    <a:pt x="371" y="48"/>
                  </a:cubicBezTo>
                  <a:cubicBezTo>
                    <a:pt x="379" y="54"/>
                    <a:pt x="384" y="60"/>
                    <a:pt x="392" y="66"/>
                  </a:cubicBezTo>
                  <a:cubicBezTo>
                    <a:pt x="391" y="72"/>
                    <a:pt x="399" y="71"/>
                    <a:pt x="402" y="73"/>
                  </a:cubicBezTo>
                  <a:cubicBezTo>
                    <a:pt x="403" y="75"/>
                    <a:pt x="405" y="76"/>
                    <a:pt x="403" y="78"/>
                  </a:cubicBezTo>
                  <a:cubicBezTo>
                    <a:pt x="407" y="83"/>
                    <a:pt x="415" y="87"/>
                    <a:pt x="416" y="93"/>
                  </a:cubicBezTo>
                  <a:cubicBezTo>
                    <a:pt x="423" y="99"/>
                    <a:pt x="427" y="107"/>
                    <a:pt x="429" y="116"/>
                  </a:cubicBezTo>
                  <a:cubicBezTo>
                    <a:pt x="436" y="123"/>
                    <a:pt x="436" y="134"/>
                    <a:pt x="439" y="144"/>
                  </a:cubicBezTo>
                  <a:cubicBezTo>
                    <a:pt x="446" y="161"/>
                    <a:pt x="446" y="180"/>
                    <a:pt x="446" y="199"/>
                  </a:cubicBezTo>
                  <a:cubicBezTo>
                    <a:pt x="446" y="208"/>
                    <a:pt x="443" y="220"/>
                    <a:pt x="446" y="228"/>
                  </a:cubicBezTo>
                  <a:cubicBezTo>
                    <a:pt x="441" y="230"/>
                    <a:pt x="448" y="235"/>
                    <a:pt x="443" y="237"/>
                  </a:cubicBezTo>
                  <a:cubicBezTo>
                    <a:pt x="447" y="242"/>
                    <a:pt x="440" y="246"/>
                    <a:pt x="441" y="252"/>
                  </a:cubicBezTo>
                  <a:cubicBezTo>
                    <a:pt x="441" y="259"/>
                    <a:pt x="436" y="264"/>
                    <a:pt x="435" y="270"/>
                  </a:cubicBezTo>
                  <a:cubicBezTo>
                    <a:pt x="429" y="274"/>
                    <a:pt x="432" y="283"/>
                    <a:pt x="426" y="286"/>
                  </a:cubicBezTo>
                  <a:cubicBezTo>
                    <a:pt x="424" y="300"/>
                    <a:pt x="409" y="308"/>
                    <a:pt x="408" y="322"/>
                  </a:cubicBezTo>
                  <a:cubicBezTo>
                    <a:pt x="420" y="329"/>
                    <a:pt x="430" y="313"/>
                    <a:pt x="441" y="312"/>
                  </a:cubicBezTo>
                  <a:cubicBezTo>
                    <a:pt x="430" y="320"/>
                    <a:pt x="430" y="320"/>
                    <a:pt x="430" y="320"/>
                  </a:cubicBezTo>
                  <a:cubicBezTo>
                    <a:pt x="437" y="319"/>
                    <a:pt x="437" y="319"/>
                    <a:pt x="437" y="319"/>
                  </a:cubicBezTo>
                  <a:cubicBezTo>
                    <a:pt x="428" y="326"/>
                    <a:pt x="419" y="335"/>
                    <a:pt x="408" y="339"/>
                  </a:cubicBezTo>
                  <a:cubicBezTo>
                    <a:pt x="409" y="343"/>
                    <a:pt x="413" y="337"/>
                    <a:pt x="416" y="339"/>
                  </a:cubicBezTo>
                  <a:cubicBezTo>
                    <a:pt x="410" y="344"/>
                    <a:pt x="401" y="348"/>
                    <a:pt x="397" y="352"/>
                  </a:cubicBezTo>
                  <a:cubicBezTo>
                    <a:pt x="403" y="349"/>
                    <a:pt x="410" y="347"/>
                    <a:pt x="416" y="342"/>
                  </a:cubicBezTo>
                  <a:cubicBezTo>
                    <a:pt x="438" y="335"/>
                    <a:pt x="455" y="308"/>
                    <a:pt x="472" y="292"/>
                  </a:cubicBezTo>
                  <a:cubicBezTo>
                    <a:pt x="474" y="293"/>
                    <a:pt x="474" y="293"/>
                    <a:pt x="474" y="293"/>
                  </a:cubicBezTo>
                  <a:cubicBezTo>
                    <a:pt x="456" y="323"/>
                    <a:pt x="425" y="347"/>
                    <a:pt x="395" y="361"/>
                  </a:cubicBezTo>
                  <a:cubicBezTo>
                    <a:pt x="382" y="360"/>
                    <a:pt x="374" y="374"/>
                    <a:pt x="362" y="375"/>
                  </a:cubicBezTo>
                  <a:cubicBezTo>
                    <a:pt x="355" y="381"/>
                    <a:pt x="346" y="383"/>
                    <a:pt x="338" y="387"/>
                  </a:cubicBezTo>
                  <a:cubicBezTo>
                    <a:pt x="336" y="383"/>
                    <a:pt x="336" y="383"/>
                    <a:pt x="336" y="383"/>
                  </a:cubicBezTo>
                  <a:cubicBezTo>
                    <a:pt x="339" y="380"/>
                    <a:pt x="342" y="379"/>
                    <a:pt x="345" y="377"/>
                  </a:cubicBezTo>
                  <a:cubicBezTo>
                    <a:pt x="353" y="373"/>
                    <a:pt x="353" y="373"/>
                    <a:pt x="353" y="373"/>
                  </a:cubicBezTo>
                  <a:cubicBezTo>
                    <a:pt x="359" y="368"/>
                    <a:pt x="365" y="363"/>
                    <a:pt x="372" y="360"/>
                  </a:cubicBezTo>
                  <a:cubicBezTo>
                    <a:pt x="372" y="360"/>
                    <a:pt x="372" y="359"/>
                    <a:pt x="372" y="359"/>
                  </a:cubicBezTo>
                  <a:cubicBezTo>
                    <a:pt x="377" y="351"/>
                    <a:pt x="387" y="349"/>
                    <a:pt x="391" y="342"/>
                  </a:cubicBezTo>
                  <a:cubicBezTo>
                    <a:pt x="398" y="328"/>
                    <a:pt x="408" y="315"/>
                    <a:pt x="414" y="300"/>
                  </a:cubicBezTo>
                  <a:cubicBezTo>
                    <a:pt x="412" y="294"/>
                    <a:pt x="420" y="287"/>
                    <a:pt x="419" y="278"/>
                  </a:cubicBezTo>
                  <a:cubicBezTo>
                    <a:pt x="424" y="276"/>
                    <a:pt x="421" y="270"/>
                    <a:pt x="424" y="267"/>
                  </a:cubicBezTo>
                  <a:cubicBezTo>
                    <a:pt x="429" y="260"/>
                    <a:pt x="422" y="251"/>
                    <a:pt x="427" y="244"/>
                  </a:cubicBezTo>
                  <a:cubicBezTo>
                    <a:pt x="425" y="237"/>
                    <a:pt x="433" y="231"/>
                    <a:pt x="426" y="226"/>
                  </a:cubicBezTo>
                  <a:cubicBezTo>
                    <a:pt x="429" y="224"/>
                    <a:pt x="424" y="220"/>
                    <a:pt x="428" y="218"/>
                  </a:cubicBezTo>
                  <a:cubicBezTo>
                    <a:pt x="426" y="203"/>
                    <a:pt x="426" y="203"/>
                    <a:pt x="426" y="203"/>
                  </a:cubicBezTo>
                  <a:cubicBezTo>
                    <a:pt x="428" y="200"/>
                    <a:pt x="426" y="195"/>
                    <a:pt x="426" y="191"/>
                  </a:cubicBezTo>
                  <a:cubicBezTo>
                    <a:pt x="431" y="186"/>
                    <a:pt x="421" y="185"/>
                    <a:pt x="424" y="180"/>
                  </a:cubicBezTo>
                  <a:cubicBezTo>
                    <a:pt x="420" y="176"/>
                    <a:pt x="422" y="169"/>
                    <a:pt x="422" y="166"/>
                  </a:cubicBezTo>
                  <a:cubicBezTo>
                    <a:pt x="421" y="165"/>
                    <a:pt x="418" y="164"/>
                    <a:pt x="420" y="162"/>
                  </a:cubicBezTo>
                  <a:cubicBezTo>
                    <a:pt x="416" y="155"/>
                    <a:pt x="416" y="147"/>
                    <a:pt x="414" y="141"/>
                  </a:cubicBezTo>
                  <a:cubicBezTo>
                    <a:pt x="412" y="140"/>
                    <a:pt x="412" y="138"/>
                    <a:pt x="412" y="135"/>
                  </a:cubicBezTo>
                  <a:cubicBezTo>
                    <a:pt x="405" y="130"/>
                    <a:pt x="406" y="122"/>
                    <a:pt x="400" y="116"/>
                  </a:cubicBezTo>
                  <a:cubicBezTo>
                    <a:pt x="401" y="109"/>
                    <a:pt x="391" y="108"/>
                    <a:pt x="391" y="101"/>
                  </a:cubicBezTo>
                  <a:cubicBezTo>
                    <a:pt x="386" y="98"/>
                    <a:pt x="389" y="93"/>
                    <a:pt x="383" y="90"/>
                  </a:cubicBezTo>
                  <a:cubicBezTo>
                    <a:pt x="378" y="85"/>
                    <a:pt x="374" y="80"/>
                    <a:pt x="369" y="75"/>
                  </a:cubicBezTo>
                  <a:cubicBezTo>
                    <a:pt x="368" y="68"/>
                    <a:pt x="360" y="66"/>
                    <a:pt x="355" y="64"/>
                  </a:cubicBezTo>
                  <a:cubicBezTo>
                    <a:pt x="348" y="61"/>
                    <a:pt x="348" y="50"/>
                    <a:pt x="339" y="52"/>
                  </a:cubicBezTo>
                  <a:cubicBezTo>
                    <a:pt x="334" y="44"/>
                    <a:pt x="323" y="48"/>
                    <a:pt x="320" y="39"/>
                  </a:cubicBezTo>
                  <a:cubicBezTo>
                    <a:pt x="313" y="41"/>
                    <a:pt x="310" y="33"/>
                    <a:pt x="303" y="35"/>
                  </a:cubicBezTo>
                  <a:cubicBezTo>
                    <a:pt x="297" y="32"/>
                    <a:pt x="290" y="31"/>
                    <a:pt x="283" y="29"/>
                  </a:cubicBezTo>
                  <a:cubicBezTo>
                    <a:pt x="279" y="28"/>
                    <a:pt x="275" y="28"/>
                    <a:pt x="272" y="26"/>
                  </a:cubicBezTo>
                  <a:cubicBezTo>
                    <a:pt x="255" y="27"/>
                    <a:pt x="238" y="22"/>
                    <a:pt x="224" y="28"/>
                  </a:cubicBezTo>
                  <a:cubicBezTo>
                    <a:pt x="250" y="29"/>
                    <a:pt x="276" y="33"/>
                    <a:pt x="300" y="39"/>
                  </a:cubicBezTo>
                  <a:cubicBezTo>
                    <a:pt x="329" y="50"/>
                    <a:pt x="352" y="72"/>
                    <a:pt x="375" y="95"/>
                  </a:cubicBezTo>
                  <a:cubicBezTo>
                    <a:pt x="374" y="96"/>
                    <a:pt x="374" y="96"/>
                    <a:pt x="374" y="96"/>
                  </a:cubicBezTo>
                  <a:cubicBezTo>
                    <a:pt x="374" y="95"/>
                    <a:pt x="374" y="95"/>
                    <a:pt x="374" y="95"/>
                  </a:cubicBezTo>
                  <a:cubicBezTo>
                    <a:pt x="376" y="100"/>
                    <a:pt x="380" y="105"/>
                    <a:pt x="381" y="111"/>
                  </a:cubicBezTo>
                  <a:cubicBezTo>
                    <a:pt x="367" y="90"/>
                    <a:pt x="347" y="69"/>
                    <a:pt x="326" y="56"/>
                  </a:cubicBezTo>
                  <a:cubicBezTo>
                    <a:pt x="309" y="48"/>
                    <a:pt x="291" y="36"/>
                    <a:pt x="273" y="39"/>
                  </a:cubicBezTo>
                  <a:cubicBezTo>
                    <a:pt x="258" y="33"/>
                    <a:pt x="240" y="34"/>
                    <a:pt x="223" y="34"/>
                  </a:cubicBezTo>
                  <a:cubicBezTo>
                    <a:pt x="219" y="31"/>
                    <a:pt x="215" y="34"/>
                    <a:pt x="210" y="33"/>
                  </a:cubicBezTo>
                  <a:cubicBezTo>
                    <a:pt x="188" y="36"/>
                    <a:pt x="165" y="41"/>
                    <a:pt x="151" y="61"/>
                  </a:cubicBezTo>
                  <a:cubicBezTo>
                    <a:pt x="150" y="66"/>
                    <a:pt x="142" y="70"/>
                    <a:pt x="144" y="76"/>
                  </a:cubicBezTo>
                  <a:cubicBezTo>
                    <a:pt x="135" y="94"/>
                    <a:pt x="127" y="112"/>
                    <a:pt x="123" y="132"/>
                  </a:cubicBezTo>
                  <a:cubicBezTo>
                    <a:pt x="122" y="141"/>
                    <a:pt x="122" y="147"/>
                    <a:pt x="121" y="156"/>
                  </a:cubicBezTo>
                  <a:cubicBezTo>
                    <a:pt x="125" y="158"/>
                    <a:pt x="125" y="158"/>
                    <a:pt x="125" y="158"/>
                  </a:cubicBezTo>
                  <a:cubicBezTo>
                    <a:pt x="123" y="166"/>
                    <a:pt x="120" y="173"/>
                    <a:pt x="122" y="182"/>
                  </a:cubicBezTo>
                  <a:cubicBezTo>
                    <a:pt x="131" y="186"/>
                    <a:pt x="120" y="196"/>
                    <a:pt x="127" y="201"/>
                  </a:cubicBezTo>
                  <a:cubicBezTo>
                    <a:pt x="126" y="203"/>
                    <a:pt x="126" y="206"/>
                    <a:pt x="124" y="206"/>
                  </a:cubicBezTo>
                  <a:cubicBezTo>
                    <a:pt x="117" y="186"/>
                    <a:pt x="113" y="164"/>
                    <a:pt x="116" y="141"/>
                  </a:cubicBezTo>
                  <a:cubicBezTo>
                    <a:pt x="116" y="131"/>
                    <a:pt x="116" y="120"/>
                    <a:pt x="121" y="111"/>
                  </a:cubicBezTo>
                  <a:cubicBezTo>
                    <a:pt x="121" y="108"/>
                    <a:pt x="120" y="103"/>
                    <a:pt x="123" y="100"/>
                  </a:cubicBezTo>
                  <a:cubicBezTo>
                    <a:pt x="122" y="93"/>
                    <a:pt x="127" y="88"/>
                    <a:pt x="128" y="81"/>
                  </a:cubicBezTo>
                  <a:cubicBezTo>
                    <a:pt x="129" y="73"/>
                    <a:pt x="139" y="67"/>
                    <a:pt x="135" y="58"/>
                  </a:cubicBezTo>
                  <a:cubicBezTo>
                    <a:pt x="127" y="54"/>
                    <a:pt x="120" y="59"/>
                    <a:pt x="114" y="63"/>
                  </a:cubicBezTo>
                  <a:cubicBezTo>
                    <a:pt x="106" y="63"/>
                    <a:pt x="105" y="72"/>
                    <a:pt x="99" y="73"/>
                  </a:cubicBezTo>
                  <a:cubicBezTo>
                    <a:pt x="99" y="77"/>
                    <a:pt x="93" y="76"/>
                    <a:pt x="94" y="81"/>
                  </a:cubicBezTo>
                  <a:cubicBezTo>
                    <a:pt x="91" y="87"/>
                    <a:pt x="86" y="89"/>
                    <a:pt x="81" y="96"/>
                  </a:cubicBezTo>
                  <a:cubicBezTo>
                    <a:pt x="74" y="104"/>
                    <a:pt x="74" y="115"/>
                    <a:pt x="68" y="121"/>
                  </a:cubicBezTo>
                  <a:cubicBezTo>
                    <a:pt x="63" y="142"/>
                    <a:pt x="56" y="161"/>
                    <a:pt x="53" y="183"/>
                  </a:cubicBezTo>
                  <a:cubicBezTo>
                    <a:pt x="53" y="183"/>
                    <a:pt x="53" y="183"/>
                    <a:pt x="53" y="183"/>
                  </a:cubicBezTo>
                  <a:cubicBezTo>
                    <a:pt x="52" y="170"/>
                    <a:pt x="55" y="151"/>
                    <a:pt x="57" y="137"/>
                  </a:cubicBezTo>
                  <a:cubicBezTo>
                    <a:pt x="51" y="151"/>
                    <a:pt x="53" y="162"/>
                    <a:pt x="49" y="173"/>
                  </a:cubicBezTo>
                  <a:cubicBezTo>
                    <a:pt x="46" y="163"/>
                    <a:pt x="50" y="159"/>
                    <a:pt x="49" y="156"/>
                  </a:cubicBezTo>
                  <a:cubicBezTo>
                    <a:pt x="48" y="158"/>
                    <a:pt x="46" y="161"/>
                    <a:pt x="45" y="179"/>
                  </a:cubicBezTo>
                  <a:cubicBezTo>
                    <a:pt x="45" y="179"/>
                    <a:pt x="44" y="179"/>
                    <a:pt x="44" y="179"/>
                  </a:cubicBezTo>
                  <a:cubicBezTo>
                    <a:pt x="43" y="178"/>
                    <a:pt x="44" y="177"/>
                    <a:pt x="44" y="176"/>
                  </a:cubicBezTo>
                  <a:cubicBezTo>
                    <a:pt x="42" y="176"/>
                    <a:pt x="42" y="176"/>
                    <a:pt x="42" y="176"/>
                  </a:cubicBezTo>
                  <a:cubicBezTo>
                    <a:pt x="41" y="160"/>
                    <a:pt x="45" y="146"/>
                    <a:pt x="50" y="133"/>
                  </a:cubicBezTo>
                  <a:cubicBezTo>
                    <a:pt x="49" y="131"/>
                    <a:pt x="49" y="129"/>
                    <a:pt x="51" y="128"/>
                  </a:cubicBezTo>
                  <a:cubicBezTo>
                    <a:pt x="51" y="120"/>
                    <a:pt x="54" y="114"/>
                    <a:pt x="58" y="108"/>
                  </a:cubicBezTo>
                  <a:cubicBezTo>
                    <a:pt x="38" y="128"/>
                    <a:pt x="38" y="128"/>
                    <a:pt x="38" y="128"/>
                  </a:cubicBezTo>
                  <a:cubicBezTo>
                    <a:pt x="35" y="132"/>
                    <a:pt x="34" y="137"/>
                    <a:pt x="30" y="139"/>
                  </a:cubicBezTo>
                  <a:cubicBezTo>
                    <a:pt x="30" y="147"/>
                    <a:pt x="26" y="152"/>
                    <a:pt x="22" y="157"/>
                  </a:cubicBezTo>
                  <a:cubicBezTo>
                    <a:pt x="24" y="157"/>
                    <a:pt x="24" y="157"/>
                    <a:pt x="24" y="157"/>
                  </a:cubicBezTo>
                  <a:cubicBezTo>
                    <a:pt x="23" y="160"/>
                    <a:pt x="23" y="166"/>
                    <a:pt x="18" y="168"/>
                  </a:cubicBezTo>
                  <a:cubicBezTo>
                    <a:pt x="18" y="173"/>
                    <a:pt x="15" y="178"/>
                    <a:pt x="16" y="183"/>
                  </a:cubicBezTo>
                  <a:cubicBezTo>
                    <a:pt x="16" y="183"/>
                    <a:pt x="15" y="184"/>
                    <a:pt x="15" y="183"/>
                  </a:cubicBezTo>
                  <a:cubicBezTo>
                    <a:pt x="14" y="187"/>
                    <a:pt x="14" y="193"/>
                    <a:pt x="10" y="194"/>
                  </a:cubicBezTo>
                  <a:cubicBezTo>
                    <a:pt x="7" y="216"/>
                    <a:pt x="7" y="216"/>
                    <a:pt x="7" y="216"/>
                  </a:cubicBezTo>
                  <a:cubicBezTo>
                    <a:pt x="7" y="216"/>
                    <a:pt x="7" y="216"/>
                    <a:pt x="7" y="216"/>
                  </a:cubicBezTo>
                  <a:cubicBezTo>
                    <a:pt x="6" y="215"/>
                    <a:pt x="6" y="214"/>
                    <a:pt x="6" y="213"/>
                  </a:cubicBezTo>
                  <a:cubicBezTo>
                    <a:pt x="6" y="245"/>
                    <a:pt x="6" y="245"/>
                    <a:pt x="6" y="245"/>
                  </a:cubicBezTo>
                  <a:cubicBezTo>
                    <a:pt x="11" y="250"/>
                    <a:pt x="0" y="255"/>
                    <a:pt x="8" y="259"/>
                  </a:cubicBezTo>
                  <a:cubicBezTo>
                    <a:pt x="4" y="265"/>
                    <a:pt x="10" y="270"/>
                    <a:pt x="9" y="276"/>
                  </a:cubicBezTo>
                  <a:cubicBezTo>
                    <a:pt x="15" y="283"/>
                    <a:pt x="14" y="292"/>
                    <a:pt x="17" y="300"/>
                  </a:cubicBezTo>
                  <a:cubicBezTo>
                    <a:pt x="20" y="304"/>
                    <a:pt x="21" y="309"/>
                    <a:pt x="24" y="313"/>
                  </a:cubicBezTo>
                  <a:cubicBezTo>
                    <a:pt x="21" y="320"/>
                    <a:pt x="30" y="319"/>
                    <a:pt x="31" y="325"/>
                  </a:cubicBezTo>
                  <a:cubicBezTo>
                    <a:pt x="31" y="329"/>
                    <a:pt x="38" y="333"/>
                    <a:pt x="34" y="336"/>
                  </a:cubicBezTo>
                  <a:cubicBezTo>
                    <a:pt x="45" y="346"/>
                    <a:pt x="47" y="365"/>
                    <a:pt x="64" y="372"/>
                  </a:cubicBezTo>
                  <a:cubicBezTo>
                    <a:pt x="67" y="378"/>
                    <a:pt x="76" y="379"/>
                    <a:pt x="79" y="386"/>
                  </a:cubicBezTo>
                  <a:cubicBezTo>
                    <a:pt x="84" y="389"/>
                    <a:pt x="91" y="392"/>
                    <a:pt x="94" y="397"/>
                  </a:cubicBezTo>
                  <a:cubicBezTo>
                    <a:pt x="101" y="396"/>
                    <a:pt x="107" y="400"/>
                    <a:pt x="112" y="404"/>
                  </a:cubicBezTo>
                  <a:cubicBezTo>
                    <a:pt x="113" y="403"/>
                    <a:pt x="115" y="404"/>
                    <a:pt x="116" y="405"/>
                  </a:cubicBezTo>
                  <a:cubicBezTo>
                    <a:pt x="131" y="412"/>
                    <a:pt x="147" y="414"/>
                    <a:pt x="165" y="417"/>
                  </a:cubicBezTo>
                  <a:cubicBezTo>
                    <a:pt x="169" y="422"/>
                    <a:pt x="177" y="419"/>
                    <a:pt x="182" y="422"/>
                  </a:cubicBezTo>
                  <a:cubicBezTo>
                    <a:pt x="192" y="420"/>
                    <a:pt x="199" y="425"/>
                    <a:pt x="208" y="423"/>
                  </a:cubicBezTo>
                  <a:cubicBezTo>
                    <a:pt x="203" y="421"/>
                    <a:pt x="195" y="419"/>
                    <a:pt x="188" y="417"/>
                  </a:cubicBezTo>
                  <a:cubicBezTo>
                    <a:pt x="182" y="411"/>
                    <a:pt x="172" y="410"/>
                    <a:pt x="166" y="404"/>
                  </a:cubicBezTo>
                  <a:cubicBezTo>
                    <a:pt x="165" y="404"/>
                    <a:pt x="164" y="402"/>
                    <a:pt x="163" y="403"/>
                  </a:cubicBezTo>
                  <a:cubicBezTo>
                    <a:pt x="159" y="401"/>
                    <a:pt x="157" y="399"/>
                    <a:pt x="155" y="396"/>
                  </a:cubicBezTo>
                  <a:cubicBezTo>
                    <a:pt x="149" y="397"/>
                    <a:pt x="151" y="387"/>
                    <a:pt x="145" y="390"/>
                  </a:cubicBezTo>
                  <a:cubicBezTo>
                    <a:pt x="144" y="388"/>
                    <a:pt x="140" y="390"/>
                    <a:pt x="141" y="386"/>
                  </a:cubicBezTo>
                  <a:cubicBezTo>
                    <a:pt x="136" y="381"/>
                    <a:pt x="129" y="376"/>
                    <a:pt x="126" y="371"/>
                  </a:cubicBezTo>
                  <a:cubicBezTo>
                    <a:pt x="125" y="371"/>
                    <a:pt x="124" y="372"/>
                    <a:pt x="122" y="372"/>
                  </a:cubicBezTo>
                  <a:cubicBezTo>
                    <a:pt x="121" y="370"/>
                    <a:pt x="118" y="370"/>
                    <a:pt x="119" y="367"/>
                  </a:cubicBezTo>
                  <a:cubicBezTo>
                    <a:pt x="119" y="366"/>
                    <a:pt x="120" y="366"/>
                    <a:pt x="121" y="366"/>
                  </a:cubicBezTo>
                  <a:cubicBezTo>
                    <a:pt x="119" y="360"/>
                    <a:pt x="112" y="356"/>
                    <a:pt x="108" y="353"/>
                  </a:cubicBezTo>
                  <a:cubicBezTo>
                    <a:pt x="108" y="346"/>
                    <a:pt x="94" y="341"/>
                    <a:pt x="98" y="333"/>
                  </a:cubicBezTo>
                  <a:cubicBezTo>
                    <a:pt x="97" y="334"/>
                    <a:pt x="97" y="335"/>
                    <a:pt x="96" y="334"/>
                  </a:cubicBezTo>
                  <a:cubicBezTo>
                    <a:pt x="93" y="332"/>
                    <a:pt x="91" y="328"/>
                    <a:pt x="92" y="325"/>
                  </a:cubicBezTo>
                  <a:cubicBezTo>
                    <a:pt x="91" y="326"/>
                    <a:pt x="89" y="326"/>
                    <a:pt x="89" y="325"/>
                  </a:cubicBezTo>
                  <a:cubicBezTo>
                    <a:pt x="91" y="320"/>
                    <a:pt x="85" y="316"/>
                    <a:pt x="87" y="312"/>
                  </a:cubicBezTo>
                  <a:cubicBezTo>
                    <a:pt x="80" y="306"/>
                    <a:pt x="80" y="295"/>
                    <a:pt x="78" y="287"/>
                  </a:cubicBezTo>
                  <a:cubicBezTo>
                    <a:pt x="79" y="287"/>
                    <a:pt x="79" y="287"/>
                    <a:pt x="79" y="287"/>
                  </a:cubicBezTo>
                  <a:cubicBezTo>
                    <a:pt x="89" y="313"/>
                    <a:pt x="102" y="339"/>
                    <a:pt x="123" y="358"/>
                  </a:cubicBezTo>
                  <a:cubicBezTo>
                    <a:pt x="107" y="336"/>
                    <a:pt x="89" y="313"/>
                    <a:pt x="84" y="287"/>
                  </a:cubicBezTo>
                  <a:cubicBezTo>
                    <a:pt x="91" y="302"/>
                    <a:pt x="99" y="316"/>
                    <a:pt x="108" y="331"/>
                  </a:cubicBezTo>
                  <a:cubicBezTo>
                    <a:pt x="113" y="333"/>
                    <a:pt x="114" y="341"/>
                    <a:pt x="121" y="343"/>
                  </a:cubicBezTo>
                  <a:cubicBezTo>
                    <a:pt x="121" y="341"/>
                    <a:pt x="121" y="341"/>
                    <a:pt x="121" y="341"/>
                  </a:cubicBezTo>
                  <a:cubicBezTo>
                    <a:pt x="115" y="336"/>
                    <a:pt x="113" y="328"/>
                    <a:pt x="108" y="323"/>
                  </a:cubicBezTo>
                  <a:cubicBezTo>
                    <a:pt x="109" y="320"/>
                    <a:pt x="106" y="319"/>
                    <a:pt x="105" y="317"/>
                  </a:cubicBezTo>
                  <a:cubicBezTo>
                    <a:pt x="101" y="309"/>
                    <a:pt x="97" y="299"/>
                    <a:pt x="95" y="290"/>
                  </a:cubicBezTo>
                  <a:cubicBezTo>
                    <a:pt x="96" y="290"/>
                    <a:pt x="96" y="291"/>
                    <a:pt x="97" y="292"/>
                  </a:cubicBezTo>
                  <a:cubicBezTo>
                    <a:pt x="97" y="286"/>
                    <a:pt x="97" y="286"/>
                    <a:pt x="97" y="286"/>
                  </a:cubicBezTo>
                  <a:cubicBezTo>
                    <a:pt x="102" y="298"/>
                    <a:pt x="102" y="298"/>
                    <a:pt x="102" y="298"/>
                  </a:cubicBezTo>
                  <a:cubicBezTo>
                    <a:pt x="102" y="296"/>
                    <a:pt x="102" y="296"/>
                    <a:pt x="102" y="296"/>
                  </a:cubicBezTo>
                  <a:cubicBezTo>
                    <a:pt x="104" y="298"/>
                    <a:pt x="106" y="300"/>
                    <a:pt x="107" y="303"/>
                  </a:cubicBezTo>
                  <a:cubicBezTo>
                    <a:pt x="107" y="300"/>
                    <a:pt x="107" y="300"/>
                    <a:pt x="107" y="300"/>
                  </a:cubicBezTo>
                  <a:cubicBezTo>
                    <a:pt x="112" y="306"/>
                    <a:pt x="114" y="315"/>
                    <a:pt x="118" y="322"/>
                  </a:cubicBezTo>
                  <a:cubicBezTo>
                    <a:pt x="121" y="329"/>
                    <a:pt x="128" y="333"/>
                    <a:pt x="133" y="337"/>
                  </a:cubicBezTo>
                  <a:cubicBezTo>
                    <a:pt x="132" y="341"/>
                    <a:pt x="140" y="340"/>
                    <a:pt x="138" y="345"/>
                  </a:cubicBezTo>
                  <a:cubicBezTo>
                    <a:pt x="141" y="348"/>
                    <a:pt x="144" y="354"/>
                    <a:pt x="149" y="353"/>
                  </a:cubicBezTo>
                  <a:cubicBezTo>
                    <a:pt x="150" y="354"/>
                    <a:pt x="149" y="354"/>
                    <a:pt x="148" y="355"/>
                  </a:cubicBezTo>
                  <a:cubicBezTo>
                    <a:pt x="150" y="360"/>
                    <a:pt x="157" y="359"/>
                    <a:pt x="158" y="362"/>
                  </a:cubicBezTo>
                  <a:cubicBezTo>
                    <a:pt x="161" y="362"/>
                    <a:pt x="163" y="365"/>
                    <a:pt x="165" y="367"/>
                  </a:cubicBezTo>
                  <a:cubicBezTo>
                    <a:pt x="166" y="371"/>
                    <a:pt x="176" y="368"/>
                    <a:pt x="171" y="374"/>
                  </a:cubicBezTo>
                  <a:cubicBezTo>
                    <a:pt x="173" y="373"/>
                    <a:pt x="173" y="373"/>
                    <a:pt x="173" y="373"/>
                  </a:cubicBezTo>
                  <a:cubicBezTo>
                    <a:pt x="178" y="374"/>
                    <a:pt x="177" y="379"/>
                    <a:pt x="180" y="381"/>
                  </a:cubicBezTo>
                  <a:cubicBezTo>
                    <a:pt x="182" y="378"/>
                    <a:pt x="182" y="382"/>
                    <a:pt x="183" y="381"/>
                  </a:cubicBezTo>
                  <a:cubicBezTo>
                    <a:pt x="189" y="380"/>
                    <a:pt x="195" y="384"/>
                    <a:pt x="199" y="387"/>
                  </a:cubicBezTo>
                  <a:cubicBezTo>
                    <a:pt x="202" y="387"/>
                    <a:pt x="205" y="390"/>
                    <a:pt x="207" y="388"/>
                  </a:cubicBezTo>
                  <a:cubicBezTo>
                    <a:pt x="214" y="392"/>
                    <a:pt x="214" y="392"/>
                    <a:pt x="214" y="392"/>
                  </a:cubicBezTo>
                  <a:cubicBezTo>
                    <a:pt x="218" y="394"/>
                    <a:pt x="222" y="394"/>
                    <a:pt x="225" y="399"/>
                  </a:cubicBezTo>
                  <a:cubicBezTo>
                    <a:pt x="226" y="397"/>
                    <a:pt x="226" y="397"/>
                    <a:pt x="226" y="397"/>
                  </a:cubicBezTo>
                  <a:cubicBezTo>
                    <a:pt x="231" y="399"/>
                    <a:pt x="236" y="403"/>
                    <a:pt x="243" y="403"/>
                  </a:cubicBezTo>
                  <a:cubicBezTo>
                    <a:pt x="248" y="408"/>
                    <a:pt x="255" y="406"/>
                    <a:pt x="260" y="412"/>
                  </a:cubicBezTo>
                  <a:cubicBezTo>
                    <a:pt x="261" y="413"/>
                    <a:pt x="261" y="413"/>
                    <a:pt x="261" y="413"/>
                  </a:cubicBezTo>
                  <a:cubicBezTo>
                    <a:pt x="268" y="418"/>
                    <a:pt x="257" y="421"/>
                    <a:pt x="257" y="426"/>
                  </a:cubicBezTo>
                  <a:cubicBezTo>
                    <a:pt x="254" y="432"/>
                    <a:pt x="260" y="432"/>
                    <a:pt x="261" y="437"/>
                  </a:cubicBezTo>
                  <a:cubicBezTo>
                    <a:pt x="268" y="436"/>
                    <a:pt x="265" y="443"/>
                    <a:pt x="271" y="444"/>
                  </a:cubicBezTo>
                  <a:cubicBezTo>
                    <a:pt x="270" y="444"/>
                    <a:pt x="270" y="445"/>
                    <a:pt x="270" y="445"/>
                  </a:cubicBezTo>
                  <a:cubicBezTo>
                    <a:pt x="273" y="445"/>
                    <a:pt x="273" y="445"/>
                    <a:pt x="273" y="445"/>
                  </a:cubicBezTo>
                  <a:cubicBezTo>
                    <a:pt x="281" y="449"/>
                    <a:pt x="287" y="437"/>
                    <a:pt x="295" y="442"/>
                  </a:cubicBezTo>
                  <a:cubicBezTo>
                    <a:pt x="302" y="441"/>
                    <a:pt x="306" y="431"/>
                    <a:pt x="313" y="435"/>
                  </a:cubicBezTo>
                  <a:cubicBezTo>
                    <a:pt x="317" y="432"/>
                    <a:pt x="320" y="431"/>
                    <a:pt x="323" y="428"/>
                  </a:cubicBezTo>
                  <a:cubicBezTo>
                    <a:pt x="336" y="428"/>
                    <a:pt x="344" y="414"/>
                    <a:pt x="358" y="417"/>
                  </a:cubicBezTo>
                  <a:cubicBezTo>
                    <a:pt x="358" y="409"/>
                    <a:pt x="367" y="414"/>
                    <a:pt x="372" y="411"/>
                  </a:cubicBezTo>
                  <a:cubicBezTo>
                    <a:pt x="371" y="407"/>
                    <a:pt x="378" y="409"/>
                    <a:pt x="376" y="405"/>
                  </a:cubicBezTo>
                  <a:cubicBezTo>
                    <a:pt x="396" y="396"/>
                    <a:pt x="396" y="396"/>
                    <a:pt x="396" y="396"/>
                  </a:cubicBezTo>
                  <a:cubicBezTo>
                    <a:pt x="396" y="394"/>
                    <a:pt x="396" y="394"/>
                    <a:pt x="396" y="394"/>
                  </a:cubicBezTo>
                  <a:cubicBezTo>
                    <a:pt x="391" y="395"/>
                    <a:pt x="389" y="393"/>
                    <a:pt x="386" y="391"/>
                  </a:cubicBezTo>
                  <a:cubicBezTo>
                    <a:pt x="386" y="392"/>
                    <a:pt x="386" y="393"/>
                    <a:pt x="385" y="393"/>
                  </a:cubicBezTo>
                  <a:cubicBezTo>
                    <a:pt x="383" y="394"/>
                    <a:pt x="380" y="394"/>
                    <a:pt x="378" y="392"/>
                  </a:cubicBezTo>
                  <a:cubicBezTo>
                    <a:pt x="371" y="394"/>
                    <a:pt x="363" y="396"/>
                    <a:pt x="355" y="397"/>
                  </a:cubicBezTo>
                  <a:cubicBezTo>
                    <a:pt x="351" y="403"/>
                    <a:pt x="344" y="401"/>
                    <a:pt x="339" y="406"/>
                  </a:cubicBezTo>
                  <a:cubicBezTo>
                    <a:pt x="330" y="406"/>
                    <a:pt x="323" y="411"/>
                    <a:pt x="315" y="410"/>
                  </a:cubicBezTo>
                  <a:cubicBezTo>
                    <a:pt x="318" y="409"/>
                    <a:pt x="316" y="407"/>
                    <a:pt x="319" y="406"/>
                  </a:cubicBezTo>
                  <a:cubicBezTo>
                    <a:pt x="321" y="404"/>
                    <a:pt x="325" y="401"/>
                    <a:pt x="328" y="403"/>
                  </a:cubicBezTo>
                  <a:cubicBezTo>
                    <a:pt x="328" y="396"/>
                    <a:pt x="336" y="400"/>
                    <a:pt x="339" y="395"/>
                  </a:cubicBezTo>
                  <a:cubicBezTo>
                    <a:pt x="344" y="395"/>
                    <a:pt x="349" y="389"/>
                    <a:pt x="356" y="388"/>
                  </a:cubicBezTo>
                  <a:cubicBezTo>
                    <a:pt x="366" y="387"/>
                    <a:pt x="369" y="375"/>
                    <a:pt x="380" y="378"/>
                  </a:cubicBezTo>
                  <a:cubicBezTo>
                    <a:pt x="381" y="377"/>
                    <a:pt x="383" y="375"/>
                    <a:pt x="382" y="374"/>
                  </a:cubicBezTo>
                  <a:cubicBezTo>
                    <a:pt x="383" y="373"/>
                    <a:pt x="384" y="372"/>
                    <a:pt x="385" y="373"/>
                  </a:cubicBezTo>
                  <a:cubicBezTo>
                    <a:pt x="387" y="372"/>
                    <a:pt x="390" y="371"/>
                    <a:pt x="391" y="368"/>
                  </a:cubicBezTo>
                  <a:cubicBezTo>
                    <a:pt x="398" y="371"/>
                    <a:pt x="404" y="361"/>
                    <a:pt x="410" y="361"/>
                  </a:cubicBezTo>
                  <a:cubicBezTo>
                    <a:pt x="411" y="355"/>
                    <a:pt x="418" y="356"/>
                    <a:pt x="422" y="353"/>
                  </a:cubicBezTo>
                  <a:cubicBezTo>
                    <a:pt x="426" y="352"/>
                    <a:pt x="426" y="347"/>
                    <a:pt x="429" y="346"/>
                  </a:cubicBezTo>
                  <a:cubicBezTo>
                    <a:pt x="443" y="345"/>
                    <a:pt x="445" y="328"/>
                    <a:pt x="458" y="323"/>
                  </a:cubicBezTo>
                  <a:cubicBezTo>
                    <a:pt x="459" y="316"/>
                    <a:pt x="469" y="316"/>
                    <a:pt x="470" y="309"/>
                  </a:cubicBezTo>
                  <a:cubicBezTo>
                    <a:pt x="484" y="294"/>
                    <a:pt x="492" y="279"/>
                    <a:pt x="501" y="260"/>
                  </a:cubicBezTo>
                  <a:cubicBezTo>
                    <a:pt x="501" y="266"/>
                    <a:pt x="500" y="272"/>
                    <a:pt x="497" y="278"/>
                  </a:cubicBezTo>
                  <a:cubicBezTo>
                    <a:pt x="502" y="271"/>
                    <a:pt x="506" y="268"/>
                    <a:pt x="510" y="261"/>
                  </a:cubicBezTo>
                  <a:cubicBezTo>
                    <a:pt x="511" y="259"/>
                    <a:pt x="512" y="257"/>
                    <a:pt x="513" y="254"/>
                  </a:cubicBezTo>
                  <a:cubicBezTo>
                    <a:pt x="517" y="247"/>
                    <a:pt x="518" y="243"/>
                    <a:pt x="519" y="238"/>
                  </a:cubicBezTo>
                  <a:cubicBezTo>
                    <a:pt x="517" y="240"/>
                    <a:pt x="516" y="244"/>
                    <a:pt x="513" y="243"/>
                  </a:cubicBezTo>
                  <a:cubicBezTo>
                    <a:pt x="514" y="235"/>
                    <a:pt x="523" y="232"/>
                    <a:pt x="521" y="221"/>
                  </a:cubicBezTo>
                  <a:cubicBezTo>
                    <a:pt x="522" y="218"/>
                    <a:pt x="523" y="219"/>
                    <a:pt x="521" y="216"/>
                  </a:cubicBezTo>
                  <a:cubicBezTo>
                    <a:pt x="523" y="215"/>
                    <a:pt x="524" y="217"/>
                    <a:pt x="525" y="214"/>
                  </a:cubicBezTo>
                  <a:cubicBezTo>
                    <a:pt x="525" y="214"/>
                    <a:pt x="527" y="206"/>
                    <a:pt x="527" y="210"/>
                  </a:cubicBezTo>
                  <a:cubicBezTo>
                    <a:pt x="530" y="203"/>
                    <a:pt x="532" y="196"/>
                    <a:pt x="531" y="188"/>
                  </a:cubicBezTo>
                  <a:cubicBezTo>
                    <a:pt x="529" y="189"/>
                    <a:pt x="529" y="189"/>
                    <a:pt x="529" y="189"/>
                  </a:cubicBezTo>
                  <a:cubicBezTo>
                    <a:pt x="528" y="188"/>
                    <a:pt x="529" y="187"/>
                    <a:pt x="529" y="186"/>
                  </a:cubicBezTo>
                  <a:cubicBezTo>
                    <a:pt x="530" y="186"/>
                    <a:pt x="530" y="184"/>
                    <a:pt x="531" y="185"/>
                  </a:cubicBezTo>
                  <a:cubicBezTo>
                    <a:pt x="531" y="181"/>
                    <a:pt x="531" y="181"/>
                    <a:pt x="531" y="181"/>
                  </a:cubicBezTo>
                  <a:cubicBezTo>
                    <a:pt x="531" y="176"/>
                    <a:pt x="531" y="176"/>
                    <a:pt x="531" y="176"/>
                  </a:cubicBezTo>
                  <a:cubicBezTo>
                    <a:pt x="529" y="176"/>
                    <a:pt x="529" y="176"/>
                    <a:pt x="529" y="176"/>
                  </a:cubicBezTo>
                  <a:cubicBezTo>
                    <a:pt x="529" y="174"/>
                    <a:pt x="525" y="174"/>
                    <a:pt x="526" y="172"/>
                  </a:cubicBezTo>
                  <a:cubicBezTo>
                    <a:pt x="529" y="173"/>
                    <a:pt x="529" y="168"/>
                    <a:pt x="531" y="170"/>
                  </a:cubicBezTo>
                  <a:moveTo>
                    <a:pt x="454" y="231"/>
                  </a:moveTo>
                  <a:cubicBezTo>
                    <a:pt x="453" y="232"/>
                    <a:pt x="453" y="232"/>
                    <a:pt x="453" y="232"/>
                  </a:cubicBezTo>
                  <a:cubicBezTo>
                    <a:pt x="451" y="231"/>
                    <a:pt x="451" y="228"/>
                    <a:pt x="452" y="226"/>
                  </a:cubicBezTo>
                  <a:cubicBezTo>
                    <a:pt x="453" y="227"/>
                    <a:pt x="454" y="229"/>
                    <a:pt x="454" y="231"/>
                  </a:cubicBezTo>
                  <a:moveTo>
                    <a:pt x="454" y="223"/>
                  </a:moveTo>
                  <a:cubicBezTo>
                    <a:pt x="453" y="223"/>
                    <a:pt x="453" y="223"/>
                    <a:pt x="453" y="223"/>
                  </a:cubicBezTo>
                  <a:cubicBezTo>
                    <a:pt x="452" y="180"/>
                    <a:pt x="457" y="136"/>
                    <a:pt x="434" y="101"/>
                  </a:cubicBezTo>
                  <a:cubicBezTo>
                    <a:pt x="427" y="88"/>
                    <a:pt x="412" y="72"/>
                    <a:pt x="400" y="61"/>
                  </a:cubicBezTo>
                  <a:cubicBezTo>
                    <a:pt x="403" y="59"/>
                    <a:pt x="403" y="59"/>
                    <a:pt x="403" y="59"/>
                  </a:cubicBezTo>
                  <a:cubicBezTo>
                    <a:pt x="395" y="54"/>
                    <a:pt x="389" y="46"/>
                    <a:pt x="381" y="42"/>
                  </a:cubicBezTo>
                  <a:cubicBezTo>
                    <a:pt x="385" y="41"/>
                    <a:pt x="385" y="41"/>
                    <a:pt x="385" y="41"/>
                  </a:cubicBezTo>
                  <a:cubicBezTo>
                    <a:pt x="382" y="40"/>
                    <a:pt x="379" y="37"/>
                    <a:pt x="378" y="34"/>
                  </a:cubicBezTo>
                  <a:cubicBezTo>
                    <a:pt x="405" y="50"/>
                    <a:pt x="435" y="79"/>
                    <a:pt x="446" y="107"/>
                  </a:cubicBezTo>
                  <a:cubicBezTo>
                    <a:pt x="446" y="107"/>
                    <a:pt x="446" y="107"/>
                    <a:pt x="446" y="107"/>
                  </a:cubicBezTo>
                  <a:cubicBezTo>
                    <a:pt x="447" y="116"/>
                    <a:pt x="453" y="124"/>
                    <a:pt x="452" y="134"/>
                  </a:cubicBezTo>
                  <a:cubicBezTo>
                    <a:pt x="454" y="139"/>
                    <a:pt x="454" y="141"/>
                    <a:pt x="455" y="147"/>
                  </a:cubicBezTo>
                  <a:cubicBezTo>
                    <a:pt x="456" y="146"/>
                    <a:pt x="456" y="150"/>
                    <a:pt x="456" y="149"/>
                  </a:cubicBezTo>
                  <a:cubicBezTo>
                    <a:pt x="460" y="171"/>
                    <a:pt x="457" y="194"/>
                    <a:pt x="455" y="218"/>
                  </a:cubicBezTo>
                  <a:cubicBezTo>
                    <a:pt x="454" y="220"/>
                    <a:pt x="455" y="222"/>
                    <a:pt x="454" y="223"/>
                  </a:cubicBezTo>
                  <a:moveTo>
                    <a:pt x="383" y="109"/>
                  </a:moveTo>
                  <a:cubicBezTo>
                    <a:pt x="383" y="109"/>
                    <a:pt x="391" y="120"/>
                    <a:pt x="392" y="130"/>
                  </a:cubicBezTo>
                  <a:cubicBezTo>
                    <a:pt x="389" y="123"/>
                    <a:pt x="382" y="112"/>
                    <a:pt x="382" y="112"/>
                  </a:cubicBezTo>
                  <a:lnTo>
                    <a:pt x="383" y="109"/>
                  </a:lnTo>
                  <a:close/>
                  <a:moveTo>
                    <a:pt x="127" y="215"/>
                  </a:moveTo>
                  <a:cubicBezTo>
                    <a:pt x="130" y="220"/>
                    <a:pt x="130" y="220"/>
                    <a:pt x="130" y="220"/>
                  </a:cubicBezTo>
                  <a:cubicBezTo>
                    <a:pt x="130" y="219"/>
                    <a:pt x="131" y="219"/>
                    <a:pt x="131" y="219"/>
                  </a:cubicBezTo>
                  <a:cubicBezTo>
                    <a:pt x="129" y="221"/>
                    <a:pt x="130" y="225"/>
                    <a:pt x="131" y="227"/>
                  </a:cubicBezTo>
                  <a:cubicBezTo>
                    <a:pt x="139" y="229"/>
                    <a:pt x="134" y="239"/>
                    <a:pt x="137" y="244"/>
                  </a:cubicBezTo>
                  <a:cubicBezTo>
                    <a:pt x="139" y="249"/>
                    <a:pt x="141" y="253"/>
                    <a:pt x="142" y="259"/>
                  </a:cubicBezTo>
                  <a:cubicBezTo>
                    <a:pt x="137" y="244"/>
                    <a:pt x="127" y="231"/>
                    <a:pt x="127" y="215"/>
                  </a:cubicBezTo>
                </a:path>
              </a:pathLst>
            </a:custGeom>
            <a:solidFill>
              <a:srgbClr val="87A79B"/>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en-US" altLang="zh-CN" sz="1350">
                  <a:solidFill>
                    <a:srgbClr val="FFFFFF"/>
                  </a:solidFill>
                  <a:latin typeface="+mn-lt"/>
                  <a:ea typeface="+mn-ea"/>
                </a:rPr>
                <a:t>LOREM</a:t>
              </a:r>
              <a:endParaRPr lang="zh-CN" altLang="en-US" sz="1350">
                <a:solidFill>
                  <a:srgbClr val="FFFFFF"/>
                </a:solidFill>
                <a:latin typeface="+mn-lt"/>
                <a:ea typeface="+mn-ea"/>
              </a:endParaRPr>
            </a:p>
          </p:txBody>
        </p:sp>
        <p:sp>
          <p:nvSpPr>
            <p:cNvPr id="2054" name="MH_Other_2"/>
            <p:cNvSpPr/>
            <p:nvPr>
              <p:custDataLst>
                <p:tags r:id="rId8"/>
              </p:custDataLst>
            </p:nvPr>
          </p:nvSpPr>
          <p:spPr bwMode="auto">
            <a:xfrm>
              <a:off x="4176714" y="1672830"/>
              <a:ext cx="783431" cy="1188244"/>
            </a:xfrm>
            <a:custGeom>
              <a:avLst/>
              <a:gdLst>
                <a:gd name="T0" fmla="*/ 158277 w 1189039"/>
                <a:gd name="T1" fmla="*/ 295736 h 1802565"/>
                <a:gd name="T2" fmla="*/ 175273 w 1189039"/>
                <a:gd name="T3" fmla="*/ 286902 h 1802565"/>
                <a:gd name="T4" fmla="*/ 184042 w 1189039"/>
                <a:gd name="T5" fmla="*/ 259897 h 1802565"/>
                <a:gd name="T6" fmla="*/ 162109 w 1189039"/>
                <a:gd name="T7" fmla="*/ 264331 h 1802565"/>
                <a:gd name="T8" fmla="*/ 182398 w 1189039"/>
                <a:gd name="T9" fmla="*/ 263778 h 1802565"/>
                <a:gd name="T10" fmla="*/ 171430 w 1189039"/>
                <a:gd name="T11" fmla="*/ 268213 h 1802565"/>
                <a:gd name="T12" fmla="*/ 178010 w 1189039"/>
                <a:gd name="T13" fmla="*/ 268767 h 1802565"/>
                <a:gd name="T14" fmla="*/ 180204 w 1189039"/>
                <a:gd name="T15" fmla="*/ 269874 h 1802565"/>
                <a:gd name="T16" fmla="*/ 175818 w 1189039"/>
                <a:gd name="T17" fmla="*/ 272092 h 1802565"/>
                <a:gd name="T18" fmla="*/ 174172 w 1189039"/>
                <a:gd name="T19" fmla="*/ 273755 h 1802565"/>
                <a:gd name="T20" fmla="*/ 161012 w 1189039"/>
                <a:gd name="T21" fmla="*/ 274309 h 1802565"/>
                <a:gd name="T22" fmla="*/ 145110 w 1189039"/>
                <a:gd name="T23" fmla="*/ 272647 h 1802565"/>
                <a:gd name="T24" fmla="*/ 179108 w 1189039"/>
                <a:gd name="T25" fmla="*/ 275417 h 1802565"/>
                <a:gd name="T26" fmla="*/ 147304 w 1189039"/>
                <a:gd name="T27" fmla="*/ 277082 h 1802565"/>
                <a:gd name="T28" fmla="*/ 147850 w 1189039"/>
                <a:gd name="T29" fmla="*/ 279298 h 1802565"/>
                <a:gd name="T30" fmla="*/ 143465 w 1189039"/>
                <a:gd name="T31" fmla="*/ 279852 h 1802565"/>
                <a:gd name="T32" fmla="*/ 163753 w 1189039"/>
                <a:gd name="T33" fmla="*/ 281515 h 1802565"/>
                <a:gd name="T34" fmla="*/ 159367 w 1189039"/>
                <a:gd name="T35" fmla="*/ 284286 h 1802565"/>
                <a:gd name="T36" fmla="*/ 145110 w 1189039"/>
                <a:gd name="T37" fmla="*/ 288167 h 1802565"/>
                <a:gd name="T38" fmla="*/ 170882 w 1189039"/>
                <a:gd name="T39" fmla="*/ 284286 h 1802565"/>
                <a:gd name="T40" fmla="*/ 161560 w 1189039"/>
                <a:gd name="T41" fmla="*/ 289830 h 1802565"/>
                <a:gd name="T42" fmla="*/ 105630 w 1189039"/>
                <a:gd name="T43" fmla="*/ 281515 h 1802565"/>
                <a:gd name="T44" fmla="*/ 112758 w 1189039"/>
                <a:gd name="T45" fmla="*/ 278190 h 1802565"/>
                <a:gd name="T46" fmla="*/ 123176 w 1189039"/>
                <a:gd name="T47" fmla="*/ 274309 h 1802565"/>
                <a:gd name="T48" fmla="*/ 124273 w 1189039"/>
                <a:gd name="T49" fmla="*/ 273202 h 1802565"/>
                <a:gd name="T50" fmla="*/ 126467 w 1189039"/>
                <a:gd name="T51" fmla="*/ 270983 h 1802565"/>
                <a:gd name="T52" fmla="*/ 129757 w 1189039"/>
                <a:gd name="T53" fmla="*/ 270429 h 1802565"/>
                <a:gd name="T54" fmla="*/ 141820 w 1189039"/>
                <a:gd name="T55" fmla="*/ 265441 h 1802565"/>
                <a:gd name="T56" fmla="*/ 148949 w 1189039"/>
                <a:gd name="T57" fmla="*/ 263223 h 1802565"/>
                <a:gd name="T58" fmla="*/ 168688 w 1189039"/>
                <a:gd name="T59" fmla="*/ 261561 h 1802565"/>
                <a:gd name="T60" fmla="*/ 193911 w 1189039"/>
                <a:gd name="T61" fmla="*/ 253799 h 1802565"/>
                <a:gd name="T62" fmla="*/ 74270 w 1189039"/>
                <a:gd name="T63" fmla="*/ 15304 h 1802565"/>
                <a:gd name="T64" fmla="*/ 83073 w 1189039"/>
                <a:gd name="T65" fmla="*/ 19749 h 1802565"/>
                <a:gd name="T66" fmla="*/ 90776 w 1189039"/>
                <a:gd name="T67" fmla="*/ 29745 h 1802565"/>
                <a:gd name="T68" fmla="*/ 91325 w 1189039"/>
                <a:gd name="T69" fmla="*/ 33078 h 1802565"/>
                <a:gd name="T70" fmla="*/ 80322 w 1189039"/>
                <a:gd name="T71" fmla="*/ 44187 h 1802565"/>
                <a:gd name="T72" fmla="*/ 79222 w 1189039"/>
                <a:gd name="T73" fmla="*/ 38077 h 1802565"/>
                <a:gd name="T74" fmla="*/ 60517 w 1189039"/>
                <a:gd name="T75" fmla="*/ 36966 h 1802565"/>
                <a:gd name="T76" fmla="*/ 30258 w 1189039"/>
                <a:gd name="T77" fmla="*/ 48076 h 1802565"/>
                <a:gd name="T78" fmla="*/ 3301 w 1189039"/>
                <a:gd name="T79" fmla="*/ 61961 h 1802565"/>
                <a:gd name="T80" fmla="*/ 10452 w 1189039"/>
                <a:gd name="T81" fmla="*/ 51963 h 1802565"/>
                <a:gd name="T82" fmla="*/ 37410 w 1189039"/>
                <a:gd name="T83" fmla="*/ 39742 h 1802565"/>
                <a:gd name="T84" fmla="*/ 57216 w 1189039"/>
                <a:gd name="T85" fmla="*/ 33634 h 1802565"/>
                <a:gd name="T86" fmla="*/ 63268 w 1189039"/>
                <a:gd name="T87" fmla="*/ 31968 h 1802565"/>
                <a:gd name="T88" fmla="*/ 52815 w 1189039"/>
                <a:gd name="T89" fmla="*/ 28078 h 1802565"/>
                <a:gd name="T90" fmla="*/ 37961 w 1189039"/>
                <a:gd name="T91" fmla="*/ 30857 h 1802565"/>
                <a:gd name="T92" fmla="*/ 29158 w 1189039"/>
                <a:gd name="T93" fmla="*/ 39188 h 1802565"/>
                <a:gd name="T94" fmla="*/ 25857 w 1189039"/>
                <a:gd name="T95" fmla="*/ 38077 h 1802565"/>
                <a:gd name="T96" fmla="*/ 14854 w 1189039"/>
                <a:gd name="T97" fmla="*/ 40297 h 1802565"/>
                <a:gd name="T98" fmla="*/ 11552 w 1189039"/>
                <a:gd name="T99" fmla="*/ 39742 h 1802565"/>
                <a:gd name="T100" fmla="*/ 550 w 1189039"/>
                <a:gd name="T101" fmla="*/ 45854 h 1802565"/>
                <a:gd name="T102" fmla="*/ 8252 w 1189039"/>
                <a:gd name="T103" fmla="*/ 36411 h 1802565"/>
                <a:gd name="T104" fmla="*/ 23657 w 1189039"/>
                <a:gd name="T105" fmla="*/ 25857 h 1802565"/>
                <a:gd name="T106" fmla="*/ 52264 w 1189039"/>
                <a:gd name="T107" fmla="*/ 18637 h 1802565"/>
                <a:gd name="T108" fmla="*/ 64367 w 1189039"/>
                <a:gd name="T109" fmla="*/ 15304 h 1802565"/>
                <a:gd name="T110" fmla="*/ 27654 w 1189039"/>
                <a:gd name="T111" fmla="*/ 1107 h 1802565"/>
                <a:gd name="T112" fmla="*/ 27654 w 1189039"/>
                <a:gd name="T113" fmla="*/ 4401 h 1802565"/>
                <a:gd name="T114" fmla="*/ 27654 w 1189039"/>
                <a:gd name="T115" fmla="*/ 8244 h 1802565"/>
                <a:gd name="T116" fmla="*/ 28766 w 1189039"/>
                <a:gd name="T117" fmla="*/ 10441 h 1802565"/>
                <a:gd name="T118" fmla="*/ 28766 w 1189039"/>
                <a:gd name="T119" fmla="*/ 16479 h 1802565"/>
                <a:gd name="T120" fmla="*/ 25429 w 1189039"/>
                <a:gd name="T121" fmla="*/ 23068 h 1802565"/>
                <a:gd name="T122" fmla="*/ 17088 w 1189039"/>
                <a:gd name="T123" fmla="*/ 6597 h 1802565"/>
                <a:gd name="T124" fmla="*/ 26532 w 1189039"/>
                <a:gd name="T125" fmla="*/ 25 h 180256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89039" h="1802565">
                  <a:moveTo>
                    <a:pt x="1074739" y="1747385"/>
                  </a:moveTo>
                  <a:cubicBezTo>
                    <a:pt x="1041122" y="1767556"/>
                    <a:pt x="1007504" y="1781003"/>
                    <a:pt x="970525" y="1801173"/>
                  </a:cubicBezTo>
                  <a:cubicBezTo>
                    <a:pt x="946992" y="1804535"/>
                    <a:pt x="926822" y="1801173"/>
                    <a:pt x="903289" y="1797812"/>
                  </a:cubicBezTo>
                  <a:cubicBezTo>
                    <a:pt x="963801" y="1794450"/>
                    <a:pt x="1007504" y="1777641"/>
                    <a:pt x="1074739" y="1747385"/>
                  </a:cubicBezTo>
                  <a:close/>
                  <a:moveTo>
                    <a:pt x="1189039" y="1545772"/>
                  </a:moveTo>
                  <a:cubicBezTo>
                    <a:pt x="1172227" y="1562652"/>
                    <a:pt x="1148691" y="1572779"/>
                    <a:pt x="1128517" y="1582907"/>
                  </a:cubicBezTo>
                  <a:cubicBezTo>
                    <a:pt x="1128517" y="1582907"/>
                    <a:pt x="1128517" y="1582907"/>
                    <a:pt x="1128517" y="1586283"/>
                  </a:cubicBezTo>
                  <a:cubicBezTo>
                    <a:pt x="1084806" y="1599787"/>
                    <a:pt x="1041096" y="1609915"/>
                    <a:pt x="994023" y="1609915"/>
                  </a:cubicBezTo>
                  <a:cubicBezTo>
                    <a:pt x="994023" y="1609915"/>
                    <a:pt x="994023" y="1609915"/>
                    <a:pt x="994023" y="1613291"/>
                  </a:cubicBezTo>
                  <a:cubicBezTo>
                    <a:pt x="1041096" y="1626795"/>
                    <a:pt x="1074719" y="1599787"/>
                    <a:pt x="1118430" y="1606539"/>
                  </a:cubicBezTo>
                  <a:cubicBezTo>
                    <a:pt x="1118430" y="1606539"/>
                    <a:pt x="1118430" y="1606539"/>
                    <a:pt x="1148691" y="1596411"/>
                  </a:cubicBezTo>
                  <a:cubicBezTo>
                    <a:pt x="1125155" y="1630171"/>
                    <a:pt x="1078082" y="1609915"/>
                    <a:pt x="1051183" y="1633547"/>
                  </a:cubicBezTo>
                  <a:cubicBezTo>
                    <a:pt x="1031009" y="1630171"/>
                    <a:pt x="1007472" y="1630171"/>
                    <a:pt x="983936" y="1633547"/>
                  </a:cubicBezTo>
                  <a:cubicBezTo>
                    <a:pt x="1014197" y="1650426"/>
                    <a:pt x="1064632" y="1636923"/>
                    <a:pt x="1091531" y="1636923"/>
                  </a:cubicBezTo>
                  <a:cubicBezTo>
                    <a:pt x="1091531" y="1636923"/>
                    <a:pt x="1091531" y="1636923"/>
                    <a:pt x="1081444" y="1643674"/>
                  </a:cubicBezTo>
                  <a:cubicBezTo>
                    <a:pt x="1081444" y="1643674"/>
                    <a:pt x="1081444" y="1643674"/>
                    <a:pt x="1104981" y="1643674"/>
                  </a:cubicBezTo>
                  <a:cubicBezTo>
                    <a:pt x="1094893" y="1647050"/>
                    <a:pt x="1081444" y="1647050"/>
                    <a:pt x="1071357" y="1653802"/>
                  </a:cubicBezTo>
                  <a:cubicBezTo>
                    <a:pt x="1071357" y="1657178"/>
                    <a:pt x="1074719" y="1657178"/>
                    <a:pt x="1078082" y="1657178"/>
                  </a:cubicBezTo>
                  <a:cubicBezTo>
                    <a:pt x="1067995" y="1657178"/>
                    <a:pt x="1057908" y="1657178"/>
                    <a:pt x="1047821" y="1663930"/>
                  </a:cubicBezTo>
                  <a:cubicBezTo>
                    <a:pt x="1051183" y="1670682"/>
                    <a:pt x="1061270" y="1667306"/>
                    <a:pt x="1067995" y="1667306"/>
                  </a:cubicBezTo>
                  <a:cubicBezTo>
                    <a:pt x="1037734" y="1677434"/>
                    <a:pt x="1004110" y="1677434"/>
                    <a:pt x="973849" y="1674058"/>
                  </a:cubicBezTo>
                  <a:cubicBezTo>
                    <a:pt x="980574" y="1674058"/>
                    <a:pt x="983936" y="1674058"/>
                    <a:pt x="987298" y="1670682"/>
                  </a:cubicBezTo>
                  <a:cubicBezTo>
                    <a:pt x="987298" y="1670682"/>
                    <a:pt x="987298" y="1670682"/>
                    <a:pt x="980574" y="1667306"/>
                  </a:cubicBezTo>
                  <a:cubicBezTo>
                    <a:pt x="950313" y="1667306"/>
                    <a:pt x="916689" y="1663930"/>
                    <a:pt x="889790" y="1660554"/>
                  </a:cubicBezTo>
                  <a:cubicBezTo>
                    <a:pt x="913327" y="1670682"/>
                    <a:pt x="946950" y="1674058"/>
                    <a:pt x="977211" y="1684186"/>
                  </a:cubicBezTo>
                  <a:cubicBezTo>
                    <a:pt x="1017559" y="1697690"/>
                    <a:pt x="1057908" y="1677434"/>
                    <a:pt x="1098256" y="1677434"/>
                  </a:cubicBezTo>
                  <a:cubicBezTo>
                    <a:pt x="1074719" y="1684186"/>
                    <a:pt x="1051183" y="1697690"/>
                    <a:pt x="1027647" y="1694314"/>
                  </a:cubicBezTo>
                  <a:cubicBezTo>
                    <a:pt x="990661" y="1711193"/>
                    <a:pt x="940225" y="1694314"/>
                    <a:pt x="903239" y="1687562"/>
                  </a:cubicBezTo>
                  <a:cubicBezTo>
                    <a:pt x="886427" y="1674058"/>
                    <a:pt x="866253" y="1667306"/>
                    <a:pt x="846079" y="1667306"/>
                  </a:cubicBezTo>
                  <a:cubicBezTo>
                    <a:pt x="869616" y="1680810"/>
                    <a:pt x="876340" y="1701066"/>
                    <a:pt x="906602" y="1701066"/>
                  </a:cubicBezTo>
                  <a:cubicBezTo>
                    <a:pt x="906602" y="1701066"/>
                    <a:pt x="906602" y="1701066"/>
                    <a:pt x="940225" y="1707817"/>
                  </a:cubicBezTo>
                  <a:cubicBezTo>
                    <a:pt x="930138" y="1704441"/>
                    <a:pt x="899877" y="1711193"/>
                    <a:pt x="879703" y="1704441"/>
                  </a:cubicBezTo>
                  <a:cubicBezTo>
                    <a:pt x="872978" y="1701066"/>
                    <a:pt x="869616" y="1704441"/>
                    <a:pt x="866253" y="1707817"/>
                  </a:cubicBezTo>
                  <a:cubicBezTo>
                    <a:pt x="909964" y="1728073"/>
                    <a:pt x="957037" y="1724697"/>
                    <a:pt x="1004110" y="1714569"/>
                  </a:cubicBezTo>
                  <a:cubicBezTo>
                    <a:pt x="994023" y="1717945"/>
                    <a:pt x="983936" y="1721321"/>
                    <a:pt x="973849" y="1724697"/>
                  </a:cubicBezTo>
                  <a:cubicBezTo>
                    <a:pt x="973849" y="1724697"/>
                    <a:pt x="973849" y="1724697"/>
                    <a:pt x="977211" y="1731449"/>
                  </a:cubicBezTo>
                  <a:cubicBezTo>
                    <a:pt x="977211" y="1731449"/>
                    <a:pt x="977211" y="1731449"/>
                    <a:pt x="1057908" y="1707817"/>
                  </a:cubicBezTo>
                  <a:cubicBezTo>
                    <a:pt x="1010835" y="1731449"/>
                    <a:pt x="953675" y="1755081"/>
                    <a:pt x="889790" y="1755081"/>
                  </a:cubicBezTo>
                  <a:cubicBezTo>
                    <a:pt x="889790" y="1755081"/>
                    <a:pt x="889790" y="1755081"/>
                    <a:pt x="889790" y="1758457"/>
                  </a:cubicBezTo>
                  <a:cubicBezTo>
                    <a:pt x="943588" y="1768585"/>
                    <a:pt x="1000748" y="1755081"/>
                    <a:pt x="1047821" y="1731449"/>
                  </a:cubicBezTo>
                  <a:cubicBezTo>
                    <a:pt x="1027647" y="1741577"/>
                    <a:pt x="1014197" y="1758457"/>
                    <a:pt x="990661" y="1761833"/>
                  </a:cubicBezTo>
                  <a:cubicBezTo>
                    <a:pt x="990661" y="1761833"/>
                    <a:pt x="990661" y="1761833"/>
                    <a:pt x="990661" y="1765209"/>
                  </a:cubicBezTo>
                  <a:cubicBezTo>
                    <a:pt x="903239" y="1795592"/>
                    <a:pt x="785557" y="1812472"/>
                    <a:pt x="708223" y="1755081"/>
                  </a:cubicBezTo>
                  <a:cubicBezTo>
                    <a:pt x="681324" y="1755081"/>
                    <a:pt x="671237" y="1724697"/>
                    <a:pt x="647701" y="1714569"/>
                  </a:cubicBezTo>
                  <a:cubicBezTo>
                    <a:pt x="661150" y="1697690"/>
                    <a:pt x="681324" y="1704441"/>
                    <a:pt x="701498" y="1701066"/>
                  </a:cubicBezTo>
                  <a:cubicBezTo>
                    <a:pt x="701498" y="1701066"/>
                    <a:pt x="701498" y="1701066"/>
                    <a:pt x="691411" y="1694314"/>
                  </a:cubicBezTo>
                  <a:cubicBezTo>
                    <a:pt x="704861" y="1690938"/>
                    <a:pt x="711585" y="1663930"/>
                    <a:pt x="731759" y="1677434"/>
                  </a:cubicBezTo>
                  <a:cubicBezTo>
                    <a:pt x="735122" y="1663930"/>
                    <a:pt x="748571" y="1670682"/>
                    <a:pt x="755296" y="1670682"/>
                  </a:cubicBezTo>
                  <a:cubicBezTo>
                    <a:pt x="762021" y="1670682"/>
                    <a:pt x="765383" y="1680810"/>
                    <a:pt x="772108" y="1674058"/>
                  </a:cubicBezTo>
                  <a:cubicBezTo>
                    <a:pt x="772108" y="1674058"/>
                    <a:pt x="772108" y="1674058"/>
                    <a:pt x="762021" y="1663930"/>
                  </a:cubicBezTo>
                  <a:cubicBezTo>
                    <a:pt x="765383" y="1663930"/>
                    <a:pt x="765383" y="1670682"/>
                    <a:pt x="772108" y="1667306"/>
                  </a:cubicBezTo>
                  <a:cubicBezTo>
                    <a:pt x="768745" y="1657178"/>
                    <a:pt x="765383" y="1660554"/>
                    <a:pt x="775470" y="1650426"/>
                  </a:cubicBezTo>
                  <a:cubicBezTo>
                    <a:pt x="785557" y="1647050"/>
                    <a:pt x="788919" y="1660554"/>
                    <a:pt x="799006" y="1660554"/>
                  </a:cubicBezTo>
                  <a:cubicBezTo>
                    <a:pt x="802369" y="1653802"/>
                    <a:pt x="799006" y="1650426"/>
                    <a:pt x="795644" y="1647050"/>
                  </a:cubicBezTo>
                  <a:cubicBezTo>
                    <a:pt x="825905" y="1636923"/>
                    <a:pt x="856166" y="1623419"/>
                    <a:pt x="893152" y="1623419"/>
                  </a:cubicBezTo>
                  <a:cubicBezTo>
                    <a:pt x="886427" y="1620043"/>
                    <a:pt x="879703" y="1620043"/>
                    <a:pt x="869616" y="1616667"/>
                  </a:cubicBezTo>
                  <a:cubicBezTo>
                    <a:pt x="889790" y="1603163"/>
                    <a:pt x="916689" y="1620043"/>
                    <a:pt x="936863" y="1613291"/>
                  </a:cubicBezTo>
                  <a:cubicBezTo>
                    <a:pt x="936863" y="1613291"/>
                    <a:pt x="936863" y="1613291"/>
                    <a:pt x="913327" y="1603163"/>
                  </a:cubicBezTo>
                  <a:cubicBezTo>
                    <a:pt x="933501" y="1603163"/>
                    <a:pt x="946950" y="1552524"/>
                    <a:pt x="967124" y="1586283"/>
                  </a:cubicBezTo>
                  <a:cubicBezTo>
                    <a:pt x="987298" y="1576155"/>
                    <a:pt x="1010835" y="1593035"/>
                    <a:pt x="1034371" y="1593035"/>
                  </a:cubicBezTo>
                  <a:cubicBezTo>
                    <a:pt x="1047821" y="1576155"/>
                    <a:pt x="1064632" y="1593035"/>
                    <a:pt x="1081444" y="1586283"/>
                  </a:cubicBezTo>
                  <a:cubicBezTo>
                    <a:pt x="1115068" y="1562652"/>
                    <a:pt x="1158778" y="1572779"/>
                    <a:pt x="1189039" y="1545772"/>
                  </a:cubicBezTo>
                  <a:close/>
                  <a:moveTo>
                    <a:pt x="394692" y="93210"/>
                  </a:moveTo>
                  <a:cubicBezTo>
                    <a:pt x="408186" y="110124"/>
                    <a:pt x="438547" y="96593"/>
                    <a:pt x="455414" y="93210"/>
                  </a:cubicBezTo>
                  <a:cubicBezTo>
                    <a:pt x="458788" y="99976"/>
                    <a:pt x="462161" y="103359"/>
                    <a:pt x="465535" y="103359"/>
                  </a:cubicBezTo>
                  <a:cubicBezTo>
                    <a:pt x="482402" y="103359"/>
                    <a:pt x="492522" y="116890"/>
                    <a:pt x="509389" y="120273"/>
                  </a:cubicBezTo>
                  <a:cubicBezTo>
                    <a:pt x="522883" y="133805"/>
                    <a:pt x="546497" y="143953"/>
                    <a:pt x="536377" y="167634"/>
                  </a:cubicBezTo>
                  <a:cubicBezTo>
                    <a:pt x="543124" y="177782"/>
                    <a:pt x="553244" y="171016"/>
                    <a:pt x="556617" y="181165"/>
                  </a:cubicBezTo>
                  <a:cubicBezTo>
                    <a:pt x="553244" y="187931"/>
                    <a:pt x="549871" y="194697"/>
                    <a:pt x="556617" y="201462"/>
                  </a:cubicBezTo>
                  <a:cubicBezTo>
                    <a:pt x="556617" y="201462"/>
                    <a:pt x="559991" y="201462"/>
                    <a:pt x="559991" y="201462"/>
                  </a:cubicBezTo>
                  <a:cubicBezTo>
                    <a:pt x="566738" y="208228"/>
                    <a:pt x="566738" y="228526"/>
                    <a:pt x="556617" y="242057"/>
                  </a:cubicBezTo>
                  <a:cubicBezTo>
                    <a:pt x="539750" y="258972"/>
                    <a:pt x="516136" y="265737"/>
                    <a:pt x="492522" y="269120"/>
                  </a:cubicBezTo>
                  <a:cubicBezTo>
                    <a:pt x="485775" y="272503"/>
                    <a:pt x="485775" y="258972"/>
                    <a:pt x="479028" y="258972"/>
                  </a:cubicBezTo>
                  <a:cubicBezTo>
                    <a:pt x="485775" y="252206"/>
                    <a:pt x="495896" y="242057"/>
                    <a:pt x="485775" y="231908"/>
                  </a:cubicBezTo>
                  <a:cubicBezTo>
                    <a:pt x="468908" y="221760"/>
                    <a:pt x="441920" y="225143"/>
                    <a:pt x="425053" y="228526"/>
                  </a:cubicBezTo>
                  <a:cubicBezTo>
                    <a:pt x="404813" y="221760"/>
                    <a:pt x="387945" y="242057"/>
                    <a:pt x="371078" y="225143"/>
                  </a:cubicBezTo>
                  <a:cubicBezTo>
                    <a:pt x="327223" y="228526"/>
                    <a:pt x="296863" y="265737"/>
                    <a:pt x="256381" y="258972"/>
                  </a:cubicBezTo>
                  <a:cubicBezTo>
                    <a:pt x="236141" y="282652"/>
                    <a:pt x="205780" y="269120"/>
                    <a:pt x="185539" y="292801"/>
                  </a:cubicBezTo>
                  <a:cubicBezTo>
                    <a:pt x="158552" y="299566"/>
                    <a:pt x="128191" y="302949"/>
                    <a:pt x="107950" y="326629"/>
                  </a:cubicBezTo>
                  <a:cubicBezTo>
                    <a:pt x="70842" y="330012"/>
                    <a:pt x="57348" y="370607"/>
                    <a:pt x="20241" y="377373"/>
                  </a:cubicBezTo>
                  <a:cubicBezTo>
                    <a:pt x="33734" y="357076"/>
                    <a:pt x="43855" y="330012"/>
                    <a:pt x="64095" y="319864"/>
                  </a:cubicBezTo>
                  <a:cubicBezTo>
                    <a:pt x="64095" y="319864"/>
                    <a:pt x="64095" y="319864"/>
                    <a:pt x="64095" y="316481"/>
                  </a:cubicBezTo>
                  <a:cubicBezTo>
                    <a:pt x="91083" y="306332"/>
                    <a:pt x="118070" y="292801"/>
                    <a:pt x="138311" y="275886"/>
                  </a:cubicBezTo>
                  <a:cubicBezTo>
                    <a:pt x="168672" y="265737"/>
                    <a:pt x="192286" y="238674"/>
                    <a:pt x="229394" y="242057"/>
                  </a:cubicBezTo>
                  <a:cubicBezTo>
                    <a:pt x="253008" y="214994"/>
                    <a:pt x="296863" y="231908"/>
                    <a:pt x="320477" y="204845"/>
                  </a:cubicBezTo>
                  <a:cubicBezTo>
                    <a:pt x="330597" y="211611"/>
                    <a:pt x="340717" y="204845"/>
                    <a:pt x="350838" y="204845"/>
                  </a:cubicBezTo>
                  <a:cubicBezTo>
                    <a:pt x="350838" y="204845"/>
                    <a:pt x="350838" y="204845"/>
                    <a:pt x="357584" y="191314"/>
                  </a:cubicBezTo>
                  <a:cubicBezTo>
                    <a:pt x="367705" y="201462"/>
                    <a:pt x="377825" y="194697"/>
                    <a:pt x="387945" y="194697"/>
                  </a:cubicBezTo>
                  <a:cubicBezTo>
                    <a:pt x="387945" y="194697"/>
                    <a:pt x="387945" y="194697"/>
                    <a:pt x="391319" y="191314"/>
                  </a:cubicBezTo>
                  <a:cubicBezTo>
                    <a:pt x="374452" y="177782"/>
                    <a:pt x="347464" y="171016"/>
                    <a:pt x="323850" y="171016"/>
                  </a:cubicBezTo>
                  <a:cubicBezTo>
                    <a:pt x="323850" y="171016"/>
                    <a:pt x="323850" y="171016"/>
                    <a:pt x="323850" y="177782"/>
                  </a:cubicBezTo>
                  <a:cubicBezTo>
                    <a:pt x="293489" y="160868"/>
                    <a:pt x="266502" y="187931"/>
                    <a:pt x="232767" y="187931"/>
                  </a:cubicBezTo>
                  <a:cubicBezTo>
                    <a:pt x="222647" y="204845"/>
                    <a:pt x="202406" y="187931"/>
                    <a:pt x="192286" y="208228"/>
                  </a:cubicBezTo>
                  <a:cubicBezTo>
                    <a:pt x="192286" y="218377"/>
                    <a:pt x="192286" y="235291"/>
                    <a:pt x="178792" y="238674"/>
                  </a:cubicBezTo>
                  <a:cubicBezTo>
                    <a:pt x="178792" y="238674"/>
                    <a:pt x="178792" y="238674"/>
                    <a:pt x="175419" y="225143"/>
                  </a:cubicBezTo>
                  <a:cubicBezTo>
                    <a:pt x="175419" y="225143"/>
                    <a:pt x="175419" y="225143"/>
                    <a:pt x="158552" y="231908"/>
                  </a:cubicBezTo>
                  <a:cubicBezTo>
                    <a:pt x="151805" y="218377"/>
                    <a:pt x="134937" y="235291"/>
                    <a:pt x="128191" y="225143"/>
                  </a:cubicBezTo>
                  <a:cubicBezTo>
                    <a:pt x="118070" y="235291"/>
                    <a:pt x="91083" y="221760"/>
                    <a:pt x="91083" y="245440"/>
                  </a:cubicBezTo>
                  <a:cubicBezTo>
                    <a:pt x="87709" y="252206"/>
                    <a:pt x="80962" y="248823"/>
                    <a:pt x="74216" y="248823"/>
                  </a:cubicBezTo>
                  <a:cubicBezTo>
                    <a:pt x="77589" y="245440"/>
                    <a:pt x="70842" y="242057"/>
                    <a:pt x="70842" y="242057"/>
                  </a:cubicBezTo>
                  <a:cubicBezTo>
                    <a:pt x="57348" y="265737"/>
                    <a:pt x="16867" y="238674"/>
                    <a:pt x="13494" y="272503"/>
                  </a:cubicBezTo>
                  <a:cubicBezTo>
                    <a:pt x="10120" y="275886"/>
                    <a:pt x="6747" y="275886"/>
                    <a:pt x="3373" y="279269"/>
                  </a:cubicBezTo>
                  <a:cubicBezTo>
                    <a:pt x="3373" y="279269"/>
                    <a:pt x="3373" y="279269"/>
                    <a:pt x="0" y="275886"/>
                  </a:cubicBezTo>
                  <a:cubicBezTo>
                    <a:pt x="16867" y="255589"/>
                    <a:pt x="23614" y="225143"/>
                    <a:pt x="50601" y="221760"/>
                  </a:cubicBezTo>
                  <a:cubicBezTo>
                    <a:pt x="77589" y="211611"/>
                    <a:pt x="87709" y="177782"/>
                    <a:pt x="121444" y="181165"/>
                  </a:cubicBezTo>
                  <a:cubicBezTo>
                    <a:pt x="128191" y="174399"/>
                    <a:pt x="141684" y="171016"/>
                    <a:pt x="145058" y="157485"/>
                  </a:cubicBezTo>
                  <a:cubicBezTo>
                    <a:pt x="175419" y="154102"/>
                    <a:pt x="205780" y="147336"/>
                    <a:pt x="226020" y="127039"/>
                  </a:cubicBezTo>
                  <a:cubicBezTo>
                    <a:pt x="263128" y="140570"/>
                    <a:pt x="283369" y="110124"/>
                    <a:pt x="320477" y="113507"/>
                  </a:cubicBezTo>
                  <a:cubicBezTo>
                    <a:pt x="327223" y="106741"/>
                    <a:pt x="323850" y="120273"/>
                    <a:pt x="330597" y="120273"/>
                  </a:cubicBezTo>
                  <a:cubicBezTo>
                    <a:pt x="350838" y="110124"/>
                    <a:pt x="371078" y="99976"/>
                    <a:pt x="394692" y="93210"/>
                  </a:cubicBezTo>
                  <a:close/>
                  <a:moveTo>
                    <a:pt x="162695" y="158"/>
                  </a:moveTo>
                  <a:cubicBezTo>
                    <a:pt x="165519" y="681"/>
                    <a:pt x="167863" y="2562"/>
                    <a:pt x="169568" y="6741"/>
                  </a:cubicBezTo>
                  <a:cubicBezTo>
                    <a:pt x="169568" y="6741"/>
                    <a:pt x="169568" y="6741"/>
                    <a:pt x="183209" y="13429"/>
                  </a:cubicBezTo>
                  <a:cubicBezTo>
                    <a:pt x="183209" y="13429"/>
                    <a:pt x="183209" y="13429"/>
                    <a:pt x="169568" y="26805"/>
                  </a:cubicBezTo>
                  <a:cubicBezTo>
                    <a:pt x="169568" y="26805"/>
                    <a:pt x="169568" y="26805"/>
                    <a:pt x="176389" y="33492"/>
                  </a:cubicBezTo>
                  <a:cubicBezTo>
                    <a:pt x="172979" y="40180"/>
                    <a:pt x="159338" y="43524"/>
                    <a:pt x="169568" y="50212"/>
                  </a:cubicBezTo>
                  <a:cubicBezTo>
                    <a:pt x="169568" y="53556"/>
                    <a:pt x="172979" y="56900"/>
                    <a:pt x="169568" y="56900"/>
                  </a:cubicBezTo>
                  <a:cubicBezTo>
                    <a:pt x="169568" y="60244"/>
                    <a:pt x="172979" y="63588"/>
                    <a:pt x="176389" y="63588"/>
                  </a:cubicBezTo>
                  <a:cubicBezTo>
                    <a:pt x="176389" y="63588"/>
                    <a:pt x="172979" y="63588"/>
                    <a:pt x="176389" y="66931"/>
                  </a:cubicBezTo>
                  <a:cubicBezTo>
                    <a:pt x="172979" y="73619"/>
                    <a:pt x="196850" y="86995"/>
                    <a:pt x="176389" y="100370"/>
                  </a:cubicBezTo>
                  <a:cubicBezTo>
                    <a:pt x="190030" y="110402"/>
                    <a:pt x="176389" y="127122"/>
                    <a:pt x="169568" y="137153"/>
                  </a:cubicBezTo>
                  <a:cubicBezTo>
                    <a:pt x="166158" y="137153"/>
                    <a:pt x="159338" y="147185"/>
                    <a:pt x="155928" y="140497"/>
                  </a:cubicBezTo>
                  <a:cubicBezTo>
                    <a:pt x="159338" y="123778"/>
                    <a:pt x="138877" y="133809"/>
                    <a:pt x="138877" y="120434"/>
                  </a:cubicBezTo>
                  <a:cubicBezTo>
                    <a:pt x="132056" y="90339"/>
                    <a:pt x="104775" y="73619"/>
                    <a:pt x="104775" y="40180"/>
                  </a:cubicBezTo>
                  <a:cubicBezTo>
                    <a:pt x="104775" y="26805"/>
                    <a:pt x="118416" y="16773"/>
                    <a:pt x="128646" y="6741"/>
                  </a:cubicBezTo>
                  <a:cubicBezTo>
                    <a:pt x="141434" y="9249"/>
                    <a:pt x="154223" y="-1409"/>
                    <a:pt x="162695" y="158"/>
                  </a:cubicBezTo>
                  <a:close/>
                </a:path>
              </a:pathLst>
            </a:custGeom>
            <a:solidFill>
              <a:srgbClr val="87A79B"/>
            </a:solidFill>
            <a:ln>
              <a:noFill/>
            </a:ln>
          </p:spPr>
          <p:txBody>
            <a:bodyPr/>
            <a:lstStyle/>
            <a:p>
              <a:endParaRPr lang="zh-CN" altLang="en-US" sz="1350"/>
            </a:p>
          </p:txBody>
        </p:sp>
      </p:grpSp>
      <p:grpSp>
        <p:nvGrpSpPr>
          <p:cNvPr id="5" name="组合 4"/>
          <p:cNvGrpSpPr/>
          <p:nvPr/>
        </p:nvGrpSpPr>
        <p:grpSpPr>
          <a:xfrm>
            <a:off x="6350871" y="1672830"/>
            <a:ext cx="1181100" cy="1188244"/>
            <a:chOff x="5718572" y="1672830"/>
            <a:chExt cx="1181100" cy="1188244"/>
          </a:xfrm>
        </p:grpSpPr>
        <p:sp>
          <p:nvSpPr>
            <p:cNvPr id="2055" name="MH_SubTitle_3"/>
            <p:cNvSpPr>
              <a:spLocks noEditPoints="1"/>
            </p:cNvSpPr>
            <p:nvPr>
              <p:custDataLst>
                <p:tags r:id="rId5"/>
              </p:custDataLst>
            </p:nvPr>
          </p:nvSpPr>
          <p:spPr bwMode="auto">
            <a:xfrm>
              <a:off x="5718572" y="1804989"/>
              <a:ext cx="1181100" cy="997744"/>
            </a:xfrm>
            <a:custGeom>
              <a:avLst/>
              <a:gdLst>
                <a:gd name="T0" fmla="*/ 2147483646 w 532"/>
                <a:gd name="T1" fmla="*/ 2147483646 h 449"/>
                <a:gd name="T2" fmla="*/ 2147483646 w 532"/>
                <a:gd name="T3" fmla="*/ 2147483646 h 449"/>
                <a:gd name="T4" fmla="*/ 2147483646 w 532"/>
                <a:gd name="T5" fmla="*/ 2147483646 h 449"/>
                <a:gd name="T6" fmla="*/ 2147483646 w 532"/>
                <a:gd name="T7" fmla="*/ 2147483646 h 449"/>
                <a:gd name="T8" fmla="*/ 2147483646 w 532"/>
                <a:gd name="T9" fmla="*/ 2147483646 h 449"/>
                <a:gd name="T10" fmla="*/ 2147483646 w 532"/>
                <a:gd name="T11" fmla="*/ 2147483646 h 449"/>
                <a:gd name="T12" fmla="*/ 2147483646 w 532"/>
                <a:gd name="T13" fmla="*/ 2147483646 h 449"/>
                <a:gd name="T14" fmla="*/ 2147483646 w 532"/>
                <a:gd name="T15" fmla="*/ 2147483646 h 449"/>
                <a:gd name="T16" fmla="*/ 2147483646 w 532"/>
                <a:gd name="T17" fmla="*/ 2147483646 h 449"/>
                <a:gd name="T18" fmla="*/ 2147483646 w 532"/>
                <a:gd name="T19" fmla="*/ 2147483646 h 449"/>
                <a:gd name="T20" fmla="*/ 2147483646 w 532"/>
                <a:gd name="T21" fmla="*/ 2147483646 h 449"/>
                <a:gd name="T22" fmla="*/ 2147483646 w 532"/>
                <a:gd name="T23" fmla="*/ 2147483646 h 449"/>
                <a:gd name="T24" fmla="*/ 2147483646 w 532"/>
                <a:gd name="T25" fmla="*/ 2147483646 h 449"/>
                <a:gd name="T26" fmla="*/ 2147483646 w 532"/>
                <a:gd name="T27" fmla="*/ 2147483646 h 449"/>
                <a:gd name="T28" fmla="*/ 2147483646 w 532"/>
                <a:gd name="T29" fmla="*/ 2147483646 h 449"/>
                <a:gd name="T30" fmla="*/ 2147483646 w 532"/>
                <a:gd name="T31" fmla="*/ 2147483646 h 449"/>
                <a:gd name="T32" fmla="*/ 2147483646 w 532"/>
                <a:gd name="T33" fmla="*/ 2147483646 h 449"/>
                <a:gd name="T34" fmla="*/ 2147483646 w 532"/>
                <a:gd name="T35" fmla="*/ 2147483646 h 449"/>
                <a:gd name="T36" fmla="*/ 2147483646 w 532"/>
                <a:gd name="T37" fmla="*/ 2147483646 h 449"/>
                <a:gd name="T38" fmla="*/ 2147483646 w 532"/>
                <a:gd name="T39" fmla="*/ 2147483646 h 449"/>
                <a:gd name="T40" fmla="*/ 2147483646 w 532"/>
                <a:gd name="T41" fmla="*/ 2147483646 h 449"/>
                <a:gd name="T42" fmla="*/ 2147483646 w 532"/>
                <a:gd name="T43" fmla="*/ 2147483646 h 449"/>
                <a:gd name="T44" fmla="*/ 2147483646 w 532"/>
                <a:gd name="T45" fmla="*/ 2147483646 h 449"/>
                <a:gd name="T46" fmla="*/ 2147483646 w 532"/>
                <a:gd name="T47" fmla="*/ 2147483646 h 449"/>
                <a:gd name="T48" fmla="*/ 2147483646 w 532"/>
                <a:gd name="T49" fmla="*/ 2147483646 h 449"/>
                <a:gd name="T50" fmla="*/ 2147483646 w 532"/>
                <a:gd name="T51" fmla="*/ 2147483646 h 449"/>
                <a:gd name="T52" fmla="*/ 2147483646 w 532"/>
                <a:gd name="T53" fmla="*/ 2147483646 h 449"/>
                <a:gd name="T54" fmla="*/ 2147483646 w 532"/>
                <a:gd name="T55" fmla="*/ 2147483646 h 449"/>
                <a:gd name="T56" fmla="*/ 2147483646 w 532"/>
                <a:gd name="T57" fmla="*/ 2147483646 h 449"/>
                <a:gd name="T58" fmla="*/ 2147483646 w 532"/>
                <a:gd name="T59" fmla="*/ 2147483646 h 449"/>
                <a:gd name="T60" fmla="*/ 2147483646 w 532"/>
                <a:gd name="T61" fmla="*/ 2147483646 h 449"/>
                <a:gd name="T62" fmla="*/ 2147483646 w 532"/>
                <a:gd name="T63" fmla="*/ 2147483646 h 449"/>
                <a:gd name="T64" fmla="*/ 2147483646 w 532"/>
                <a:gd name="T65" fmla="*/ 2147483646 h 449"/>
                <a:gd name="T66" fmla="*/ 2147483646 w 532"/>
                <a:gd name="T67" fmla="*/ 2147483646 h 449"/>
                <a:gd name="T68" fmla="*/ 2147483646 w 532"/>
                <a:gd name="T69" fmla="*/ 2147483646 h 449"/>
                <a:gd name="T70" fmla="*/ 2147483646 w 532"/>
                <a:gd name="T71" fmla="*/ 2147483646 h 449"/>
                <a:gd name="T72" fmla="*/ 2147483646 w 532"/>
                <a:gd name="T73" fmla="*/ 2147483646 h 449"/>
                <a:gd name="T74" fmla="*/ 2147483646 w 532"/>
                <a:gd name="T75" fmla="*/ 2147483646 h 449"/>
                <a:gd name="T76" fmla="*/ 2147483646 w 532"/>
                <a:gd name="T77" fmla="*/ 2147483646 h 449"/>
                <a:gd name="T78" fmla="*/ 2147483646 w 532"/>
                <a:gd name="T79" fmla="*/ 2147483646 h 449"/>
                <a:gd name="T80" fmla="*/ 2147483646 w 532"/>
                <a:gd name="T81" fmla="*/ 2147483646 h 449"/>
                <a:gd name="T82" fmla="*/ 2147483646 w 532"/>
                <a:gd name="T83" fmla="*/ 2147483646 h 449"/>
                <a:gd name="T84" fmla="*/ 2147483646 w 532"/>
                <a:gd name="T85" fmla="*/ 2147483646 h 449"/>
                <a:gd name="T86" fmla="*/ 2147483646 w 532"/>
                <a:gd name="T87" fmla="*/ 2147483646 h 449"/>
                <a:gd name="T88" fmla="*/ 2147483646 w 532"/>
                <a:gd name="T89" fmla="*/ 2147483646 h 449"/>
                <a:gd name="T90" fmla="*/ 2147483646 w 532"/>
                <a:gd name="T91" fmla="*/ 2147483646 h 449"/>
                <a:gd name="T92" fmla="*/ 2147483646 w 532"/>
                <a:gd name="T93" fmla="*/ 2147483646 h 449"/>
                <a:gd name="T94" fmla="*/ 2147483646 w 532"/>
                <a:gd name="T95" fmla="*/ 2147483646 h 449"/>
                <a:gd name="T96" fmla="*/ 2147483646 w 532"/>
                <a:gd name="T97" fmla="*/ 2147483646 h 449"/>
                <a:gd name="T98" fmla="*/ 2147483646 w 532"/>
                <a:gd name="T99" fmla="*/ 2147483646 h 449"/>
                <a:gd name="T100" fmla="*/ 2147483646 w 532"/>
                <a:gd name="T101" fmla="*/ 2147483646 h 449"/>
                <a:gd name="T102" fmla="*/ 2147483646 w 532"/>
                <a:gd name="T103" fmla="*/ 2147483646 h 449"/>
                <a:gd name="T104" fmla="*/ 2147483646 w 532"/>
                <a:gd name="T105" fmla="*/ 2147483646 h 449"/>
                <a:gd name="T106" fmla="*/ 2147483646 w 532"/>
                <a:gd name="T107" fmla="*/ 2147483646 h 449"/>
                <a:gd name="T108" fmla="*/ 2147483646 w 532"/>
                <a:gd name="T109" fmla="*/ 2147483646 h 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32"/>
                <a:gd name="T166" fmla="*/ 0 h 449"/>
                <a:gd name="T167" fmla="*/ 532 w 532"/>
                <a:gd name="T168" fmla="*/ 449 h 44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32" h="449">
                  <a:moveTo>
                    <a:pt x="531" y="170"/>
                  </a:moveTo>
                  <a:cubicBezTo>
                    <a:pt x="532" y="166"/>
                    <a:pt x="529" y="162"/>
                    <a:pt x="530" y="157"/>
                  </a:cubicBezTo>
                  <a:cubicBezTo>
                    <a:pt x="530" y="157"/>
                    <a:pt x="530" y="157"/>
                    <a:pt x="530" y="157"/>
                  </a:cubicBezTo>
                  <a:cubicBezTo>
                    <a:pt x="529" y="153"/>
                    <a:pt x="528" y="149"/>
                    <a:pt x="524" y="146"/>
                  </a:cubicBezTo>
                  <a:cubicBezTo>
                    <a:pt x="525" y="146"/>
                    <a:pt x="525" y="145"/>
                    <a:pt x="526" y="145"/>
                  </a:cubicBezTo>
                  <a:cubicBezTo>
                    <a:pt x="526" y="140"/>
                    <a:pt x="525" y="137"/>
                    <a:pt x="521" y="133"/>
                  </a:cubicBezTo>
                  <a:cubicBezTo>
                    <a:pt x="519" y="109"/>
                    <a:pt x="505" y="90"/>
                    <a:pt x="490" y="72"/>
                  </a:cubicBezTo>
                  <a:cubicBezTo>
                    <a:pt x="489" y="72"/>
                    <a:pt x="489" y="72"/>
                    <a:pt x="489" y="72"/>
                  </a:cubicBezTo>
                  <a:cubicBezTo>
                    <a:pt x="487" y="65"/>
                    <a:pt x="481" y="57"/>
                    <a:pt x="474" y="52"/>
                  </a:cubicBezTo>
                  <a:cubicBezTo>
                    <a:pt x="474" y="52"/>
                    <a:pt x="474" y="52"/>
                    <a:pt x="474" y="52"/>
                  </a:cubicBezTo>
                  <a:cubicBezTo>
                    <a:pt x="474" y="53"/>
                    <a:pt x="474" y="53"/>
                    <a:pt x="474" y="53"/>
                  </a:cubicBezTo>
                  <a:cubicBezTo>
                    <a:pt x="475" y="53"/>
                    <a:pt x="475" y="53"/>
                    <a:pt x="475" y="53"/>
                  </a:cubicBezTo>
                  <a:cubicBezTo>
                    <a:pt x="475" y="53"/>
                    <a:pt x="475" y="54"/>
                    <a:pt x="474" y="55"/>
                  </a:cubicBezTo>
                  <a:cubicBezTo>
                    <a:pt x="471" y="51"/>
                    <a:pt x="468" y="46"/>
                    <a:pt x="462" y="46"/>
                  </a:cubicBezTo>
                  <a:cubicBezTo>
                    <a:pt x="459" y="43"/>
                    <a:pt x="452" y="40"/>
                    <a:pt x="453" y="36"/>
                  </a:cubicBezTo>
                  <a:cubicBezTo>
                    <a:pt x="423" y="15"/>
                    <a:pt x="389" y="5"/>
                    <a:pt x="351" y="1"/>
                  </a:cubicBezTo>
                  <a:cubicBezTo>
                    <a:pt x="348" y="0"/>
                    <a:pt x="343" y="6"/>
                    <a:pt x="342" y="0"/>
                  </a:cubicBezTo>
                  <a:cubicBezTo>
                    <a:pt x="331" y="5"/>
                    <a:pt x="315" y="2"/>
                    <a:pt x="307" y="12"/>
                  </a:cubicBezTo>
                  <a:cubicBezTo>
                    <a:pt x="310" y="13"/>
                    <a:pt x="311" y="16"/>
                    <a:pt x="311" y="18"/>
                  </a:cubicBezTo>
                  <a:cubicBezTo>
                    <a:pt x="314" y="18"/>
                    <a:pt x="315" y="17"/>
                    <a:pt x="317" y="17"/>
                  </a:cubicBezTo>
                  <a:cubicBezTo>
                    <a:pt x="325" y="19"/>
                    <a:pt x="334" y="21"/>
                    <a:pt x="341" y="26"/>
                  </a:cubicBezTo>
                  <a:cubicBezTo>
                    <a:pt x="348" y="26"/>
                    <a:pt x="355" y="30"/>
                    <a:pt x="360" y="34"/>
                  </a:cubicBezTo>
                  <a:cubicBezTo>
                    <a:pt x="361" y="41"/>
                    <a:pt x="365" y="46"/>
                    <a:pt x="371" y="48"/>
                  </a:cubicBezTo>
                  <a:cubicBezTo>
                    <a:pt x="379" y="54"/>
                    <a:pt x="384" y="60"/>
                    <a:pt x="392" y="66"/>
                  </a:cubicBezTo>
                  <a:cubicBezTo>
                    <a:pt x="391" y="72"/>
                    <a:pt x="399" y="71"/>
                    <a:pt x="402" y="73"/>
                  </a:cubicBezTo>
                  <a:cubicBezTo>
                    <a:pt x="403" y="75"/>
                    <a:pt x="405" y="76"/>
                    <a:pt x="403" y="78"/>
                  </a:cubicBezTo>
                  <a:cubicBezTo>
                    <a:pt x="407" y="83"/>
                    <a:pt x="415" y="87"/>
                    <a:pt x="416" y="93"/>
                  </a:cubicBezTo>
                  <a:cubicBezTo>
                    <a:pt x="423" y="99"/>
                    <a:pt x="427" y="107"/>
                    <a:pt x="429" y="116"/>
                  </a:cubicBezTo>
                  <a:cubicBezTo>
                    <a:pt x="436" y="123"/>
                    <a:pt x="436" y="134"/>
                    <a:pt x="439" y="144"/>
                  </a:cubicBezTo>
                  <a:cubicBezTo>
                    <a:pt x="446" y="161"/>
                    <a:pt x="446" y="180"/>
                    <a:pt x="446" y="199"/>
                  </a:cubicBezTo>
                  <a:cubicBezTo>
                    <a:pt x="446" y="208"/>
                    <a:pt x="443" y="220"/>
                    <a:pt x="446" y="228"/>
                  </a:cubicBezTo>
                  <a:cubicBezTo>
                    <a:pt x="441" y="230"/>
                    <a:pt x="448" y="235"/>
                    <a:pt x="443" y="237"/>
                  </a:cubicBezTo>
                  <a:cubicBezTo>
                    <a:pt x="447" y="242"/>
                    <a:pt x="440" y="246"/>
                    <a:pt x="441" y="252"/>
                  </a:cubicBezTo>
                  <a:cubicBezTo>
                    <a:pt x="441" y="259"/>
                    <a:pt x="436" y="264"/>
                    <a:pt x="435" y="270"/>
                  </a:cubicBezTo>
                  <a:cubicBezTo>
                    <a:pt x="429" y="274"/>
                    <a:pt x="432" y="283"/>
                    <a:pt x="426" y="286"/>
                  </a:cubicBezTo>
                  <a:cubicBezTo>
                    <a:pt x="424" y="300"/>
                    <a:pt x="409" y="308"/>
                    <a:pt x="408" y="322"/>
                  </a:cubicBezTo>
                  <a:cubicBezTo>
                    <a:pt x="420" y="329"/>
                    <a:pt x="430" y="313"/>
                    <a:pt x="441" y="312"/>
                  </a:cubicBezTo>
                  <a:cubicBezTo>
                    <a:pt x="430" y="320"/>
                    <a:pt x="430" y="320"/>
                    <a:pt x="430" y="320"/>
                  </a:cubicBezTo>
                  <a:cubicBezTo>
                    <a:pt x="437" y="319"/>
                    <a:pt x="437" y="319"/>
                    <a:pt x="437" y="319"/>
                  </a:cubicBezTo>
                  <a:cubicBezTo>
                    <a:pt x="428" y="326"/>
                    <a:pt x="419" y="335"/>
                    <a:pt x="408" y="339"/>
                  </a:cubicBezTo>
                  <a:cubicBezTo>
                    <a:pt x="409" y="343"/>
                    <a:pt x="413" y="337"/>
                    <a:pt x="416" y="339"/>
                  </a:cubicBezTo>
                  <a:cubicBezTo>
                    <a:pt x="410" y="344"/>
                    <a:pt x="401" y="348"/>
                    <a:pt x="397" y="352"/>
                  </a:cubicBezTo>
                  <a:cubicBezTo>
                    <a:pt x="403" y="349"/>
                    <a:pt x="410" y="347"/>
                    <a:pt x="416" y="342"/>
                  </a:cubicBezTo>
                  <a:cubicBezTo>
                    <a:pt x="438" y="335"/>
                    <a:pt x="455" y="308"/>
                    <a:pt x="472" y="292"/>
                  </a:cubicBezTo>
                  <a:cubicBezTo>
                    <a:pt x="474" y="293"/>
                    <a:pt x="474" y="293"/>
                    <a:pt x="474" y="293"/>
                  </a:cubicBezTo>
                  <a:cubicBezTo>
                    <a:pt x="456" y="323"/>
                    <a:pt x="425" y="347"/>
                    <a:pt x="395" y="361"/>
                  </a:cubicBezTo>
                  <a:cubicBezTo>
                    <a:pt x="382" y="360"/>
                    <a:pt x="374" y="374"/>
                    <a:pt x="362" y="375"/>
                  </a:cubicBezTo>
                  <a:cubicBezTo>
                    <a:pt x="355" y="381"/>
                    <a:pt x="346" y="383"/>
                    <a:pt x="338" y="387"/>
                  </a:cubicBezTo>
                  <a:cubicBezTo>
                    <a:pt x="336" y="383"/>
                    <a:pt x="336" y="383"/>
                    <a:pt x="336" y="383"/>
                  </a:cubicBezTo>
                  <a:cubicBezTo>
                    <a:pt x="339" y="380"/>
                    <a:pt x="342" y="379"/>
                    <a:pt x="345" y="377"/>
                  </a:cubicBezTo>
                  <a:cubicBezTo>
                    <a:pt x="353" y="373"/>
                    <a:pt x="353" y="373"/>
                    <a:pt x="353" y="373"/>
                  </a:cubicBezTo>
                  <a:cubicBezTo>
                    <a:pt x="359" y="368"/>
                    <a:pt x="365" y="363"/>
                    <a:pt x="372" y="360"/>
                  </a:cubicBezTo>
                  <a:cubicBezTo>
                    <a:pt x="372" y="360"/>
                    <a:pt x="372" y="359"/>
                    <a:pt x="372" y="359"/>
                  </a:cubicBezTo>
                  <a:cubicBezTo>
                    <a:pt x="377" y="351"/>
                    <a:pt x="387" y="349"/>
                    <a:pt x="391" y="342"/>
                  </a:cubicBezTo>
                  <a:cubicBezTo>
                    <a:pt x="398" y="328"/>
                    <a:pt x="408" y="315"/>
                    <a:pt x="414" y="300"/>
                  </a:cubicBezTo>
                  <a:cubicBezTo>
                    <a:pt x="412" y="294"/>
                    <a:pt x="420" y="287"/>
                    <a:pt x="419" y="278"/>
                  </a:cubicBezTo>
                  <a:cubicBezTo>
                    <a:pt x="424" y="276"/>
                    <a:pt x="421" y="270"/>
                    <a:pt x="424" y="267"/>
                  </a:cubicBezTo>
                  <a:cubicBezTo>
                    <a:pt x="429" y="260"/>
                    <a:pt x="422" y="251"/>
                    <a:pt x="427" y="244"/>
                  </a:cubicBezTo>
                  <a:cubicBezTo>
                    <a:pt x="425" y="237"/>
                    <a:pt x="433" y="231"/>
                    <a:pt x="426" y="226"/>
                  </a:cubicBezTo>
                  <a:cubicBezTo>
                    <a:pt x="429" y="224"/>
                    <a:pt x="424" y="220"/>
                    <a:pt x="428" y="218"/>
                  </a:cubicBezTo>
                  <a:cubicBezTo>
                    <a:pt x="426" y="203"/>
                    <a:pt x="426" y="203"/>
                    <a:pt x="426" y="203"/>
                  </a:cubicBezTo>
                  <a:cubicBezTo>
                    <a:pt x="428" y="200"/>
                    <a:pt x="426" y="195"/>
                    <a:pt x="426" y="191"/>
                  </a:cubicBezTo>
                  <a:cubicBezTo>
                    <a:pt x="431" y="186"/>
                    <a:pt x="421" y="185"/>
                    <a:pt x="424" y="180"/>
                  </a:cubicBezTo>
                  <a:cubicBezTo>
                    <a:pt x="420" y="176"/>
                    <a:pt x="422" y="169"/>
                    <a:pt x="422" y="166"/>
                  </a:cubicBezTo>
                  <a:cubicBezTo>
                    <a:pt x="421" y="165"/>
                    <a:pt x="418" y="164"/>
                    <a:pt x="420" y="162"/>
                  </a:cubicBezTo>
                  <a:cubicBezTo>
                    <a:pt x="416" y="155"/>
                    <a:pt x="416" y="147"/>
                    <a:pt x="414" y="141"/>
                  </a:cubicBezTo>
                  <a:cubicBezTo>
                    <a:pt x="412" y="140"/>
                    <a:pt x="412" y="138"/>
                    <a:pt x="412" y="135"/>
                  </a:cubicBezTo>
                  <a:cubicBezTo>
                    <a:pt x="405" y="130"/>
                    <a:pt x="406" y="122"/>
                    <a:pt x="400" y="116"/>
                  </a:cubicBezTo>
                  <a:cubicBezTo>
                    <a:pt x="401" y="109"/>
                    <a:pt x="391" y="108"/>
                    <a:pt x="391" y="101"/>
                  </a:cubicBezTo>
                  <a:cubicBezTo>
                    <a:pt x="386" y="98"/>
                    <a:pt x="389" y="93"/>
                    <a:pt x="383" y="90"/>
                  </a:cubicBezTo>
                  <a:cubicBezTo>
                    <a:pt x="378" y="85"/>
                    <a:pt x="374" y="80"/>
                    <a:pt x="369" y="75"/>
                  </a:cubicBezTo>
                  <a:cubicBezTo>
                    <a:pt x="368" y="68"/>
                    <a:pt x="360" y="66"/>
                    <a:pt x="355" y="64"/>
                  </a:cubicBezTo>
                  <a:cubicBezTo>
                    <a:pt x="348" y="61"/>
                    <a:pt x="348" y="50"/>
                    <a:pt x="339" y="52"/>
                  </a:cubicBezTo>
                  <a:cubicBezTo>
                    <a:pt x="334" y="44"/>
                    <a:pt x="323" y="48"/>
                    <a:pt x="320" y="39"/>
                  </a:cubicBezTo>
                  <a:cubicBezTo>
                    <a:pt x="313" y="41"/>
                    <a:pt x="310" y="33"/>
                    <a:pt x="303" y="35"/>
                  </a:cubicBezTo>
                  <a:cubicBezTo>
                    <a:pt x="297" y="32"/>
                    <a:pt x="290" y="31"/>
                    <a:pt x="283" y="29"/>
                  </a:cubicBezTo>
                  <a:cubicBezTo>
                    <a:pt x="279" y="28"/>
                    <a:pt x="275" y="28"/>
                    <a:pt x="272" y="26"/>
                  </a:cubicBezTo>
                  <a:cubicBezTo>
                    <a:pt x="255" y="27"/>
                    <a:pt x="238" y="22"/>
                    <a:pt x="224" y="28"/>
                  </a:cubicBezTo>
                  <a:cubicBezTo>
                    <a:pt x="250" y="29"/>
                    <a:pt x="276" y="33"/>
                    <a:pt x="300" y="39"/>
                  </a:cubicBezTo>
                  <a:cubicBezTo>
                    <a:pt x="329" y="50"/>
                    <a:pt x="352" y="72"/>
                    <a:pt x="375" y="95"/>
                  </a:cubicBezTo>
                  <a:cubicBezTo>
                    <a:pt x="374" y="96"/>
                    <a:pt x="374" y="96"/>
                    <a:pt x="374" y="96"/>
                  </a:cubicBezTo>
                  <a:cubicBezTo>
                    <a:pt x="374" y="95"/>
                    <a:pt x="374" y="95"/>
                    <a:pt x="374" y="95"/>
                  </a:cubicBezTo>
                  <a:cubicBezTo>
                    <a:pt x="376" y="100"/>
                    <a:pt x="380" y="105"/>
                    <a:pt x="381" y="111"/>
                  </a:cubicBezTo>
                  <a:cubicBezTo>
                    <a:pt x="367" y="90"/>
                    <a:pt x="347" y="69"/>
                    <a:pt x="326" y="56"/>
                  </a:cubicBezTo>
                  <a:cubicBezTo>
                    <a:pt x="309" y="48"/>
                    <a:pt x="291" y="36"/>
                    <a:pt x="273" y="39"/>
                  </a:cubicBezTo>
                  <a:cubicBezTo>
                    <a:pt x="258" y="33"/>
                    <a:pt x="240" y="34"/>
                    <a:pt x="223" y="34"/>
                  </a:cubicBezTo>
                  <a:cubicBezTo>
                    <a:pt x="219" y="31"/>
                    <a:pt x="215" y="34"/>
                    <a:pt x="210" y="33"/>
                  </a:cubicBezTo>
                  <a:cubicBezTo>
                    <a:pt x="188" y="36"/>
                    <a:pt x="165" y="41"/>
                    <a:pt x="151" y="61"/>
                  </a:cubicBezTo>
                  <a:cubicBezTo>
                    <a:pt x="150" y="66"/>
                    <a:pt x="142" y="70"/>
                    <a:pt x="144" y="76"/>
                  </a:cubicBezTo>
                  <a:cubicBezTo>
                    <a:pt x="135" y="94"/>
                    <a:pt x="127" y="112"/>
                    <a:pt x="123" y="132"/>
                  </a:cubicBezTo>
                  <a:cubicBezTo>
                    <a:pt x="122" y="141"/>
                    <a:pt x="122" y="147"/>
                    <a:pt x="121" y="156"/>
                  </a:cubicBezTo>
                  <a:cubicBezTo>
                    <a:pt x="125" y="158"/>
                    <a:pt x="125" y="158"/>
                    <a:pt x="125" y="158"/>
                  </a:cubicBezTo>
                  <a:cubicBezTo>
                    <a:pt x="123" y="166"/>
                    <a:pt x="120" y="173"/>
                    <a:pt x="122" y="182"/>
                  </a:cubicBezTo>
                  <a:cubicBezTo>
                    <a:pt x="131" y="186"/>
                    <a:pt x="120" y="196"/>
                    <a:pt x="127" y="201"/>
                  </a:cubicBezTo>
                  <a:cubicBezTo>
                    <a:pt x="126" y="203"/>
                    <a:pt x="126" y="206"/>
                    <a:pt x="124" y="206"/>
                  </a:cubicBezTo>
                  <a:cubicBezTo>
                    <a:pt x="117" y="186"/>
                    <a:pt x="113" y="164"/>
                    <a:pt x="116" y="141"/>
                  </a:cubicBezTo>
                  <a:cubicBezTo>
                    <a:pt x="116" y="131"/>
                    <a:pt x="116" y="120"/>
                    <a:pt x="121" y="111"/>
                  </a:cubicBezTo>
                  <a:cubicBezTo>
                    <a:pt x="121" y="108"/>
                    <a:pt x="120" y="103"/>
                    <a:pt x="123" y="100"/>
                  </a:cubicBezTo>
                  <a:cubicBezTo>
                    <a:pt x="122" y="93"/>
                    <a:pt x="127" y="88"/>
                    <a:pt x="128" y="81"/>
                  </a:cubicBezTo>
                  <a:cubicBezTo>
                    <a:pt x="129" y="73"/>
                    <a:pt x="139" y="67"/>
                    <a:pt x="135" y="58"/>
                  </a:cubicBezTo>
                  <a:cubicBezTo>
                    <a:pt x="127" y="54"/>
                    <a:pt x="120" y="59"/>
                    <a:pt x="114" y="63"/>
                  </a:cubicBezTo>
                  <a:cubicBezTo>
                    <a:pt x="106" y="63"/>
                    <a:pt x="105" y="72"/>
                    <a:pt x="99" y="73"/>
                  </a:cubicBezTo>
                  <a:cubicBezTo>
                    <a:pt x="99" y="77"/>
                    <a:pt x="93" y="76"/>
                    <a:pt x="94" y="81"/>
                  </a:cubicBezTo>
                  <a:cubicBezTo>
                    <a:pt x="91" y="87"/>
                    <a:pt x="86" y="89"/>
                    <a:pt x="81" y="96"/>
                  </a:cubicBezTo>
                  <a:cubicBezTo>
                    <a:pt x="74" y="104"/>
                    <a:pt x="74" y="115"/>
                    <a:pt x="68" y="121"/>
                  </a:cubicBezTo>
                  <a:cubicBezTo>
                    <a:pt x="63" y="142"/>
                    <a:pt x="56" y="161"/>
                    <a:pt x="53" y="183"/>
                  </a:cubicBezTo>
                  <a:cubicBezTo>
                    <a:pt x="53" y="183"/>
                    <a:pt x="53" y="183"/>
                    <a:pt x="53" y="183"/>
                  </a:cubicBezTo>
                  <a:cubicBezTo>
                    <a:pt x="52" y="170"/>
                    <a:pt x="55" y="151"/>
                    <a:pt x="57" y="137"/>
                  </a:cubicBezTo>
                  <a:cubicBezTo>
                    <a:pt x="51" y="151"/>
                    <a:pt x="53" y="162"/>
                    <a:pt x="49" y="173"/>
                  </a:cubicBezTo>
                  <a:cubicBezTo>
                    <a:pt x="46" y="163"/>
                    <a:pt x="50" y="159"/>
                    <a:pt x="49" y="156"/>
                  </a:cubicBezTo>
                  <a:cubicBezTo>
                    <a:pt x="48" y="158"/>
                    <a:pt x="46" y="161"/>
                    <a:pt x="45" y="179"/>
                  </a:cubicBezTo>
                  <a:cubicBezTo>
                    <a:pt x="45" y="179"/>
                    <a:pt x="44" y="179"/>
                    <a:pt x="44" y="179"/>
                  </a:cubicBezTo>
                  <a:cubicBezTo>
                    <a:pt x="43" y="178"/>
                    <a:pt x="44" y="177"/>
                    <a:pt x="44" y="176"/>
                  </a:cubicBezTo>
                  <a:cubicBezTo>
                    <a:pt x="42" y="176"/>
                    <a:pt x="42" y="176"/>
                    <a:pt x="42" y="176"/>
                  </a:cubicBezTo>
                  <a:cubicBezTo>
                    <a:pt x="41" y="160"/>
                    <a:pt x="45" y="146"/>
                    <a:pt x="50" y="133"/>
                  </a:cubicBezTo>
                  <a:cubicBezTo>
                    <a:pt x="49" y="131"/>
                    <a:pt x="49" y="129"/>
                    <a:pt x="51" y="128"/>
                  </a:cubicBezTo>
                  <a:cubicBezTo>
                    <a:pt x="51" y="120"/>
                    <a:pt x="54" y="114"/>
                    <a:pt x="58" y="108"/>
                  </a:cubicBezTo>
                  <a:cubicBezTo>
                    <a:pt x="38" y="128"/>
                    <a:pt x="38" y="128"/>
                    <a:pt x="38" y="128"/>
                  </a:cubicBezTo>
                  <a:cubicBezTo>
                    <a:pt x="35" y="132"/>
                    <a:pt x="34" y="137"/>
                    <a:pt x="30" y="139"/>
                  </a:cubicBezTo>
                  <a:cubicBezTo>
                    <a:pt x="30" y="147"/>
                    <a:pt x="26" y="152"/>
                    <a:pt x="22" y="157"/>
                  </a:cubicBezTo>
                  <a:cubicBezTo>
                    <a:pt x="24" y="157"/>
                    <a:pt x="24" y="157"/>
                    <a:pt x="24" y="157"/>
                  </a:cubicBezTo>
                  <a:cubicBezTo>
                    <a:pt x="23" y="160"/>
                    <a:pt x="23" y="166"/>
                    <a:pt x="18" y="168"/>
                  </a:cubicBezTo>
                  <a:cubicBezTo>
                    <a:pt x="18" y="173"/>
                    <a:pt x="15" y="178"/>
                    <a:pt x="16" y="183"/>
                  </a:cubicBezTo>
                  <a:cubicBezTo>
                    <a:pt x="16" y="183"/>
                    <a:pt x="15" y="184"/>
                    <a:pt x="15" y="183"/>
                  </a:cubicBezTo>
                  <a:cubicBezTo>
                    <a:pt x="14" y="187"/>
                    <a:pt x="14" y="193"/>
                    <a:pt x="10" y="194"/>
                  </a:cubicBezTo>
                  <a:cubicBezTo>
                    <a:pt x="7" y="216"/>
                    <a:pt x="7" y="216"/>
                    <a:pt x="7" y="216"/>
                  </a:cubicBezTo>
                  <a:cubicBezTo>
                    <a:pt x="7" y="216"/>
                    <a:pt x="7" y="216"/>
                    <a:pt x="7" y="216"/>
                  </a:cubicBezTo>
                  <a:cubicBezTo>
                    <a:pt x="6" y="215"/>
                    <a:pt x="6" y="214"/>
                    <a:pt x="6" y="213"/>
                  </a:cubicBezTo>
                  <a:cubicBezTo>
                    <a:pt x="6" y="245"/>
                    <a:pt x="6" y="245"/>
                    <a:pt x="6" y="245"/>
                  </a:cubicBezTo>
                  <a:cubicBezTo>
                    <a:pt x="11" y="250"/>
                    <a:pt x="0" y="255"/>
                    <a:pt x="8" y="259"/>
                  </a:cubicBezTo>
                  <a:cubicBezTo>
                    <a:pt x="4" y="265"/>
                    <a:pt x="10" y="270"/>
                    <a:pt x="9" y="276"/>
                  </a:cubicBezTo>
                  <a:cubicBezTo>
                    <a:pt x="15" y="283"/>
                    <a:pt x="14" y="292"/>
                    <a:pt x="17" y="300"/>
                  </a:cubicBezTo>
                  <a:cubicBezTo>
                    <a:pt x="20" y="304"/>
                    <a:pt x="21" y="309"/>
                    <a:pt x="24" y="313"/>
                  </a:cubicBezTo>
                  <a:cubicBezTo>
                    <a:pt x="21" y="320"/>
                    <a:pt x="30" y="319"/>
                    <a:pt x="31" y="325"/>
                  </a:cubicBezTo>
                  <a:cubicBezTo>
                    <a:pt x="31" y="329"/>
                    <a:pt x="38" y="333"/>
                    <a:pt x="34" y="336"/>
                  </a:cubicBezTo>
                  <a:cubicBezTo>
                    <a:pt x="45" y="346"/>
                    <a:pt x="47" y="365"/>
                    <a:pt x="64" y="372"/>
                  </a:cubicBezTo>
                  <a:cubicBezTo>
                    <a:pt x="67" y="378"/>
                    <a:pt x="76" y="379"/>
                    <a:pt x="79" y="386"/>
                  </a:cubicBezTo>
                  <a:cubicBezTo>
                    <a:pt x="84" y="389"/>
                    <a:pt x="91" y="392"/>
                    <a:pt x="94" y="397"/>
                  </a:cubicBezTo>
                  <a:cubicBezTo>
                    <a:pt x="101" y="396"/>
                    <a:pt x="107" y="400"/>
                    <a:pt x="112" y="404"/>
                  </a:cubicBezTo>
                  <a:cubicBezTo>
                    <a:pt x="113" y="403"/>
                    <a:pt x="115" y="404"/>
                    <a:pt x="116" y="405"/>
                  </a:cubicBezTo>
                  <a:cubicBezTo>
                    <a:pt x="131" y="412"/>
                    <a:pt x="147" y="414"/>
                    <a:pt x="165" y="417"/>
                  </a:cubicBezTo>
                  <a:cubicBezTo>
                    <a:pt x="169" y="422"/>
                    <a:pt x="177" y="419"/>
                    <a:pt x="182" y="422"/>
                  </a:cubicBezTo>
                  <a:cubicBezTo>
                    <a:pt x="192" y="420"/>
                    <a:pt x="199" y="425"/>
                    <a:pt x="208" y="423"/>
                  </a:cubicBezTo>
                  <a:cubicBezTo>
                    <a:pt x="203" y="421"/>
                    <a:pt x="195" y="419"/>
                    <a:pt x="188" y="417"/>
                  </a:cubicBezTo>
                  <a:cubicBezTo>
                    <a:pt x="182" y="411"/>
                    <a:pt x="172" y="410"/>
                    <a:pt x="166" y="404"/>
                  </a:cubicBezTo>
                  <a:cubicBezTo>
                    <a:pt x="165" y="404"/>
                    <a:pt x="164" y="402"/>
                    <a:pt x="163" y="403"/>
                  </a:cubicBezTo>
                  <a:cubicBezTo>
                    <a:pt x="159" y="401"/>
                    <a:pt x="157" y="399"/>
                    <a:pt x="155" y="396"/>
                  </a:cubicBezTo>
                  <a:cubicBezTo>
                    <a:pt x="149" y="397"/>
                    <a:pt x="151" y="387"/>
                    <a:pt x="145" y="390"/>
                  </a:cubicBezTo>
                  <a:cubicBezTo>
                    <a:pt x="144" y="388"/>
                    <a:pt x="140" y="390"/>
                    <a:pt x="141" y="386"/>
                  </a:cubicBezTo>
                  <a:cubicBezTo>
                    <a:pt x="136" y="381"/>
                    <a:pt x="129" y="376"/>
                    <a:pt x="126" y="371"/>
                  </a:cubicBezTo>
                  <a:cubicBezTo>
                    <a:pt x="125" y="371"/>
                    <a:pt x="124" y="372"/>
                    <a:pt x="122" y="372"/>
                  </a:cubicBezTo>
                  <a:cubicBezTo>
                    <a:pt x="121" y="370"/>
                    <a:pt x="118" y="370"/>
                    <a:pt x="119" y="367"/>
                  </a:cubicBezTo>
                  <a:cubicBezTo>
                    <a:pt x="119" y="366"/>
                    <a:pt x="120" y="366"/>
                    <a:pt x="121" y="366"/>
                  </a:cubicBezTo>
                  <a:cubicBezTo>
                    <a:pt x="119" y="360"/>
                    <a:pt x="112" y="356"/>
                    <a:pt x="108" y="353"/>
                  </a:cubicBezTo>
                  <a:cubicBezTo>
                    <a:pt x="108" y="346"/>
                    <a:pt x="94" y="341"/>
                    <a:pt x="98" y="333"/>
                  </a:cubicBezTo>
                  <a:cubicBezTo>
                    <a:pt x="97" y="334"/>
                    <a:pt x="97" y="335"/>
                    <a:pt x="96" y="334"/>
                  </a:cubicBezTo>
                  <a:cubicBezTo>
                    <a:pt x="93" y="332"/>
                    <a:pt x="91" y="328"/>
                    <a:pt x="92" y="325"/>
                  </a:cubicBezTo>
                  <a:cubicBezTo>
                    <a:pt x="91" y="326"/>
                    <a:pt x="89" y="326"/>
                    <a:pt x="89" y="325"/>
                  </a:cubicBezTo>
                  <a:cubicBezTo>
                    <a:pt x="91" y="320"/>
                    <a:pt x="85" y="316"/>
                    <a:pt x="87" y="312"/>
                  </a:cubicBezTo>
                  <a:cubicBezTo>
                    <a:pt x="80" y="306"/>
                    <a:pt x="80" y="295"/>
                    <a:pt x="78" y="287"/>
                  </a:cubicBezTo>
                  <a:cubicBezTo>
                    <a:pt x="79" y="287"/>
                    <a:pt x="79" y="287"/>
                    <a:pt x="79" y="287"/>
                  </a:cubicBezTo>
                  <a:cubicBezTo>
                    <a:pt x="89" y="313"/>
                    <a:pt x="102" y="339"/>
                    <a:pt x="123" y="358"/>
                  </a:cubicBezTo>
                  <a:cubicBezTo>
                    <a:pt x="107" y="336"/>
                    <a:pt x="89" y="313"/>
                    <a:pt x="84" y="287"/>
                  </a:cubicBezTo>
                  <a:cubicBezTo>
                    <a:pt x="91" y="302"/>
                    <a:pt x="99" y="316"/>
                    <a:pt x="108" y="331"/>
                  </a:cubicBezTo>
                  <a:cubicBezTo>
                    <a:pt x="113" y="333"/>
                    <a:pt x="114" y="341"/>
                    <a:pt x="121" y="343"/>
                  </a:cubicBezTo>
                  <a:cubicBezTo>
                    <a:pt x="121" y="341"/>
                    <a:pt x="121" y="341"/>
                    <a:pt x="121" y="341"/>
                  </a:cubicBezTo>
                  <a:cubicBezTo>
                    <a:pt x="115" y="336"/>
                    <a:pt x="113" y="328"/>
                    <a:pt x="108" y="323"/>
                  </a:cubicBezTo>
                  <a:cubicBezTo>
                    <a:pt x="109" y="320"/>
                    <a:pt x="106" y="319"/>
                    <a:pt x="105" y="317"/>
                  </a:cubicBezTo>
                  <a:cubicBezTo>
                    <a:pt x="101" y="309"/>
                    <a:pt x="97" y="299"/>
                    <a:pt x="95" y="290"/>
                  </a:cubicBezTo>
                  <a:cubicBezTo>
                    <a:pt x="96" y="290"/>
                    <a:pt x="96" y="291"/>
                    <a:pt x="97" y="292"/>
                  </a:cubicBezTo>
                  <a:cubicBezTo>
                    <a:pt x="97" y="286"/>
                    <a:pt x="97" y="286"/>
                    <a:pt x="97" y="286"/>
                  </a:cubicBezTo>
                  <a:cubicBezTo>
                    <a:pt x="102" y="298"/>
                    <a:pt x="102" y="298"/>
                    <a:pt x="102" y="298"/>
                  </a:cubicBezTo>
                  <a:cubicBezTo>
                    <a:pt x="102" y="296"/>
                    <a:pt x="102" y="296"/>
                    <a:pt x="102" y="296"/>
                  </a:cubicBezTo>
                  <a:cubicBezTo>
                    <a:pt x="104" y="298"/>
                    <a:pt x="106" y="300"/>
                    <a:pt x="107" y="303"/>
                  </a:cubicBezTo>
                  <a:cubicBezTo>
                    <a:pt x="107" y="300"/>
                    <a:pt x="107" y="300"/>
                    <a:pt x="107" y="300"/>
                  </a:cubicBezTo>
                  <a:cubicBezTo>
                    <a:pt x="112" y="306"/>
                    <a:pt x="114" y="315"/>
                    <a:pt x="118" y="322"/>
                  </a:cubicBezTo>
                  <a:cubicBezTo>
                    <a:pt x="121" y="329"/>
                    <a:pt x="128" y="333"/>
                    <a:pt x="133" y="337"/>
                  </a:cubicBezTo>
                  <a:cubicBezTo>
                    <a:pt x="132" y="341"/>
                    <a:pt x="140" y="340"/>
                    <a:pt x="138" y="345"/>
                  </a:cubicBezTo>
                  <a:cubicBezTo>
                    <a:pt x="141" y="348"/>
                    <a:pt x="144" y="354"/>
                    <a:pt x="149" y="353"/>
                  </a:cubicBezTo>
                  <a:cubicBezTo>
                    <a:pt x="150" y="354"/>
                    <a:pt x="149" y="354"/>
                    <a:pt x="148" y="355"/>
                  </a:cubicBezTo>
                  <a:cubicBezTo>
                    <a:pt x="150" y="360"/>
                    <a:pt x="157" y="359"/>
                    <a:pt x="158" y="362"/>
                  </a:cubicBezTo>
                  <a:cubicBezTo>
                    <a:pt x="161" y="362"/>
                    <a:pt x="163" y="365"/>
                    <a:pt x="165" y="367"/>
                  </a:cubicBezTo>
                  <a:cubicBezTo>
                    <a:pt x="166" y="371"/>
                    <a:pt x="176" y="368"/>
                    <a:pt x="171" y="374"/>
                  </a:cubicBezTo>
                  <a:cubicBezTo>
                    <a:pt x="173" y="373"/>
                    <a:pt x="173" y="373"/>
                    <a:pt x="173" y="373"/>
                  </a:cubicBezTo>
                  <a:cubicBezTo>
                    <a:pt x="178" y="374"/>
                    <a:pt x="177" y="379"/>
                    <a:pt x="180" y="381"/>
                  </a:cubicBezTo>
                  <a:cubicBezTo>
                    <a:pt x="182" y="378"/>
                    <a:pt x="182" y="382"/>
                    <a:pt x="183" y="381"/>
                  </a:cubicBezTo>
                  <a:cubicBezTo>
                    <a:pt x="189" y="380"/>
                    <a:pt x="195" y="384"/>
                    <a:pt x="199" y="387"/>
                  </a:cubicBezTo>
                  <a:cubicBezTo>
                    <a:pt x="202" y="387"/>
                    <a:pt x="205" y="390"/>
                    <a:pt x="207" y="388"/>
                  </a:cubicBezTo>
                  <a:cubicBezTo>
                    <a:pt x="214" y="392"/>
                    <a:pt x="214" y="392"/>
                    <a:pt x="214" y="392"/>
                  </a:cubicBezTo>
                  <a:cubicBezTo>
                    <a:pt x="218" y="394"/>
                    <a:pt x="222" y="394"/>
                    <a:pt x="225" y="399"/>
                  </a:cubicBezTo>
                  <a:cubicBezTo>
                    <a:pt x="226" y="397"/>
                    <a:pt x="226" y="397"/>
                    <a:pt x="226" y="397"/>
                  </a:cubicBezTo>
                  <a:cubicBezTo>
                    <a:pt x="231" y="399"/>
                    <a:pt x="236" y="403"/>
                    <a:pt x="243" y="403"/>
                  </a:cubicBezTo>
                  <a:cubicBezTo>
                    <a:pt x="248" y="408"/>
                    <a:pt x="255" y="406"/>
                    <a:pt x="260" y="412"/>
                  </a:cubicBezTo>
                  <a:cubicBezTo>
                    <a:pt x="261" y="413"/>
                    <a:pt x="261" y="413"/>
                    <a:pt x="261" y="413"/>
                  </a:cubicBezTo>
                  <a:cubicBezTo>
                    <a:pt x="268" y="418"/>
                    <a:pt x="257" y="421"/>
                    <a:pt x="257" y="426"/>
                  </a:cubicBezTo>
                  <a:cubicBezTo>
                    <a:pt x="254" y="432"/>
                    <a:pt x="260" y="432"/>
                    <a:pt x="261" y="437"/>
                  </a:cubicBezTo>
                  <a:cubicBezTo>
                    <a:pt x="268" y="436"/>
                    <a:pt x="265" y="443"/>
                    <a:pt x="271" y="444"/>
                  </a:cubicBezTo>
                  <a:cubicBezTo>
                    <a:pt x="270" y="444"/>
                    <a:pt x="270" y="445"/>
                    <a:pt x="270" y="445"/>
                  </a:cubicBezTo>
                  <a:cubicBezTo>
                    <a:pt x="273" y="445"/>
                    <a:pt x="273" y="445"/>
                    <a:pt x="273" y="445"/>
                  </a:cubicBezTo>
                  <a:cubicBezTo>
                    <a:pt x="281" y="449"/>
                    <a:pt x="287" y="437"/>
                    <a:pt x="295" y="442"/>
                  </a:cubicBezTo>
                  <a:cubicBezTo>
                    <a:pt x="302" y="441"/>
                    <a:pt x="306" y="431"/>
                    <a:pt x="313" y="435"/>
                  </a:cubicBezTo>
                  <a:cubicBezTo>
                    <a:pt x="317" y="432"/>
                    <a:pt x="320" y="431"/>
                    <a:pt x="323" y="428"/>
                  </a:cubicBezTo>
                  <a:cubicBezTo>
                    <a:pt x="336" y="428"/>
                    <a:pt x="344" y="414"/>
                    <a:pt x="358" y="417"/>
                  </a:cubicBezTo>
                  <a:cubicBezTo>
                    <a:pt x="358" y="409"/>
                    <a:pt x="367" y="414"/>
                    <a:pt x="372" y="411"/>
                  </a:cubicBezTo>
                  <a:cubicBezTo>
                    <a:pt x="371" y="407"/>
                    <a:pt x="378" y="409"/>
                    <a:pt x="376" y="405"/>
                  </a:cubicBezTo>
                  <a:cubicBezTo>
                    <a:pt x="396" y="396"/>
                    <a:pt x="396" y="396"/>
                    <a:pt x="396" y="396"/>
                  </a:cubicBezTo>
                  <a:cubicBezTo>
                    <a:pt x="396" y="394"/>
                    <a:pt x="396" y="394"/>
                    <a:pt x="396" y="394"/>
                  </a:cubicBezTo>
                  <a:cubicBezTo>
                    <a:pt x="391" y="395"/>
                    <a:pt x="389" y="393"/>
                    <a:pt x="386" y="391"/>
                  </a:cubicBezTo>
                  <a:cubicBezTo>
                    <a:pt x="386" y="392"/>
                    <a:pt x="386" y="393"/>
                    <a:pt x="385" y="393"/>
                  </a:cubicBezTo>
                  <a:cubicBezTo>
                    <a:pt x="383" y="394"/>
                    <a:pt x="380" y="394"/>
                    <a:pt x="378" y="392"/>
                  </a:cubicBezTo>
                  <a:cubicBezTo>
                    <a:pt x="371" y="394"/>
                    <a:pt x="363" y="396"/>
                    <a:pt x="355" y="397"/>
                  </a:cubicBezTo>
                  <a:cubicBezTo>
                    <a:pt x="351" y="403"/>
                    <a:pt x="344" y="401"/>
                    <a:pt x="339" y="406"/>
                  </a:cubicBezTo>
                  <a:cubicBezTo>
                    <a:pt x="330" y="406"/>
                    <a:pt x="323" y="411"/>
                    <a:pt x="315" y="410"/>
                  </a:cubicBezTo>
                  <a:cubicBezTo>
                    <a:pt x="318" y="409"/>
                    <a:pt x="316" y="407"/>
                    <a:pt x="319" y="406"/>
                  </a:cubicBezTo>
                  <a:cubicBezTo>
                    <a:pt x="321" y="404"/>
                    <a:pt x="325" y="401"/>
                    <a:pt x="328" y="403"/>
                  </a:cubicBezTo>
                  <a:cubicBezTo>
                    <a:pt x="328" y="396"/>
                    <a:pt x="336" y="400"/>
                    <a:pt x="339" y="395"/>
                  </a:cubicBezTo>
                  <a:cubicBezTo>
                    <a:pt x="344" y="395"/>
                    <a:pt x="349" y="389"/>
                    <a:pt x="356" y="388"/>
                  </a:cubicBezTo>
                  <a:cubicBezTo>
                    <a:pt x="366" y="387"/>
                    <a:pt x="369" y="375"/>
                    <a:pt x="380" y="378"/>
                  </a:cubicBezTo>
                  <a:cubicBezTo>
                    <a:pt x="381" y="377"/>
                    <a:pt x="383" y="375"/>
                    <a:pt x="382" y="374"/>
                  </a:cubicBezTo>
                  <a:cubicBezTo>
                    <a:pt x="383" y="373"/>
                    <a:pt x="384" y="372"/>
                    <a:pt x="385" y="373"/>
                  </a:cubicBezTo>
                  <a:cubicBezTo>
                    <a:pt x="387" y="372"/>
                    <a:pt x="390" y="371"/>
                    <a:pt x="391" y="368"/>
                  </a:cubicBezTo>
                  <a:cubicBezTo>
                    <a:pt x="398" y="371"/>
                    <a:pt x="404" y="361"/>
                    <a:pt x="410" y="361"/>
                  </a:cubicBezTo>
                  <a:cubicBezTo>
                    <a:pt x="411" y="355"/>
                    <a:pt x="418" y="356"/>
                    <a:pt x="422" y="353"/>
                  </a:cubicBezTo>
                  <a:cubicBezTo>
                    <a:pt x="426" y="352"/>
                    <a:pt x="426" y="347"/>
                    <a:pt x="429" y="346"/>
                  </a:cubicBezTo>
                  <a:cubicBezTo>
                    <a:pt x="443" y="345"/>
                    <a:pt x="445" y="328"/>
                    <a:pt x="458" y="323"/>
                  </a:cubicBezTo>
                  <a:cubicBezTo>
                    <a:pt x="459" y="316"/>
                    <a:pt x="469" y="316"/>
                    <a:pt x="470" y="309"/>
                  </a:cubicBezTo>
                  <a:cubicBezTo>
                    <a:pt x="484" y="294"/>
                    <a:pt x="492" y="279"/>
                    <a:pt x="501" y="260"/>
                  </a:cubicBezTo>
                  <a:cubicBezTo>
                    <a:pt x="501" y="266"/>
                    <a:pt x="500" y="272"/>
                    <a:pt x="497" y="278"/>
                  </a:cubicBezTo>
                  <a:cubicBezTo>
                    <a:pt x="502" y="271"/>
                    <a:pt x="506" y="268"/>
                    <a:pt x="510" y="261"/>
                  </a:cubicBezTo>
                  <a:cubicBezTo>
                    <a:pt x="511" y="259"/>
                    <a:pt x="512" y="257"/>
                    <a:pt x="513" y="254"/>
                  </a:cubicBezTo>
                  <a:cubicBezTo>
                    <a:pt x="517" y="247"/>
                    <a:pt x="518" y="243"/>
                    <a:pt x="519" y="238"/>
                  </a:cubicBezTo>
                  <a:cubicBezTo>
                    <a:pt x="517" y="240"/>
                    <a:pt x="516" y="244"/>
                    <a:pt x="513" y="243"/>
                  </a:cubicBezTo>
                  <a:cubicBezTo>
                    <a:pt x="514" y="235"/>
                    <a:pt x="523" y="232"/>
                    <a:pt x="521" y="221"/>
                  </a:cubicBezTo>
                  <a:cubicBezTo>
                    <a:pt x="522" y="218"/>
                    <a:pt x="523" y="219"/>
                    <a:pt x="521" y="216"/>
                  </a:cubicBezTo>
                  <a:cubicBezTo>
                    <a:pt x="523" y="215"/>
                    <a:pt x="524" y="217"/>
                    <a:pt x="525" y="214"/>
                  </a:cubicBezTo>
                  <a:cubicBezTo>
                    <a:pt x="525" y="214"/>
                    <a:pt x="527" y="206"/>
                    <a:pt x="527" y="210"/>
                  </a:cubicBezTo>
                  <a:cubicBezTo>
                    <a:pt x="530" y="203"/>
                    <a:pt x="532" y="196"/>
                    <a:pt x="531" y="188"/>
                  </a:cubicBezTo>
                  <a:cubicBezTo>
                    <a:pt x="529" y="189"/>
                    <a:pt x="529" y="189"/>
                    <a:pt x="529" y="189"/>
                  </a:cubicBezTo>
                  <a:cubicBezTo>
                    <a:pt x="528" y="188"/>
                    <a:pt x="529" y="187"/>
                    <a:pt x="529" y="186"/>
                  </a:cubicBezTo>
                  <a:cubicBezTo>
                    <a:pt x="530" y="186"/>
                    <a:pt x="530" y="184"/>
                    <a:pt x="531" y="185"/>
                  </a:cubicBezTo>
                  <a:cubicBezTo>
                    <a:pt x="531" y="181"/>
                    <a:pt x="531" y="181"/>
                    <a:pt x="531" y="181"/>
                  </a:cubicBezTo>
                  <a:cubicBezTo>
                    <a:pt x="531" y="176"/>
                    <a:pt x="531" y="176"/>
                    <a:pt x="531" y="176"/>
                  </a:cubicBezTo>
                  <a:cubicBezTo>
                    <a:pt x="529" y="176"/>
                    <a:pt x="529" y="176"/>
                    <a:pt x="529" y="176"/>
                  </a:cubicBezTo>
                  <a:cubicBezTo>
                    <a:pt x="529" y="174"/>
                    <a:pt x="525" y="174"/>
                    <a:pt x="526" y="172"/>
                  </a:cubicBezTo>
                  <a:cubicBezTo>
                    <a:pt x="529" y="173"/>
                    <a:pt x="529" y="168"/>
                    <a:pt x="531" y="170"/>
                  </a:cubicBezTo>
                  <a:moveTo>
                    <a:pt x="454" y="231"/>
                  </a:moveTo>
                  <a:cubicBezTo>
                    <a:pt x="453" y="232"/>
                    <a:pt x="453" y="232"/>
                    <a:pt x="453" y="232"/>
                  </a:cubicBezTo>
                  <a:cubicBezTo>
                    <a:pt x="451" y="231"/>
                    <a:pt x="451" y="228"/>
                    <a:pt x="452" y="226"/>
                  </a:cubicBezTo>
                  <a:cubicBezTo>
                    <a:pt x="453" y="227"/>
                    <a:pt x="454" y="229"/>
                    <a:pt x="454" y="231"/>
                  </a:cubicBezTo>
                  <a:moveTo>
                    <a:pt x="454" y="223"/>
                  </a:moveTo>
                  <a:cubicBezTo>
                    <a:pt x="453" y="223"/>
                    <a:pt x="453" y="223"/>
                    <a:pt x="453" y="223"/>
                  </a:cubicBezTo>
                  <a:cubicBezTo>
                    <a:pt x="452" y="180"/>
                    <a:pt x="457" y="136"/>
                    <a:pt x="434" y="101"/>
                  </a:cubicBezTo>
                  <a:cubicBezTo>
                    <a:pt x="427" y="88"/>
                    <a:pt x="412" y="72"/>
                    <a:pt x="400" y="61"/>
                  </a:cubicBezTo>
                  <a:cubicBezTo>
                    <a:pt x="403" y="59"/>
                    <a:pt x="403" y="59"/>
                    <a:pt x="403" y="59"/>
                  </a:cubicBezTo>
                  <a:cubicBezTo>
                    <a:pt x="395" y="54"/>
                    <a:pt x="389" y="46"/>
                    <a:pt x="381" y="42"/>
                  </a:cubicBezTo>
                  <a:cubicBezTo>
                    <a:pt x="385" y="41"/>
                    <a:pt x="385" y="41"/>
                    <a:pt x="385" y="41"/>
                  </a:cubicBezTo>
                  <a:cubicBezTo>
                    <a:pt x="382" y="40"/>
                    <a:pt x="379" y="37"/>
                    <a:pt x="378" y="34"/>
                  </a:cubicBezTo>
                  <a:cubicBezTo>
                    <a:pt x="405" y="50"/>
                    <a:pt x="435" y="79"/>
                    <a:pt x="446" y="107"/>
                  </a:cubicBezTo>
                  <a:cubicBezTo>
                    <a:pt x="446" y="107"/>
                    <a:pt x="446" y="107"/>
                    <a:pt x="446" y="107"/>
                  </a:cubicBezTo>
                  <a:cubicBezTo>
                    <a:pt x="447" y="116"/>
                    <a:pt x="453" y="124"/>
                    <a:pt x="452" y="134"/>
                  </a:cubicBezTo>
                  <a:cubicBezTo>
                    <a:pt x="454" y="139"/>
                    <a:pt x="454" y="141"/>
                    <a:pt x="455" y="147"/>
                  </a:cubicBezTo>
                  <a:cubicBezTo>
                    <a:pt x="456" y="146"/>
                    <a:pt x="456" y="150"/>
                    <a:pt x="456" y="149"/>
                  </a:cubicBezTo>
                  <a:cubicBezTo>
                    <a:pt x="460" y="171"/>
                    <a:pt x="457" y="194"/>
                    <a:pt x="455" y="218"/>
                  </a:cubicBezTo>
                  <a:cubicBezTo>
                    <a:pt x="454" y="220"/>
                    <a:pt x="455" y="222"/>
                    <a:pt x="454" y="223"/>
                  </a:cubicBezTo>
                  <a:moveTo>
                    <a:pt x="383" y="109"/>
                  </a:moveTo>
                  <a:cubicBezTo>
                    <a:pt x="383" y="109"/>
                    <a:pt x="391" y="120"/>
                    <a:pt x="392" y="130"/>
                  </a:cubicBezTo>
                  <a:cubicBezTo>
                    <a:pt x="389" y="123"/>
                    <a:pt x="382" y="112"/>
                    <a:pt x="382" y="112"/>
                  </a:cubicBezTo>
                  <a:lnTo>
                    <a:pt x="383" y="109"/>
                  </a:lnTo>
                  <a:close/>
                  <a:moveTo>
                    <a:pt x="127" y="215"/>
                  </a:moveTo>
                  <a:cubicBezTo>
                    <a:pt x="130" y="220"/>
                    <a:pt x="130" y="220"/>
                    <a:pt x="130" y="220"/>
                  </a:cubicBezTo>
                  <a:cubicBezTo>
                    <a:pt x="130" y="219"/>
                    <a:pt x="131" y="219"/>
                    <a:pt x="131" y="219"/>
                  </a:cubicBezTo>
                  <a:cubicBezTo>
                    <a:pt x="129" y="221"/>
                    <a:pt x="130" y="225"/>
                    <a:pt x="131" y="227"/>
                  </a:cubicBezTo>
                  <a:cubicBezTo>
                    <a:pt x="139" y="229"/>
                    <a:pt x="134" y="239"/>
                    <a:pt x="137" y="244"/>
                  </a:cubicBezTo>
                  <a:cubicBezTo>
                    <a:pt x="139" y="249"/>
                    <a:pt x="141" y="253"/>
                    <a:pt x="142" y="259"/>
                  </a:cubicBezTo>
                  <a:cubicBezTo>
                    <a:pt x="137" y="244"/>
                    <a:pt x="127" y="231"/>
                    <a:pt x="127" y="215"/>
                  </a:cubicBezTo>
                </a:path>
              </a:pathLst>
            </a:custGeom>
            <a:solidFill>
              <a:srgbClr val="87A79B"/>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en-US" altLang="zh-CN" sz="1350">
                  <a:solidFill>
                    <a:srgbClr val="FFFFFF"/>
                  </a:solidFill>
                  <a:latin typeface="+mn-lt"/>
                  <a:ea typeface="+mn-ea"/>
                </a:rPr>
                <a:t>LOREM</a:t>
              </a:r>
              <a:endParaRPr lang="zh-CN" altLang="en-US" sz="1350">
                <a:solidFill>
                  <a:srgbClr val="FFFFFF"/>
                </a:solidFill>
                <a:latin typeface="+mn-lt"/>
                <a:ea typeface="+mn-ea"/>
              </a:endParaRPr>
            </a:p>
          </p:txBody>
        </p:sp>
        <p:sp>
          <p:nvSpPr>
            <p:cNvPr id="2056" name="MH_Other_3"/>
            <p:cNvSpPr/>
            <p:nvPr>
              <p:custDataLst>
                <p:tags r:id="rId6"/>
              </p:custDataLst>
            </p:nvPr>
          </p:nvSpPr>
          <p:spPr bwMode="auto">
            <a:xfrm>
              <a:off x="5957889" y="1672830"/>
              <a:ext cx="784622" cy="1188244"/>
            </a:xfrm>
            <a:custGeom>
              <a:avLst/>
              <a:gdLst>
                <a:gd name="T0" fmla="*/ 161679 w 1189039"/>
                <a:gd name="T1" fmla="*/ 295736 h 1802565"/>
                <a:gd name="T2" fmla="*/ 179039 w 1189039"/>
                <a:gd name="T3" fmla="*/ 286902 h 1802565"/>
                <a:gd name="T4" fmla="*/ 187998 w 1189039"/>
                <a:gd name="T5" fmla="*/ 259897 h 1802565"/>
                <a:gd name="T6" fmla="*/ 165593 w 1189039"/>
                <a:gd name="T7" fmla="*/ 264331 h 1802565"/>
                <a:gd name="T8" fmla="*/ 186317 w 1189039"/>
                <a:gd name="T9" fmla="*/ 263778 h 1802565"/>
                <a:gd name="T10" fmla="*/ 175115 w 1189039"/>
                <a:gd name="T11" fmla="*/ 268213 h 1802565"/>
                <a:gd name="T12" fmla="*/ 181837 w 1189039"/>
                <a:gd name="T13" fmla="*/ 268767 h 1802565"/>
                <a:gd name="T14" fmla="*/ 184077 w 1189039"/>
                <a:gd name="T15" fmla="*/ 269874 h 1802565"/>
                <a:gd name="T16" fmla="*/ 179596 w 1189039"/>
                <a:gd name="T17" fmla="*/ 272092 h 1802565"/>
                <a:gd name="T18" fmla="*/ 177917 w 1189039"/>
                <a:gd name="T19" fmla="*/ 273755 h 1802565"/>
                <a:gd name="T20" fmla="*/ 164473 w 1189039"/>
                <a:gd name="T21" fmla="*/ 274309 h 1802565"/>
                <a:gd name="T22" fmla="*/ 148228 w 1189039"/>
                <a:gd name="T23" fmla="*/ 272647 h 1802565"/>
                <a:gd name="T24" fmla="*/ 182957 w 1189039"/>
                <a:gd name="T25" fmla="*/ 275417 h 1802565"/>
                <a:gd name="T26" fmla="*/ 150469 w 1189039"/>
                <a:gd name="T27" fmla="*/ 277082 h 1802565"/>
                <a:gd name="T28" fmla="*/ 151029 w 1189039"/>
                <a:gd name="T29" fmla="*/ 279298 h 1802565"/>
                <a:gd name="T30" fmla="*/ 146549 w 1189039"/>
                <a:gd name="T31" fmla="*/ 279852 h 1802565"/>
                <a:gd name="T32" fmla="*/ 167272 w 1189039"/>
                <a:gd name="T33" fmla="*/ 281515 h 1802565"/>
                <a:gd name="T34" fmla="*/ 162792 w 1189039"/>
                <a:gd name="T35" fmla="*/ 284286 h 1802565"/>
                <a:gd name="T36" fmla="*/ 148228 w 1189039"/>
                <a:gd name="T37" fmla="*/ 288167 h 1802565"/>
                <a:gd name="T38" fmla="*/ 174556 w 1189039"/>
                <a:gd name="T39" fmla="*/ 284286 h 1802565"/>
                <a:gd name="T40" fmla="*/ 165033 w 1189039"/>
                <a:gd name="T41" fmla="*/ 289830 h 1802565"/>
                <a:gd name="T42" fmla="*/ 107899 w 1189039"/>
                <a:gd name="T43" fmla="*/ 281515 h 1802565"/>
                <a:gd name="T44" fmla="*/ 115181 w 1189039"/>
                <a:gd name="T45" fmla="*/ 278190 h 1802565"/>
                <a:gd name="T46" fmla="*/ 125823 w 1189039"/>
                <a:gd name="T47" fmla="*/ 274309 h 1802565"/>
                <a:gd name="T48" fmla="*/ 126943 w 1189039"/>
                <a:gd name="T49" fmla="*/ 273202 h 1802565"/>
                <a:gd name="T50" fmla="*/ 129185 w 1189039"/>
                <a:gd name="T51" fmla="*/ 270983 h 1802565"/>
                <a:gd name="T52" fmla="*/ 132545 w 1189039"/>
                <a:gd name="T53" fmla="*/ 270429 h 1802565"/>
                <a:gd name="T54" fmla="*/ 144868 w 1189039"/>
                <a:gd name="T55" fmla="*/ 265441 h 1802565"/>
                <a:gd name="T56" fmla="*/ 152150 w 1189039"/>
                <a:gd name="T57" fmla="*/ 263223 h 1802565"/>
                <a:gd name="T58" fmla="*/ 172315 w 1189039"/>
                <a:gd name="T59" fmla="*/ 261561 h 1802565"/>
                <a:gd name="T60" fmla="*/ 198081 w 1189039"/>
                <a:gd name="T61" fmla="*/ 253799 h 1802565"/>
                <a:gd name="T62" fmla="*/ 75867 w 1189039"/>
                <a:gd name="T63" fmla="*/ 15304 h 1802565"/>
                <a:gd name="T64" fmla="*/ 84858 w 1189039"/>
                <a:gd name="T65" fmla="*/ 19749 h 1802565"/>
                <a:gd name="T66" fmla="*/ 92727 w 1189039"/>
                <a:gd name="T67" fmla="*/ 29745 h 1802565"/>
                <a:gd name="T68" fmla="*/ 93288 w 1189039"/>
                <a:gd name="T69" fmla="*/ 33078 h 1802565"/>
                <a:gd name="T70" fmla="*/ 82048 w 1189039"/>
                <a:gd name="T71" fmla="*/ 44187 h 1802565"/>
                <a:gd name="T72" fmla="*/ 80925 w 1189039"/>
                <a:gd name="T73" fmla="*/ 38077 h 1802565"/>
                <a:gd name="T74" fmla="*/ 61817 w 1189039"/>
                <a:gd name="T75" fmla="*/ 36966 h 1802565"/>
                <a:gd name="T76" fmla="*/ 30908 w 1189039"/>
                <a:gd name="T77" fmla="*/ 48076 h 1802565"/>
                <a:gd name="T78" fmla="*/ 3372 w 1189039"/>
                <a:gd name="T79" fmla="*/ 61961 h 1802565"/>
                <a:gd name="T80" fmla="*/ 10678 w 1189039"/>
                <a:gd name="T81" fmla="*/ 51963 h 1802565"/>
                <a:gd name="T82" fmla="*/ 38214 w 1189039"/>
                <a:gd name="T83" fmla="*/ 39742 h 1802565"/>
                <a:gd name="T84" fmla="*/ 58446 w 1189039"/>
                <a:gd name="T85" fmla="*/ 33634 h 1802565"/>
                <a:gd name="T86" fmla="*/ 64627 w 1189039"/>
                <a:gd name="T87" fmla="*/ 31968 h 1802565"/>
                <a:gd name="T88" fmla="*/ 53951 w 1189039"/>
                <a:gd name="T89" fmla="*/ 28078 h 1802565"/>
                <a:gd name="T90" fmla="*/ 38776 w 1189039"/>
                <a:gd name="T91" fmla="*/ 30857 h 1802565"/>
                <a:gd name="T92" fmla="*/ 29785 w 1189039"/>
                <a:gd name="T93" fmla="*/ 39188 h 1802565"/>
                <a:gd name="T94" fmla="*/ 26413 w 1189039"/>
                <a:gd name="T95" fmla="*/ 38077 h 1802565"/>
                <a:gd name="T96" fmla="*/ 15174 w 1189039"/>
                <a:gd name="T97" fmla="*/ 40297 h 1802565"/>
                <a:gd name="T98" fmla="*/ 11801 w 1189039"/>
                <a:gd name="T99" fmla="*/ 39742 h 1802565"/>
                <a:gd name="T100" fmla="*/ 561 w 1189039"/>
                <a:gd name="T101" fmla="*/ 45854 h 1802565"/>
                <a:gd name="T102" fmla="*/ 8430 w 1189039"/>
                <a:gd name="T103" fmla="*/ 36411 h 1802565"/>
                <a:gd name="T104" fmla="*/ 24166 w 1189039"/>
                <a:gd name="T105" fmla="*/ 25857 h 1802565"/>
                <a:gd name="T106" fmla="*/ 53388 w 1189039"/>
                <a:gd name="T107" fmla="*/ 18637 h 1802565"/>
                <a:gd name="T108" fmla="*/ 65751 w 1189039"/>
                <a:gd name="T109" fmla="*/ 15304 h 1802565"/>
                <a:gd name="T110" fmla="*/ 28248 w 1189039"/>
                <a:gd name="T111" fmla="*/ 1107 h 1802565"/>
                <a:gd name="T112" fmla="*/ 28248 w 1189039"/>
                <a:gd name="T113" fmla="*/ 4401 h 1802565"/>
                <a:gd name="T114" fmla="*/ 28248 w 1189039"/>
                <a:gd name="T115" fmla="*/ 8244 h 1802565"/>
                <a:gd name="T116" fmla="*/ 29386 w 1189039"/>
                <a:gd name="T117" fmla="*/ 10441 h 1802565"/>
                <a:gd name="T118" fmla="*/ 29386 w 1189039"/>
                <a:gd name="T119" fmla="*/ 16479 h 1802565"/>
                <a:gd name="T120" fmla="*/ 25975 w 1189039"/>
                <a:gd name="T121" fmla="*/ 23068 h 1802565"/>
                <a:gd name="T122" fmla="*/ 17454 w 1189039"/>
                <a:gd name="T123" fmla="*/ 6597 h 1802565"/>
                <a:gd name="T124" fmla="*/ 27103 w 1189039"/>
                <a:gd name="T125" fmla="*/ 25 h 180256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89039" h="1802565">
                  <a:moveTo>
                    <a:pt x="1074739" y="1747385"/>
                  </a:moveTo>
                  <a:cubicBezTo>
                    <a:pt x="1041122" y="1767556"/>
                    <a:pt x="1007504" y="1781003"/>
                    <a:pt x="970525" y="1801173"/>
                  </a:cubicBezTo>
                  <a:cubicBezTo>
                    <a:pt x="946992" y="1804535"/>
                    <a:pt x="926822" y="1801173"/>
                    <a:pt x="903289" y="1797812"/>
                  </a:cubicBezTo>
                  <a:cubicBezTo>
                    <a:pt x="963801" y="1794450"/>
                    <a:pt x="1007504" y="1777641"/>
                    <a:pt x="1074739" y="1747385"/>
                  </a:cubicBezTo>
                  <a:close/>
                  <a:moveTo>
                    <a:pt x="1189039" y="1545772"/>
                  </a:moveTo>
                  <a:cubicBezTo>
                    <a:pt x="1172227" y="1562652"/>
                    <a:pt x="1148691" y="1572779"/>
                    <a:pt x="1128517" y="1582907"/>
                  </a:cubicBezTo>
                  <a:cubicBezTo>
                    <a:pt x="1128517" y="1582907"/>
                    <a:pt x="1128517" y="1582907"/>
                    <a:pt x="1128517" y="1586283"/>
                  </a:cubicBezTo>
                  <a:cubicBezTo>
                    <a:pt x="1084806" y="1599787"/>
                    <a:pt x="1041096" y="1609915"/>
                    <a:pt x="994023" y="1609915"/>
                  </a:cubicBezTo>
                  <a:cubicBezTo>
                    <a:pt x="994023" y="1609915"/>
                    <a:pt x="994023" y="1609915"/>
                    <a:pt x="994023" y="1613291"/>
                  </a:cubicBezTo>
                  <a:cubicBezTo>
                    <a:pt x="1041096" y="1626795"/>
                    <a:pt x="1074719" y="1599787"/>
                    <a:pt x="1118430" y="1606539"/>
                  </a:cubicBezTo>
                  <a:cubicBezTo>
                    <a:pt x="1118430" y="1606539"/>
                    <a:pt x="1118430" y="1606539"/>
                    <a:pt x="1148691" y="1596411"/>
                  </a:cubicBezTo>
                  <a:cubicBezTo>
                    <a:pt x="1125155" y="1630171"/>
                    <a:pt x="1078082" y="1609915"/>
                    <a:pt x="1051183" y="1633547"/>
                  </a:cubicBezTo>
                  <a:cubicBezTo>
                    <a:pt x="1031009" y="1630171"/>
                    <a:pt x="1007472" y="1630171"/>
                    <a:pt x="983936" y="1633547"/>
                  </a:cubicBezTo>
                  <a:cubicBezTo>
                    <a:pt x="1014197" y="1650426"/>
                    <a:pt x="1064632" y="1636923"/>
                    <a:pt x="1091531" y="1636923"/>
                  </a:cubicBezTo>
                  <a:cubicBezTo>
                    <a:pt x="1091531" y="1636923"/>
                    <a:pt x="1091531" y="1636923"/>
                    <a:pt x="1081444" y="1643674"/>
                  </a:cubicBezTo>
                  <a:cubicBezTo>
                    <a:pt x="1081444" y="1643674"/>
                    <a:pt x="1081444" y="1643674"/>
                    <a:pt x="1104981" y="1643674"/>
                  </a:cubicBezTo>
                  <a:cubicBezTo>
                    <a:pt x="1094893" y="1647050"/>
                    <a:pt x="1081444" y="1647050"/>
                    <a:pt x="1071357" y="1653802"/>
                  </a:cubicBezTo>
                  <a:cubicBezTo>
                    <a:pt x="1071357" y="1657178"/>
                    <a:pt x="1074719" y="1657178"/>
                    <a:pt x="1078082" y="1657178"/>
                  </a:cubicBezTo>
                  <a:cubicBezTo>
                    <a:pt x="1067995" y="1657178"/>
                    <a:pt x="1057908" y="1657178"/>
                    <a:pt x="1047821" y="1663930"/>
                  </a:cubicBezTo>
                  <a:cubicBezTo>
                    <a:pt x="1051183" y="1670682"/>
                    <a:pt x="1061270" y="1667306"/>
                    <a:pt x="1067995" y="1667306"/>
                  </a:cubicBezTo>
                  <a:cubicBezTo>
                    <a:pt x="1037734" y="1677434"/>
                    <a:pt x="1004110" y="1677434"/>
                    <a:pt x="973849" y="1674058"/>
                  </a:cubicBezTo>
                  <a:cubicBezTo>
                    <a:pt x="980574" y="1674058"/>
                    <a:pt x="983936" y="1674058"/>
                    <a:pt x="987298" y="1670682"/>
                  </a:cubicBezTo>
                  <a:cubicBezTo>
                    <a:pt x="987298" y="1670682"/>
                    <a:pt x="987298" y="1670682"/>
                    <a:pt x="980574" y="1667306"/>
                  </a:cubicBezTo>
                  <a:cubicBezTo>
                    <a:pt x="950313" y="1667306"/>
                    <a:pt x="916689" y="1663930"/>
                    <a:pt x="889790" y="1660554"/>
                  </a:cubicBezTo>
                  <a:cubicBezTo>
                    <a:pt x="913327" y="1670682"/>
                    <a:pt x="946950" y="1674058"/>
                    <a:pt x="977211" y="1684186"/>
                  </a:cubicBezTo>
                  <a:cubicBezTo>
                    <a:pt x="1017559" y="1697690"/>
                    <a:pt x="1057908" y="1677434"/>
                    <a:pt x="1098256" y="1677434"/>
                  </a:cubicBezTo>
                  <a:cubicBezTo>
                    <a:pt x="1074719" y="1684186"/>
                    <a:pt x="1051183" y="1697690"/>
                    <a:pt x="1027647" y="1694314"/>
                  </a:cubicBezTo>
                  <a:cubicBezTo>
                    <a:pt x="990661" y="1711193"/>
                    <a:pt x="940225" y="1694314"/>
                    <a:pt x="903239" y="1687562"/>
                  </a:cubicBezTo>
                  <a:cubicBezTo>
                    <a:pt x="886427" y="1674058"/>
                    <a:pt x="866253" y="1667306"/>
                    <a:pt x="846079" y="1667306"/>
                  </a:cubicBezTo>
                  <a:cubicBezTo>
                    <a:pt x="869616" y="1680810"/>
                    <a:pt x="876340" y="1701066"/>
                    <a:pt x="906602" y="1701066"/>
                  </a:cubicBezTo>
                  <a:cubicBezTo>
                    <a:pt x="906602" y="1701066"/>
                    <a:pt x="906602" y="1701066"/>
                    <a:pt x="940225" y="1707817"/>
                  </a:cubicBezTo>
                  <a:cubicBezTo>
                    <a:pt x="930138" y="1704441"/>
                    <a:pt x="899877" y="1711193"/>
                    <a:pt x="879703" y="1704441"/>
                  </a:cubicBezTo>
                  <a:cubicBezTo>
                    <a:pt x="872978" y="1701066"/>
                    <a:pt x="869616" y="1704441"/>
                    <a:pt x="866253" y="1707817"/>
                  </a:cubicBezTo>
                  <a:cubicBezTo>
                    <a:pt x="909964" y="1728073"/>
                    <a:pt x="957037" y="1724697"/>
                    <a:pt x="1004110" y="1714569"/>
                  </a:cubicBezTo>
                  <a:cubicBezTo>
                    <a:pt x="994023" y="1717945"/>
                    <a:pt x="983936" y="1721321"/>
                    <a:pt x="973849" y="1724697"/>
                  </a:cubicBezTo>
                  <a:cubicBezTo>
                    <a:pt x="973849" y="1724697"/>
                    <a:pt x="973849" y="1724697"/>
                    <a:pt x="977211" y="1731449"/>
                  </a:cubicBezTo>
                  <a:cubicBezTo>
                    <a:pt x="977211" y="1731449"/>
                    <a:pt x="977211" y="1731449"/>
                    <a:pt x="1057908" y="1707817"/>
                  </a:cubicBezTo>
                  <a:cubicBezTo>
                    <a:pt x="1010835" y="1731449"/>
                    <a:pt x="953675" y="1755081"/>
                    <a:pt x="889790" y="1755081"/>
                  </a:cubicBezTo>
                  <a:cubicBezTo>
                    <a:pt x="889790" y="1755081"/>
                    <a:pt x="889790" y="1755081"/>
                    <a:pt x="889790" y="1758457"/>
                  </a:cubicBezTo>
                  <a:cubicBezTo>
                    <a:pt x="943588" y="1768585"/>
                    <a:pt x="1000748" y="1755081"/>
                    <a:pt x="1047821" y="1731449"/>
                  </a:cubicBezTo>
                  <a:cubicBezTo>
                    <a:pt x="1027647" y="1741577"/>
                    <a:pt x="1014197" y="1758457"/>
                    <a:pt x="990661" y="1761833"/>
                  </a:cubicBezTo>
                  <a:cubicBezTo>
                    <a:pt x="990661" y="1761833"/>
                    <a:pt x="990661" y="1761833"/>
                    <a:pt x="990661" y="1765209"/>
                  </a:cubicBezTo>
                  <a:cubicBezTo>
                    <a:pt x="903239" y="1795592"/>
                    <a:pt x="785557" y="1812472"/>
                    <a:pt x="708223" y="1755081"/>
                  </a:cubicBezTo>
                  <a:cubicBezTo>
                    <a:pt x="681324" y="1755081"/>
                    <a:pt x="671237" y="1724697"/>
                    <a:pt x="647701" y="1714569"/>
                  </a:cubicBezTo>
                  <a:cubicBezTo>
                    <a:pt x="661150" y="1697690"/>
                    <a:pt x="681324" y="1704441"/>
                    <a:pt x="701498" y="1701066"/>
                  </a:cubicBezTo>
                  <a:cubicBezTo>
                    <a:pt x="701498" y="1701066"/>
                    <a:pt x="701498" y="1701066"/>
                    <a:pt x="691411" y="1694314"/>
                  </a:cubicBezTo>
                  <a:cubicBezTo>
                    <a:pt x="704861" y="1690938"/>
                    <a:pt x="711585" y="1663930"/>
                    <a:pt x="731759" y="1677434"/>
                  </a:cubicBezTo>
                  <a:cubicBezTo>
                    <a:pt x="735122" y="1663930"/>
                    <a:pt x="748571" y="1670682"/>
                    <a:pt x="755296" y="1670682"/>
                  </a:cubicBezTo>
                  <a:cubicBezTo>
                    <a:pt x="762021" y="1670682"/>
                    <a:pt x="765383" y="1680810"/>
                    <a:pt x="772108" y="1674058"/>
                  </a:cubicBezTo>
                  <a:cubicBezTo>
                    <a:pt x="772108" y="1674058"/>
                    <a:pt x="772108" y="1674058"/>
                    <a:pt x="762021" y="1663930"/>
                  </a:cubicBezTo>
                  <a:cubicBezTo>
                    <a:pt x="765383" y="1663930"/>
                    <a:pt x="765383" y="1670682"/>
                    <a:pt x="772108" y="1667306"/>
                  </a:cubicBezTo>
                  <a:cubicBezTo>
                    <a:pt x="768745" y="1657178"/>
                    <a:pt x="765383" y="1660554"/>
                    <a:pt x="775470" y="1650426"/>
                  </a:cubicBezTo>
                  <a:cubicBezTo>
                    <a:pt x="785557" y="1647050"/>
                    <a:pt x="788919" y="1660554"/>
                    <a:pt x="799006" y="1660554"/>
                  </a:cubicBezTo>
                  <a:cubicBezTo>
                    <a:pt x="802369" y="1653802"/>
                    <a:pt x="799006" y="1650426"/>
                    <a:pt x="795644" y="1647050"/>
                  </a:cubicBezTo>
                  <a:cubicBezTo>
                    <a:pt x="825905" y="1636923"/>
                    <a:pt x="856166" y="1623419"/>
                    <a:pt x="893152" y="1623419"/>
                  </a:cubicBezTo>
                  <a:cubicBezTo>
                    <a:pt x="886427" y="1620043"/>
                    <a:pt x="879703" y="1620043"/>
                    <a:pt x="869616" y="1616667"/>
                  </a:cubicBezTo>
                  <a:cubicBezTo>
                    <a:pt x="889790" y="1603163"/>
                    <a:pt x="916689" y="1620043"/>
                    <a:pt x="936863" y="1613291"/>
                  </a:cubicBezTo>
                  <a:cubicBezTo>
                    <a:pt x="936863" y="1613291"/>
                    <a:pt x="936863" y="1613291"/>
                    <a:pt x="913327" y="1603163"/>
                  </a:cubicBezTo>
                  <a:cubicBezTo>
                    <a:pt x="933501" y="1603163"/>
                    <a:pt x="946950" y="1552524"/>
                    <a:pt x="967124" y="1586283"/>
                  </a:cubicBezTo>
                  <a:cubicBezTo>
                    <a:pt x="987298" y="1576155"/>
                    <a:pt x="1010835" y="1593035"/>
                    <a:pt x="1034371" y="1593035"/>
                  </a:cubicBezTo>
                  <a:cubicBezTo>
                    <a:pt x="1047821" y="1576155"/>
                    <a:pt x="1064632" y="1593035"/>
                    <a:pt x="1081444" y="1586283"/>
                  </a:cubicBezTo>
                  <a:cubicBezTo>
                    <a:pt x="1115068" y="1562652"/>
                    <a:pt x="1158778" y="1572779"/>
                    <a:pt x="1189039" y="1545772"/>
                  </a:cubicBezTo>
                  <a:close/>
                  <a:moveTo>
                    <a:pt x="394692" y="93210"/>
                  </a:moveTo>
                  <a:cubicBezTo>
                    <a:pt x="408186" y="110124"/>
                    <a:pt x="438547" y="96593"/>
                    <a:pt x="455414" y="93210"/>
                  </a:cubicBezTo>
                  <a:cubicBezTo>
                    <a:pt x="458788" y="99976"/>
                    <a:pt x="462161" y="103359"/>
                    <a:pt x="465535" y="103359"/>
                  </a:cubicBezTo>
                  <a:cubicBezTo>
                    <a:pt x="482402" y="103359"/>
                    <a:pt x="492522" y="116890"/>
                    <a:pt x="509389" y="120273"/>
                  </a:cubicBezTo>
                  <a:cubicBezTo>
                    <a:pt x="522883" y="133805"/>
                    <a:pt x="546497" y="143953"/>
                    <a:pt x="536377" y="167634"/>
                  </a:cubicBezTo>
                  <a:cubicBezTo>
                    <a:pt x="543124" y="177782"/>
                    <a:pt x="553244" y="171016"/>
                    <a:pt x="556617" y="181165"/>
                  </a:cubicBezTo>
                  <a:cubicBezTo>
                    <a:pt x="553244" y="187931"/>
                    <a:pt x="549871" y="194697"/>
                    <a:pt x="556617" y="201462"/>
                  </a:cubicBezTo>
                  <a:cubicBezTo>
                    <a:pt x="556617" y="201462"/>
                    <a:pt x="559991" y="201462"/>
                    <a:pt x="559991" y="201462"/>
                  </a:cubicBezTo>
                  <a:cubicBezTo>
                    <a:pt x="566738" y="208228"/>
                    <a:pt x="566738" y="228526"/>
                    <a:pt x="556617" y="242057"/>
                  </a:cubicBezTo>
                  <a:cubicBezTo>
                    <a:pt x="539750" y="258972"/>
                    <a:pt x="516136" y="265737"/>
                    <a:pt x="492522" y="269120"/>
                  </a:cubicBezTo>
                  <a:cubicBezTo>
                    <a:pt x="485775" y="272503"/>
                    <a:pt x="485775" y="258972"/>
                    <a:pt x="479028" y="258972"/>
                  </a:cubicBezTo>
                  <a:cubicBezTo>
                    <a:pt x="485775" y="252206"/>
                    <a:pt x="495896" y="242057"/>
                    <a:pt x="485775" y="231908"/>
                  </a:cubicBezTo>
                  <a:cubicBezTo>
                    <a:pt x="468908" y="221760"/>
                    <a:pt x="441920" y="225143"/>
                    <a:pt x="425053" y="228526"/>
                  </a:cubicBezTo>
                  <a:cubicBezTo>
                    <a:pt x="404813" y="221760"/>
                    <a:pt x="387945" y="242057"/>
                    <a:pt x="371078" y="225143"/>
                  </a:cubicBezTo>
                  <a:cubicBezTo>
                    <a:pt x="327223" y="228526"/>
                    <a:pt x="296863" y="265737"/>
                    <a:pt x="256381" y="258972"/>
                  </a:cubicBezTo>
                  <a:cubicBezTo>
                    <a:pt x="236141" y="282652"/>
                    <a:pt x="205780" y="269120"/>
                    <a:pt x="185539" y="292801"/>
                  </a:cubicBezTo>
                  <a:cubicBezTo>
                    <a:pt x="158552" y="299566"/>
                    <a:pt x="128191" y="302949"/>
                    <a:pt x="107950" y="326629"/>
                  </a:cubicBezTo>
                  <a:cubicBezTo>
                    <a:pt x="70842" y="330012"/>
                    <a:pt x="57348" y="370607"/>
                    <a:pt x="20241" y="377373"/>
                  </a:cubicBezTo>
                  <a:cubicBezTo>
                    <a:pt x="33734" y="357076"/>
                    <a:pt x="43855" y="330012"/>
                    <a:pt x="64095" y="319864"/>
                  </a:cubicBezTo>
                  <a:cubicBezTo>
                    <a:pt x="64095" y="319864"/>
                    <a:pt x="64095" y="319864"/>
                    <a:pt x="64095" y="316481"/>
                  </a:cubicBezTo>
                  <a:cubicBezTo>
                    <a:pt x="91083" y="306332"/>
                    <a:pt x="118070" y="292801"/>
                    <a:pt x="138311" y="275886"/>
                  </a:cubicBezTo>
                  <a:cubicBezTo>
                    <a:pt x="168672" y="265737"/>
                    <a:pt x="192286" y="238674"/>
                    <a:pt x="229394" y="242057"/>
                  </a:cubicBezTo>
                  <a:cubicBezTo>
                    <a:pt x="253008" y="214994"/>
                    <a:pt x="296863" y="231908"/>
                    <a:pt x="320477" y="204845"/>
                  </a:cubicBezTo>
                  <a:cubicBezTo>
                    <a:pt x="330597" y="211611"/>
                    <a:pt x="340717" y="204845"/>
                    <a:pt x="350838" y="204845"/>
                  </a:cubicBezTo>
                  <a:cubicBezTo>
                    <a:pt x="350838" y="204845"/>
                    <a:pt x="350838" y="204845"/>
                    <a:pt x="357584" y="191314"/>
                  </a:cubicBezTo>
                  <a:cubicBezTo>
                    <a:pt x="367705" y="201462"/>
                    <a:pt x="377825" y="194697"/>
                    <a:pt x="387945" y="194697"/>
                  </a:cubicBezTo>
                  <a:cubicBezTo>
                    <a:pt x="387945" y="194697"/>
                    <a:pt x="387945" y="194697"/>
                    <a:pt x="391319" y="191314"/>
                  </a:cubicBezTo>
                  <a:cubicBezTo>
                    <a:pt x="374452" y="177782"/>
                    <a:pt x="347464" y="171016"/>
                    <a:pt x="323850" y="171016"/>
                  </a:cubicBezTo>
                  <a:cubicBezTo>
                    <a:pt x="323850" y="171016"/>
                    <a:pt x="323850" y="171016"/>
                    <a:pt x="323850" y="177782"/>
                  </a:cubicBezTo>
                  <a:cubicBezTo>
                    <a:pt x="293489" y="160868"/>
                    <a:pt x="266502" y="187931"/>
                    <a:pt x="232767" y="187931"/>
                  </a:cubicBezTo>
                  <a:cubicBezTo>
                    <a:pt x="222647" y="204845"/>
                    <a:pt x="202406" y="187931"/>
                    <a:pt x="192286" y="208228"/>
                  </a:cubicBezTo>
                  <a:cubicBezTo>
                    <a:pt x="192286" y="218377"/>
                    <a:pt x="192286" y="235291"/>
                    <a:pt x="178792" y="238674"/>
                  </a:cubicBezTo>
                  <a:cubicBezTo>
                    <a:pt x="178792" y="238674"/>
                    <a:pt x="178792" y="238674"/>
                    <a:pt x="175419" y="225143"/>
                  </a:cubicBezTo>
                  <a:cubicBezTo>
                    <a:pt x="175419" y="225143"/>
                    <a:pt x="175419" y="225143"/>
                    <a:pt x="158552" y="231908"/>
                  </a:cubicBezTo>
                  <a:cubicBezTo>
                    <a:pt x="151805" y="218377"/>
                    <a:pt x="134937" y="235291"/>
                    <a:pt x="128191" y="225143"/>
                  </a:cubicBezTo>
                  <a:cubicBezTo>
                    <a:pt x="118070" y="235291"/>
                    <a:pt x="91083" y="221760"/>
                    <a:pt x="91083" y="245440"/>
                  </a:cubicBezTo>
                  <a:cubicBezTo>
                    <a:pt x="87709" y="252206"/>
                    <a:pt x="80962" y="248823"/>
                    <a:pt x="74216" y="248823"/>
                  </a:cubicBezTo>
                  <a:cubicBezTo>
                    <a:pt x="77589" y="245440"/>
                    <a:pt x="70842" y="242057"/>
                    <a:pt x="70842" y="242057"/>
                  </a:cubicBezTo>
                  <a:cubicBezTo>
                    <a:pt x="57348" y="265737"/>
                    <a:pt x="16867" y="238674"/>
                    <a:pt x="13494" y="272503"/>
                  </a:cubicBezTo>
                  <a:cubicBezTo>
                    <a:pt x="10120" y="275886"/>
                    <a:pt x="6747" y="275886"/>
                    <a:pt x="3373" y="279269"/>
                  </a:cubicBezTo>
                  <a:cubicBezTo>
                    <a:pt x="3373" y="279269"/>
                    <a:pt x="3373" y="279269"/>
                    <a:pt x="0" y="275886"/>
                  </a:cubicBezTo>
                  <a:cubicBezTo>
                    <a:pt x="16867" y="255589"/>
                    <a:pt x="23614" y="225143"/>
                    <a:pt x="50601" y="221760"/>
                  </a:cubicBezTo>
                  <a:cubicBezTo>
                    <a:pt x="77589" y="211611"/>
                    <a:pt x="87709" y="177782"/>
                    <a:pt x="121444" y="181165"/>
                  </a:cubicBezTo>
                  <a:cubicBezTo>
                    <a:pt x="128191" y="174399"/>
                    <a:pt x="141684" y="171016"/>
                    <a:pt x="145058" y="157485"/>
                  </a:cubicBezTo>
                  <a:cubicBezTo>
                    <a:pt x="175419" y="154102"/>
                    <a:pt x="205780" y="147336"/>
                    <a:pt x="226020" y="127039"/>
                  </a:cubicBezTo>
                  <a:cubicBezTo>
                    <a:pt x="263128" y="140570"/>
                    <a:pt x="283369" y="110124"/>
                    <a:pt x="320477" y="113507"/>
                  </a:cubicBezTo>
                  <a:cubicBezTo>
                    <a:pt x="327223" y="106741"/>
                    <a:pt x="323850" y="120273"/>
                    <a:pt x="330597" y="120273"/>
                  </a:cubicBezTo>
                  <a:cubicBezTo>
                    <a:pt x="350838" y="110124"/>
                    <a:pt x="371078" y="99976"/>
                    <a:pt x="394692" y="93210"/>
                  </a:cubicBezTo>
                  <a:close/>
                  <a:moveTo>
                    <a:pt x="162695" y="158"/>
                  </a:moveTo>
                  <a:cubicBezTo>
                    <a:pt x="165519" y="681"/>
                    <a:pt x="167863" y="2562"/>
                    <a:pt x="169568" y="6741"/>
                  </a:cubicBezTo>
                  <a:cubicBezTo>
                    <a:pt x="169568" y="6741"/>
                    <a:pt x="169568" y="6741"/>
                    <a:pt x="183209" y="13429"/>
                  </a:cubicBezTo>
                  <a:cubicBezTo>
                    <a:pt x="183209" y="13429"/>
                    <a:pt x="183209" y="13429"/>
                    <a:pt x="169568" y="26805"/>
                  </a:cubicBezTo>
                  <a:cubicBezTo>
                    <a:pt x="169568" y="26805"/>
                    <a:pt x="169568" y="26805"/>
                    <a:pt x="176389" y="33492"/>
                  </a:cubicBezTo>
                  <a:cubicBezTo>
                    <a:pt x="172979" y="40180"/>
                    <a:pt x="159338" y="43524"/>
                    <a:pt x="169568" y="50212"/>
                  </a:cubicBezTo>
                  <a:cubicBezTo>
                    <a:pt x="169568" y="53556"/>
                    <a:pt x="172979" y="56900"/>
                    <a:pt x="169568" y="56900"/>
                  </a:cubicBezTo>
                  <a:cubicBezTo>
                    <a:pt x="169568" y="60244"/>
                    <a:pt x="172979" y="63588"/>
                    <a:pt x="176389" y="63588"/>
                  </a:cubicBezTo>
                  <a:cubicBezTo>
                    <a:pt x="176389" y="63588"/>
                    <a:pt x="172979" y="63588"/>
                    <a:pt x="176389" y="66931"/>
                  </a:cubicBezTo>
                  <a:cubicBezTo>
                    <a:pt x="172979" y="73619"/>
                    <a:pt x="196850" y="86995"/>
                    <a:pt x="176389" y="100370"/>
                  </a:cubicBezTo>
                  <a:cubicBezTo>
                    <a:pt x="190030" y="110402"/>
                    <a:pt x="176389" y="127122"/>
                    <a:pt x="169568" y="137153"/>
                  </a:cubicBezTo>
                  <a:cubicBezTo>
                    <a:pt x="166158" y="137153"/>
                    <a:pt x="159338" y="147185"/>
                    <a:pt x="155928" y="140497"/>
                  </a:cubicBezTo>
                  <a:cubicBezTo>
                    <a:pt x="159338" y="123778"/>
                    <a:pt x="138877" y="133809"/>
                    <a:pt x="138877" y="120434"/>
                  </a:cubicBezTo>
                  <a:cubicBezTo>
                    <a:pt x="132056" y="90339"/>
                    <a:pt x="104775" y="73619"/>
                    <a:pt x="104775" y="40180"/>
                  </a:cubicBezTo>
                  <a:cubicBezTo>
                    <a:pt x="104775" y="26805"/>
                    <a:pt x="118416" y="16773"/>
                    <a:pt x="128646" y="6741"/>
                  </a:cubicBezTo>
                  <a:cubicBezTo>
                    <a:pt x="141434" y="9249"/>
                    <a:pt x="154223" y="-1409"/>
                    <a:pt x="162695" y="158"/>
                  </a:cubicBezTo>
                  <a:close/>
                </a:path>
              </a:pathLst>
            </a:custGeom>
            <a:solidFill>
              <a:srgbClr val="87A79B"/>
            </a:solidFill>
            <a:ln>
              <a:noFill/>
            </a:ln>
          </p:spPr>
          <p:txBody>
            <a:bodyPr/>
            <a:lstStyle/>
            <a:p>
              <a:endParaRPr lang="zh-CN" altLang="en-US" sz="1350"/>
            </a:p>
          </p:txBody>
        </p:sp>
      </p:grpSp>
      <p:sp>
        <p:nvSpPr>
          <p:cNvPr id="48" name="MH_Text_1"/>
          <p:cNvSpPr txBox="1"/>
          <p:nvPr>
            <p:custDataLst>
              <p:tags r:id="rId2"/>
            </p:custDataLst>
          </p:nvPr>
        </p:nvSpPr>
        <p:spPr>
          <a:xfrm>
            <a:off x="1478909" y="2999186"/>
            <a:ext cx="1502569" cy="1482328"/>
          </a:xfrm>
          <a:prstGeom prst="rect">
            <a:avLst/>
          </a:prstGeom>
          <a:noFill/>
        </p:spPr>
        <p:txBody>
          <a:bodyPr lIns="0" tIns="0" rIns="0" bIns="0">
            <a:normAutofit/>
          </a:bodyPr>
          <a:lstStyle/>
          <a:p>
            <a:pPr algn="just">
              <a:lnSpc>
                <a:spcPct val="130000"/>
              </a:lnSpc>
              <a:defRPr/>
            </a:pPr>
            <a:r>
              <a:rPr lang="da-DK" altLang="zh-CN" sz="1200" dirty="0"/>
              <a:t>Lorem ipsum dolor sit</a:t>
            </a:r>
          </a:p>
          <a:p>
            <a:pPr algn="just">
              <a:lnSpc>
                <a:spcPct val="130000"/>
              </a:lnSpc>
              <a:defRPr/>
            </a:pPr>
            <a:r>
              <a:rPr lang="da-DK" altLang="zh-CN" sz="1200" dirty="0"/>
              <a:t>Lorem ipsum dolor sit </a:t>
            </a:r>
            <a:endParaRPr lang="zh-CN" altLang="en-US" sz="1200" dirty="0"/>
          </a:p>
          <a:p>
            <a:pPr algn="just">
              <a:lnSpc>
                <a:spcPct val="130000"/>
              </a:lnSpc>
              <a:defRPr/>
            </a:pPr>
            <a:r>
              <a:rPr lang="da-DK" altLang="zh-CN" sz="1200" dirty="0"/>
              <a:t>Lorem ipsum dolor sit </a:t>
            </a:r>
            <a:endParaRPr lang="zh-CN" altLang="en-US" sz="1200" dirty="0"/>
          </a:p>
          <a:p>
            <a:pPr algn="just">
              <a:lnSpc>
                <a:spcPct val="130000"/>
              </a:lnSpc>
              <a:defRPr/>
            </a:pPr>
            <a:r>
              <a:rPr lang="da-DK" altLang="zh-CN" sz="1200" dirty="0"/>
              <a:t>Lorem ipsum dolor sit </a:t>
            </a:r>
            <a:endParaRPr lang="zh-CN" altLang="en-US" sz="1200" dirty="0"/>
          </a:p>
          <a:p>
            <a:pPr algn="just">
              <a:lnSpc>
                <a:spcPct val="130000"/>
              </a:lnSpc>
              <a:defRPr/>
            </a:pPr>
            <a:r>
              <a:rPr lang="da-DK" altLang="zh-CN" sz="1200" dirty="0"/>
              <a:t>Lorem ipsum dolor sit </a:t>
            </a:r>
            <a:endParaRPr lang="zh-CN" altLang="en-US" sz="1200" dirty="0"/>
          </a:p>
        </p:txBody>
      </p:sp>
      <p:sp>
        <p:nvSpPr>
          <p:cNvPr id="49" name="MH_Text_2"/>
          <p:cNvSpPr txBox="1"/>
          <p:nvPr>
            <p:custDataLst>
              <p:tags r:id="rId3"/>
            </p:custDataLst>
          </p:nvPr>
        </p:nvSpPr>
        <p:spPr>
          <a:xfrm>
            <a:off x="3826670" y="2999186"/>
            <a:ext cx="1502569" cy="1482328"/>
          </a:xfrm>
          <a:prstGeom prst="rect">
            <a:avLst/>
          </a:prstGeom>
          <a:noFill/>
        </p:spPr>
        <p:txBody>
          <a:bodyPr lIns="0" tIns="0" rIns="0" bIns="0">
            <a:normAutofit/>
          </a:bodyPr>
          <a:lstStyle/>
          <a:p>
            <a:pPr algn="just">
              <a:lnSpc>
                <a:spcPct val="130000"/>
              </a:lnSpc>
              <a:defRPr/>
            </a:pPr>
            <a:r>
              <a:rPr lang="da-DK" altLang="zh-CN" sz="1200"/>
              <a:t>Lorem ipsum dolor sit</a:t>
            </a:r>
          </a:p>
          <a:p>
            <a:pPr algn="just">
              <a:lnSpc>
                <a:spcPct val="130000"/>
              </a:lnSpc>
              <a:defRPr/>
            </a:pPr>
            <a:r>
              <a:rPr lang="da-DK" altLang="zh-CN" sz="1200"/>
              <a:t>Lorem ipsum dolor sit </a:t>
            </a:r>
            <a:endParaRPr lang="zh-CN" altLang="en-US" sz="1200"/>
          </a:p>
          <a:p>
            <a:pPr algn="just">
              <a:lnSpc>
                <a:spcPct val="130000"/>
              </a:lnSpc>
              <a:defRPr/>
            </a:pPr>
            <a:r>
              <a:rPr lang="da-DK" altLang="zh-CN" sz="1200"/>
              <a:t>Lorem ipsum dolor sit </a:t>
            </a:r>
            <a:endParaRPr lang="zh-CN" altLang="en-US" sz="1200"/>
          </a:p>
          <a:p>
            <a:pPr algn="just">
              <a:lnSpc>
                <a:spcPct val="130000"/>
              </a:lnSpc>
              <a:defRPr/>
            </a:pPr>
            <a:r>
              <a:rPr lang="da-DK" altLang="zh-CN" sz="1200"/>
              <a:t>Lorem ipsum dolor sit </a:t>
            </a:r>
            <a:endParaRPr lang="zh-CN" altLang="en-US" sz="1200"/>
          </a:p>
          <a:p>
            <a:pPr algn="just">
              <a:lnSpc>
                <a:spcPct val="130000"/>
              </a:lnSpc>
              <a:defRPr/>
            </a:pPr>
            <a:r>
              <a:rPr lang="da-DK" altLang="zh-CN" sz="1200"/>
              <a:t>Lorem ipsum dolor sit </a:t>
            </a:r>
            <a:endParaRPr lang="zh-CN" altLang="en-US" sz="1200"/>
          </a:p>
        </p:txBody>
      </p:sp>
      <p:sp>
        <p:nvSpPr>
          <p:cNvPr id="57" name="MH_Text_3"/>
          <p:cNvSpPr txBox="1"/>
          <p:nvPr>
            <p:custDataLst>
              <p:tags r:id="rId4"/>
            </p:custDataLst>
          </p:nvPr>
        </p:nvSpPr>
        <p:spPr>
          <a:xfrm>
            <a:off x="6249669" y="2999186"/>
            <a:ext cx="1502569" cy="1482328"/>
          </a:xfrm>
          <a:prstGeom prst="rect">
            <a:avLst/>
          </a:prstGeom>
          <a:noFill/>
        </p:spPr>
        <p:txBody>
          <a:bodyPr lIns="0" tIns="0" rIns="0" bIns="0">
            <a:normAutofit/>
          </a:bodyPr>
          <a:lstStyle/>
          <a:p>
            <a:pPr algn="just">
              <a:lnSpc>
                <a:spcPct val="130000"/>
              </a:lnSpc>
              <a:defRPr/>
            </a:pPr>
            <a:r>
              <a:rPr lang="da-DK" altLang="zh-CN" sz="1200" dirty="0"/>
              <a:t>Lorem ipsum dolor sit</a:t>
            </a:r>
          </a:p>
          <a:p>
            <a:pPr algn="just">
              <a:lnSpc>
                <a:spcPct val="130000"/>
              </a:lnSpc>
              <a:defRPr/>
            </a:pPr>
            <a:r>
              <a:rPr lang="da-DK" altLang="zh-CN" sz="1200" dirty="0"/>
              <a:t>Lorem ipsum dolor sit </a:t>
            </a:r>
            <a:endParaRPr lang="zh-CN" altLang="en-US" sz="1200" dirty="0"/>
          </a:p>
          <a:p>
            <a:pPr algn="just">
              <a:lnSpc>
                <a:spcPct val="130000"/>
              </a:lnSpc>
              <a:defRPr/>
            </a:pPr>
            <a:r>
              <a:rPr lang="da-DK" altLang="zh-CN" sz="1200" dirty="0"/>
              <a:t>Lorem ipsum dolor sit </a:t>
            </a:r>
            <a:endParaRPr lang="zh-CN" altLang="en-US" sz="1200" dirty="0"/>
          </a:p>
          <a:p>
            <a:pPr algn="just">
              <a:lnSpc>
                <a:spcPct val="130000"/>
              </a:lnSpc>
              <a:defRPr/>
            </a:pPr>
            <a:r>
              <a:rPr lang="da-DK" altLang="zh-CN" sz="1200" dirty="0"/>
              <a:t>Lorem ipsum dolor sit </a:t>
            </a:r>
            <a:endParaRPr lang="zh-CN" altLang="en-US" sz="1200" dirty="0"/>
          </a:p>
          <a:p>
            <a:pPr algn="just">
              <a:lnSpc>
                <a:spcPct val="130000"/>
              </a:lnSpc>
              <a:defRPr/>
            </a:pPr>
            <a:r>
              <a:rPr lang="da-DK" altLang="zh-CN" sz="1200" dirty="0"/>
              <a:t>Lorem ipsum dolor sit </a:t>
            </a:r>
            <a:endParaRPr lang="zh-CN" altLang="en-US" sz="1200" dirty="0"/>
          </a:p>
        </p:txBody>
      </p:sp>
      <p:grpSp>
        <p:nvGrpSpPr>
          <p:cNvPr id="13" name="组合 12"/>
          <p:cNvGrpSpPr/>
          <p:nvPr/>
        </p:nvGrpSpPr>
        <p:grpSpPr>
          <a:xfrm>
            <a:off x="2285562" y="0"/>
            <a:ext cx="4572877" cy="850989"/>
            <a:chOff x="2285562" y="0"/>
            <a:chExt cx="4572877" cy="850989"/>
          </a:xfrm>
        </p:grpSpPr>
        <p:grpSp>
          <p:nvGrpSpPr>
            <p:cNvPr id="14" name="组合 13"/>
            <p:cNvGrpSpPr/>
            <p:nvPr/>
          </p:nvGrpSpPr>
          <p:grpSpPr>
            <a:xfrm>
              <a:off x="3248305" y="192293"/>
              <a:ext cx="2783997" cy="617463"/>
              <a:chOff x="10408" y="2007"/>
              <a:chExt cx="4626" cy="1026"/>
            </a:xfrm>
          </p:grpSpPr>
          <p:sp>
            <p:nvSpPr>
              <p:cNvPr id="17" name="文本框 16"/>
              <p:cNvSpPr txBox="1"/>
              <p:nvPr/>
            </p:nvSpPr>
            <p:spPr>
              <a:xfrm>
                <a:off x="10408" y="2007"/>
                <a:ext cx="4398" cy="767"/>
              </a:xfrm>
              <a:prstGeom prst="rect">
                <a:avLst/>
              </a:prstGeom>
              <a:noFill/>
            </p:spPr>
            <p:txBody>
              <a:bodyPr wrap="none" rtlCol="0">
                <a:spAutoFit/>
              </a:bodyPr>
              <a:lstStyle/>
              <a:p>
                <a:pPr algn="ctr"/>
                <a:r>
                  <a:rPr lang="zh-CN" altLang="en-US" sz="2400" dirty="0">
                    <a:solidFill>
                      <a:srgbClr val="87A79B"/>
                    </a:solidFill>
                    <a:latin typeface="方正苏新诗柳楷简体" panose="02000000000000000000" charset="-122"/>
                    <a:ea typeface="创艺简行楷" pitchFamily="2" charset="-122"/>
                  </a:rPr>
                  <a:t>点击输入您的标题</a:t>
                </a:r>
              </a:p>
            </p:txBody>
          </p:sp>
          <p:sp>
            <p:nvSpPr>
              <p:cNvPr id="18" name="文本框 17"/>
              <p:cNvSpPr txBox="1"/>
              <p:nvPr/>
            </p:nvSpPr>
            <p:spPr>
              <a:xfrm>
                <a:off x="10408" y="2573"/>
                <a:ext cx="4626" cy="460"/>
              </a:xfrm>
              <a:prstGeom prst="rect">
                <a:avLst/>
              </a:prstGeom>
              <a:noFill/>
            </p:spPr>
            <p:txBody>
              <a:bodyPr wrap="square" rtlCol="0">
                <a:spAutoFit/>
              </a:bodyPr>
              <a:lstStyle/>
              <a:p>
                <a:pPr algn="dist"/>
                <a:r>
                  <a:rPr lang="zh-CN" altLang="en-US" sz="1200" spc="225" dirty="0">
                    <a:solidFill>
                      <a:schemeClr val="bg2">
                        <a:lumMod val="25000"/>
                      </a:schemeClr>
                    </a:solidFill>
                    <a:latin typeface="方正苏新诗柳楷简体" panose="02000000000000000000" charset="-122"/>
                    <a:ea typeface="创艺简行楷" pitchFamily="2" charset="-122"/>
                  </a:rPr>
                  <a:t>Click enter your title</a:t>
                </a:r>
              </a:p>
            </p:txBody>
          </p:sp>
        </p:grpSp>
        <p:pic>
          <p:nvPicPr>
            <p:cNvPr id="15" name="图片 14" descr="图片包含 室内, 鲜花, 白色&#10;&#10;已生成极高可信度的说明"/>
            <p:cNvPicPr>
              <a:picLocks noChangeAspect="1"/>
            </p:cNvPicPr>
            <p:nvPr/>
          </p:nvPicPr>
          <p:blipFill>
            <a:blip r:embed="rId13" cstate="screen"/>
            <a:stretch>
              <a:fillRect/>
            </a:stretch>
          </p:blipFill>
          <p:spPr>
            <a:xfrm flipV="1">
              <a:off x="2285562" y="0"/>
              <a:ext cx="1003067" cy="850989"/>
            </a:xfrm>
            <a:prstGeom prst="rect">
              <a:avLst/>
            </a:prstGeom>
          </p:spPr>
        </p:pic>
        <p:pic>
          <p:nvPicPr>
            <p:cNvPr id="16" name="图片 15" descr="图片包含 室内, 鲜花, 白色&#10;&#10;已生成极高可信度的说明"/>
            <p:cNvPicPr>
              <a:picLocks noChangeAspect="1"/>
            </p:cNvPicPr>
            <p:nvPr/>
          </p:nvPicPr>
          <p:blipFill>
            <a:blip r:embed="rId13" cstate="screen"/>
            <a:stretch>
              <a:fillRect/>
            </a:stretch>
          </p:blipFill>
          <p:spPr>
            <a:xfrm flipH="1" flipV="1">
              <a:off x="5855372" y="0"/>
              <a:ext cx="1003067" cy="850989"/>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6500">
        <p:random/>
      </p:transition>
    </mc:Choice>
    <mc:Fallback xmlns="">
      <p:transition spd="slow" advTm="65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7" presetClass="entr" presetSubtype="0"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1000"/>
                                        <p:tgtEl>
                                          <p:spTgt spid="48"/>
                                        </p:tgtEl>
                                      </p:cBhvr>
                                    </p:animEffect>
                                    <p:anim calcmode="lin" valueType="num">
                                      <p:cBhvr>
                                        <p:cTn id="14" dur="1000" fill="hold"/>
                                        <p:tgtEl>
                                          <p:spTgt spid="48"/>
                                        </p:tgtEl>
                                        <p:attrNameLst>
                                          <p:attrName>ppt_x</p:attrName>
                                        </p:attrNameLst>
                                      </p:cBhvr>
                                      <p:tavLst>
                                        <p:tav tm="0">
                                          <p:val>
                                            <p:strVal val="#ppt_x"/>
                                          </p:val>
                                        </p:tav>
                                        <p:tav tm="100000">
                                          <p:val>
                                            <p:strVal val="#ppt_x"/>
                                          </p:val>
                                        </p:tav>
                                      </p:tavLst>
                                    </p:anim>
                                    <p:anim calcmode="lin" valueType="num">
                                      <p:cBhvr>
                                        <p:cTn id="15" dur="900" decel="100000" fill="hold"/>
                                        <p:tgtEl>
                                          <p:spTgt spid="48"/>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7" fill="hold">
                            <p:stCondLst>
                              <p:cond delay="2000"/>
                            </p:stCondLst>
                            <p:childTnLst>
                              <p:par>
                                <p:cTn id="18" presetID="47"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fade">
                                      <p:cBhvr>
                                        <p:cTn id="26" dur="1000"/>
                                        <p:tgtEl>
                                          <p:spTgt spid="49"/>
                                        </p:tgtEl>
                                      </p:cBhvr>
                                    </p:animEffect>
                                    <p:anim calcmode="lin" valueType="num">
                                      <p:cBhvr>
                                        <p:cTn id="27" dur="1000" fill="hold"/>
                                        <p:tgtEl>
                                          <p:spTgt spid="49"/>
                                        </p:tgtEl>
                                        <p:attrNameLst>
                                          <p:attrName>ppt_x</p:attrName>
                                        </p:attrNameLst>
                                      </p:cBhvr>
                                      <p:tavLst>
                                        <p:tav tm="0">
                                          <p:val>
                                            <p:strVal val="#ppt_x"/>
                                          </p:val>
                                        </p:tav>
                                        <p:tav tm="100000">
                                          <p:val>
                                            <p:strVal val="#ppt_x"/>
                                          </p:val>
                                        </p:tav>
                                      </p:tavLst>
                                    </p:anim>
                                    <p:anim calcmode="lin" valueType="num">
                                      <p:cBhvr>
                                        <p:cTn id="28" dur="900" decel="100000" fill="hold"/>
                                        <p:tgtEl>
                                          <p:spTgt spid="49"/>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47" presetClass="entr" presetSubtype="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37" presetClass="entr" presetSubtype="0" fill="hold" grpId="0" nodeType="after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fade">
                                      <p:cBhvr>
                                        <p:cTn id="39" dur="1000"/>
                                        <p:tgtEl>
                                          <p:spTgt spid="57"/>
                                        </p:tgtEl>
                                      </p:cBhvr>
                                    </p:animEffect>
                                    <p:anim calcmode="lin" valueType="num">
                                      <p:cBhvr>
                                        <p:cTn id="40" dur="1000" fill="hold"/>
                                        <p:tgtEl>
                                          <p:spTgt spid="57"/>
                                        </p:tgtEl>
                                        <p:attrNameLst>
                                          <p:attrName>ppt_x</p:attrName>
                                        </p:attrNameLst>
                                      </p:cBhvr>
                                      <p:tavLst>
                                        <p:tav tm="0">
                                          <p:val>
                                            <p:strVal val="#ppt_x"/>
                                          </p:val>
                                        </p:tav>
                                        <p:tav tm="100000">
                                          <p:val>
                                            <p:strVal val="#ppt_x"/>
                                          </p:val>
                                        </p:tav>
                                      </p:tavLst>
                                    </p:anim>
                                    <p:anim calcmode="lin" valueType="num">
                                      <p:cBhvr>
                                        <p:cTn id="41" dur="900" decel="100000" fill="hold"/>
                                        <p:tgtEl>
                                          <p:spTgt spid="57"/>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8" name="组合 27"/>
          <p:cNvGrpSpPr/>
          <p:nvPr/>
        </p:nvGrpSpPr>
        <p:grpSpPr>
          <a:xfrm>
            <a:off x="2285562" y="0"/>
            <a:ext cx="4572877" cy="850989"/>
            <a:chOff x="2285562" y="0"/>
            <a:chExt cx="4572877" cy="850989"/>
          </a:xfrm>
        </p:grpSpPr>
        <p:sp>
          <p:nvSpPr>
            <p:cNvPr id="29" name="文本框 28"/>
            <p:cNvSpPr txBox="1"/>
            <p:nvPr/>
          </p:nvSpPr>
          <p:spPr>
            <a:xfrm>
              <a:off x="3248305" y="192293"/>
              <a:ext cx="2646783" cy="461593"/>
            </a:xfrm>
            <a:prstGeom prst="rect">
              <a:avLst/>
            </a:prstGeom>
            <a:noFill/>
          </p:spPr>
          <p:txBody>
            <a:bodyPr wrap="none" rtlCol="0">
              <a:spAutoFit/>
            </a:bodyPr>
            <a:lstStyle/>
            <a:p>
              <a:pPr algn="ctr"/>
              <a:r>
                <a:rPr lang="zh-CN" altLang="en-US" sz="2400" dirty="0">
                  <a:solidFill>
                    <a:srgbClr val="87A79B"/>
                  </a:solidFill>
                  <a:latin typeface="方正苏新诗柳楷简体" panose="02000000000000000000" charset="-122"/>
                  <a:ea typeface="创艺简行楷" pitchFamily="2" charset="-122"/>
                </a:rPr>
                <a:t>点击输入您的标题</a:t>
              </a:r>
            </a:p>
          </p:txBody>
        </p:sp>
        <p:pic>
          <p:nvPicPr>
            <p:cNvPr id="30" name="图片 29" descr="图片包含 室内, 鲜花, 白色&#10;&#10;已生成极高可信度的说明"/>
            <p:cNvPicPr>
              <a:picLocks noChangeAspect="1"/>
            </p:cNvPicPr>
            <p:nvPr/>
          </p:nvPicPr>
          <p:blipFill>
            <a:blip r:embed="rId21" cstate="screen"/>
            <a:stretch>
              <a:fillRect/>
            </a:stretch>
          </p:blipFill>
          <p:spPr>
            <a:xfrm flipV="1">
              <a:off x="2285562" y="0"/>
              <a:ext cx="1003067" cy="850989"/>
            </a:xfrm>
            <a:prstGeom prst="rect">
              <a:avLst/>
            </a:prstGeom>
          </p:spPr>
        </p:pic>
        <p:pic>
          <p:nvPicPr>
            <p:cNvPr id="31" name="图片 30" descr="图片包含 室内, 鲜花, 白色&#10;&#10;已生成极高可信度的说明"/>
            <p:cNvPicPr>
              <a:picLocks noChangeAspect="1"/>
            </p:cNvPicPr>
            <p:nvPr/>
          </p:nvPicPr>
          <p:blipFill>
            <a:blip r:embed="rId21" cstate="screen"/>
            <a:stretch>
              <a:fillRect/>
            </a:stretch>
          </p:blipFill>
          <p:spPr>
            <a:xfrm flipH="1" flipV="1">
              <a:off x="5855372" y="0"/>
              <a:ext cx="1003067" cy="850989"/>
            </a:xfrm>
            <a:prstGeom prst="rect">
              <a:avLst/>
            </a:prstGeom>
          </p:spPr>
        </p:pic>
      </p:grpSp>
      <p:grpSp>
        <p:nvGrpSpPr>
          <p:cNvPr id="9" name="组合 8"/>
          <p:cNvGrpSpPr/>
          <p:nvPr/>
        </p:nvGrpSpPr>
        <p:grpSpPr>
          <a:xfrm>
            <a:off x="4132660" y="1346994"/>
            <a:ext cx="439340" cy="1198960"/>
            <a:chOff x="4132660" y="1346994"/>
            <a:chExt cx="439340" cy="1198960"/>
          </a:xfrm>
        </p:grpSpPr>
        <p:cxnSp>
          <p:nvCxnSpPr>
            <p:cNvPr id="65" name="直接连接符 64"/>
            <p:cNvCxnSpPr/>
            <p:nvPr>
              <p:custDataLst>
                <p:tags r:id="rId17"/>
              </p:custDataLst>
            </p:nvPr>
          </p:nvCxnSpPr>
          <p:spPr>
            <a:xfrm flipV="1">
              <a:off x="4346972" y="1346994"/>
              <a:ext cx="0" cy="604838"/>
            </a:xfrm>
            <a:prstGeom prst="line">
              <a:avLst/>
            </a:prstGeom>
            <a:ln>
              <a:solidFill>
                <a:srgbClr val="87A79B"/>
              </a:solidFill>
            </a:ln>
          </p:spPr>
          <p:style>
            <a:lnRef idx="1">
              <a:schemeClr val="accent1"/>
            </a:lnRef>
            <a:fillRef idx="0">
              <a:schemeClr val="accent1"/>
            </a:fillRef>
            <a:effectRef idx="0">
              <a:schemeClr val="accent1"/>
            </a:effectRef>
            <a:fontRef idx="minor">
              <a:schemeClr val="tx1"/>
            </a:fontRef>
          </p:style>
        </p:cxnSp>
        <p:sp>
          <p:nvSpPr>
            <p:cNvPr id="70" name="Freeform 5"/>
            <p:cNvSpPr>
              <a:spLocks noEditPoints="1"/>
            </p:cNvSpPr>
            <p:nvPr>
              <p:custDataLst>
                <p:tags r:id="rId18"/>
              </p:custDataLst>
            </p:nvPr>
          </p:nvSpPr>
          <p:spPr bwMode="auto">
            <a:xfrm>
              <a:off x="4132660" y="1898254"/>
              <a:ext cx="439340" cy="647700"/>
            </a:xfrm>
            <a:custGeom>
              <a:avLst/>
              <a:gdLst>
                <a:gd name="T0" fmla="*/ 364363 w 125"/>
                <a:gd name="T1" fmla="*/ 274938 h 185"/>
                <a:gd name="T2" fmla="*/ 337515 w 125"/>
                <a:gd name="T3" fmla="*/ 171836 h 185"/>
                <a:gd name="T4" fmla="*/ 237795 w 125"/>
                <a:gd name="T5" fmla="*/ 274938 h 185"/>
                <a:gd name="T6" fmla="*/ 276149 w 125"/>
                <a:gd name="T7" fmla="*/ 103102 h 185"/>
                <a:gd name="T8" fmla="*/ 299161 w 125"/>
                <a:gd name="T9" fmla="*/ 145106 h 185"/>
                <a:gd name="T10" fmla="*/ 295326 w 125"/>
                <a:gd name="T11" fmla="*/ 137469 h 185"/>
                <a:gd name="T12" fmla="*/ 249301 w 125"/>
                <a:gd name="T13" fmla="*/ 64916 h 185"/>
                <a:gd name="T14" fmla="*/ 302997 w 125"/>
                <a:gd name="T15" fmla="*/ 11456 h 185"/>
                <a:gd name="T16" fmla="*/ 233959 w 125"/>
                <a:gd name="T17" fmla="*/ 53460 h 185"/>
                <a:gd name="T18" fmla="*/ 191770 w 125"/>
                <a:gd name="T19" fmla="*/ 7637 h 185"/>
                <a:gd name="T20" fmla="*/ 161087 w 125"/>
                <a:gd name="T21" fmla="*/ 34367 h 185"/>
                <a:gd name="T22" fmla="*/ 222453 w 125"/>
                <a:gd name="T23" fmla="*/ 61097 h 185"/>
                <a:gd name="T24" fmla="*/ 180264 w 125"/>
                <a:gd name="T25" fmla="*/ 103102 h 185"/>
                <a:gd name="T26" fmla="*/ 176428 w 125"/>
                <a:gd name="T27" fmla="*/ 129832 h 185"/>
                <a:gd name="T28" fmla="*/ 203276 w 125"/>
                <a:gd name="T29" fmla="*/ 76372 h 185"/>
                <a:gd name="T30" fmla="*/ 233959 w 125"/>
                <a:gd name="T31" fmla="*/ 271119 h 185"/>
                <a:gd name="T32" fmla="*/ 122733 w 125"/>
                <a:gd name="T33" fmla="*/ 160381 h 185"/>
                <a:gd name="T34" fmla="*/ 138074 w 125"/>
                <a:gd name="T35" fmla="*/ 267301 h 185"/>
                <a:gd name="T36" fmla="*/ 0 w 125"/>
                <a:gd name="T37" fmla="*/ 374221 h 185"/>
                <a:gd name="T38" fmla="*/ 15342 w 125"/>
                <a:gd name="T39" fmla="*/ 393314 h 185"/>
                <a:gd name="T40" fmla="*/ 138074 w 125"/>
                <a:gd name="T41" fmla="*/ 290212 h 185"/>
                <a:gd name="T42" fmla="*/ 210947 w 125"/>
                <a:gd name="T43" fmla="*/ 294031 h 185"/>
                <a:gd name="T44" fmla="*/ 207112 w 125"/>
                <a:gd name="T45" fmla="*/ 316942 h 185"/>
                <a:gd name="T46" fmla="*/ 46025 w 125"/>
                <a:gd name="T47" fmla="*/ 511690 h 185"/>
                <a:gd name="T48" fmla="*/ 437236 w 125"/>
                <a:gd name="T49" fmla="*/ 511690 h 185"/>
                <a:gd name="T50" fmla="*/ 272313 w 125"/>
                <a:gd name="T51" fmla="*/ 301668 h 185"/>
                <a:gd name="T52" fmla="*/ 333680 w 125"/>
                <a:gd name="T53" fmla="*/ 278757 h 185"/>
                <a:gd name="T54" fmla="*/ 418059 w 125"/>
                <a:gd name="T55" fmla="*/ 378040 h 185"/>
                <a:gd name="T56" fmla="*/ 448742 w 125"/>
                <a:gd name="T57" fmla="*/ 374221 h 185"/>
                <a:gd name="T58" fmla="*/ 145745 w 125"/>
                <a:gd name="T59" fmla="*/ 259664 h 185"/>
                <a:gd name="T60" fmla="*/ 226289 w 125"/>
                <a:gd name="T61" fmla="*/ 267301 h 185"/>
                <a:gd name="T62" fmla="*/ 210947 w 125"/>
                <a:gd name="T63" fmla="*/ 294031 h 185"/>
                <a:gd name="T64" fmla="*/ 230124 w 125"/>
                <a:gd name="T65" fmla="*/ 278757 h 185"/>
                <a:gd name="T66" fmla="*/ 264643 w 125"/>
                <a:gd name="T67" fmla="*/ 11456 h 185"/>
                <a:gd name="T68" fmla="*/ 302997 w 125"/>
                <a:gd name="T69" fmla="*/ 26730 h 185"/>
                <a:gd name="T70" fmla="*/ 264643 w 125"/>
                <a:gd name="T71" fmla="*/ 11456 h 185"/>
                <a:gd name="T72" fmla="*/ 164922 w 125"/>
                <a:gd name="T73" fmla="*/ 34367 h 185"/>
                <a:gd name="T74" fmla="*/ 191770 w 125"/>
                <a:gd name="T75" fmla="*/ 11456 h 185"/>
                <a:gd name="T76" fmla="*/ 199441 w 125"/>
                <a:gd name="T77" fmla="*/ 53460 h 185"/>
                <a:gd name="T78" fmla="*/ 249301 w 125"/>
                <a:gd name="T79" fmla="*/ 278757 h 185"/>
                <a:gd name="T80" fmla="*/ 264643 w 125"/>
                <a:gd name="T81" fmla="*/ 282575 h 185"/>
                <a:gd name="T82" fmla="*/ 337515 w 125"/>
                <a:gd name="T83" fmla="*/ 252027 h 185"/>
                <a:gd name="T84" fmla="*/ 310667 w 125"/>
                <a:gd name="T85" fmla="*/ 210022 h 185"/>
                <a:gd name="T86" fmla="*/ 349021 w 125"/>
                <a:gd name="T87" fmla="*/ 259664 h 1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25" h="185">
                  <a:moveTo>
                    <a:pt x="125" y="93"/>
                  </a:moveTo>
                  <a:cubicBezTo>
                    <a:pt x="107" y="94"/>
                    <a:pt x="103" y="81"/>
                    <a:pt x="95" y="72"/>
                  </a:cubicBezTo>
                  <a:cubicBezTo>
                    <a:pt x="107" y="69"/>
                    <a:pt x="117" y="63"/>
                    <a:pt x="116" y="53"/>
                  </a:cubicBezTo>
                  <a:cubicBezTo>
                    <a:pt x="115" y="39"/>
                    <a:pt x="101" y="38"/>
                    <a:pt x="88" y="45"/>
                  </a:cubicBezTo>
                  <a:cubicBezTo>
                    <a:pt x="79" y="49"/>
                    <a:pt x="72" y="58"/>
                    <a:pt x="64" y="70"/>
                  </a:cubicBezTo>
                  <a:cubicBezTo>
                    <a:pt x="62" y="72"/>
                    <a:pt x="62" y="72"/>
                    <a:pt x="62" y="72"/>
                  </a:cubicBezTo>
                  <a:cubicBezTo>
                    <a:pt x="62" y="16"/>
                    <a:pt x="62" y="16"/>
                    <a:pt x="62" y="16"/>
                  </a:cubicBezTo>
                  <a:cubicBezTo>
                    <a:pt x="64" y="17"/>
                    <a:pt x="73" y="21"/>
                    <a:pt x="72" y="27"/>
                  </a:cubicBezTo>
                  <a:cubicBezTo>
                    <a:pt x="71" y="33"/>
                    <a:pt x="73" y="35"/>
                    <a:pt x="76" y="37"/>
                  </a:cubicBezTo>
                  <a:cubicBezTo>
                    <a:pt x="77" y="37"/>
                    <a:pt x="77" y="37"/>
                    <a:pt x="78" y="38"/>
                  </a:cubicBezTo>
                  <a:cubicBezTo>
                    <a:pt x="78" y="37"/>
                    <a:pt x="78" y="37"/>
                    <a:pt x="78" y="37"/>
                  </a:cubicBezTo>
                  <a:cubicBezTo>
                    <a:pt x="78" y="36"/>
                    <a:pt x="77" y="36"/>
                    <a:pt x="77" y="36"/>
                  </a:cubicBezTo>
                  <a:cubicBezTo>
                    <a:pt x="74" y="34"/>
                    <a:pt x="73" y="32"/>
                    <a:pt x="73" y="27"/>
                  </a:cubicBezTo>
                  <a:cubicBezTo>
                    <a:pt x="74" y="22"/>
                    <a:pt x="69" y="19"/>
                    <a:pt x="65" y="17"/>
                  </a:cubicBezTo>
                  <a:cubicBezTo>
                    <a:pt x="72" y="16"/>
                    <a:pt x="79" y="12"/>
                    <a:pt x="80" y="8"/>
                  </a:cubicBezTo>
                  <a:cubicBezTo>
                    <a:pt x="81" y="6"/>
                    <a:pt x="81" y="4"/>
                    <a:pt x="79" y="3"/>
                  </a:cubicBezTo>
                  <a:cubicBezTo>
                    <a:pt x="75" y="0"/>
                    <a:pt x="72" y="0"/>
                    <a:pt x="69" y="2"/>
                  </a:cubicBezTo>
                  <a:cubicBezTo>
                    <a:pt x="64" y="5"/>
                    <a:pt x="62" y="11"/>
                    <a:pt x="61" y="14"/>
                  </a:cubicBezTo>
                  <a:cubicBezTo>
                    <a:pt x="61" y="14"/>
                    <a:pt x="61" y="14"/>
                    <a:pt x="61" y="14"/>
                  </a:cubicBezTo>
                  <a:cubicBezTo>
                    <a:pt x="58" y="7"/>
                    <a:pt x="54" y="3"/>
                    <a:pt x="50" y="2"/>
                  </a:cubicBezTo>
                  <a:cubicBezTo>
                    <a:pt x="46" y="1"/>
                    <a:pt x="43" y="4"/>
                    <a:pt x="43" y="4"/>
                  </a:cubicBezTo>
                  <a:cubicBezTo>
                    <a:pt x="42" y="6"/>
                    <a:pt x="41" y="8"/>
                    <a:pt x="42" y="9"/>
                  </a:cubicBezTo>
                  <a:cubicBezTo>
                    <a:pt x="43" y="12"/>
                    <a:pt x="46" y="14"/>
                    <a:pt x="52" y="15"/>
                  </a:cubicBezTo>
                  <a:cubicBezTo>
                    <a:pt x="54" y="15"/>
                    <a:pt x="56" y="16"/>
                    <a:pt x="58" y="16"/>
                  </a:cubicBezTo>
                  <a:cubicBezTo>
                    <a:pt x="56" y="16"/>
                    <a:pt x="54" y="17"/>
                    <a:pt x="52" y="19"/>
                  </a:cubicBezTo>
                  <a:cubicBezTo>
                    <a:pt x="50" y="21"/>
                    <a:pt x="49" y="24"/>
                    <a:pt x="47" y="27"/>
                  </a:cubicBezTo>
                  <a:cubicBezTo>
                    <a:pt x="47" y="29"/>
                    <a:pt x="46" y="32"/>
                    <a:pt x="45" y="34"/>
                  </a:cubicBezTo>
                  <a:cubicBezTo>
                    <a:pt x="46" y="34"/>
                    <a:pt x="46" y="34"/>
                    <a:pt x="46" y="34"/>
                  </a:cubicBezTo>
                  <a:cubicBezTo>
                    <a:pt x="47" y="32"/>
                    <a:pt x="48" y="30"/>
                    <a:pt x="49" y="28"/>
                  </a:cubicBezTo>
                  <a:cubicBezTo>
                    <a:pt x="50" y="24"/>
                    <a:pt x="51" y="22"/>
                    <a:pt x="53" y="20"/>
                  </a:cubicBezTo>
                  <a:cubicBezTo>
                    <a:pt x="55" y="17"/>
                    <a:pt x="59" y="17"/>
                    <a:pt x="61" y="16"/>
                  </a:cubicBezTo>
                  <a:cubicBezTo>
                    <a:pt x="61" y="71"/>
                    <a:pt x="61" y="71"/>
                    <a:pt x="61" y="71"/>
                  </a:cubicBezTo>
                  <a:cubicBezTo>
                    <a:pt x="61" y="71"/>
                    <a:pt x="60" y="71"/>
                    <a:pt x="60" y="71"/>
                  </a:cubicBezTo>
                  <a:cubicBezTo>
                    <a:pt x="57" y="60"/>
                    <a:pt x="49" y="41"/>
                    <a:pt x="32" y="42"/>
                  </a:cubicBezTo>
                  <a:cubicBezTo>
                    <a:pt x="22" y="43"/>
                    <a:pt x="14" y="54"/>
                    <a:pt x="27" y="65"/>
                  </a:cubicBezTo>
                  <a:cubicBezTo>
                    <a:pt x="29" y="67"/>
                    <a:pt x="32" y="68"/>
                    <a:pt x="36" y="70"/>
                  </a:cubicBezTo>
                  <a:cubicBezTo>
                    <a:pt x="36" y="71"/>
                    <a:pt x="35" y="71"/>
                    <a:pt x="35" y="72"/>
                  </a:cubicBezTo>
                  <a:cubicBezTo>
                    <a:pt x="21" y="88"/>
                    <a:pt x="21" y="104"/>
                    <a:pt x="0" y="98"/>
                  </a:cubicBezTo>
                  <a:cubicBezTo>
                    <a:pt x="0" y="98"/>
                    <a:pt x="4" y="104"/>
                    <a:pt x="10" y="104"/>
                  </a:cubicBezTo>
                  <a:cubicBezTo>
                    <a:pt x="10" y="104"/>
                    <a:pt x="7" y="105"/>
                    <a:pt x="4" y="103"/>
                  </a:cubicBezTo>
                  <a:cubicBezTo>
                    <a:pt x="4" y="103"/>
                    <a:pt x="10" y="111"/>
                    <a:pt x="19" y="105"/>
                  </a:cubicBezTo>
                  <a:cubicBezTo>
                    <a:pt x="28" y="100"/>
                    <a:pt x="28" y="93"/>
                    <a:pt x="36" y="76"/>
                  </a:cubicBezTo>
                  <a:cubicBezTo>
                    <a:pt x="37" y="74"/>
                    <a:pt x="38" y="73"/>
                    <a:pt x="39" y="71"/>
                  </a:cubicBezTo>
                  <a:cubicBezTo>
                    <a:pt x="43" y="73"/>
                    <a:pt x="49" y="75"/>
                    <a:pt x="55" y="77"/>
                  </a:cubicBezTo>
                  <a:cubicBezTo>
                    <a:pt x="55" y="78"/>
                    <a:pt x="54" y="78"/>
                    <a:pt x="54" y="79"/>
                  </a:cubicBezTo>
                  <a:cubicBezTo>
                    <a:pt x="54" y="83"/>
                    <a:pt x="54" y="83"/>
                    <a:pt x="54" y="83"/>
                  </a:cubicBezTo>
                  <a:cubicBezTo>
                    <a:pt x="54" y="84"/>
                    <a:pt x="54" y="84"/>
                    <a:pt x="54" y="84"/>
                  </a:cubicBezTo>
                  <a:cubicBezTo>
                    <a:pt x="30" y="88"/>
                    <a:pt x="12" y="109"/>
                    <a:pt x="12" y="134"/>
                  </a:cubicBezTo>
                  <a:cubicBezTo>
                    <a:pt x="12" y="162"/>
                    <a:pt x="35" y="185"/>
                    <a:pt x="63" y="185"/>
                  </a:cubicBezTo>
                  <a:cubicBezTo>
                    <a:pt x="91" y="185"/>
                    <a:pt x="114" y="162"/>
                    <a:pt x="114" y="134"/>
                  </a:cubicBezTo>
                  <a:cubicBezTo>
                    <a:pt x="114" y="109"/>
                    <a:pt x="95" y="88"/>
                    <a:pt x="71" y="84"/>
                  </a:cubicBezTo>
                  <a:cubicBezTo>
                    <a:pt x="71" y="79"/>
                    <a:pt x="71" y="79"/>
                    <a:pt x="71" y="79"/>
                  </a:cubicBezTo>
                  <a:cubicBezTo>
                    <a:pt x="71" y="78"/>
                    <a:pt x="71" y="76"/>
                    <a:pt x="70" y="75"/>
                  </a:cubicBezTo>
                  <a:cubicBezTo>
                    <a:pt x="75" y="75"/>
                    <a:pt x="81" y="74"/>
                    <a:pt x="87" y="73"/>
                  </a:cubicBezTo>
                  <a:cubicBezTo>
                    <a:pt x="91" y="76"/>
                    <a:pt x="93" y="80"/>
                    <a:pt x="95" y="83"/>
                  </a:cubicBezTo>
                  <a:cubicBezTo>
                    <a:pt x="99" y="90"/>
                    <a:pt x="100" y="95"/>
                    <a:pt x="109" y="99"/>
                  </a:cubicBezTo>
                  <a:cubicBezTo>
                    <a:pt x="115" y="102"/>
                    <a:pt x="122" y="98"/>
                    <a:pt x="122" y="98"/>
                  </a:cubicBezTo>
                  <a:cubicBezTo>
                    <a:pt x="119" y="99"/>
                    <a:pt x="117" y="98"/>
                    <a:pt x="117" y="98"/>
                  </a:cubicBezTo>
                  <a:cubicBezTo>
                    <a:pt x="123" y="97"/>
                    <a:pt x="125" y="93"/>
                    <a:pt x="125" y="93"/>
                  </a:cubicBezTo>
                  <a:close/>
                  <a:moveTo>
                    <a:pt x="38" y="68"/>
                  </a:moveTo>
                  <a:cubicBezTo>
                    <a:pt x="31" y="64"/>
                    <a:pt x="26" y="58"/>
                    <a:pt x="28" y="53"/>
                  </a:cubicBezTo>
                  <a:cubicBezTo>
                    <a:pt x="30" y="47"/>
                    <a:pt x="47" y="46"/>
                    <a:pt x="59" y="70"/>
                  </a:cubicBezTo>
                  <a:cubicBezTo>
                    <a:pt x="54" y="66"/>
                    <a:pt x="46" y="62"/>
                    <a:pt x="38" y="68"/>
                  </a:cubicBezTo>
                  <a:close/>
                  <a:moveTo>
                    <a:pt x="55" y="77"/>
                  </a:moveTo>
                  <a:cubicBezTo>
                    <a:pt x="51" y="75"/>
                    <a:pt x="46" y="73"/>
                    <a:pt x="41" y="70"/>
                  </a:cubicBezTo>
                  <a:cubicBezTo>
                    <a:pt x="47" y="65"/>
                    <a:pt x="55" y="69"/>
                    <a:pt x="60" y="73"/>
                  </a:cubicBezTo>
                  <a:cubicBezTo>
                    <a:pt x="58" y="73"/>
                    <a:pt x="56" y="75"/>
                    <a:pt x="55" y="77"/>
                  </a:cubicBezTo>
                  <a:close/>
                  <a:moveTo>
                    <a:pt x="69" y="3"/>
                  </a:moveTo>
                  <a:cubicBezTo>
                    <a:pt x="72" y="1"/>
                    <a:pt x="75" y="2"/>
                    <a:pt x="78" y="4"/>
                  </a:cubicBezTo>
                  <a:cubicBezTo>
                    <a:pt x="80" y="5"/>
                    <a:pt x="80" y="6"/>
                    <a:pt x="79" y="7"/>
                  </a:cubicBezTo>
                  <a:cubicBezTo>
                    <a:pt x="77" y="12"/>
                    <a:pt x="68" y="17"/>
                    <a:pt x="62" y="15"/>
                  </a:cubicBezTo>
                  <a:cubicBezTo>
                    <a:pt x="63" y="13"/>
                    <a:pt x="65" y="6"/>
                    <a:pt x="69" y="3"/>
                  </a:cubicBezTo>
                  <a:close/>
                  <a:moveTo>
                    <a:pt x="52" y="14"/>
                  </a:moveTo>
                  <a:cubicBezTo>
                    <a:pt x="47" y="13"/>
                    <a:pt x="44" y="11"/>
                    <a:pt x="43" y="9"/>
                  </a:cubicBezTo>
                  <a:cubicBezTo>
                    <a:pt x="43" y="8"/>
                    <a:pt x="43" y="6"/>
                    <a:pt x="44" y="5"/>
                  </a:cubicBezTo>
                  <a:cubicBezTo>
                    <a:pt x="44" y="5"/>
                    <a:pt x="46" y="2"/>
                    <a:pt x="50" y="3"/>
                  </a:cubicBezTo>
                  <a:cubicBezTo>
                    <a:pt x="53" y="4"/>
                    <a:pt x="57" y="8"/>
                    <a:pt x="61" y="15"/>
                  </a:cubicBezTo>
                  <a:cubicBezTo>
                    <a:pt x="59" y="15"/>
                    <a:pt x="56" y="14"/>
                    <a:pt x="52" y="14"/>
                  </a:cubicBezTo>
                  <a:close/>
                  <a:moveTo>
                    <a:pt x="69" y="74"/>
                  </a:moveTo>
                  <a:cubicBezTo>
                    <a:pt x="68" y="73"/>
                    <a:pt x="66" y="73"/>
                    <a:pt x="65" y="73"/>
                  </a:cubicBezTo>
                  <a:cubicBezTo>
                    <a:pt x="73" y="68"/>
                    <a:pt x="79" y="68"/>
                    <a:pt x="84" y="71"/>
                  </a:cubicBezTo>
                  <a:cubicBezTo>
                    <a:pt x="79" y="73"/>
                    <a:pt x="73" y="74"/>
                    <a:pt x="69" y="74"/>
                  </a:cubicBezTo>
                  <a:close/>
                  <a:moveTo>
                    <a:pt x="91" y="68"/>
                  </a:moveTo>
                  <a:cubicBezTo>
                    <a:pt x="90" y="67"/>
                    <a:pt x="89" y="67"/>
                    <a:pt x="88" y="66"/>
                  </a:cubicBezTo>
                  <a:cubicBezTo>
                    <a:pt x="79" y="62"/>
                    <a:pt x="70" y="67"/>
                    <a:pt x="64" y="70"/>
                  </a:cubicBezTo>
                  <a:cubicBezTo>
                    <a:pt x="68" y="66"/>
                    <a:pt x="75" y="59"/>
                    <a:pt x="81" y="55"/>
                  </a:cubicBezTo>
                  <a:cubicBezTo>
                    <a:pt x="92" y="48"/>
                    <a:pt x="102" y="47"/>
                    <a:pt x="103" y="54"/>
                  </a:cubicBezTo>
                  <a:cubicBezTo>
                    <a:pt x="105" y="60"/>
                    <a:pt x="99" y="65"/>
                    <a:pt x="91" y="68"/>
                  </a:cubicBezTo>
                  <a:close/>
                </a:path>
              </a:pathLst>
            </a:custGeom>
            <a:solidFill>
              <a:srgbClr val="87A79B"/>
            </a:solidFill>
            <a:ln>
              <a:solidFill>
                <a:srgbClr val="87A79B"/>
              </a:solidFill>
            </a:ln>
          </p:spPr>
          <p:txBody>
            <a:bodyPr bIns="54000" anchor="b"/>
            <a:lstStyle/>
            <a:p>
              <a:pPr algn="ctr">
                <a:defRPr/>
              </a:pPr>
              <a:r>
                <a:rPr lang="en-US" altLang="zh-CN" sz="1500" dirty="0">
                  <a:solidFill>
                    <a:srgbClr val="FBFBFB"/>
                  </a:solidFill>
                  <a:latin typeface="+mj-lt"/>
                  <a:ea typeface="隶书" panose="02010509060101010101" pitchFamily="49" charset="-122"/>
                </a:rPr>
                <a:t>01</a:t>
              </a:r>
              <a:endParaRPr lang="zh-CN" altLang="en-US" sz="1500" dirty="0">
                <a:solidFill>
                  <a:srgbClr val="FBFBFB"/>
                </a:solidFill>
                <a:latin typeface="+mj-lt"/>
                <a:ea typeface="隶书" panose="02010509060101010101" pitchFamily="49" charset="-122"/>
              </a:endParaRPr>
            </a:p>
          </p:txBody>
        </p:sp>
      </p:grpSp>
      <p:grpSp>
        <p:nvGrpSpPr>
          <p:cNvPr id="12" name="组合 11"/>
          <p:cNvGrpSpPr/>
          <p:nvPr/>
        </p:nvGrpSpPr>
        <p:grpSpPr>
          <a:xfrm>
            <a:off x="5013723" y="1346994"/>
            <a:ext cx="440531" cy="1652588"/>
            <a:chOff x="5013723" y="1346994"/>
            <a:chExt cx="440531" cy="1652588"/>
          </a:xfrm>
        </p:grpSpPr>
        <p:cxnSp>
          <p:nvCxnSpPr>
            <p:cNvPr id="67" name="直接连接符 66"/>
            <p:cNvCxnSpPr/>
            <p:nvPr>
              <p:custDataLst>
                <p:tags r:id="rId15"/>
              </p:custDataLst>
            </p:nvPr>
          </p:nvCxnSpPr>
          <p:spPr>
            <a:xfrm flipV="1">
              <a:off x="5229225" y="1346994"/>
              <a:ext cx="0" cy="1039416"/>
            </a:xfrm>
            <a:prstGeom prst="line">
              <a:avLst/>
            </a:prstGeom>
            <a:ln>
              <a:solidFill>
                <a:srgbClr val="87A79B"/>
              </a:solidFill>
            </a:ln>
          </p:spPr>
          <p:style>
            <a:lnRef idx="1">
              <a:schemeClr val="accent1"/>
            </a:lnRef>
            <a:fillRef idx="0">
              <a:schemeClr val="accent1"/>
            </a:fillRef>
            <a:effectRef idx="0">
              <a:schemeClr val="accent1"/>
            </a:effectRef>
            <a:fontRef idx="minor">
              <a:schemeClr val="tx1"/>
            </a:fontRef>
          </p:style>
        </p:cxnSp>
        <p:sp>
          <p:nvSpPr>
            <p:cNvPr id="71" name="Freeform 5"/>
            <p:cNvSpPr>
              <a:spLocks noEditPoints="1"/>
            </p:cNvSpPr>
            <p:nvPr>
              <p:custDataLst>
                <p:tags r:id="rId16"/>
              </p:custDataLst>
            </p:nvPr>
          </p:nvSpPr>
          <p:spPr bwMode="auto">
            <a:xfrm>
              <a:off x="5013723" y="2350692"/>
              <a:ext cx="440531" cy="648890"/>
            </a:xfrm>
            <a:custGeom>
              <a:avLst/>
              <a:gdLst>
                <a:gd name="T0" fmla="*/ 364363 w 125"/>
                <a:gd name="T1" fmla="*/ 274938 h 185"/>
                <a:gd name="T2" fmla="*/ 337515 w 125"/>
                <a:gd name="T3" fmla="*/ 171836 h 185"/>
                <a:gd name="T4" fmla="*/ 237795 w 125"/>
                <a:gd name="T5" fmla="*/ 274938 h 185"/>
                <a:gd name="T6" fmla="*/ 276149 w 125"/>
                <a:gd name="T7" fmla="*/ 103102 h 185"/>
                <a:gd name="T8" fmla="*/ 299161 w 125"/>
                <a:gd name="T9" fmla="*/ 145106 h 185"/>
                <a:gd name="T10" fmla="*/ 295326 w 125"/>
                <a:gd name="T11" fmla="*/ 137469 h 185"/>
                <a:gd name="T12" fmla="*/ 249301 w 125"/>
                <a:gd name="T13" fmla="*/ 64916 h 185"/>
                <a:gd name="T14" fmla="*/ 302997 w 125"/>
                <a:gd name="T15" fmla="*/ 11456 h 185"/>
                <a:gd name="T16" fmla="*/ 233959 w 125"/>
                <a:gd name="T17" fmla="*/ 53460 h 185"/>
                <a:gd name="T18" fmla="*/ 191770 w 125"/>
                <a:gd name="T19" fmla="*/ 7637 h 185"/>
                <a:gd name="T20" fmla="*/ 161087 w 125"/>
                <a:gd name="T21" fmla="*/ 34367 h 185"/>
                <a:gd name="T22" fmla="*/ 222453 w 125"/>
                <a:gd name="T23" fmla="*/ 61097 h 185"/>
                <a:gd name="T24" fmla="*/ 180264 w 125"/>
                <a:gd name="T25" fmla="*/ 103102 h 185"/>
                <a:gd name="T26" fmla="*/ 176428 w 125"/>
                <a:gd name="T27" fmla="*/ 129832 h 185"/>
                <a:gd name="T28" fmla="*/ 203276 w 125"/>
                <a:gd name="T29" fmla="*/ 76372 h 185"/>
                <a:gd name="T30" fmla="*/ 233959 w 125"/>
                <a:gd name="T31" fmla="*/ 271119 h 185"/>
                <a:gd name="T32" fmla="*/ 122733 w 125"/>
                <a:gd name="T33" fmla="*/ 160381 h 185"/>
                <a:gd name="T34" fmla="*/ 138074 w 125"/>
                <a:gd name="T35" fmla="*/ 267301 h 185"/>
                <a:gd name="T36" fmla="*/ 0 w 125"/>
                <a:gd name="T37" fmla="*/ 374221 h 185"/>
                <a:gd name="T38" fmla="*/ 15342 w 125"/>
                <a:gd name="T39" fmla="*/ 393314 h 185"/>
                <a:gd name="T40" fmla="*/ 138074 w 125"/>
                <a:gd name="T41" fmla="*/ 290212 h 185"/>
                <a:gd name="T42" fmla="*/ 210947 w 125"/>
                <a:gd name="T43" fmla="*/ 294031 h 185"/>
                <a:gd name="T44" fmla="*/ 207112 w 125"/>
                <a:gd name="T45" fmla="*/ 316942 h 185"/>
                <a:gd name="T46" fmla="*/ 46025 w 125"/>
                <a:gd name="T47" fmla="*/ 511690 h 185"/>
                <a:gd name="T48" fmla="*/ 437236 w 125"/>
                <a:gd name="T49" fmla="*/ 511690 h 185"/>
                <a:gd name="T50" fmla="*/ 272313 w 125"/>
                <a:gd name="T51" fmla="*/ 301668 h 185"/>
                <a:gd name="T52" fmla="*/ 333680 w 125"/>
                <a:gd name="T53" fmla="*/ 278757 h 185"/>
                <a:gd name="T54" fmla="*/ 418059 w 125"/>
                <a:gd name="T55" fmla="*/ 378040 h 185"/>
                <a:gd name="T56" fmla="*/ 448742 w 125"/>
                <a:gd name="T57" fmla="*/ 374221 h 185"/>
                <a:gd name="T58" fmla="*/ 145745 w 125"/>
                <a:gd name="T59" fmla="*/ 259664 h 185"/>
                <a:gd name="T60" fmla="*/ 226289 w 125"/>
                <a:gd name="T61" fmla="*/ 267301 h 185"/>
                <a:gd name="T62" fmla="*/ 210947 w 125"/>
                <a:gd name="T63" fmla="*/ 294031 h 185"/>
                <a:gd name="T64" fmla="*/ 230124 w 125"/>
                <a:gd name="T65" fmla="*/ 278757 h 185"/>
                <a:gd name="T66" fmla="*/ 264643 w 125"/>
                <a:gd name="T67" fmla="*/ 11456 h 185"/>
                <a:gd name="T68" fmla="*/ 302997 w 125"/>
                <a:gd name="T69" fmla="*/ 26730 h 185"/>
                <a:gd name="T70" fmla="*/ 264643 w 125"/>
                <a:gd name="T71" fmla="*/ 11456 h 185"/>
                <a:gd name="T72" fmla="*/ 164922 w 125"/>
                <a:gd name="T73" fmla="*/ 34367 h 185"/>
                <a:gd name="T74" fmla="*/ 191770 w 125"/>
                <a:gd name="T75" fmla="*/ 11456 h 185"/>
                <a:gd name="T76" fmla="*/ 199441 w 125"/>
                <a:gd name="T77" fmla="*/ 53460 h 185"/>
                <a:gd name="T78" fmla="*/ 249301 w 125"/>
                <a:gd name="T79" fmla="*/ 278757 h 185"/>
                <a:gd name="T80" fmla="*/ 264643 w 125"/>
                <a:gd name="T81" fmla="*/ 282575 h 185"/>
                <a:gd name="T82" fmla="*/ 337515 w 125"/>
                <a:gd name="T83" fmla="*/ 252027 h 185"/>
                <a:gd name="T84" fmla="*/ 310667 w 125"/>
                <a:gd name="T85" fmla="*/ 210022 h 185"/>
                <a:gd name="T86" fmla="*/ 349021 w 125"/>
                <a:gd name="T87" fmla="*/ 259664 h 1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25" h="185">
                  <a:moveTo>
                    <a:pt x="125" y="93"/>
                  </a:moveTo>
                  <a:cubicBezTo>
                    <a:pt x="107" y="94"/>
                    <a:pt x="103" y="81"/>
                    <a:pt x="95" y="72"/>
                  </a:cubicBezTo>
                  <a:cubicBezTo>
                    <a:pt x="107" y="69"/>
                    <a:pt x="117" y="63"/>
                    <a:pt x="116" y="53"/>
                  </a:cubicBezTo>
                  <a:cubicBezTo>
                    <a:pt x="115" y="39"/>
                    <a:pt x="101" y="38"/>
                    <a:pt x="88" y="45"/>
                  </a:cubicBezTo>
                  <a:cubicBezTo>
                    <a:pt x="79" y="49"/>
                    <a:pt x="72" y="58"/>
                    <a:pt x="64" y="70"/>
                  </a:cubicBezTo>
                  <a:cubicBezTo>
                    <a:pt x="62" y="72"/>
                    <a:pt x="62" y="72"/>
                    <a:pt x="62" y="72"/>
                  </a:cubicBezTo>
                  <a:cubicBezTo>
                    <a:pt x="62" y="16"/>
                    <a:pt x="62" y="16"/>
                    <a:pt x="62" y="16"/>
                  </a:cubicBezTo>
                  <a:cubicBezTo>
                    <a:pt x="64" y="17"/>
                    <a:pt x="73" y="21"/>
                    <a:pt x="72" y="27"/>
                  </a:cubicBezTo>
                  <a:cubicBezTo>
                    <a:pt x="71" y="33"/>
                    <a:pt x="73" y="35"/>
                    <a:pt x="76" y="37"/>
                  </a:cubicBezTo>
                  <a:cubicBezTo>
                    <a:pt x="77" y="37"/>
                    <a:pt x="77" y="37"/>
                    <a:pt x="78" y="38"/>
                  </a:cubicBezTo>
                  <a:cubicBezTo>
                    <a:pt x="78" y="37"/>
                    <a:pt x="78" y="37"/>
                    <a:pt x="78" y="37"/>
                  </a:cubicBezTo>
                  <a:cubicBezTo>
                    <a:pt x="78" y="36"/>
                    <a:pt x="77" y="36"/>
                    <a:pt x="77" y="36"/>
                  </a:cubicBezTo>
                  <a:cubicBezTo>
                    <a:pt x="74" y="34"/>
                    <a:pt x="73" y="32"/>
                    <a:pt x="73" y="27"/>
                  </a:cubicBezTo>
                  <a:cubicBezTo>
                    <a:pt x="74" y="22"/>
                    <a:pt x="69" y="19"/>
                    <a:pt x="65" y="17"/>
                  </a:cubicBezTo>
                  <a:cubicBezTo>
                    <a:pt x="72" y="16"/>
                    <a:pt x="79" y="12"/>
                    <a:pt x="80" y="8"/>
                  </a:cubicBezTo>
                  <a:cubicBezTo>
                    <a:pt x="81" y="6"/>
                    <a:pt x="81" y="4"/>
                    <a:pt x="79" y="3"/>
                  </a:cubicBezTo>
                  <a:cubicBezTo>
                    <a:pt x="75" y="0"/>
                    <a:pt x="72" y="0"/>
                    <a:pt x="69" y="2"/>
                  </a:cubicBezTo>
                  <a:cubicBezTo>
                    <a:pt x="64" y="5"/>
                    <a:pt x="62" y="11"/>
                    <a:pt x="61" y="14"/>
                  </a:cubicBezTo>
                  <a:cubicBezTo>
                    <a:pt x="61" y="14"/>
                    <a:pt x="61" y="14"/>
                    <a:pt x="61" y="14"/>
                  </a:cubicBezTo>
                  <a:cubicBezTo>
                    <a:pt x="58" y="7"/>
                    <a:pt x="54" y="3"/>
                    <a:pt x="50" y="2"/>
                  </a:cubicBezTo>
                  <a:cubicBezTo>
                    <a:pt x="46" y="1"/>
                    <a:pt x="43" y="4"/>
                    <a:pt x="43" y="4"/>
                  </a:cubicBezTo>
                  <a:cubicBezTo>
                    <a:pt x="42" y="6"/>
                    <a:pt x="41" y="8"/>
                    <a:pt x="42" y="9"/>
                  </a:cubicBezTo>
                  <a:cubicBezTo>
                    <a:pt x="43" y="12"/>
                    <a:pt x="46" y="14"/>
                    <a:pt x="52" y="15"/>
                  </a:cubicBezTo>
                  <a:cubicBezTo>
                    <a:pt x="54" y="15"/>
                    <a:pt x="56" y="16"/>
                    <a:pt x="58" y="16"/>
                  </a:cubicBezTo>
                  <a:cubicBezTo>
                    <a:pt x="56" y="16"/>
                    <a:pt x="54" y="17"/>
                    <a:pt x="52" y="19"/>
                  </a:cubicBezTo>
                  <a:cubicBezTo>
                    <a:pt x="50" y="21"/>
                    <a:pt x="49" y="24"/>
                    <a:pt x="47" y="27"/>
                  </a:cubicBezTo>
                  <a:cubicBezTo>
                    <a:pt x="47" y="29"/>
                    <a:pt x="46" y="32"/>
                    <a:pt x="45" y="34"/>
                  </a:cubicBezTo>
                  <a:cubicBezTo>
                    <a:pt x="46" y="34"/>
                    <a:pt x="46" y="34"/>
                    <a:pt x="46" y="34"/>
                  </a:cubicBezTo>
                  <a:cubicBezTo>
                    <a:pt x="47" y="32"/>
                    <a:pt x="48" y="30"/>
                    <a:pt x="49" y="28"/>
                  </a:cubicBezTo>
                  <a:cubicBezTo>
                    <a:pt x="50" y="24"/>
                    <a:pt x="51" y="22"/>
                    <a:pt x="53" y="20"/>
                  </a:cubicBezTo>
                  <a:cubicBezTo>
                    <a:pt x="55" y="17"/>
                    <a:pt x="59" y="17"/>
                    <a:pt x="61" y="16"/>
                  </a:cubicBezTo>
                  <a:cubicBezTo>
                    <a:pt x="61" y="71"/>
                    <a:pt x="61" y="71"/>
                    <a:pt x="61" y="71"/>
                  </a:cubicBezTo>
                  <a:cubicBezTo>
                    <a:pt x="61" y="71"/>
                    <a:pt x="60" y="71"/>
                    <a:pt x="60" y="71"/>
                  </a:cubicBezTo>
                  <a:cubicBezTo>
                    <a:pt x="57" y="60"/>
                    <a:pt x="49" y="41"/>
                    <a:pt x="32" y="42"/>
                  </a:cubicBezTo>
                  <a:cubicBezTo>
                    <a:pt x="22" y="43"/>
                    <a:pt x="14" y="54"/>
                    <a:pt x="27" y="65"/>
                  </a:cubicBezTo>
                  <a:cubicBezTo>
                    <a:pt x="29" y="67"/>
                    <a:pt x="32" y="68"/>
                    <a:pt x="36" y="70"/>
                  </a:cubicBezTo>
                  <a:cubicBezTo>
                    <a:pt x="36" y="71"/>
                    <a:pt x="35" y="71"/>
                    <a:pt x="35" y="72"/>
                  </a:cubicBezTo>
                  <a:cubicBezTo>
                    <a:pt x="21" y="88"/>
                    <a:pt x="21" y="104"/>
                    <a:pt x="0" y="98"/>
                  </a:cubicBezTo>
                  <a:cubicBezTo>
                    <a:pt x="0" y="98"/>
                    <a:pt x="4" y="104"/>
                    <a:pt x="10" y="104"/>
                  </a:cubicBezTo>
                  <a:cubicBezTo>
                    <a:pt x="10" y="104"/>
                    <a:pt x="7" y="105"/>
                    <a:pt x="4" y="103"/>
                  </a:cubicBezTo>
                  <a:cubicBezTo>
                    <a:pt x="4" y="103"/>
                    <a:pt x="10" y="111"/>
                    <a:pt x="19" y="105"/>
                  </a:cubicBezTo>
                  <a:cubicBezTo>
                    <a:pt x="28" y="100"/>
                    <a:pt x="28" y="93"/>
                    <a:pt x="36" y="76"/>
                  </a:cubicBezTo>
                  <a:cubicBezTo>
                    <a:pt x="37" y="74"/>
                    <a:pt x="38" y="73"/>
                    <a:pt x="39" y="71"/>
                  </a:cubicBezTo>
                  <a:cubicBezTo>
                    <a:pt x="43" y="73"/>
                    <a:pt x="49" y="75"/>
                    <a:pt x="55" y="77"/>
                  </a:cubicBezTo>
                  <a:cubicBezTo>
                    <a:pt x="55" y="78"/>
                    <a:pt x="54" y="78"/>
                    <a:pt x="54" y="79"/>
                  </a:cubicBezTo>
                  <a:cubicBezTo>
                    <a:pt x="54" y="83"/>
                    <a:pt x="54" y="83"/>
                    <a:pt x="54" y="83"/>
                  </a:cubicBezTo>
                  <a:cubicBezTo>
                    <a:pt x="54" y="84"/>
                    <a:pt x="54" y="84"/>
                    <a:pt x="54" y="84"/>
                  </a:cubicBezTo>
                  <a:cubicBezTo>
                    <a:pt x="30" y="88"/>
                    <a:pt x="12" y="109"/>
                    <a:pt x="12" y="134"/>
                  </a:cubicBezTo>
                  <a:cubicBezTo>
                    <a:pt x="12" y="162"/>
                    <a:pt x="35" y="185"/>
                    <a:pt x="63" y="185"/>
                  </a:cubicBezTo>
                  <a:cubicBezTo>
                    <a:pt x="91" y="185"/>
                    <a:pt x="114" y="162"/>
                    <a:pt x="114" y="134"/>
                  </a:cubicBezTo>
                  <a:cubicBezTo>
                    <a:pt x="114" y="109"/>
                    <a:pt x="95" y="88"/>
                    <a:pt x="71" y="84"/>
                  </a:cubicBezTo>
                  <a:cubicBezTo>
                    <a:pt x="71" y="79"/>
                    <a:pt x="71" y="79"/>
                    <a:pt x="71" y="79"/>
                  </a:cubicBezTo>
                  <a:cubicBezTo>
                    <a:pt x="71" y="78"/>
                    <a:pt x="71" y="76"/>
                    <a:pt x="70" y="75"/>
                  </a:cubicBezTo>
                  <a:cubicBezTo>
                    <a:pt x="75" y="75"/>
                    <a:pt x="81" y="74"/>
                    <a:pt x="87" y="73"/>
                  </a:cubicBezTo>
                  <a:cubicBezTo>
                    <a:pt x="91" y="76"/>
                    <a:pt x="93" y="80"/>
                    <a:pt x="95" y="83"/>
                  </a:cubicBezTo>
                  <a:cubicBezTo>
                    <a:pt x="99" y="90"/>
                    <a:pt x="100" y="95"/>
                    <a:pt x="109" y="99"/>
                  </a:cubicBezTo>
                  <a:cubicBezTo>
                    <a:pt x="115" y="102"/>
                    <a:pt x="122" y="98"/>
                    <a:pt x="122" y="98"/>
                  </a:cubicBezTo>
                  <a:cubicBezTo>
                    <a:pt x="119" y="99"/>
                    <a:pt x="117" y="98"/>
                    <a:pt x="117" y="98"/>
                  </a:cubicBezTo>
                  <a:cubicBezTo>
                    <a:pt x="123" y="97"/>
                    <a:pt x="125" y="93"/>
                    <a:pt x="125" y="93"/>
                  </a:cubicBezTo>
                  <a:close/>
                  <a:moveTo>
                    <a:pt x="38" y="68"/>
                  </a:moveTo>
                  <a:cubicBezTo>
                    <a:pt x="31" y="64"/>
                    <a:pt x="26" y="58"/>
                    <a:pt x="28" y="53"/>
                  </a:cubicBezTo>
                  <a:cubicBezTo>
                    <a:pt x="30" y="47"/>
                    <a:pt x="47" y="46"/>
                    <a:pt x="59" y="70"/>
                  </a:cubicBezTo>
                  <a:cubicBezTo>
                    <a:pt x="54" y="66"/>
                    <a:pt x="46" y="62"/>
                    <a:pt x="38" y="68"/>
                  </a:cubicBezTo>
                  <a:close/>
                  <a:moveTo>
                    <a:pt x="55" y="77"/>
                  </a:moveTo>
                  <a:cubicBezTo>
                    <a:pt x="51" y="75"/>
                    <a:pt x="46" y="73"/>
                    <a:pt x="41" y="70"/>
                  </a:cubicBezTo>
                  <a:cubicBezTo>
                    <a:pt x="47" y="65"/>
                    <a:pt x="55" y="69"/>
                    <a:pt x="60" y="73"/>
                  </a:cubicBezTo>
                  <a:cubicBezTo>
                    <a:pt x="58" y="73"/>
                    <a:pt x="56" y="75"/>
                    <a:pt x="55" y="77"/>
                  </a:cubicBezTo>
                  <a:close/>
                  <a:moveTo>
                    <a:pt x="69" y="3"/>
                  </a:moveTo>
                  <a:cubicBezTo>
                    <a:pt x="72" y="1"/>
                    <a:pt x="75" y="2"/>
                    <a:pt x="78" y="4"/>
                  </a:cubicBezTo>
                  <a:cubicBezTo>
                    <a:pt x="80" y="5"/>
                    <a:pt x="80" y="6"/>
                    <a:pt x="79" y="7"/>
                  </a:cubicBezTo>
                  <a:cubicBezTo>
                    <a:pt x="77" y="12"/>
                    <a:pt x="68" y="17"/>
                    <a:pt x="62" y="15"/>
                  </a:cubicBezTo>
                  <a:cubicBezTo>
                    <a:pt x="63" y="13"/>
                    <a:pt x="65" y="6"/>
                    <a:pt x="69" y="3"/>
                  </a:cubicBezTo>
                  <a:close/>
                  <a:moveTo>
                    <a:pt x="52" y="14"/>
                  </a:moveTo>
                  <a:cubicBezTo>
                    <a:pt x="47" y="13"/>
                    <a:pt x="44" y="11"/>
                    <a:pt x="43" y="9"/>
                  </a:cubicBezTo>
                  <a:cubicBezTo>
                    <a:pt x="43" y="8"/>
                    <a:pt x="43" y="6"/>
                    <a:pt x="44" y="5"/>
                  </a:cubicBezTo>
                  <a:cubicBezTo>
                    <a:pt x="44" y="5"/>
                    <a:pt x="46" y="2"/>
                    <a:pt x="50" y="3"/>
                  </a:cubicBezTo>
                  <a:cubicBezTo>
                    <a:pt x="53" y="4"/>
                    <a:pt x="57" y="8"/>
                    <a:pt x="61" y="15"/>
                  </a:cubicBezTo>
                  <a:cubicBezTo>
                    <a:pt x="59" y="15"/>
                    <a:pt x="56" y="14"/>
                    <a:pt x="52" y="14"/>
                  </a:cubicBezTo>
                  <a:close/>
                  <a:moveTo>
                    <a:pt x="69" y="74"/>
                  </a:moveTo>
                  <a:cubicBezTo>
                    <a:pt x="68" y="73"/>
                    <a:pt x="66" y="73"/>
                    <a:pt x="65" y="73"/>
                  </a:cubicBezTo>
                  <a:cubicBezTo>
                    <a:pt x="73" y="68"/>
                    <a:pt x="79" y="68"/>
                    <a:pt x="84" y="71"/>
                  </a:cubicBezTo>
                  <a:cubicBezTo>
                    <a:pt x="79" y="73"/>
                    <a:pt x="73" y="74"/>
                    <a:pt x="69" y="74"/>
                  </a:cubicBezTo>
                  <a:close/>
                  <a:moveTo>
                    <a:pt x="91" y="68"/>
                  </a:moveTo>
                  <a:cubicBezTo>
                    <a:pt x="90" y="67"/>
                    <a:pt x="89" y="67"/>
                    <a:pt x="88" y="66"/>
                  </a:cubicBezTo>
                  <a:cubicBezTo>
                    <a:pt x="79" y="62"/>
                    <a:pt x="70" y="67"/>
                    <a:pt x="64" y="70"/>
                  </a:cubicBezTo>
                  <a:cubicBezTo>
                    <a:pt x="68" y="66"/>
                    <a:pt x="75" y="59"/>
                    <a:pt x="81" y="55"/>
                  </a:cubicBezTo>
                  <a:cubicBezTo>
                    <a:pt x="92" y="48"/>
                    <a:pt x="102" y="47"/>
                    <a:pt x="103" y="54"/>
                  </a:cubicBezTo>
                  <a:cubicBezTo>
                    <a:pt x="105" y="60"/>
                    <a:pt x="99" y="65"/>
                    <a:pt x="91" y="68"/>
                  </a:cubicBezTo>
                  <a:close/>
                </a:path>
              </a:pathLst>
            </a:custGeom>
            <a:solidFill>
              <a:srgbClr val="87A79B"/>
            </a:solidFill>
            <a:ln>
              <a:solidFill>
                <a:srgbClr val="87A79B"/>
              </a:solidFill>
            </a:ln>
          </p:spPr>
          <p:txBody>
            <a:bodyPr bIns="54000" anchor="b"/>
            <a:lstStyle/>
            <a:p>
              <a:pPr algn="ctr">
                <a:defRPr/>
              </a:pPr>
              <a:r>
                <a:rPr lang="en-US" altLang="zh-CN" sz="1500">
                  <a:solidFill>
                    <a:srgbClr val="FBFBFB"/>
                  </a:solidFill>
                  <a:latin typeface="+mj-lt"/>
                  <a:ea typeface="隶书" panose="02010509060101010101" pitchFamily="49" charset="-122"/>
                </a:rPr>
                <a:t>02</a:t>
              </a:r>
              <a:endParaRPr lang="zh-CN" altLang="en-US" sz="1500">
                <a:solidFill>
                  <a:srgbClr val="FBFBFB"/>
                </a:solidFill>
                <a:latin typeface="+mj-lt"/>
                <a:ea typeface="隶书" panose="02010509060101010101" pitchFamily="49" charset="-122"/>
              </a:endParaRPr>
            </a:p>
          </p:txBody>
        </p:sp>
      </p:grpSp>
      <p:grpSp>
        <p:nvGrpSpPr>
          <p:cNvPr id="13" name="组合 12"/>
          <p:cNvGrpSpPr/>
          <p:nvPr/>
        </p:nvGrpSpPr>
        <p:grpSpPr>
          <a:xfrm>
            <a:off x="5895976" y="1346994"/>
            <a:ext cx="440531" cy="1522810"/>
            <a:chOff x="5895976" y="1346994"/>
            <a:chExt cx="440531" cy="1522810"/>
          </a:xfrm>
        </p:grpSpPr>
        <p:cxnSp>
          <p:nvCxnSpPr>
            <p:cNvPr id="68" name="直接连接符 67"/>
            <p:cNvCxnSpPr/>
            <p:nvPr>
              <p:custDataLst>
                <p:tags r:id="rId13"/>
              </p:custDataLst>
            </p:nvPr>
          </p:nvCxnSpPr>
          <p:spPr>
            <a:xfrm flipV="1">
              <a:off x="6109097" y="1346994"/>
              <a:ext cx="0" cy="928688"/>
            </a:xfrm>
            <a:prstGeom prst="line">
              <a:avLst/>
            </a:prstGeom>
            <a:ln>
              <a:solidFill>
                <a:srgbClr val="87A79B"/>
              </a:solidFill>
            </a:ln>
          </p:spPr>
          <p:style>
            <a:lnRef idx="1">
              <a:schemeClr val="accent1"/>
            </a:lnRef>
            <a:fillRef idx="0">
              <a:schemeClr val="accent1"/>
            </a:fillRef>
            <a:effectRef idx="0">
              <a:schemeClr val="accent1"/>
            </a:effectRef>
            <a:fontRef idx="minor">
              <a:schemeClr val="tx1"/>
            </a:fontRef>
          </p:style>
        </p:cxnSp>
        <p:sp>
          <p:nvSpPr>
            <p:cNvPr id="72" name="Freeform 5"/>
            <p:cNvSpPr>
              <a:spLocks noEditPoints="1"/>
            </p:cNvSpPr>
            <p:nvPr>
              <p:custDataLst>
                <p:tags r:id="rId14"/>
              </p:custDataLst>
            </p:nvPr>
          </p:nvSpPr>
          <p:spPr bwMode="auto">
            <a:xfrm>
              <a:off x="5895976" y="2222104"/>
              <a:ext cx="440531" cy="647700"/>
            </a:xfrm>
            <a:custGeom>
              <a:avLst/>
              <a:gdLst>
                <a:gd name="T0" fmla="*/ 364363 w 125"/>
                <a:gd name="T1" fmla="*/ 274938 h 185"/>
                <a:gd name="T2" fmla="*/ 337515 w 125"/>
                <a:gd name="T3" fmla="*/ 171836 h 185"/>
                <a:gd name="T4" fmla="*/ 237795 w 125"/>
                <a:gd name="T5" fmla="*/ 274938 h 185"/>
                <a:gd name="T6" fmla="*/ 276149 w 125"/>
                <a:gd name="T7" fmla="*/ 103102 h 185"/>
                <a:gd name="T8" fmla="*/ 299161 w 125"/>
                <a:gd name="T9" fmla="*/ 145106 h 185"/>
                <a:gd name="T10" fmla="*/ 295326 w 125"/>
                <a:gd name="T11" fmla="*/ 137469 h 185"/>
                <a:gd name="T12" fmla="*/ 249301 w 125"/>
                <a:gd name="T13" fmla="*/ 64916 h 185"/>
                <a:gd name="T14" fmla="*/ 302997 w 125"/>
                <a:gd name="T15" fmla="*/ 11456 h 185"/>
                <a:gd name="T16" fmla="*/ 233959 w 125"/>
                <a:gd name="T17" fmla="*/ 53460 h 185"/>
                <a:gd name="T18" fmla="*/ 191770 w 125"/>
                <a:gd name="T19" fmla="*/ 7637 h 185"/>
                <a:gd name="T20" fmla="*/ 161087 w 125"/>
                <a:gd name="T21" fmla="*/ 34367 h 185"/>
                <a:gd name="T22" fmla="*/ 222453 w 125"/>
                <a:gd name="T23" fmla="*/ 61097 h 185"/>
                <a:gd name="T24" fmla="*/ 180264 w 125"/>
                <a:gd name="T25" fmla="*/ 103102 h 185"/>
                <a:gd name="T26" fmla="*/ 176428 w 125"/>
                <a:gd name="T27" fmla="*/ 129832 h 185"/>
                <a:gd name="T28" fmla="*/ 203276 w 125"/>
                <a:gd name="T29" fmla="*/ 76372 h 185"/>
                <a:gd name="T30" fmla="*/ 233959 w 125"/>
                <a:gd name="T31" fmla="*/ 271119 h 185"/>
                <a:gd name="T32" fmla="*/ 122733 w 125"/>
                <a:gd name="T33" fmla="*/ 160381 h 185"/>
                <a:gd name="T34" fmla="*/ 138074 w 125"/>
                <a:gd name="T35" fmla="*/ 267301 h 185"/>
                <a:gd name="T36" fmla="*/ 0 w 125"/>
                <a:gd name="T37" fmla="*/ 374221 h 185"/>
                <a:gd name="T38" fmla="*/ 15342 w 125"/>
                <a:gd name="T39" fmla="*/ 393314 h 185"/>
                <a:gd name="T40" fmla="*/ 138074 w 125"/>
                <a:gd name="T41" fmla="*/ 290212 h 185"/>
                <a:gd name="T42" fmla="*/ 210947 w 125"/>
                <a:gd name="T43" fmla="*/ 294031 h 185"/>
                <a:gd name="T44" fmla="*/ 207112 w 125"/>
                <a:gd name="T45" fmla="*/ 316942 h 185"/>
                <a:gd name="T46" fmla="*/ 46025 w 125"/>
                <a:gd name="T47" fmla="*/ 511690 h 185"/>
                <a:gd name="T48" fmla="*/ 437236 w 125"/>
                <a:gd name="T49" fmla="*/ 511690 h 185"/>
                <a:gd name="T50" fmla="*/ 272313 w 125"/>
                <a:gd name="T51" fmla="*/ 301668 h 185"/>
                <a:gd name="T52" fmla="*/ 333680 w 125"/>
                <a:gd name="T53" fmla="*/ 278757 h 185"/>
                <a:gd name="T54" fmla="*/ 418059 w 125"/>
                <a:gd name="T55" fmla="*/ 378040 h 185"/>
                <a:gd name="T56" fmla="*/ 448742 w 125"/>
                <a:gd name="T57" fmla="*/ 374221 h 185"/>
                <a:gd name="T58" fmla="*/ 145745 w 125"/>
                <a:gd name="T59" fmla="*/ 259664 h 185"/>
                <a:gd name="T60" fmla="*/ 226289 w 125"/>
                <a:gd name="T61" fmla="*/ 267301 h 185"/>
                <a:gd name="T62" fmla="*/ 210947 w 125"/>
                <a:gd name="T63" fmla="*/ 294031 h 185"/>
                <a:gd name="T64" fmla="*/ 230124 w 125"/>
                <a:gd name="T65" fmla="*/ 278757 h 185"/>
                <a:gd name="T66" fmla="*/ 264643 w 125"/>
                <a:gd name="T67" fmla="*/ 11456 h 185"/>
                <a:gd name="T68" fmla="*/ 302997 w 125"/>
                <a:gd name="T69" fmla="*/ 26730 h 185"/>
                <a:gd name="T70" fmla="*/ 264643 w 125"/>
                <a:gd name="T71" fmla="*/ 11456 h 185"/>
                <a:gd name="T72" fmla="*/ 164922 w 125"/>
                <a:gd name="T73" fmla="*/ 34367 h 185"/>
                <a:gd name="T74" fmla="*/ 191770 w 125"/>
                <a:gd name="T75" fmla="*/ 11456 h 185"/>
                <a:gd name="T76" fmla="*/ 199441 w 125"/>
                <a:gd name="T77" fmla="*/ 53460 h 185"/>
                <a:gd name="T78" fmla="*/ 249301 w 125"/>
                <a:gd name="T79" fmla="*/ 278757 h 185"/>
                <a:gd name="T80" fmla="*/ 264643 w 125"/>
                <a:gd name="T81" fmla="*/ 282575 h 185"/>
                <a:gd name="T82" fmla="*/ 337515 w 125"/>
                <a:gd name="T83" fmla="*/ 252027 h 185"/>
                <a:gd name="T84" fmla="*/ 310667 w 125"/>
                <a:gd name="T85" fmla="*/ 210022 h 185"/>
                <a:gd name="T86" fmla="*/ 349021 w 125"/>
                <a:gd name="T87" fmla="*/ 259664 h 1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25" h="185">
                  <a:moveTo>
                    <a:pt x="125" y="93"/>
                  </a:moveTo>
                  <a:cubicBezTo>
                    <a:pt x="107" y="94"/>
                    <a:pt x="103" y="81"/>
                    <a:pt x="95" y="72"/>
                  </a:cubicBezTo>
                  <a:cubicBezTo>
                    <a:pt x="107" y="69"/>
                    <a:pt x="117" y="63"/>
                    <a:pt x="116" y="53"/>
                  </a:cubicBezTo>
                  <a:cubicBezTo>
                    <a:pt x="115" y="39"/>
                    <a:pt x="101" y="38"/>
                    <a:pt x="88" y="45"/>
                  </a:cubicBezTo>
                  <a:cubicBezTo>
                    <a:pt x="79" y="49"/>
                    <a:pt x="72" y="58"/>
                    <a:pt x="64" y="70"/>
                  </a:cubicBezTo>
                  <a:cubicBezTo>
                    <a:pt x="62" y="72"/>
                    <a:pt x="62" y="72"/>
                    <a:pt x="62" y="72"/>
                  </a:cubicBezTo>
                  <a:cubicBezTo>
                    <a:pt x="62" y="16"/>
                    <a:pt x="62" y="16"/>
                    <a:pt x="62" y="16"/>
                  </a:cubicBezTo>
                  <a:cubicBezTo>
                    <a:pt x="64" y="17"/>
                    <a:pt x="73" y="21"/>
                    <a:pt x="72" y="27"/>
                  </a:cubicBezTo>
                  <a:cubicBezTo>
                    <a:pt x="71" y="33"/>
                    <a:pt x="73" y="35"/>
                    <a:pt x="76" y="37"/>
                  </a:cubicBezTo>
                  <a:cubicBezTo>
                    <a:pt x="77" y="37"/>
                    <a:pt x="77" y="37"/>
                    <a:pt x="78" y="38"/>
                  </a:cubicBezTo>
                  <a:cubicBezTo>
                    <a:pt x="78" y="37"/>
                    <a:pt x="78" y="37"/>
                    <a:pt x="78" y="37"/>
                  </a:cubicBezTo>
                  <a:cubicBezTo>
                    <a:pt x="78" y="36"/>
                    <a:pt x="77" y="36"/>
                    <a:pt x="77" y="36"/>
                  </a:cubicBezTo>
                  <a:cubicBezTo>
                    <a:pt x="74" y="34"/>
                    <a:pt x="73" y="32"/>
                    <a:pt x="73" y="27"/>
                  </a:cubicBezTo>
                  <a:cubicBezTo>
                    <a:pt x="74" y="22"/>
                    <a:pt x="69" y="19"/>
                    <a:pt x="65" y="17"/>
                  </a:cubicBezTo>
                  <a:cubicBezTo>
                    <a:pt x="72" y="16"/>
                    <a:pt x="79" y="12"/>
                    <a:pt x="80" y="8"/>
                  </a:cubicBezTo>
                  <a:cubicBezTo>
                    <a:pt x="81" y="6"/>
                    <a:pt x="81" y="4"/>
                    <a:pt x="79" y="3"/>
                  </a:cubicBezTo>
                  <a:cubicBezTo>
                    <a:pt x="75" y="0"/>
                    <a:pt x="72" y="0"/>
                    <a:pt x="69" y="2"/>
                  </a:cubicBezTo>
                  <a:cubicBezTo>
                    <a:pt x="64" y="5"/>
                    <a:pt x="62" y="11"/>
                    <a:pt x="61" y="14"/>
                  </a:cubicBezTo>
                  <a:cubicBezTo>
                    <a:pt x="61" y="14"/>
                    <a:pt x="61" y="14"/>
                    <a:pt x="61" y="14"/>
                  </a:cubicBezTo>
                  <a:cubicBezTo>
                    <a:pt x="58" y="7"/>
                    <a:pt x="54" y="3"/>
                    <a:pt x="50" y="2"/>
                  </a:cubicBezTo>
                  <a:cubicBezTo>
                    <a:pt x="46" y="1"/>
                    <a:pt x="43" y="4"/>
                    <a:pt x="43" y="4"/>
                  </a:cubicBezTo>
                  <a:cubicBezTo>
                    <a:pt x="42" y="6"/>
                    <a:pt x="41" y="8"/>
                    <a:pt x="42" y="9"/>
                  </a:cubicBezTo>
                  <a:cubicBezTo>
                    <a:pt x="43" y="12"/>
                    <a:pt x="46" y="14"/>
                    <a:pt x="52" y="15"/>
                  </a:cubicBezTo>
                  <a:cubicBezTo>
                    <a:pt x="54" y="15"/>
                    <a:pt x="56" y="16"/>
                    <a:pt x="58" y="16"/>
                  </a:cubicBezTo>
                  <a:cubicBezTo>
                    <a:pt x="56" y="16"/>
                    <a:pt x="54" y="17"/>
                    <a:pt x="52" y="19"/>
                  </a:cubicBezTo>
                  <a:cubicBezTo>
                    <a:pt x="50" y="21"/>
                    <a:pt x="49" y="24"/>
                    <a:pt x="47" y="27"/>
                  </a:cubicBezTo>
                  <a:cubicBezTo>
                    <a:pt x="47" y="29"/>
                    <a:pt x="46" y="32"/>
                    <a:pt x="45" y="34"/>
                  </a:cubicBezTo>
                  <a:cubicBezTo>
                    <a:pt x="46" y="34"/>
                    <a:pt x="46" y="34"/>
                    <a:pt x="46" y="34"/>
                  </a:cubicBezTo>
                  <a:cubicBezTo>
                    <a:pt x="47" y="32"/>
                    <a:pt x="48" y="30"/>
                    <a:pt x="49" y="28"/>
                  </a:cubicBezTo>
                  <a:cubicBezTo>
                    <a:pt x="50" y="24"/>
                    <a:pt x="51" y="22"/>
                    <a:pt x="53" y="20"/>
                  </a:cubicBezTo>
                  <a:cubicBezTo>
                    <a:pt x="55" y="17"/>
                    <a:pt x="59" y="17"/>
                    <a:pt x="61" y="16"/>
                  </a:cubicBezTo>
                  <a:cubicBezTo>
                    <a:pt x="61" y="71"/>
                    <a:pt x="61" y="71"/>
                    <a:pt x="61" y="71"/>
                  </a:cubicBezTo>
                  <a:cubicBezTo>
                    <a:pt x="61" y="71"/>
                    <a:pt x="60" y="71"/>
                    <a:pt x="60" y="71"/>
                  </a:cubicBezTo>
                  <a:cubicBezTo>
                    <a:pt x="57" y="60"/>
                    <a:pt x="49" y="41"/>
                    <a:pt x="32" y="42"/>
                  </a:cubicBezTo>
                  <a:cubicBezTo>
                    <a:pt x="22" y="43"/>
                    <a:pt x="14" y="54"/>
                    <a:pt x="27" y="65"/>
                  </a:cubicBezTo>
                  <a:cubicBezTo>
                    <a:pt x="29" y="67"/>
                    <a:pt x="32" y="68"/>
                    <a:pt x="36" y="70"/>
                  </a:cubicBezTo>
                  <a:cubicBezTo>
                    <a:pt x="36" y="71"/>
                    <a:pt x="35" y="71"/>
                    <a:pt x="35" y="72"/>
                  </a:cubicBezTo>
                  <a:cubicBezTo>
                    <a:pt x="21" y="88"/>
                    <a:pt x="21" y="104"/>
                    <a:pt x="0" y="98"/>
                  </a:cubicBezTo>
                  <a:cubicBezTo>
                    <a:pt x="0" y="98"/>
                    <a:pt x="4" y="104"/>
                    <a:pt x="10" y="104"/>
                  </a:cubicBezTo>
                  <a:cubicBezTo>
                    <a:pt x="10" y="104"/>
                    <a:pt x="7" y="105"/>
                    <a:pt x="4" y="103"/>
                  </a:cubicBezTo>
                  <a:cubicBezTo>
                    <a:pt x="4" y="103"/>
                    <a:pt x="10" y="111"/>
                    <a:pt x="19" y="105"/>
                  </a:cubicBezTo>
                  <a:cubicBezTo>
                    <a:pt x="28" y="100"/>
                    <a:pt x="28" y="93"/>
                    <a:pt x="36" y="76"/>
                  </a:cubicBezTo>
                  <a:cubicBezTo>
                    <a:pt x="37" y="74"/>
                    <a:pt x="38" y="73"/>
                    <a:pt x="39" y="71"/>
                  </a:cubicBezTo>
                  <a:cubicBezTo>
                    <a:pt x="43" y="73"/>
                    <a:pt x="49" y="75"/>
                    <a:pt x="55" y="77"/>
                  </a:cubicBezTo>
                  <a:cubicBezTo>
                    <a:pt x="55" y="78"/>
                    <a:pt x="54" y="78"/>
                    <a:pt x="54" y="79"/>
                  </a:cubicBezTo>
                  <a:cubicBezTo>
                    <a:pt x="54" y="83"/>
                    <a:pt x="54" y="83"/>
                    <a:pt x="54" y="83"/>
                  </a:cubicBezTo>
                  <a:cubicBezTo>
                    <a:pt x="54" y="84"/>
                    <a:pt x="54" y="84"/>
                    <a:pt x="54" y="84"/>
                  </a:cubicBezTo>
                  <a:cubicBezTo>
                    <a:pt x="30" y="88"/>
                    <a:pt x="12" y="109"/>
                    <a:pt x="12" y="134"/>
                  </a:cubicBezTo>
                  <a:cubicBezTo>
                    <a:pt x="12" y="162"/>
                    <a:pt x="35" y="185"/>
                    <a:pt x="63" y="185"/>
                  </a:cubicBezTo>
                  <a:cubicBezTo>
                    <a:pt x="91" y="185"/>
                    <a:pt x="114" y="162"/>
                    <a:pt x="114" y="134"/>
                  </a:cubicBezTo>
                  <a:cubicBezTo>
                    <a:pt x="114" y="109"/>
                    <a:pt x="95" y="88"/>
                    <a:pt x="71" y="84"/>
                  </a:cubicBezTo>
                  <a:cubicBezTo>
                    <a:pt x="71" y="79"/>
                    <a:pt x="71" y="79"/>
                    <a:pt x="71" y="79"/>
                  </a:cubicBezTo>
                  <a:cubicBezTo>
                    <a:pt x="71" y="78"/>
                    <a:pt x="71" y="76"/>
                    <a:pt x="70" y="75"/>
                  </a:cubicBezTo>
                  <a:cubicBezTo>
                    <a:pt x="75" y="75"/>
                    <a:pt x="81" y="74"/>
                    <a:pt x="87" y="73"/>
                  </a:cubicBezTo>
                  <a:cubicBezTo>
                    <a:pt x="91" y="76"/>
                    <a:pt x="93" y="80"/>
                    <a:pt x="95" y="83"/>
                  </a:cubicBezTo>
                  <a:cubicBezTo>
                    <a:pt x="99" y="90"/>
                    <a:pt x="100" y="95"/>
                    <a:pt x="109" y="99"/>
                  </a:cubicBezTo>
                  <a:cubicBezTo>
                    <a:pt x="115" y="102"/>
                    <a:pt x="122" y="98"/>
                    <a:pt x="122" y="98"/>
                  </a:cubicBezTo>
                  <a:cubicBezTo>
                    <a:pt x="119" y="99"/>
                    <a:pt x="117" y="98"/>
                    <a:pt x="117" y="98"/>
                  </a:cubicBezTo>
                  <a:cubicBezTo>
                    <a:pt x="123" y="97"/>
                    <a:pt x="125" y="93"/>
                    <a:pt x="125" y="93"/>
                  </a:cubicBezTo>
                  <a:close/>
                  <a:moveTo>
                    <a:pt x="38" y="68"/>
                  </a:moveTo>
                  <a:cubicBezTo>
                    <a:pt x="31" y="64"/>
                    <a:pt x="26" y="58"/>
                    <a:pt x="28" y="53"/>
                  </a:cubicBezTo>
                  <a:cubicBezTo>
                    <a:pt x="30" y="47"/>
                    <a:pt x="47" y="46"/>
                    <a:pt x="59" y="70"/>
                  </a:cubicBezTo>
                  <a:cubicBezTo>
                    <a:pt x="54" y="66"/>
                    <a:pt x="46" y="62"/>
                    <a:pt x="38" y="68"/>
                  </a:cubicBezTo>
                  <a:close/>
                  <a:moveTo>
                    <a:pt x="55" y="77"/>
                  </a:moveTo>
                  <a:cubicBezTo>
                    <a:pt x="51" y="75"/>
                    <a:pt x="46" y="73"/>
                    <a:pt x="41" y="70"/>
                  </a:cubicBezTo>
                  <a:cubicBezTo>
                    <a:pt x="47" y="65"/>
                    <a:pt x="55" y="69"/>
                    <a:pt x="60" y="73"/>
                  </a:cubicBezTo>
                  <a:cubicBezTo>
                    <a:pt x="58" y="73"/>
                    <a:pt x="56" y="75"/>
                    <a:pt x="55" y="77"/>
                  </a:cubicBezTo>
                  <a:close/>
                  <a:moveTo>
                    <a:pt x="69" y="3"/>
                  </a:moveTo>
                  <a:cubicBezTo>
                    <a:pt x="72" y="1"/>
                    <a:pt x="75" y="2"/>
                    <a:pt x="78" y="4"/>
                  </a:cubicBezTo>
                  <a:cubicBezTo>
                    <a:pt x="80" y="5"/>
                    <a:pt x="80" y="6"/>
                    <a:pt x="79" y="7"/>
                  </a:cubicBezTo>
                  <a:cubicBezTo>
                    <a:pt x="77" y="12"/>
                    <a:pt x="68" y="17"/>
                    <a:pt x="62" y="15"/>
                  </a:cubicBezTo>
                  <a:cubicBezTo>
                    <a:pt x="63" y="13"/>
                    <a:pt x="65" y="6"/>
                    <a:pt x="69" y="3"/>
                  </a:cubicBezTo>
                  <a:close/>
                  <a:moveTo>
                    <a:pt x="52" y="14"/>
                  </a:moveTo>
                  <a:cubicBezTo>
                    <a:pt x="47" y="13"/>
                    <a:pt x="44" y="11"/>
                    <a:pt x="43" y="9"/>
                  </a:cubicBezTo>
                  <a:cubicBezTo>
                    <a:pt x="43" y="8"/>
                    <a:pt x="43" y="6"/>
                    <a:pt x="44" y="5"/>
                  </a:cubicBezTo>
                  <a:cubicBezTo>
                    <a:pt x="44" y="5"/>
                    <a:pt x="46" y="2"/>
                    <a:pt x="50" y="3"/>
                  </a:cubicBezTo>
                  <a:cubicBezTo>
                    <a:pt x="53" y="4"/>
                    <a:pt x="57" y="8"/>
                    <a:pt x="61" y="15"/>
                  </a:cubicBezTo>
                  <a:cubicBezTo>
                    <a:pt x="59" y="15"/>
                    <a:pt x="56" y="14"/>
                    <a:pt x="52" y="14"/>
                  </a:cubicBezTo>
                  <a:close/>
                  <a:moveTo>
                    <a:pt x="69" y="74"/>
                  </a:moveTo>
                  <a:cubicBezTo>
                    <a:pt x="68" y="73"/>
                    <a:pt x="66" y="73"/>
                    <a:pt x="65" y="73"/>
                  </a:cubicBezTo>
                  <a:cubicBezTo>
                    <a:pt x="73" y="68"/>
                    <a:pt x="79" y="68"/>
                    <a:pt x="84" y="71"/>
                  </a:cubicBezTo>
                  <a:cubicBezTo>
                    <a:pt x="79" y="73"/>
                    <a:pt x="73" y="74"/>
                    <a:pt x="69" y="74"/>
                  </a:cubicBezTo>
                  <a:close/>
                  <a:moveTo>
                    <a:pt x="91" y="68"/>
                  </a:moveTo>
                  <a:cubicBezTo>
                    <a:pt x="90" y="67"/>
                    <a:pt x="89" y="67"/>
                    <a:pt x="88" y="66"/>
                  </a:cubicBezTo>
                  <a:cubicBezTo>
                    <a:pt x="79" y="62"/>
                    <a:pt x="70" y="67"/>
                    <a:pt x="64" y="70"/>
                  </a:cubicBezTo>
                  <a:cubicBezTo>
                    <a:pt x="68" y="66"/>
                    <a:pt x="75" y="59"/>
                    <a:pt x="81" y="55"/>
                  </a:cubicBezTo>
                  <a:cubicBezTo>
                    <a:pt x="92" y="48"/>
                    <a:pt x="102" y="47"/>
                    <a:pt x="103" y="54"/>
                  </a:cubicBezTo>
                  <a:cubicBezTo>
                    <a:pt x="105" y="60"/>
                    <a:pt x="99" y="65"/>
                    <a:pt x="91" y="68"/>
                  </a:cubicBezTo>
                  <a:close/>
                </a:path>
              </a:pathLst>
            </a:custGeom>
            <a:solidFill>
              <a:srgbClr val="87A79B"/>
            </a:solidFill>
            <a:ln>
              <a:solidFill>
                <a:srgbClr val="87A79B"/>
              </a:solidFill>
            </a:ln>
          </p:spPr>
          <p:txBody>
            <a:bodyPr bIns="54000" anchor="b"/>
            <a:lstStyle/>
            <a:p>
              <a:pPr algn="ctr">
                <a:defRPr/>
              </a:pPr>
              <a:r>
                <a:rPr lang="en-US" altLang="zh-CN" sz="1500">
                  <a:solidFill>
                    <a:srgbClr val="FBFBFB"/>
                  </a:solidFill>
                  <a:latin typeface="+mj-lt"/>
                  <a:ea typeface="隶书" panose="02010509060101010101" pitchFamily="49" charset="-122"/>
                </a:rPr>
                <a:t>03</a:t>
              </a:r>
              <a:endParaRPr lang="zh-CN" altLang="en-US" sz="1500">
                <a:solidFill>
                  <a:srgbClr val="FBFBFB"/>
                </a:solidFill>
                <a:latin typeface="+mj-lt"/>
                <a:ea typeface="隶书" panose="02010509060101010101" pitchFamily="49" charset="-122"/>
              </a:endParaRPr>
            </a:p>
          </p:txBody>
        </p:sp>
      </p:grpSp>
      <p:grpSp>
        <p:nvGrpSpPr>
          <p:cNvPr id="14" name="组合 13"/>
          <p:cNvGrpSpPr/>
          <p:nvPr/>
        </p:nvGrpSpPr>
        <p:grpSpPr>
          <a:xfrm>
            <a:off x="6778229" y="1361281"/>
            <a:ext cx="440531" cy="1371601"/>
            <a:chOff x="6778229" y="1361281"/>
            <a:chExt cx="440531" cy="1371601"/>
          </a:xfrm>
        </p:grpSpPr>
        <p:cxnSp>
          <p:nvCxnSpPr>
            <p:cNvPr id="66" name="直接连接符 65"/>
            <p:cNvCxnSpPr/>
            <p:nvPr>
              <p:custDataLst>
                <p:tags r:id="rId11"/>
              </p:custDataLst>
            </p:nvPr>
          </p:nvCxnSpPr>
          <p:spPr>
            <a:xfrm flipV="1">
              <a:off x="6992541" y="1361281"/>
              <a:ext cx="0" cy="766763"/>
            </a:xfrm>
            <a:prstGeom prst="line">
              <a:avLst/>
            </a:prstGeom>
            <a:ln>
              <a:solidFill>
                <a:srgbClr val="87A79B"/>
              </a:solidFill>
            </a:ln>
          </p:spPr>
          <p:style>
            <a:lnRef idx="1">
              <a:schemeClr val="accent1"/>
            </a:lnRef>
            <a:fillRef idx="0">
              <a:schemeClr val="accent1"/>
            </a:fillRef>
            <a:effectRef idx="0">
              <a:schemeClr val="accent1"/>
            </a:effectRef>
            <a:fontRef idx="minor">
              <a:schemeClr val="tx1"/>
            </a:fontRef>
          </p:style>
        </p:cxnSp>
        <p:sp>
          <p:nvSpPr>
            <p:cNvPr id="73" name="Freeform 5"/>
            <p:cNvSpPr>
              <a:spLocks noEditPoints="1"/>
            </p:cNvSpPr>
            <p:nvPr>
              <p:custDataLst>
                <p:tags r:id="rId12"/>
              </p:custDataLst>
            </p:nvPr>
          </p:nvSpPr>
          <p:spPr bwMode="auto">
            <a:xfrm>
              <a:off x="6778229" y="2083992"/>
              <a:ext cx="440531" cy="648890"/>
            </a:xfrm>
            <a:custGeom>
              <a:avLst/>
              <a:gdLst>
                <a:gd name="T0" fmla="*/ 364363 w 125"/>
                <a:gd name="T1" fmla="*/ 274938 h 185"/>
                <a:gd name="T2" fmla="*/ 337515 w 125"/>
                <a:gd name="T3" fmla="*/ 171836 h 185"/>
                <a:gd name="T4" fmla="*/ 237795 w 125"/>
                <a:gd name="T5" fmla="*/ 274938 h 185"/>
                <a:gd name="T6" fmla="*/ 276149 w 125"/>
                <a:gd name="T7" fmla="*/ 103102 h 185"/>
                <a:gd name="T8" fmla="*/ 299161 w 125"/>
                <a:gd name="T9" fmla="*/ 145106 h 185"/>
                <a:gd name="T10" fmla="*/ 295326 w 125"/>
                <a:gd name="T11" fmla="*/ 137469 h 185"/>
                <a:gd name="T12" fmla="*/ 249301 w 125"/>
                <a:gd name="T13" fmla="*/ 64916 h 185"/>
                <a:gd name="T14" fmla="*/ 302997 w 125"/>
                <a:gd name="T15" fmla="*/ 11456 h 185"/>
                <a:gd name="T16" fmla="*/ 233959 w 125"/>
                <a:gd name="T17" fmla="*/ 53460 h 185"/>
                <a:gd name="T18" fmla="*/ 191770 w 125"/>
                <a:gd name="T19" fmla="*/ 7637 h 185"/>
                <a:gd name="T20" fmla="*/ 161087 w 125"/>
                <a:gd name="T21" fmla="*/ 34367 h 185"/>
                <a:gd name="T22" fmla="*/ 222453 w 125"/>
                <a:gd name="T23" fmla="*/ 61097 h 185"/>
                <a:gd name="T24" fmla="*/ 180264 w 125"/>
                <a:gd name="T25" fmla="*/ 103102 h 185"/>
                <a:gd name="T26" fmla="*/ 176428 w 125"/>
                <a:gd name="T27" fmla="*/ 129832 h 185"/>
                <a:gd name="T28" fmla="*/ 203276 w 125"/>
                <a:gd name="T29" fmla="*/ 76372 h 185"/>
                <a:gd name="T30" fmla="*/ 233959 w 125"/>
                <a:gd name="T31" fmla="*/ 271119 h 185"/>
                <a:gd name="T32" fmla="*/ 122733 w 125"/>
                <a:gd name="T33" fmla="*/ 160381 h 185"/>
                <a:gd name="T34" fmla="*/ 138074 w 125"/>
                <a:gd name="T35" fmla="*/ 267301 h 185"/>
                <a:gd name="T36" fmla="*/ 0 w 125"/>
                <a:gd name="T37" fmla="*/ 374221 h 185"/>
                <a:gd name="T38" fmla="*/ 15342 w 125"/>
                <a:gd name="T39" fmla="*/ 393314 h 185"/>
                <a:gd name="T40" fmla="*/ 138074 w 125"/>
                <a:gd name="T41" fmla="*/ 290212 h 185"/>
                <a:gd name="T42" fmla="*/ 210947 w 125"/>
                <a:gd name="T43" fmla="*/ 294031 h 185"/>
                <a:gd name="T44" fmla="*/ 207112 w 125"/>
                <a:gd name="T45" fmla="*/ 316942 h 185"/>
                <a:gd name="T46" fmla="*/ 46025 w 125"/>
                <a:gd name="T47" fmla="*/ 511690 h 185"/>
                <a:gd name="T48" fmla="*/ 437236 w 125"/>
                <a:gd name="T49" fmla="*/ 511690 h 185"/>
                <a:gd name="T50" fmla="*/ 272313 w 125"/>
                <a:gd name="T51" fmla="*/ 301668 h 185"/>
                <a:gd name="T52" fmla="*/ 333680 w 125"/>
                <a:gd name="T53" fmla="*/ 278757 h 185"/>
                <a:gd name="T54" fmla="*/ 418059 w 125"/>
                <a:gd name="T55" fmla="*/ 378040 h 185"/>
                <a:gd name="T56" fmla="*/ 448742 w 125"/>
                <a:gd name="T57" fmla="*/ 374221 h 185"/>
                <a:gd name="T58" fmla="*/ 145745 w 125"/>
                <a:gd name="T59" fmla="*/ 259664 h 185"/>
                <a:gd name="T60" fmla="*/ 226289 w 125"/>
                <a:gd name="T61" fmla="*/ 267301 h 185"/>
                <a:gd name="T62" fmla="*/ 210947 w 125"/>
                <a:gd name="T63" fmla="*/ 294031 h 185"/>
                <a:gd name="T64" fmla="*/ 230124 w 125"/>
                <a:gd name="T65" fmla="*/ 278757 h 185"/>
                <a:gd name="T66" fmla="*/ 264643 w 125"/>
                <a:gd name="T67" fmla="*/ 11456 h 185"/>
                <a:gd name="T68" fmla="*/ 302997 w 125"/>
                <a:gd name="T69" fmla="*/ 26730 h 185"/>
                <a:gd name="T70" fmla="*/ 264643 w 125"/>
                <a:gd name="T71" fmla="*/ 11456 h 185"/>
                <a:gd name="T72" fmla="*/ 164922 w 125"/>
                <a:gd name="T73" fmla="*/ 34367 h 185"/>
                <a:gd name="T74" fmla="*/ 191770 w 125"/>
                <a:gd name="T75" fmla="*/ 11456 h 185"/>
                <a:gd name="T76" fmla="*/ 199441 w 125"/>
                <a:gd name="T77" fmla="*/ 53460 h 185"/>
                <a:gd name="T78" fmla="*/ 249301 w 125"/>
                <a:gd name="T79" fmla="*/ 278757 h 185"/>
                <a:gd name="T80" fmla="*/ 264643 w 125"/>
                <a:gd name="T81" fmla="*/ 282575 h 185"/>
                <a:gd name="T82" fmla="*/ 337515 w 125"/>
                <a:gd name="T83" fmla="*/ 252027 h 185"/>
                <a:gd name="T84" fmla="*/ 310667 w 125"/>
                <a:gd name="T85" fmla="*/ 210022 h 185"/>
                <a:gd name="T86" fmla="*/ 349021 w 125"/>
                <a:gd name="T87" fmla="*/ 259664 h 1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25" h="185">
                  <a:moveTo>
                    <a:pt x="125" y="93"/>
                  </a:moveTo>
                  <a:cubicBezTo>
                    <a:pt x="107" y="94"/>
                    <a:pt x="103" y="81"/>
                    <a:pt x="95" y="72"/>
                  </a:cubicBezTo>
                  <a:cubicBezTo>
                    <a:pt x="107" y="69"/>
                    <a:pt x="117" y="63"/>
                    <a:pt x="116" y="53"/>
                  </a:cubicBezTo>
                  <a:cubicBezTo>
                    <a:pt x="115" y="39"/>
                    <a:pt x="101" y="38"/>
                    <a:pt x="88" y="45"/>
                  </a:cubicBezTo>
                  <a:cubicBezTo>
                    <a:pt x="79" y="49"/>
                    <a:pt x="72" y="58"/>
                    <a:pt x="64" y="70"/>
                  </a:cubicBezTo>
                  <a:cubicBezTo>
                    <a:pt x="62" y="72"/>
                    <a:pt x="62" y="72"/>
                    <a:pt x="62" y="72"/>
                  </a:cubicBezTo>
                  <a:cubicBezTo>
                    <a:pt x="62" y="16"/>
                    <a:pt x="62" y="16"/>
                    <a:pt x="62" y="16"/>
                  </a:cubicBezTo>
                  <a:cubicBezTo>
                    <a:pt x="64" y="17"/>
                    <a:pt x="73" y="21"/>
                    <a:pt x="72" y="27"/>
                  </a:cubicBezTo>
                  <a:cubicBezTo>
                    <a:pt x="71" y="33"/>
                    <a:pt x="73" y="35"/>
                    <a:pt x="76" y="37"/>
                  </a:cubicBezTo>
                  <a:cubicBezTo>
                    <a:pt x="77" y="37"/>
                    <a:pt x="77" y="37"/>
                    <a:pt x="78" y="38"/>
                  </a:cubicBezTo>
                  <a:cubicBezTo>
                    <a:pt x="78" y="37"/>
                    <a:pt x="78" y="37"/>
                    <a:pt x="78" y="37"/>
                  </a:cubicBezTo>
                  <a:cubicBezTo>
                    <a:pt x="78" y="36"/>
                    <a:pt x="77" y="36"/>
                    <a:pt x="77" y="36"/>
                  </a:cubicBezTo>
                  <a:cubicBezTo>
                    <a:pt x="74" y="34"/>
                    <a:pt x="73" y="32"/>
                    <a:pt x="73" y="27"/>
                  </a:cubicBezTo>
                  <a:cubicBezTo>
                    <a:pt x="74" y="22"/>
                    <a:pt x="69" y="19"/>
                    <a:pt x="65" y="17"/>
                  </a:cubicBezTo>
                  <a:cubicBezTo>
                    <a:pt x="72" y="16"/>
                    <a:pt x="79" y="12"/>
                    <a:pt x="80" y="8"/>
                  </a:cubicBezTo>
                  <a:cubicBezTo>
                    <a:pt x="81" y="6"/>
                    <a:pt x="81" y="4"/>
                    <a:pt x="79" y="3"/>
                  </a:cubicBezTo>
                  <a:cubicBezTo>
                    <a:pt x="75" y="0"/>
                    <a:pt x="72" y="0"/>
                    <a:pt x="69" y="2"/>
                  </a:cubicBezTo>
                  <a:cubicBezTo>
                    <a:pt x="64" y="5"/>
                    <a:pt x="62" y="11"/>
                    <a:pt x="61" y="14"/>
                  </a:cubicBezTo>
                  <a:cubicBezTo>
                    <a:pt x="61" y="14"/>
                    <a:pt x="61" y="14"/>
                    <a:pt x="61" y="14"/>
                  </a:cubicBezTo>
                  <a:cubicBezTo>
                    <a:pt x="58" y="7"/>
                    <a:pt x="54" y="3"/>
                    <a:pt x="50" y="2"/>
                  </a:cubicBezTo>
                  <a:cubicBezTo>
                    <a:pt x="46" y="1"/>
                    <a:pt x="43" y="4"/>
                    <a:pt x="43" y="4"/>
                  </a:cubicBezTo>
                  <a:cubicBezTo>
                    <a:pt x="42" y="6"/>
                    <a:pt x="41" y="8"/>
                    <a:pt x="42" y="9"/>
                  </a:cubicBezTo>
                  <a:cubicBezTo>
                    <a:pt x="43" y="12"/>
                    <a:pt x="46" y="14"/>
                    <a:pt x="52" y="15"/>
                  </a:cubicBezTo>
                  <a:cubicBezTo>
                    <a:pt x="54" y="15"/>
                    <a:pt x="56" y="16"/>
                    <a:pt x="58" y="16"/>
                  </a:cubicBezTo>
                  <a:cubicBezTo>
                    <a:pt x="56" y="16"/>
                    <a:pt x="54" y="17"/>
                    <a:pt x="52" y="19"/>
                  </a:cubicBezTo>
                  <a:cubicBezTo>
                    <a:pt x="50" y="21"/>
                    <a:pt x="49" y="24"/>
                    <a:pt x="47" y="27"/>
                  </a:cubicBezTo>
                  <a:cubicBezTo>
                    <a:pt x="47" y="29"/>
                    <a:pt x="46" y="32"/>
                    <a:pt x="45" y="34"/>
                  </a:cubicBezTo>
                  <a:cubicBezTo>
                    <a:pt x="46" y="34"/>
                    <a:pt x="46" y="34"/>
                    <a:pt x="46" y="34"/>
                  </a:cubicBezTo>
                  <a:cubicBezTo>
                    <a:pt x="47" y="32"/>
                    <a:pt x="48" y="30"/>
                    <a:pt x="49" y="28"/>
                  </a:cubicBezTo>
                  <a:cubicBezTo>
                    <a:pt x="50" y="24"/>
                    <a:pt x="51" y="22"/>
                    <a:pt x="53" y="20"/>
                  </a:cubicBezTo>
                  <a:cubicBezTo>
                    <a:pt x="55" y="17"/>
                    <a:pt x="59" y="17"/>
                    <a:pt x="61" y="16"/>
                  </a:cubicBezTo>
                  <a:cubicBezTo>
                    <a:pt x="61" y="71"/>
                    <a:pt x="61" y="71"/>
                    <a:pt x="61" y="71"/>
                  </a:cubicBezTo>
                  <a:cubicBezTo>
                    <a:pt x="61" y="71"/>
                    <a:pt x="60" y="71"/>
                    <a:pt x="60" y="71"/>
                  </a:cubicBezTo>
                  <a:cubicBezTo>
                    <a:pt x="57" y="60"/>
                    <a:pt x="49" y="41"/>
                    <a:pt x="32" y="42"/>
                  </a:cubicBezTo>
                  <a:cubicBezTo>
                    <a:pt x="22" y="43"/>
                    <a:pt x="14" y="54"/>
                    <a:pt x="27" y="65"/>
                  </a:cubicBezTo>
                  <a:cubicBezTo>
                    <a:pt x="29" y="67"/>
                    <a:pt x="32" y="68"/>
                    <a:pt x="36" y="70"/>
                  </a:cubicBezTo>
                  <a:cubicBezTo>
                    <a:pt x="36" y="71"/>
                    <a:pt x="35" y="71"/>
                    <a:pt x="35" y="72"/>
                  </a:cubicBezTo>
                  <a:cubicBezTo>
                    <a:pt x="21" y="88"/>
                    <a:pt x="21" y="104"/>
                    <a:pt x="0" y="98"/>
                  </a:cubicBezTo>
                  <a:cubicBezTo>
                    <a:pt x="0" y="98"/>
                    <a:pt x="4" y="104"/>
                    <a:pt x="10" y="104"/>
                  </a:cubicBezTo>
                  <a:cubicBezTo>
                    <a:pt x="10" y="104"/>
                    <a:pt x="7" y="105"/>
                    <a:pt x="4" y="103"/>
                  </a:cubicBezTo>
                  <a:cubicBezTo>
                    <a:pt x="4" y="103"/>
                    <a:pt x="10" y="111"/>
                    <a:pt x="19" y="105"/>
                  </a:cubicBezTo>
                  <a:cubicBezTo>
                    <a:pt x="28" y="100"/>
                    <a:pt x="28" y="93"/>
                    <a:pt x="36" y="76"/>
                  </a:cubicBezTo>
                  <a:cubicBezTo>
                    <a:pt x="37" y="74"/>
                    <a:pt x="38" y="73"/>
                    <a:pt x="39" y="71"/>
                  </a:cubicBezTo>
                  <a:cubicBezTo>
                    <a:pt x="43" y="73"/>
                    <a:pt x="49" y="75"/>
                    <a:pt x="55" y="77"/>
                  </a:cubicBezTo>
                  <a:cubicBezTo>
                    <a:pt x="55" y="78"/>
                    <a:pt x="54" y="78"/>
                    <a:pt x="54" y="79"/>
                  </a:cubicBezTo>
                  <a:cubicBezTo>
                    <a:pt x="54" y="83"/>
                    <a:pt x="54" y="83"/>
                    <a:pt x="54" y="83"/>
                  </a:cubicBezTo>
                  <a:cubicBezTo>
                    <a:pt x="54" y="84"/>
                    <a:pt x="54" y="84"/>
                    <a:pt x="54" y="84"/>
                  </a:cubicBezTo>
                  <a:cubicBezTo>
                    <a:pt x="30" y="88"/>
                    <a:pt x="12" y="109"/>
                    <a:pt x="12" y="134"/>
                  </a:cubicBezTo>
                  <a:cubicBezTo>
                    <a:pt x="12" y="162"/>
                    <a:pt x="35" y="185"/>
                    <a:pt x="63" y="185"/>
                  </a:cubicBezTo>
                  <a:cubicBezTo>
                    <a:pt x="91" y="185"/>
                    <a:pt x="114" y="162"/>
                    <a:pt x="114" y="134"/>
                  </a:cubicBezTo>
                  <a:cubicBezTo>
                    <a:pt x="114" y="109"/>
                    <a:pt x="95" y="88"/>
                    <a:pt x="71" y="84"/>
                  </a:cubicBezTo>
                  <a:cubicBezTo>
                    <a:pt x="71" y="79"/>
                    <a:pt x="71" y="79"/>
                    <a:pt x="71" y="79"/>
                  </a:cubicBezTo>
                  <a:cubicBezTo>
                    <a:pt x="71" y="78"/>
                    <a:pt x="71" y="76"/>
                    <a:pt x="70" y="75"/>
                  </a:cubicBezTo>
                  <a:cubicBezTo>
                    <a:pt x="75" y="75"/>
                    <a:pt x="81" y="74"/>
                    <a:pt x="87" y="73"/>
                  </a:cubicBezTo>
                  <a:cubicBezTo>
                    <a:pt x="91" y="76"/>
                    <a:pt x="93" y="80"/>
                    <a:pt x="95" y="83"/>
                  </a:cubicBezTo>
                  <a:cubicBezTo>
                    <a:pt x="99" y="90"/>
                    <a:pt x="100" y="95"/>
                    <a:pt x="109" y="99"/>
                  </a:cubicBezTo>
                  <a:cubicBezTo>
                    <a:pt x="115" y="102"/>
                    <a:pt x="122" y="98"/>
                    <a:pt x="122" y="98"/>
                  </a:cubicBezTo>
                  <a:cubicBezTo>
                    <a:pt x="119" y="99"/>
                    <a:pt x="117" y="98"/>
                    <a:pt x="117" y="98"/>
                  </a:cubicBezTo>
                  <a:cubicBezTo>
                    <a:pt x="123" y="97"/>
                    <a:pt x="125" y="93"/>
                    <a:pt x="125" y="93"/>
                  </a:cubicBezTo>
                  <a:close/>
                  <a:moveTo>
                    <a:pt x="38" y="68"/>
                  </a:moveTo>
                  <a:cubicBezTo>
                    <a:pt x="31" y="64"/>
                    <a:pt x="26" y="58"/>
                    <a:pt x="28" y="53"/>
                  </a:cubicBezTo>
                  <a:cubicBezTo>
                    <a:pt x="30" y="47"/>
                    <a:pt x="47" y="46"/>
                    <a:pt x="59" y="70"/>
                  </a:cubicBezTo>
                  <a:cubicBezTo>
                    <a:pt x="54" y="66"/>
                    <a:pt x="46" y="62"/>
                    <a:pt x="38" y="68"/>
                  </a:cubicBezTo>
                  <a:close/>
                  <a:moveTo>
                    <a:pt x="55" y="77"/>
                  </a:moveTo>
                  <a:cubicBezTo>
                    <a:pt x="51" y="75"/>
                    <a:pt x="46" y="73"/>
                    <a:pt x="41" y="70"/>
                  </a:cubicBezTo>
                  <a:cubicBezTo>
                    <a:pt x="47" y="65"/>
                    <a:pt x="55" y="69"/>
                    <a:pt x="60" y="73"/>
                  </a:cubicBezTo>
                  <a:cubicBezTo>
                    <a:pt x="58" y="73"/>
                    <a:pt x="56" y="75"/>
                    <a:pt x="55" y="77"/>
                  </a:cubicBezTo>
                  <a:close/>
                  <a:moveTo>
                    <a:pt x="69" y="3"/>
                  </a:moveTo>
                  <a:cubicBezTo>
                    <a:pt x="72" y="1"/>
                    <a:pt x="75" y="2"/>
                    <a:pt x="78" y="4"/>
                  </a:cubicBezTo>
                  <a:cubicBezTo>
                    <a:pt x="80" y="5"/>
                    <a:pt x="80" y="6"/>
                    <a:pt x="79" y="7"/>
                  </a:cubicBezTo>
                  <a:cubicBezTo>
                    <a:pt x="77" y="12"/>
                    <a:pt x="68" y="17"/>
                    <a:pt x="62" y="15"/>
                  </a:cubicBezTo>
                  <a:cubicBezTo>
                    <a:pt x="63" y="13"/>
                    <a:pt x="65" y="6"/>
                    <a:pt x="69" y="3"/>
                  </a:cubicBezTo>
                  <a:close/>
                  <a:moveTo>
                    <a:pt x="52" y="14"/>
                  </a:moveTo>
                  <a:cubicBezTo>
                    <a:pt x="47" y="13"/>
                    <a:pt x="44" y="11"/>
                    <a:pt x="43" y="9"/>
                  </a:cubicBezTo>
                  <a:cubicBezTo>
                    <a:pt x="43" y="8"/>
                    <a:pt x="43" y="6"/>
                    <a:pt x="44" y="5"/>
                  </a:cubicBezTo>
                  <a:cubicBezTo>
                    <a:pt x="44" y="5"/>
                    <a:pt x="46" y="2"/>
                    <a:pt x="50" y="3"/>
                  </a:cubicBezTo>
                  <a:cubicBezTo>
                    <a:pt x="53" y="4"/>
                    <a:pt x="57" y="8"/>
                    <a:pt x="61" y="15"/>
                  </a:cubicBezTo>
                  <a:cubicBezTo>
                    <a:pt x="59" y="15"/>
                    <a:pt x="56" y="14"/>
                    <a:pt x="52" y="14"/>
                  </a:cubicBezTo>
                  <a:close/>
                  <a:moveTo>
                    <a:pt x="69" y="74"/>
                  </a:moveTo>
                  <a:cubicBezTo>
                    <a:pt x="68" y="73"/>
                    <a:pt x="66" y="73"/>
                    <a:pt x="65" y="73"/>
                  </a:cubicBezTo>
                  <a:cubicBezTo>
                    <a:pt x="73" y="68"/>
                    <a:pt x="79" y="68"/>
                    <a:pt x="84" y="71"/>
                  </a:cubicBezTo>
                  <a:cubicBezTo>
                    <a:pt x="79" y="73"/>
                    <a:pt x="73" y="74"/>
                    <a:pt x="69" y="74"/>
                  </a:cubicBezTo>
                  <a:close/>
                  <a:moveTo>
                    <a:pt x="91" y="68"/>
                  </a:moveTo>
                  <a:cubicBezTo>
                    <a:pt x="90" y="67"/>
                    <a:pt x="89" y="67"/>
                    <a:pt x="88" y="66"/>
                  </a:cubicBezTo>
                  <a:cubicBezTo>
                    <a:pt x="79" y="62"/>
                    <a:pt x="70" y="67"/>
                    <a:pt x="64" y="70"/>
                  </a:cubicBezTo>
                  <a:cubicBezTo>
                    <a:pt x="68" y="66"/>
                    <a:pt x="75" y="59"/>
                    <a:pt x="81" y="55"/>
                  </a:cubicBezTo>
                  <a:cubicBezTo>
                    <a:pt x="92" y="48"/>
                    <a:pt x="102" y="47"/>
                    <a:pt x="103" y="54"/>
                  </a:cubicBezTo>
                  <a:cubicBezTo>
                    <a:pt x="105" y="60"/>
                    <a:pt x="99" y="65"/>
                    <a:pt x="91" y="68"/>
                  </a:cubicBezTo>
                  <a:close/>
                </a:path>
              </a:pathLst>
            </a:custGeom>
            <a:solidFill>
              <a:srgbClr val="87A79B"/>
            </a:solidFill>
            <a:ln>
              <a:solidFill>
                <a:srgbClr val="87A79B"/>
              </a:solidFill>
            </a:ln>
          </p:spPr>
          <p:txBody>
            <a:bodyPr bIns="54000" anchor="b"/>
            <a:lstStyle/>
            <a:p>
              <a:pPr algn="ctr">
                <a:defRPr/>
              </a:pPr>
              <a:r>
                <a:rPr lang="en-US" altLang="zh-CN" sz="1500" dirty="0">
                  <a:solidFill>
                    <a:srgbClr val="FBFBFB"/>
                  </a:solidFill>
                  <a:latin typeface="+mj-lt"/>
                  <a:ea typeface="隶书" panose="02010509060101010101" pitchFamily="49" charset="-122"/>
                </a:rPr>
                <a:t>04</a:t>
              </a:r>
              <a:endParaRPr lang="zh-CN" altLang="en-US" sz="1500" dirty="0">
                <a:solidFill>
                  <a:srgbClr val="FBFBFB"/>
                </a:solidFill>
                <a:latin typeface="+mj-lt"/>
                <a:ea typeface="隶书" panose="02010509060101010101" pitchFamily="49" charset="-122"/>
              </a:endParaRPr>
            </a:p>
          </p:txBody>
        </p:sp>
      </p:grpSp>
      <p:grpSp>
        <p:nvGrpSpPr>
          <p:cNvPr id="8" name="组合 7"/>
          <p:cNvGrpSpPr/>
          <p:nvPr/>
        </p:nvGrpSpPr>
        <p:grpSpPr>
          <a:xfrm>
            <a:off x="1587104" y="1346994"/>
            <a:ext cx="2008584" cy="3190132"/>
            <a:chOff x="1587104" y="1346994"/>
            <a:chExt cx="2008584" cy="3190132"/>
          </a:xfrm>
          <a:solidFill>
            <a:srgbClr val="87A79B"/>
          </a:solidFill>
        </p:grpSpPr>
        <p:cxnSp>
          <p:nvCxnSpPr>
            <p:cNvPr id="69" name="直接连接符 68"/>
            <p:cNvCxnSpPr/>
            <p:nvPr>
              <p:custDataLst>
                <p:tags r:id="rId7"/>
              </p:custDataLst>
            </p:nvPr>
          </p:nvCxnSpPr>
          <p:spPr>
            <a:xfrm flipV="1">
              <a:off x="2599135" y="1346994"/>
              <a:ext cx="0" cy="114300"/>
            </a:xfrm>
            <a:prstGeom prst="line">
              <a:avLst/>
            </a:prstGeom>
            <a:grpFill/>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4" name="Freeform 15"/>
            <p:cNvSpPr>
              <a:spLocks noEditPoints="1"/>
            </p:cNvSpPr>
            <p:nvPr>
              <p:custDataLst>
                <p:tags r:id="rId8"/>
              </p:custDataLst>
            </p:nvPr>
          </p:nvSpPr>
          <p:spPr bwMode="auto">
            <a:xfrm>
              <a:off x="1632348" y="1461294"/>
              <a:ext cx="1935956" cy="1935956"/>
            </a:xfrm>
            <a:custGeom>
              <a:avLst/>
              <a:gdLst>
                <a:gd name="T0" fmla="*/ 2147483646 w 2447"/>
                <a:gd name="T1" fmla="*/ 2147483646 h 2451"/>
                <a:gd name="T2" fmla="*/ 2147483646 w 2447"/>
                <a:gd name="T3" fmla="*/ 2147483646 h 2451"/>
                <a:gd name="T4" fmla="*/ 2147483646 w 2447"/>
                <a:gd name="T5" fmla="*/ 2147483646 h 2451"/>
                <a:gd name="T6" fmla="*/ 2147483646 w 2447"/>
                <a:gd name="T7" fmla="*/ 2147483646 h 2451"/>
                <a:gd name="T8" fmla="*/ 2147483646 w 2447"/>
                <a:gd name="T9" fmla="*/ 2147483646 h 2451"/>
                <a:gd name="T10" fmla="*/ 2147483646 w 2447"/>
                <a:gd name="T11" fmla="*/ 2147483646 h 2451"/>
                <a:gd name="T12" fmla="*/ 2147483646 w 2447"/>
                <a:gd name="T13" fmla="*/ 2147483646 h 2451"/>
                <a:gd name="T14" fmla="*/ 2147483646 w 2447"/>
                <a:gd name="T15" fmla="*/ 2147483646 h 2451"/>
                <a:gd name="T16" fmla="*/ 2147483646 w 2447"/>
                <a:gd name="T17" fmla="*/ 2147483646 h 2451"/>
                <a:gd name="T18" fmla="*/ 2147483646 w 2447"/>
                <a:gd name="T19" fmla="*/ 2147483646 h 2451"/>
                <a:gd name="T20" fmla="*/ 2147483646 w 2447"/>
                <a:gd name="T21" fmla="*/ 2147483646 h 2451"/>
                <a:gd name="T22" fmla="*/ 2147483646 w 2447"/>
                <a:gd name="T23" fmla="*/ 2147483646 h 2451"/>
                <a:gd name="T24" fmla="*/ 2147483646 w 2447"/>
                <a:gd name="T25" fmla="*/ 2147483646 h 2451"/>
                <a:gd name="T26" fmla="*/ 2147483646 w 2447"/>
                <a:gd name="T27" fmla="*/ 2147483646 h 2451"/>
                <a:gd name="T28" fmla="*/ 2147483646 w 2447"/>
                <a:gd name="T29" fmla="*/ 2147483646 h 2451"/>
                <a:gd name="T30" fmla="*/ 2147483646 w 2447"/>
                <a:gd name="T31" fmla="*/ 2147483646 h 2451"/>
                <a:gd name="T32" fmla="*/ 2147483646 w 2447"/>
                <a:gd name="T33" fmla="*/ 2147483646 h 2451"/>
                <a:gd name="T34" fmla="*/ 2147483646 w 2447"/>
                <a:gd name="T35" fmla="*/ 0 h 2451"/>
                <a:gd name="T36" fmla="*/ 2147483646 w 2447"/>
                <a:gd name="T37" fmla="*/ 2147483646 h 2451"/>
                <a:gd name="T38" fmla="*/ 2147483646 w 2447"/>
                <a:gd name="T39" fmla="*/ 2147483646 h 2451"/>
                <a:gd name="T40" fmla="*/ 2147483646 w 2447"/>
                <a:gd name="T41" fmla="*/ 2147483646 h 2451"/>
                <a:gd name="T42" fmla="*/ 2147483646 w 2447"/>
                <a:gd name="T43" fmla="*/ 2147483646 h 2451"/>
                <a:gd name="T44" fmla="*/ 2147483646 w 2447"/>
                <a:gd name="T45" fmla="*/ 2147483646 h 2451"/>
                <a:gd name="T46" fmla="*/ 2147483646 w 2447"/>
                <a:gd name="T47" fmla="*/ 2147483646 h 2451"/>
                <a:gd name="T48" fmla="*/ 2147483646 w 2447"/>
                <a:gd name="T49" fmla="*/ 2147483646 h 2451"/>
                <a:gd name="T50" fmla="*/ 2147483646 w 2447"/>
                <a:gd name="T51" fmla="*/ 2147483646 h 2451"/>
                <a:gd name="T52" fmla="*/ 2147483646 w 2447"/>
                <a:gd name="T53" fmla="*/ 2147483646 h 2451"/>
                <a:gd name="T54" fmla="*/ 2147483646 w 2447"/>
                <a:gd name="T55" fmla="*/ 2147483646 h 2451"/>
                <a:gd name="T56" fmla="*/ 2147483646 w 2447"/>
                <a:gd name="T57" fmla="*/ 2147483646 h 2451"/>
                <a:gd name="T58" fmla="*/ 2147483646 w 2447"/>
                <a:gd name="T59" fmla="*/ 2147483646 h 2451"/>
                <a:gd name="T60" fmla="*/ 2147483646 w 2447"/>
                <a:gd name="T61" fmla="*/ 2147483646 h 2451"/>
                <a:gd name="T62" fmla="*/ 2147483646 w 2447"/>
                <a:gd name="T63" fmla="*/ 2147483646 h 2451"/>
                <a:gd name="T64" fmla="*/ 2147483646 w 2447"/>
                <a:gd name="T65" fmla="*/ 2147483646 h 2451"/>
                <a:gd name="T66" fmla="*/ 2147483646 w 2447"/>
                <a:gd name="T67" fmla="*/ 2147483646 h 2451"/>
                <a:gd name="T68" fmla="*/ 2147483646 w 2447"/>
                <a:gd name="T69" fmla="*/ 2147483646 h 2451"/>
                <a:gd name="T70" fmla="*/ 2147483646 w 2447"/>
                <a:gd name="T71" fmla="*/ 2147483646 h 2451"/>
                <a:gd name="T72" fmla="*/ 2147483646 w 2447"/>
                <a:gd name="T73" fmla="*/ 2147483646 h 2451"/>
                <a:gd name="T74" fmla="*/ 2147483646 w 2447"/>
                <a:gd name="T75" fmla="*/ 2147483646 h 2451"/>
                <a:gd name="T76" fmla="*/ 2147483646 w 2447"/>
                <a:gd name="T77" fmla="*/ 2147483646 h 2451"/>
                <a:gd name="T78" fmla="*/ 2147483646 w 2447"/>
                <a:gd name="T79" fmla="*/ 2147483646 h 2451"/>
                <a:gd name="T80" fmla="*/ 2147483646 w 2447"/>
                <a:gd name="T81" fmla="*/ 2147483646 h 2451"/>
                <a:gd name="T82" fmla="*/ 2147483646 w 2447"/>
                <a:gd name="T83" fmla="*/ 2147483646 h 2451"/>
                <a:gd name="T84" fmla="*/ 2147483646 w 2447"/>
                <a:gd name="T85" fmla="*/ 2147483646 h 2451"/>
                <a:gd name="T86" fmla="*/ 2147483646 w 2447"/>
                <a:gd name="T87" fmla="*/ 2147483646 h 2451"/>
                <a:gd name="T88" fmla="*/ 2147483646 w 2447"/>
                <a:gd name="T89" fmla="*/ 2147483646 h 2451"/>
                <a:gd name="T90" fmla="*/ 2147483646 w 2447"/>
                <a:gd name="T91" fmla="*/ 2147483646 h 2451"/>
                <a:gd name="T92" fmla="*/ 2147483646 w 2447"/>
                <a:gd name="T93" fmla="*/ 2147483646 h 2451"/>
                <a:gd name="T94" fmla="*/ 2147483646 w 2447"/>
                <a:gd name="T95" fmla="*/ 2147483646 h 2451"/>
                <a:gd name="T96" fmla="*/ 2147483646 w 2447"/>
                <a:gd name="T97" fmla="*/ 2147483646 h 2451"/>
                <a:gd name="T98" fmla="*/ 2147483646 w 2447"/>
                <a:gd name="T99" fmla="*/ 2147483646 h 2451"/>
                <a:gd name="T100" fmla="*/ 2147483646 w 2447"/>
                <a:gd name="T101" fmla="*/ 2147483646 h 2451"/>
                <a:gd name="T102" fmla="*/ 2147483646 w 2447"/>
                <a:gd name="T103" fmla="*/ 2147483646 h 2451"/>
                <a:gd name="T104" fmla="*/ 2147483646 w 2447"/>
                <a:gd name="T105" fmla="*/ 2147483646 h 2451"/>
                <a:gd name="T106" fmla="*/ 2147483646 w 2447"/>
                <a:gd name="T107" fmla="*/ 2147483646 h 2451"/>
                <a:gd name="T108" fmla="*/ 2147483646 w 2447"/>
                <a:gd name="T109" fmla="*/ 2147483646 h 2451"/>
                <a:gd name="T110" fmla="*/ 2147483646 w 2447"/>
                <a:gd name="T111" fmla="*/ 2147483646 h 2451"/>
                <a:gd name="T112" fmla="*/ 2147483646 w 2447"/>
                <a:gd name="T113" fmla="*/ 2147483646 h 2451"/>
                <a:gd name="T114" fmla="*/ 2147483646 w 2447"/>
                <a:gd name="T115" fmla="*/ 2147483646 h 24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447" h="2451">
                  <a:moveTo>
                    <a:pt x="11" y="1257"/>
                  </a:moveTo>
                  <a:cubicBezTo>
                    <a:pt x="28" y="1255"/>
                    <a:pt x="44" y="1256"/>
                    <a:pt x="51" y="1257"/>
                  </a:cubicBezTo>
                  <a:cubicBezTo>
                    <a:pt x="41" y="1232"/>
                    <a:pt x="41" y="1209"/>
                    <a:pt x="40" y="1193"/>
                  </a:cubicBezTo>
                  <a:cubicBezTo>
                    <a:pt x="29" y="1189"/>
                    <a:pt x="14" y="1186"/>
                    <a:pt x="0" y="1180"/>
                  </a:cubicBezTo>
                  <a:cubicBezTo>
                    <a:pt x="15" y="1166"/>
                    <a:pt x="15" y="1166"/>
                    <a:pt x="15" y="1166"/>
                  </a:cubicBezTo>
                  <a:cubicBezTo>
                    <a:pt x="23" y="1168"/>
                    <a:pt x="30" y="1169"/>
                    <a:pt x="36" y="1168"/>
                  </a:cubicBezTo>
                  <a:cubicBezTo>
                    <a:pt x="35" y="1161"/>
                    <a:pt x="33" y="1156"/>
                    <a:pt x="31" y="1150"/>
                  </a:cubicBezTo>
                  <a:cubicBezTo>
                    <a:pt x="42" y="1139"/>
                    <a:pt x="42" y="1139"/>
                    <a:pt x="42" y="1139"/>
                  </a:cubicBezTo>
                  <a:cubicBezTo>
                    <a:pt x="48" y="1146"/>
                    <a:pt x="54" y="1155"/>
                    <a:pt x="62" y="1165"/>
                  </a:cubicBezTo>
                  <a:cubicBezTo>
                    <a:pt x="75" y="1158"/>
                    <a:pt x="98" y="1144"/>
                    <a:pt x="123" y="1151"/>
                  </a:cubicBezTo>
                  <a:cubicBezTo>
                    <a:pt x="139" y="1129"/>
                    <a:pt x="142" y="1088"/>
                    <a:pt x="136" y="1049"/>
                  </a:cubicBezTo>
                  <a:cubicBezTo>
                    <a:pt x="157" y="1028"/>
                    <a:pt x="157" y="1028"/>
                    <a:pt x="157" y="1028"/>
                  </a:cubicBezTo>
                  <a:cubicBezTo>
                    <a:pt x="155" y="1064"/>
                    <a:pt x="155" y="1097"/>
                    <a:pt x="153" y="1134"/>
                  </a:cubicBezTo>
                  <a:cubicBezTo>
                    <a:pt x="197" y="1123"/>
                    <a:pt x="227" y="1132"/>
                    <a:pt x="261" y="1156"/>
                  </a:cubicBezTo>
                  <a:cubicBezTo>
                    <a:pt x="263" y="1132"/>
                    <a:pt x="266" y="1109"/>
                    <a:pt x="270" y="1086"/>
                  </a:cubicBezTo>
                  <a:cubicBezTo>
                    <a:pt x="252" y="1083"/>
                    <a:pt x="252" y="1083"/>
                    <a:pt x="223" y="1072"/>
                  </a:cubicBezTo>
                  <a:cubicBezTo>
                    <a:pt x="209" y="1063"/>
                    <a:pt x="167" y="1039"/>
                    <a:pt x="162" y="1023"/>
                  </a:cubicBezTo>
                  <a:cubicBezTo>
                    <a:pt x="176" y="1010"/>
                    <a:pt x="176" y="1010"/>
                    <a:pt x="176" y="1010"/>
                  </a:cubicBezTo>
                  <a:cubicBezTo>
                    <a:pt x="199" y="1035"/>
                    <a:pt x="232" y="1056"/>
                    <a:pt x="249" y="1056"/>
                  </a:cubicBezTo>
                  <a:cubicBezTo>
                    <a:pt x="252" y="1044"/>
                    <a:pt x="229" y="1009"/>
                    <a:pt x="205" y="982"/>
                  </a:cubicBezTo>
                  <a:cubicBezTo>
                    <a:pt x="216" y="971"/>
                    <a:pt x="216" y="971"/>
                    <a:pt x="216" y="971"/>
                  </a:cubicBezTo>
                  <a:cubicBezTo>
                    <a:pt x="242" y="998"/>
                    <a:pt x="269" y="1030"/>
                    <a:pt x="274" y="1051"/>
                  </a:cubicBezTo>
                  <a:cubicBezTo>
                    <a:pt x="275" y="1050"/>
                    <a:pt x="276" y="1045"/>
                    <a:pt x="279" y="1038"/>
                  </a:cubicBezTo>
                  <a:cubicBezTo>
                    <a:pt x="288" y="996"/>
                    <a:pt x="300" y="956"/>
                    <a:pt x="315" y="916"/>
                  </a:cubicBezTo>
                  <a:cubicBezTo>
                    <a:pt x="321" y="895"/>
                    <a:pt x="325" y="879"/>
                    <a:pt x="327" y="873"/>
                  </a:cubicBezTo>
                  <a:cubicBezTo>
                    <a:pt x="326" y="874"/>
                    <a:pt x="322" y="875"/>
                    <a:pt x="317" y="874"/>
                  </a:cubicBezTo>
                  <a:cubicBezTo>
                    <a:pt x="432" y="763"/>
                    <a:pt x="432" y="763"/>
                    <a:pt x="432" y="763"/>
                  </a:cubicBezTo>
                  <a:cubicBezTo>
                    <a:pt x="344" y="898"/>
                    <a:pt x="294" y="1057"/>
                    <a:pt x="294" y="1227"/>
                  </a:cubicBezTo>
                  <a:cubicBezTo>
                    <a:pt x="294" y="1386"/>
                    <a:pt x="338" y="1536"/>
                    <a:pt x="416" y="1665"/>
                  </a:cubicBezTo>
                  <a:cubicBezTo>
                    <a:pt x="333" y="1582"/>
                    <a:pt x="333" y="1582"/>
                    <a:pt x="333" y="1582"/>
                  </a:cubicBezTo>
                  <a:cubicBezTo>
                    <a:pt x="328" y="1570"/>
                    <a:pt x="323" y="1559"/>
                    <a:pt x="319" y="1547"/>
                  </a:cubicBezTo>
                  <a:cubicBezTo>
                    <a:pt x="318" y="1553"/>
                    <a:pt x="317" y="1558"/>
                    <a:pt x="315" y="1564"/>
                  </a:cubicBezTo>
                  <a:cubicBezTo>
                    <a:pt x="299" y="1547"/>
                    <a:pt x="299" y="1547"/>
                    <a:pt x="299" y="1547"/>
                  </a:cubicBezTo>
                  <a:cubicBezTo>
                    <a:pt x="301" y="1535"/>
                    <a:pt x="300" y="1525"/>
                    <a:pt x="296" y="1521"/>
                  </a:cubicBezTo>
                  <a:cubicBezTo>
                    <a:pt x="292" y="1525"/>
                    <a:pt x="288" y="1528"/>
                    <a:pt x="283" y="1532"/>
                  </a:cubicBezTo>
                  <a:cubicBezTo>
                    <a:pt x="269" y="1517"/>
                    <a:pt x="269" y="1517"/>
                    <a:pt x="269" y="1517"/>
                  </a:cubicBezTo>
                  <a:cubicBezTo>
                    <a:pt x="280" y="1507"/>
                    <a:pt x="291" y="1498"/>
                    <a:pt x="299" y="1492"/>
                  </a:cubicBezTo>
                  <a:cubicBezTo>
                    <a:pt x="294" y="1475"/>
                    <a:pt x="289" y="1458"/>
                    <a:pt x="285" y="1441"/>
                  </a:cubicBezTo>
                  <a:cubicBezTo>
                    <a:pt x="270" y="1460"/>
                    <a:pt x="252" y="1471"/>
                    <a:pt x="231" y="1479"/>
                  </a:cubicBezTo>
                  <a:cubicBezTo>
                    <a:pt x="217" y="1465"/>
                    <a:pt x="217" y="1465"/>
                    <a:pt x="217" y="1465"/>
                  </a:cubicBezTo>
                  <a:cubicBezTo>
                    <a:pt x="245" y="1456"/>
                    <a:pt x="263" y="1441"/>
                    <a:pt x="278" y="1412"/>
                  </a:cubicBezTo>
                  <a:cubicBezTo>
                    <a:pt x="272" y="1382"/>
                    <a:pt x="267" y="1352"/>
                    <a:pt x="264" y="1322"/>
                  </a:cubicBezTo>
                  <a:cubicBezTo>
                    <a:pt x="249" y="1340"/>
                    <a:pt x="223" y="1353"/>
                    <a:pt x="183" y="1353"/>
                  </a:cubicBezTo>
                  <a:cubicBezTo>
                    <a:pt x="185" y="1380"/>
                    <a:pt x="186" y="1409"/>
                    <a:pt x="189" y="1437"/>
                  </a:cubicBezTo>
                  <a:cubicBezTo>
                    <a:pt x="167" y="1414"/>
                    <a:pt x="167" y="1414"/>
                    <a:pt x="167" y="1414"/>
                  </a:cubicBezTo>
                  <a:cubicBezTo>
                    <a:pt x="167" y="1411"/>
                    <a:pt x="168" y="1407"/>
                    <a:pt x="168" y="1404"/>
                  </a:cubicBezTo>
                  <a:cubicBezTo>
                    <a:pt x="168" y="1388"/>
                    <a:pt x="165" y="1368"/>
                    <a:pt x="157" y="1354"/>
                  </a:cubicBezTo>
                  <a:cubicBezTo>
                    <a:pt x="149" y="1365"/>
                    <a:pt x="144" y="1377"/>
                    <a:pt x="144" y="1391"/>
                  </a:cubicBezTo>
                  <a:cubicBezTo>
                    <a:pt x="64" y="1310"/>
                    <a:pt x="64" y="1310"/>
                    <a:pt x="64" y="1310"/>
                  </a:cubicBezTo>
                  <a:cubicBezTo>
                    <a:pt x="66" y="1309"/>
                    <a:pt x="67" y="1307"/>
                    <a:pt x="67" y="1304"/>
                  </a:cubicBezTo>
                  <a:cubicBezTo>
                    <a:pt x="64" y="1302"/>
                    <a:pt x="60" y="1302"/>
                    <a:pt x="55" y="1301"/>
                  </a:cubicBezTo>
                  <a:cubicBezTo>
                    <a:pt x="42" y="1289"/>
                    <a:pt x="42" y="1289"/>
                    <a:pt x="42" y="1289"/>
                  </a:cubicBezTo>
                  <a:cubicBezTo>
                    <a:pt x="46" y="1287"/>
                    <a:pt x="49" y="1284"/>
                    <a:pt x="53" y="1280"/>
                  </a:cubicBezTo>
                  <a:cubicBezTo>
                    <a:pt x="44" y="1277"/>
                    <a:pt x="36" y="1275"/>
                    <a:pt x="28" y="1275"/>
                  </a:cubicBezTo>
                  <a:cubicBezTo>
                    <a:pt x="11" y="1257"/>
                    <a:pt x="11" y="1257"/>
                    <a:pt x="11" y="1257"/>
                  </a:cubicBezTo>
                  <a:close/>
                  <a:moveTo>
                    <a:pt x="714" y="1965"/>
                  </a:moveTo>
                  <a:cubicBezTo>
                    <a:pt x="858" y="2054"/>
                    <a:pt x="1029" y="2105"/>
                    <a:pt x="1213" y="2105"/>
                  </a:cubicBezTo>
                  <a:cubicBezTo>
                    <a:pt x="1382" y="2105"/>
                    <a:pt x="1541" y="2061"/>
                    <a:pt x="1677" y="1985"/>
                  </a:cubicBezTo>
                  <a:cubicBezTo>
                    <a:pt x="1598" y="2062"/>
                    <a:pt x="1598" y="2062"/>
                    <a:pt x="1598" y="2062"/>
                  </a:cubicBezTo>
                  <a:cubicBezTo>
                    <a:pt x="1586" y="2067"/>
                    <a:pt x="1574" y="2072"/>
                    <a:pt x="1562" y="2076"/>
                  </a:cubicBezTo>
                  <a:cubicBezTo>
                    <a:pt x="1569" y="2076"/>
                    <a:pt x="1576" y="2076"/>
                    <a:pt x="1583" y="2076"/>
                  </a:cubicBezTo>
                  <a:cubicBezTo>
                    <a:pt x="1553" y="2106"/>
                    <a:pt x="1553" y="2106"/>
                    <a:pt x="1553" y="2106"/>
                  </a:cubicBezTo>
                  <a:cubicBezTo>
                    <a:pt x="1551" y="2103"/>
                    <a:pt x="1550" y="2100"/>
                    <a:pt x="1549" y="2097"/>
                  </a:cubicBezTo>
                  <a:cubicBezTo>
                    <a:pt x="1545" y="2095"/>
                    <a:pt x="1534" y="2092"/>
                    <a:pt x="1530" y="2088"/>
                  </a:cubicBezTo>
                  <a:cubicBezTo>
                    <a:pt x="1482" y="2104"/>
                    <a:pt x="1433" y="2116"/>
                    <a:pt x="1383" y="2125"/>
                  </a:cubicBezTo>
                  <a:cubicBezTo>
                    <a:pt x="1398" y="2146"/>
                    <a:pt x="1402" y="2161"/>
                    <a:pt x="1402" y="2189"/>
                  </a:cubicBezTo>
                  <a:cubicBezTo>
                    <a:pt x="1407" y="2189"/>
                    <a:pt x="1408" y="2187"/>
                    <a:pt x="1433" y="2186"/>
                  </a:cubicBezTo>
                  <a:cubicBezTo>
                    <a:pt x="1435" y="2183"/>
                    <a:pt x="1438" y="2181"/>
                    <a:pt x="1431" y="2176"/>
                  </a:cubicBezTo>
                  <a:cubicBezTo>
                    <a:pt x="1449" y="2172"/>
                    <a:pt x="1464" y="2173"/>
                    <a:pt x="1478" y="2178"/>
                  </a:cubicBezTo>
                  <a:cubicBezTo>
                    <a:pt x="1462" y="2194"/>
                    <a:pt x="1462" y="2194"/>
                    <a:pt x="1462" y="2194"/>
                  </a:cubicBezTo>
                  <a:cubicBezTo>
                    <a:pt x="1444" y="2190"/>
                    <a:pt x="1428" y="2195"/>
                    <a:pt x="1408" y="2220"/>
                  </a:cubicBezTo>
                  <a:cubicBezTo>
                    <a:pt x="1416" y="2219"/>
                    <a:pt x="1424" y="2220"/>
                    <a:pt x="1431" y="2224"/>
                  </a:cubicBezTo>
                  <a:cubicBezTo>
                    <a:pt x="1427" y="2228"/>
                    <a:pt x="1427" y="2228"/>
                    <a:pt x="1427" y="2228"/>
                  </a:cubicBezTo>
                  <a:cubicBezTo>
                    <a:pt x="1420" y="2231"/>
                    <a:pt x="1414" y="2238"/>
                    <a:pt x="1411" y="2243"/>
                  </a:cubicBezTo>
                  <a:cubicBezTo>
                    <a:pt x="1326" y="2326"/>
                    <a:pt x="1326" y="2326"/>
                    <a:pt x="1326" y="2326"/>
                  </a:cubicBezTo>
                  <a:cubicBezTo>
                    <a:pt x="1322" y="2318"/>
                    <a:pt x="1322" y="2318"/>
                    <a:pt x="1322" y="2318"/>
                  </a:cubicBezTo>
                  <a:cubicBezTo>
                    <a:pt x="1320" y="2323"/>
                    <a:pt x="1319" y="2328"/>
                    <a:pt x="1318" y="2334"/>
                  </a:cubicBezTo>
                  <a:cubicBezTo>
                    <a:pt x="1300" y="2351"/>
                    <a:pt x="1300" y="2351"/>
                    <a:pt x="1300" y="2351"/>
                  </a:cubicBezTo>
                  <a:cubicBezTo>
                    <a:pt x="1299" y="2343"/>
                    <a:pt x="1299" y="2334"/>
                    <a:pt x="1298" y="2325"/>
                  </a:cubicBezTo>
                  <a:cubicBezTo>
                    <a:pt x="1272" y="2336"/>
                    <a:pt x="1248" y="2340"/>
                    <a:pt x="1219" y="2334"/>
                  </a:cubicBezTo>
                  <a:cubicBezTo>
                    <a:pt x="1208" y="2383"/>
                    <a:pt x="1185" y="2405"/>
                    <a:pt x="1168" y="2421"/>
                  </a:cubicBezTo>
                  <a:cubicBezTo>
                    <a:pt x="1152" y="2406"/>
                    <a:pt x="1152" y="2406"/>
                    <a:pt x="1152" y="2406"/>
                  </a:cubicBezTo>
                  <a:cubicBezTo>
                    <a:pt x="1178" y="2392"/>
                    <a:pt x="1202" y="2373"/>
                    <a:pt x="1194" y="2338"/>
                  </a:cubicBezTo>
                  <a:cubicBezTo>
                    <a:pt x="1185" y="2335"/>
                    <a:pt x="1173" y="2343"/>
                    <a:pt x="1163" y="2346"/>
                  </a:cubicBezTo>
                  <a:cubicBezTo>
                    <a:pt x="1157" y="2348"/>
                    <a:pt x="1137" y="2361"/>
                    <a:pt x="1125" y="2378"/>
                  </a:cubicBezTo>
                  <a:cubicBezTo>
                    <a:pt x="1115" y="2369"/>
                    <a:pt x="1115" y="2369"/>
                    <a:pt x="1115" y="2369"/>
                  </a:cubicBezTo>
                  <a:cubicBezTo>
                    <a:pt x="1122" y="2361"/>
                    <a:pt x="1127" y="2354"/>
                    <a:pt x="1129" y="2347"/>
                  </a:cubicBezTo>
                  <a:cubicBezTo>
                    <a:pt x="1105" y="2344"/>
                    <a:pt x="1088" y="2338"/>
                    <a:pt x="1077" y="2330"/>
                  </a:cubicBezTo>
                  <a:cubicBezTo>
                    <a:pt x="1061" y="2314"/>
                    <a:pt x="1061" y="2314"/>
                    <a:pt x="1061" y="2314"/>
                  </a:cubicBezTo>
                  <a:cubicBezTo>
                    <a:pt x="1051" y="2300"/>
                    <a:pt x="1048" y="2284"/>
                    <a:pt x="1045" y="2272"/>
                  </a:cubicBezTo>
                  <a:cubicBezTo>
                    <a:pt x="1042" y="2276"/>
                    <a:pt x="1037" y="2281"/>
                    <a:pt x="1032" y="2285"/>
                  </a:cubicBezTo>
                  <a:cubicBezTo>
                    <a:pt x="1018" y="2270"/>
                    <a:pt x="1018" y="2270"/>
                    <a:pt x="1018" y="2270"/>
                  </a:cubicBezTo>
                  <a:cubicBezTo>
                    <a:pt x="1060" y="2237"/>
                    <a:pt x="1098" y="2195"/>
                    <a:pt x="1095" y="2175"/>
                  </a:cubicBezTo>
                  <a:cubicBezTo>
                    <a:pt x="1078" y="2168"/>
                    <a:pt x="1024" y="2198"/>
                    <a:pt x="982" y="2235"/>
                  </a:cubicBezTo>
                  <a:cubicBezTo>
                    <a:pt x="970" y="2223"/>
                    <a:pt x="970" y="2223"/>
                    <a:pt x="970" y="2223"/>
                  </a:cubicBezTo>
                  <a:cubicBezTo>
                    <a:pt x="1011" y="2186"/>
                    <a:pt x="1058" y="2156"/>
                    <a:pt x="1108" y="2134"/>
                  </a:cubicBezTo>
                  <a:cubicBezTo>
                    <a:pt x="1051" y="2128"/>
                    <a:pt x="994" y="2117"/>
                    <a:pt x="940" y="2101"/>
                  </a:cubicBezTo>
                  <a:cubicBezTo>
                    <a:pt x="941" y="2116"/>
                    <a:pt x="933" y="2133"/>
                    <a:pt x="920" y="2137"/>
                  </a:cubicBezTo>
                  <a:cubicBezTo>
                    <a:pt x="932" y="2101"/>
                    <a:pt x="885" y="2082"/>
                    <a:pt x="850" y="2101"/>
                  </a:cubicBezTo>
                  <a:cubicBezTo>
                    <a:pt x="832" y="2084"/>
                    <a:pt x="832" y="2084"/>
                    <a:pt x="832" y="2084"/>
                  </a:cubicBezTo>
                  <a:cubicBezTo>
                    <a:pt x="840" y="2078"/>
                    <a:pt x="848" y="2075"/>
                    <a:pt x="855" y="2073"/>
                  </a:cubicBezTo>
                  <a:cubicBezTo>
                    <a:pt x="835" y="2065"/>
                    <a:pt x="816" y="2057"/>
                    <a:pt x="797" y="2048"/>
                  </a:cubicBezTo>
                  <a:cubicBezTo>
                    <a:pt x="714" y="1965"/>
                    <a:pt x="714" y="1965"/>
                    <a:pt x="714" y="1965"/>
                  </a:cubicBezTo>
                  <a:close/>
                  <a:moveTo>
                    <a:pt x="1186" y="2440"/>
                  </a:moveTo>
                  <a:cubicBezTo>
                    <a:pt x="1193" y="2441"/>
                    <a:pt x="1200" y="2441"/>
                    <a:pt x="1207" y="2442"/>
                  </a:cubicBezTo>
                  <a:cubicBezTo>
                    <a:pt x="1197" y="2451"/>
                    <a:pt x="1197" y="2451"/>
                    <a:pt x="1197" y="2451"/>
                  </a:cubicBezTo>
                  <a:cubicBezTo>
                    <a:pt x="1186" y="2440"/>
                    <a:pt x="1186" y="2440"/>
                    <a:pt x="1186" y="2440"/>
                  </a:cubicBezTo>
                  <a:close/>
                  <a:moveTo>
                    <a:pt x="1223" y="0"/>
                  </a:moveTo>
                  <a:cubicBezTo>
                    <a:pt x="1243" y="20"/>
                    <a:pt x="1243" y="20"/>
                    <a:pt x="1243" y="20"/>
                  </a:cubicBezTo>
                  <a:cubicBezTo>
                    <a:pt x="1231" y="18"/>
                    <a:pt x="1219" y="16"/>
                    <a:pt x="1207" y="15"/>
                  </a:cubicBezTo>
                  <a:cubicBezTo>
                    <a:pt x="1223" y="0"/>
                    <a:pt x="1223" y="0"/>
                    <a:pt x="1223" y="0"/>
                  </a:cubicBezTo>
                  <a:close/>
                  <a:moveTo>
                    <a:pt x="1133" y="87"/>
                  </a:moveTo>
                  <a:cubicBezTo>
                    <a:pt x="1135" y="96"/>
                    <a:pt x="1137" y="105"/>
                    <a:pt x="1138" y="114"/>
                  </a:cubicBezTo>
                  <a:cubicBezTo>
                    <a:pt x="1165" y="107"/>
                    <a:pt x="1174" y="103"/>
                    <a:pt x="1206" y="106"/>
                  </a:cubicBezTo>
                  <a:cubicBezTo>
                    <a:pt x="1202" y="101"/>
                    <a:pt x="1233" y="57"/>
                    <a:pt x="1260" y="37"/>
                  </a:cubicBezTo>
                  <a:cubicBezTo>
                    <a:pt x="1275" y="52"/>
                    <a:pt x="1275" y="52"/>
                    <a:pt x="1275" y="52"/>
                  </a:cubicBezTo>
                  <a:cubicBezTo>
                    <a:pt x="1253" y="60"/>
                    <a:pt x="1237" y="77"/>
                    <a:pt x="1234" y="104"/>
                  </a:cubicBezTo>
                  <a:cubicBezTo>
                    <a:pt x="1253" y="108"/>
                    <a:pt x="1280" y="94"/>
                    <a:pt x="1298" y="76"/>
                  </a:cubicBezTo>
                  <a:cubicBezTo>
                    <a:pt x="1312" y="89"/>
                    <a:pt x="1312" y="89"/>
                    <a:pt x="1312" y="89"/>
                  </a:cubicBezTo>
                  <a:cubicBezTo>
                    <a:pt x="1312" y="89"/>
                    <a:pt x="1311" y="90"/>
                    <a:pt x="1311" y="90"/>
                  </a:cubicBezTo>
                  <a:cubicBezTo>
                    <a:pt x="1313" y="91"/>
                    <a:pt x="1314" y="92"/>
                    <a:pt x="1316" y="93"/>
                  </a:cubicBezTo>
                  <a:cubicBezTo>
                    <a:pt x="1361" y="139"/>
                    <a:pt x="1361" y="139"/>
                    <a:pt x="1361" y="139"/>
                  </a:cubicBezTo>
                  <a:cubicBezTo>
                    <a:pt x="1364" y="144"/>
                    <a:pt x="1366" y="150"/>
                    <a:pt x="1368" y="157"/>
                  </a:cubicBezTo>
                  <a:cubicBezTo>
                    <a:pt x="1370" y="157"/>
                    <a:pt x="1373" y="156"/>
                    <a:pt x="1377" y="155"/>
                  </a:cubicBezTo>
                  <a:cubicBezTo>
                    <a:pt x="1390" y="168"/>
                    <a:pt x="1390" y="168"/>
                    <a:pt x="1390" y="168"/>
                  </a:cubicBezTo>
                  <a:cubicBezTo>
                    <a:pt x="1357" y="192"/>
                    <a:pt x="1329" y="220"/>
                    <a:pt x="1335" y="237"/>
                  </a:cubicBezTo>
                  <a:cubicBezTo>
                    <a:pt x="1365" y="235"/>
                    <a:pt x="1395" y="220"/>
                    <a:pt x="1421" y="200"/>
                  </a:cubicBezTo>
                  <a:cubicBezTo>
                    <a:pt x="1434" y="213"/>
                    <a:pt x="1434" y="213"/>
                    <a:pt x="1434" y="213"/>
                  </a:cubicBezTo>
                  <a:cubicBezTo>
                    <a:pt x="1382" y="246"/>
                    <a:pt x="1293" y="291"/>
                    <a:pt x="1250" y="315"/>
                  </a:cubicBezTo>
                  <a:cubicBezTo>
                    <a:pt x="1382" y="319"/>
                    <a:pt x="1507" y="350"/>
                    <a:pt x="1620" y="401"/>
                  </a:cubicBezTo>
                  <a:cubicBezTo>
                    <a:pt x="1699" y="481"/>
                    <a:pt x="1699" y="481"/>
                    <a:pt x="1699" y="481"/>
                  </a:cubicBezTo>
                  <a:cubicBezTo>
                    <a:pt x="1558" y="397"/>
                    <a:pt x="1391" y="348"/>
                    <a:pt x="1213" y="348"/>
                  </a:cubicBezTo>
                  <a:cubicBezTo>
                    <a:pt x="1032" y="348"/>
                    <a:pt x="864" y="398"/>
                    <a:pt x="722" y="484"/>
                  </a:cubicBezTo>
                  <a:cubicBezTo>
                    <a:pt x="809" y="399"/>
                    <a:pt x="809" y="399"/>
                    <a:pt x="809" y="399"/>
                  </a:cubicBezTo>
                  <a:cubicBezTo>
                    <a:pt x="850" y="381"/>
                    <a:pt x="893" y="365"/>
                    <a:pt x="937" y="353"/>
                  </a:cubicBezTo>
                  <a:cubicBezTo>
                    <a:pt x="894" y="355"/>
                    <a:pt x="863" y="355"/>
                    <a:pt x="860" y="351"/>
                  </a:cubicBezTo>
                  <a:cubicBezTo>
                    <a:pt x="860" y="350"/>
                    <a:pt x="860" y="350"/>
                    <a:pt x="860" y="350"/>
                  </a:cubicBezTo>
                  <a:cubicBezTo>
                    <a:pt x="887" y="325"/>
                    <a:pt x="887" y="325"/>
                    <a:pt x="887" y="325"/>
                  </a:cubicBezTo>
                  <a:cubicBezTo>
                    <a:pt x="891" y="324"/>
                    <a:pt x="894" y="323"/>
                    <a:pt x="898" y="322"/>
                  </a:cubicBezTo>
                  <a:cubicBezTo>
                    <a:pt x="897" y="320"/>
                    <a:pt x="895" y="319"/>
                    <a:pt x="894" y="318"/>
                  </a:cubicBezTo>
                  <a:cubicBezTo>
                    <a:pt x="906" y="306"/>
                    <a:pt x="906" y="306"/>
                    <a:pt x="906" y="306"/>
                  </a:cubicBezTo>
                  <a:cubicBezTo>
                    <a:pt x="927" y="320"/>
                    <a:pt x="947" y="334"/>
                    <a:pt x="956" y="346"/>
                  </a:cubicBezTo>
                  <a:cubicBezTo>
                    <a:pt x="957" y="346"/>
                    <a:pt x="958" y="346"/>
                    <a:pt x="959" y="346"/>
                  </a:cubicBezTo>
                  <a:cubicBezTo>
                    <a:pt x="990" y="338"/>
                    <a:pt x="1022" y="332"/>
                    <a:pt x="1054" y="326"/>
                  </a:cubicBezTo>
                  <a:cubicBezTo>
                    <a:pt x="1067" y="323"/>
                    <a:pt x="1078" y="321"/>
                    <a:pt x="1086" y="320"/>
                  </a:cubicBezTo>
                  <a:cubicBezTo>
                    <a:pt x="1063" y="301"/>
                    <a:pt x="1037" y="259"/>
                    <a:pt x="1033" y="234"/>
                  </a:cubicBezTo>
                  <a:cubicBezTo>
                    <a:pt x="1014" y="241"/>
                    <a:pt x="995" y="250"/>
                    <a:pt x="971" y="243"/>
                  </a:cubicBezTo>
                  <a:cubicBezTo>
                    <a:pt x="990" y="225"/>
                    <a:pt x="990" y="225"/>
                    <a:pt x="990" y="225"/>
                  </a:cubicBezTo>
                  <a:cubicBezTo>
                    <a:pt x="1008" y="227"/>
                    <a:pt x="1024" y="222"/>
                    <a:pt x="1028" y="204"/>
                  </a:cubicBezTo>
                  <a:cubicBezTo>
                    <a:pt x="1023" y="203"/>
                    <a:pt x="1018" y="203"/>
                    <a:pt x="1013" y="202"/>
                  </a:cubicBezTo>
                  <a:cubicBezTo>
                    <a:pt x="1108" y="111"/>
                    <a:pt x="1108" y="111"/>
                    <a:pt x="1108" y="111"/>
                  </a:cubicBezTo>
                  <a:cubicBezTo>
                    <a:pt x="1108" y="113"/>
                    <a:pt x="1109" y="114"/>
                    <a:pt x="1109" y="115"/>
                  </a:cubicBezTo>
                  <a:cubicBezTo>
                    <a:pt x="1113" y="114"/>
                    <a:pt x="1113" y="114"/>
                    <a:pt x="1114" y="110"/>
                  </a:cubicBezTo>
                  <a:cubicBezTo>
                    <a:pt x="1116" y="110"/>
                    <a:pt x="1119" y="109"/>
                    <a:pt x="1121" y="109"/>
                  </a:cubicBezTo>
                  <a:cubicBezTo>
                    <a:pt x="1121" y="105"/>
                    <a:pt x="1121" y="102"/>
                    <a:pt x="1121" y="99"/>
                  </a:cubicBezTo>
                  <a:cubicBezTo>
                    <a:pt x="1133" y="87"/>
                    <a:pt x="1133" y="87"/>
                    <a:pt x="1133" y="87"/>
                  </a:cubicBezTo>
                  <a:close/>
                  <a:moveTo>
                    <a:pt x="2447" y="1237"/>
                  </a:moveTo>
                  <a:cubicBezTo>
                    <a:pt x="2447" y="1237"/>
                    <a:pt x="2447" y="1237"/>
                    <a:pt x="2447" y="1237"/>
                  </a:cubicBezTo>
                  <a:cubicBezTo>
                    <a:pt x="2447" y="1237"/>
                    <a:pt x="2447" y="1237"/>
                    <a:pt x="2447" y="1237"/>
                  </a:cubicBezTo>
                  <a:cubicBezTo>
                    <a:pt x="2447" y="1237"/>
                    <a:pt x="2447" y="1237"/>
                    <a:pt x="2447" y="1237"/>
                  </a:cubicBezTo>
                  <a:close/>
                  <a:moveTo>
                    <a:pt x="2404" y="1194"/>
                  </a:moveTo>
                  <a:cubicBezTo>
                    <a:pt x="2399" y="1199"/>
                    <a:pt x="2395" y="1197"/>
                    <a:pt x="2387" y="1192"/>
                  </a:cubicBezTo>
                  <a:cubicBezTo>
                    <a:pt x="2390" y="1215"/>
                    <a:pt x="2418" y="1244"/>
                    <a:pt x="2443" y="1241"/>
                  </a:cubicBezTo>
                  <a:cubicBezTo>
                    <a:pt x="2425" y="1259"/>
                    <a:pt x="2425" y="1259"/>
                    <a:pt x="2425" y="1259"/>
                  </a:cubicBezTo>
                  <a:cubicBezTo>
                    <a:pt x="2395" y="1251"/>
                    <a:pt x="2383" y="1236"/>
                    <a:pt x="2361" y="1207"/>
                  </a:cubicBezTo>
                  <a:cubicBezTo>
                    <a:pt x="2350" y="1224"/>
                    <a:pt x="2320" y="1223"/>
                    <a:pt x="2301" y="1223"/>
                  </a:cubicBezTo>
                  <a:cubicBezTo>
                    <a:pt x="2284" y="1243"/>
                    <a:pt x="2279" y="1326"/>
                    <a:pt x="2303" y="1377"/>
                  </a:cubicBezTo>
                  <a:cubicBezTo>
                    <a:pt x="2279" y="1400"/>
                    <a:pt x="2279" y="1400"/>
                    <a:pt x="2279" y="1400"/>
                  </a:cubicBezTo>
                  <a:cubicBezTo>
                    <a:pt x="2264" y="1363"/>
                    <a:pt x="2220" y="1318"/>
                    <a:pt x="2189" y="1324"/>
                  </a:cubicBezTo>
                  <a:cubicBezTo>
                    <a:pt x="2177" y="1346"/>
                    <a:pt x="2217" y="1402"/>
                    <a:pt x="2256" y="1423"/>
                  </a:cubicBezTo>
                  <a:cubicBezTo>
                    <a:pt x="2240" y="1438"/>
                    <a:pt x="2240" y="1438"/>
                    <a:pt x="2240" y="1438"/>
                  </a:cubicBezTo>
                  <a:cubicBezTo>
                    <a:pt x="2190" y="1417"/>
                    <a:pt x="2167" y="1376"/>
                    <a:pt x="2161" y="1329"/>
                  </a:cubicBezTo>
                  <a:cubicBezTo>
                    <a:pt x="2154" y="1389"/>
                    <a:pt x="2141" y="1448"/>
                    <a:pt x="2122" y="1504"/>
                  </a:cubicBezTo>
                  <a:cubicBezTo>
                    <a:pt x="2137" y="1501"/>
                    <a:pt x="2151" y="1502"/>
                    <a:pt x="2168" y="1508"/>
                  </a:cubicBezTo>
                  <a:cubicBezTo>
                    <a:pt x="2151" y="1525"/>
                    <a:pt x="2151" y="1525"/>
                    <a:pt x="2151" y="1525"/>
                  </a:cubicBezTo>
                  <a:cubicBezTo>
                    <a:pt x="2122" y="1521"/>
                    <a:pt x="2108" y="1540"/>
                    <a:pt x="2111" y="1564"/>
                  </a:cubicBezTo>
                  <a:cubicBezTo>
                    <a:pt x="2094" y="1580"/>
                    <a:pt x="2094" y="1580"/>
                    <a:pt x="2094" y="1580"/>
                  </a:cubicBezTo>
                  <a:cubicBezTo>
                    <a:pt x="2094" y="1579"/>
                    <a:pt x="2094" y="1579"/>
                    <a:pt x="2093" y="1578"/>
                  </a:cubicBezTo>
                  <a:cubicBezTo>
                    <a:pt x="2093" y="1580"/>
                    <a:pt x="2092" y="1581"/>
                    <a:pt x="2092" y="1582"/>
                  </a:cubicBezTo>
                  <a:cubicBezTo>
                    <a:pt x="2013" y="1659"/>
                    <a:pt x="2013" y="1659"/>
                    <a:pt x="2013" y="1659"/>
                  </a:cubicBezTo>
                  <a:cubicBezTo>
                    <a:pt x="2088" y="1531"/>
                    <a:pt x="2132" y="1384"/>
                    <a:pt x="2132" y="1227"/>
                  </a:cubicBezTo>
                  <a:cubicBezTo>
                    <a:pt x="2132" y="1073"/>
                    <a:pt x="2090" y="929"/>
                    <a:pt x="2018" y="804"/>
                  </a:cubicBezTo>
                  <a:cubicBezTo>
                    <a:pt x="2097" y="884"/>
                    <a:pt x="2097" y="884"/>
                    <a:pt x="2097" y="884"/>
                  </a:cubicBezTo>
                  <a:cubicBezTo>
                    <a:pt x="2122" y="943"/>
                    <a:pt x="2141" y="1005"/>
                    <a:pt x="2153" y="1070"/>
                  </a:cubicBezTo>
                  <a:cubicBezTo>
                    <a:pt x="2154" y="1035"/>
                    <a:pt x="2193" y="1022"/>
                    <a:pt x="2229" y="1020"/>
                  </a:cubicBezTo>
                  <a:cubicBezTo>
                    <a:pt x="2228" y="1018"/>
                    <a:pt x="2227" y="1016"/>
                    <a:pt x="2226" y="1014"/>
                  </a:cubicBezTo>
                  <a:cubicBezTo>
                    <a:pt x="2274" y="1062"/>
                    <a:pt x="2274" y="1062"/>
                    <a:pt x="2274" y="1062"/>
                  </a:cubicBezTo>
                  <a:cubicBezTo>
                    <a:pt x="2272" y="1068"/>
                    <a:pt x="2274" y="1076"/>
                    <a:pt x="2283" y="1082"/>
                  </a:cubicBezTo>
                  <a:cubicBezTo>
                    <a:pt x="2287" y="1082"/>
                    <a:pt x="2290" y="1082"/>
                    <a:pt x="2293" y="1081"/>
                  </a:cubicBezTo>
                  <a:cubicBezTo>
                    <a:pt x="2341" y="1130"/>
                    <a:pt x="2341" y="1130"/>
                    <a:pt x="2341" y="1130"/>
                  </a:cubicBezTo>
                  <a:cubicBezTo>
                    <a:pt x="2341" y="1133"/>
                    <a:pt x="2341" y="1136"/>
                    <a:pt x="2341" y="1139"/>
                  </a:cubicBezTo>
                  <a:cubicBezTo>
                    <a:pt x="2331" y="1146"/>
                    <a:pt x="2327" y="1140"/>
                    <a:pt x="2323" y="1135"/>
                  </a:cubicBezTo>
                  <a:cubicBezTo>
                    <a:pt x="2317" y="1143"/>
                    <a:pt x="2318" y="1149"/>
                    <a:pt x="2315" y="1161"/>
                  </a:cubicBezTo>
                  <a:cubicBezTo>
                    <a:pt x="2311" y="1159"/>
                    <a:pt x="2311" y="1153"/>
                    <a:pt x="2309" y="1148"/>
                  </a:cubicBezTo>
                  <a:cubicBezTo>
                    <a:pt x="2309" y="1146"/>
                    <a:pt x="2309" y="1145"/>
                    <a:pt x="2309" y="1144"/>
                  </a:cubicBezTo>
                  <a:cubicBezTo>
                    <a:pt x="2297" y="1141"/>
                    <a:pt x="2294" y="1132"/>
                    <a:pt x="2284" y="1129"/>
                  </a:cubicBezTo>
                  <a:cubicBezTo>
                    <a:pt x="2274" y="1152"/>
                    <a:pt x="2278" y="1170"/>
                    <a:pt x="2284" y="1192"/>
                  </a:cubicBezTo>
                  <a:cubicBezTo>
                    <a:pt x="2303" y="1222"/>
                    <a:pt x="2356" y="1203"/>
                    <a:pt x="2362" y="1182"/>
                  </a:cubicBezTo>
                  <a:cubicBezTo>
                    <a:pt x="2364" y="1172"/>
                    <a:pt x="2366" y="1163"/>
                    <a:pt x="2364" y="1154"/>
                  </a:cubicBezTo>
                  <a:cubicBezTo>
                    <a:pt x="2404" y="1194"/>
                    <a:pt x="2404" y="1194"/>
                    <a:pt x="2404" y="1194"/>
                  </a:cubicBezTo>
                  <a:close/>
                  <a:moveTo>
                    <a:pt x="1213" y="314"/>
                  </a:moveTo>
                  <a:cubicBezTo>
                    <a:pt x="1217" y="314"/>
                    <a:pt x="1221" y="314"/>
                    <a:pt x="1226" y="314"/>
                  </a:cubicBezTo>
                  <a:cubicBezTo>
                    <a:pt x="1248" y="295"/>
                    <a:pt x="1286" y="265"/>
                    <a:pt x="1292" y="252"/>
                  </a:cubicBezTo>
                  <a:cubicBezTo>
                    <a:pt x="1300" y="242"/>
                    <a:pt x="1344" y="196"/>
                    <a:pt x="1344" y="181"/>
                  </a:cubicBezTo>
                  <a:cubicBezTo>
                    <a:pt x="1304" y="178"/>
                    <a:pt x="1288" y="155"/>
                    <a:pt x="1270" y="121"/>
                  </a:cubicBezTo>
                  <a:cubicBezTo>
                    <a:pt x="1261" y="121"/>
                    <a:pt x="1261" y="121"/>
                    <a:pt x="1249" y="124"/>
                  </a:cubicBezTo>
                  <a:cubicBezTo>
                    <a:pt x="1248" y="138"/>
                    <a:pt x="1261" y="173"/>
                    <a:pt x="1240" y="203"/>
                  </a:cubicBezTo>
                  <a:cubicBezTo>
                    <a:pt x="1202" y="221"/>
                    <a:pt x="1188" y="216"/>
                    <a:pt x="1153" y="216"/>
                  </a:cubicBezTo>
                  <a:cubicBezTo>
                    <a:pt x="1161" y="244"/>
                    <a:pt x="1165" y="262"/>
                    <a:pt x="1149" y="289"/>
                  </a:cubicBezTo>
                  <a:cubicBezTo>
                    <a:pt x="1128" y="301"/>
                    <a:pt x="1131" y="310"/>
                    <a:pt x="1143" y="316"/>
                  </a:cubicBezTo>
                  <a:cubicBezTo>
                    <a:pt x="1166" y="315"/>
                    <a:pt x="1189" y="314"/>
                    <a:pt x="1213" y="314"/>
                  </a:cubicBezTo>
                  <a:close/>
                  <a:moveTo>
                    <a:pt x="1577" y="357"/>
                  </a:moveTo>
                  <a:cubicBezTo>
                    <a:pt x="1549" y="329"/>
                    <a:pt x="1549" y="329"/>
                    <a:pt x="1549" y="329"/>
                  </a:cubicBezTo>
                  <a:cubicBezTo>
                    <a:pt x="1524" y="333"/>
                    <a:pt x="1515" y="313"/>
                    <a:pt x="1510" y="289"/>
                  </a:cubicBezTo>
                  <a:cubicBezTo>
                    <a:pt x="1487" y="267"/>
                    <a:pt x="1487" y="267"/>
                    <a:pt x="1487" y="267"/>
                  </a:cubicBezTo>
                  <a:cubicBezTo>
                    <a:pt x="1481" y="337"/>
                    <a:pt x="1509" y="350"/>
                    <a:pt x="1574" y="360"/>
                  </a:cubicBezTo>
                  <a:cubicBezTo>
                    <a:pt x="1575" y="359"/>
                    <a:pt x="1576" y="358"/>
                    <a:pt x="1577" y="357"/>
                  </a:cubicBezTo>
                  <a:close/>
                  <a:moveTo>
                    <a:pt x="2154" y="941"/>
                  </a:moveTo>
                  <a:cubicBezTo>
                    <a:pt x="2137" y="924"/>
                    <a:pt x="2137" y="924"/>
                    <a:pt x="2137" y="924"/>
                  </a:cubicBezTo>
                  <a:cubicBezTo>
                    <a:pt x="2128" y="932"/>
                    <a:pt x="2122" y="939"/>
                    <a:pt x="2122" y="943"/>
                  </a:cubicBezTo>
                  <a:cubicBezTo>
                    <a:pt x="2124" y="953"/>
                    <a:pt x="2127" y="966"/>
                    <a:pt x="2132" y="975"/>
                  </a:cubicBezTo>
                  <a:cubicBezTo>
                    <a:pt x="2139" y="961"/>
                    <a:pt x="2146" y="950"/>
                    <a:pt x="2154" y="941"/>
                  </a:cubicBezTo>
                  <a:close/>
                  <a:moveTo>
                    <a:pt x="2107" y="894"/>
                  </a:moveTo>
                  <a:cubicBezTo>
                    <a:pt x="2103" y="889"/>
                    <a:pt x="2103" y="889"/>
                    <a:pt x="2103" y="889"/>
                  </a:cubicBezTo>
                  <a:cubicBezTo>
                    <a:pt x="2104" y="891"/>
                    <a:pt x="2105" y="893"/>
                    <a:pt x="2105" y="895"/>
                  </a:cubicBezTo>
                  <a:cubicBezTo>
                    <a:pt x="2106" y="894"/>
                    <a:pt x="2107" y="894"/>
                    <a:pt x="2107" y="894"/>
                  </a:cubicBezTo>
                  <a:close/>
                  <a:moveTo>
                    <a:pt x="2157" y="1093"/>
                  </a:moveTo>
                  <a:cubicBezTo>
                    <a:pt x="2158" y="1104"/>
                    <a:pt x="2160" y="1114"/>
                    <a:pt x="2161" y="1125"/>
                  </a:cubicBezTo>
                  <a:cubicBezTo>
                    <a:pt x="2186" y="1156"/>
                    <a:pt x="2240" y="1153"/>
                    <a:pt x="2252" y="1104"/>
                  </a:cubicBezTo>
                  <a:cubicBezTo>
                    <a:pt x="2237" y="1106"/>
                    <a:pt x="2222" y="1108"/>
                    <a:pt x="2208" y="1109"/>
                  </a:cubicBezTo>
                  <a:cubicBezTo>
                    <a:pt x="2208" y="1107"/>
                    <a:pt x="2209" y="1105"/>
                    <a:pt x="2209" y="1104"/>
                  </a:cubicBezTo>
                  <a:cubicBezTo>
                    <a:pt x="2217" y="1100"/>
                    <a:pt x="2225" y="1095"/>
                    <a:pt x="2234" y="1091"/>
                  </a:cubicBezTo>
                  <a:cubicBezTo>
                    <a:pt x="2234" y="1088"/>
                    <a:pt x="2234" y="1085"/>
                    <a:pt x="2234" y="1082"/>
                  </a:cubicBezTo>
                  <a:cubicBezTo>
                    <a:pt x="2222" y="1081"/>
                    <a:pt x="2219" y="1079"/>
                    <a:pt x="2209" y="1072"/>
                  </a:cubicBezTo>
                  <a:cubicBezTo>
                    <a:pt x="2214" y="1065"/>
                    <a:pt x="2228" y="1060"/>
                    <a:pt x="2243" y="1061"/>
                  </a:cubicBezTo>
                  <a:cubicBezTo>
                    <a:pt x="2244" y="1059"/>
                    <a:pt x="2245" y="1057"/>
                    <a:pt x="2246" y="1055"/>
                  </a:cubicBezTo>
                  <a:cubicBezTo>
                    <a:pt x="2200" y="1038"/>
                    <a:pt x="2173" y="1046"/>
                    <a:pt x="2157" y="1094"/>
                  </a:cubicBezTo>
                  <a:cubicBezTo>
                    <a:pt x="2157" y="1094"/>
                    <a:pt x="2157" y="1093"/>
                    <a:pt x="2157" y="1093"/>
                  </a:cubicBezTo>
                  <a:close/>
                  <a:moveTo>
                    <a:pt x="2164" y="1153"/>
                  </a:moveTo>
                  <a:cubicBezTo>
                    <a:pt x="2164" y="1158"/>
                    <a:pt x="2165" y="1164"/>
                    <a:pt x="2165" y="1169"/>
                  </a:cubicBezTo>
                  <a:cubicBezTo>
                    <a:pt x="2166" y="1173"/>
                    <a:pt x="2168" y="1177"/>
                    <a:pt x="2170" y="1182"/>
                  </a:cubicBezTo>
                  <a:cubicBezTo>
                    <a:pt x="2176" y="1207"/>
                    <a:pt x="2217" y="1226"/>
                    <a:pt x="2275" y="1223"/>
                  </a:cubicBezTo>
                  <a:cubicBezTo>
                    <a:pt x="2276" y="1221"/>
                    <a:pt x="2276" y="1219"/>
                    <a:pt x="2277" y="1217"/>
                  </a:cubicBezTo>
                  <a:cubicBezTo>
                    <a:pt x="2262" y="1195"/>
                    <a:pt x="2254" y="1170"/>
                    <a:pt x="2257" y="1140"/>
                  </a:cubicBezTo>
                  <a:cubicBezTo>
                    <a:pt x="2262" y="1143"/>
                    <a:pt x="2192" y="1183"/>
                    <a:pt x="2167" y="1153"/>
                  </a:cubicBezTo>
                  <a:cubicBezTo>
                    <a:pt x="2166" y="1153"/>
                    <a:pt x="2165" y="1153"/>
                    <a:pt x="2164" y="1153"/>
                  </a:cubicBezTo>
                  <a:close/>
                  <a:moveTo>
                    <a:pt x="2167" y="1219"/>
                  </a:moveTo>
                  <a:cubicBezTo>
                    <a:pt x="2167" y="1221"/>
                    <a:pt x="2167" y="1224"/>
                    <a:pt x="2167" y="1227"/>
                  </a:cubicBezTo>
                  <a:cubicBezTo>
                    <a:pt x="2167" y="1248"/>
                    <a:pt x="2166" y="1269"/>
                    <a:pt x="2165" y="1290"/>
                  </a:cubicBezTo>
                  <a:cubicBezTo>
                    <a:pt x="2202" y="1296"/>
                    <a:pt x="2242" y="1309"/>
                    <a:pt x="2276" y="1352"/>
                  </a:cubicBezTo>
                  <a:cubicBezTo>
                    <a:pt x="2267" y="1327"/>
                    <a:pt x="2263" y="1289"/>
                    <a:pt x="2272" y="1244"/>
                  </a:cubicBezTo>
                  <a:cubicBezTo>
                    <a:pt x="2227" y="1241"/>
                    <a:pt x="2204" y="1252"/>
                    <a:pt x="2167" y="1219"/>
                  </a:cubicBezTo>
                  <a:close/>
                  <a:moveTo>
                    <a:pt x="1355" y="2129"/>
                  </a:moveTo>
                  <a:cubicBezTo>
                    <a:pt x="1340" y="2131"/>
                    <a:pt x="1325" y="2133"/>
                    <a:pt x="1311" y="2134"/>
                  </a:cubicBezTo>
                  <a:cubicBezTo>
                    <a:pt x="1282" y="2158"/>
                    <a:pt x="1285" y="2168"/>
                    <a:pt x="1309" y="2205"/>
                  </a:cubicBezTo>
                  <a:cubicBezTo>
                    <a:pt x="1312" y="2198"/>
                    <a:pt x="1314" y="2192"/>
                    <a:pt x="1317" y="2186"/>
                  </a:cubicBezTo>
                  <a:cubicBezTo>
                    <a:pt x="1327" y="2188"/>
                    <a:pt x="1327" y="2188"/>
                    <a:pt x="1335" y="2194"/>
                  </a:cubicBezTo>
                  <a:cubicBezTo>
                    <a:pt x="1332" y="2180"/>
                    <a:pt x="1350" y="2186"/>
                    <a:pt x="1348" y="2173"/>
                  </a:cubicBezTo>
                  <a:cubicBezTo>
                    <a:pt x="1353" y="2181"/>
                    <a:pt x="1364" y="2207"/>
                    <a:pt x="1373" y="2207"/>
                  </a:cubicBezTo>
                  <a:cubicBezTo>
                    <a:pt x="1386" y="2180"/>
                    <a:pt x="1385" y="2145"/>
                    <a:pt x="1355" y="2129"/>
                  </a:cubicBezTo>
                  <a:close/>
                  <a:moveTo>
                    <a:pt x="1280" y="2137"/>
                  </a:moveTo>
                  <a:cubicBezTo>
                    <a:pt x="1257" y="2138"/>
                    <a:pt x="1235" y="2139"/>
                    <a:pt x="1213" y="2139"/>
                  </a:cubicBezTo>
                  <a:cubicBezTo>
                    <a:pt x="1196" y="2139"/>
                    <a:pt x="1180" y="2139"/>
                    <a:pt x="1164" y="2138"/>
                  </a:cubicBezTo>
                  <a:cubicBezTo>
                    <a:pt x="1148" y="2171"/>
                    <a:pt x="1070" y="2239"/>
                    <a:pt x="1072" y="2247"/>
                  </a:cubicBezTo>
                  <a:cubicBezTo>
                    <a:pt x="1121" y="2249"/>
                    <a:pt x="1136" y="2283"/>
                    <a:pt x="1148" y="2335"/>
                  </a:cubicBezTo>
                  <a:cubicBezTo>
                    <a:pt x="1157" y="2329"/>
                    <a:pt x="1173" y="2320"/>
                    <a:pt x="1183" y="2315"/>
                  </a:cubicBezTo>
                  <a:cubicBezTo>
                    <a:pt x="1176" y="2297"/>
                    <a:pt x="1171" y="2283"/>
                    <a:pt x="1171" y="2264"/>
                  </a:cubicBezTo>
                  <a:cubicBezTo>
                    <a:pt x="1176" y="2211"/>
                    <a:pt x="1237" y="2202"/>
                    <a:pt x="1283" y="2210"/>
                  </a:cubicBezTo>
                  <a:cubicBezTo>
                    <a:pt x="1282" y="2193"/>
                    <a:pt x="1264" y="2179"/>
                    <a:pt x="1269" y="2145"/>
                  </a:cubicBezTo>
                  <a:cubicBezTo>
                    <a:pt x="1273" y="2144"/>
                    <a:pt x="1280" y="2142"/>
                    <a:pt x="1280" y="2137"/>
                  </a:cubicBezTo>
                  <a:close/>
                  <a:moveTo>
                    <a:pt x="258" y="1234"/>
                  </a:moveTo>
                  <a:cubicBezTo>
                    <a:pt x="258" y="1232"/>
                    <a:pt x="258" y="1229"/>
                    <a:pt x="258" y="1227"/>
                  </a:cubicBezTo>
                  <a:cubicBezTo>
                    <a:pt x="258" y="1209"/>
                    <a:pt x="259" y="1191"/>
                    <a:pt x="260" y="1173"/>
                  </a:cubicBezTo>
                  <a:cubicBezTo>
                    <a:pt x="247" y="1150"/>
                    <a:pt x="216" y="1133"/>
                    <a:pt x="148" y="1158"/>
                  </a:cubicBezTo>
                  <a:cubicBezTo>
                    <a:pt x="156" y="1175"/>
                    <a:pt x="166" y="1207"/>
                    <a:pt x="162" y="1232"/>
                  </a:cubicBezTo>
                  <a:cubicBezTo>
                    <a:pt x="177" y="1235"/>
                    <a:pt x="207" y="1209"/>
                    <a:pt x="237" y="1220"/>
                  </a:cubicBezTo>
                  <a:cubicBezTo>
                    <a:pt x="245" y="1223"/>
                    <a:pt x="252" y="1228"/>
                    <a:pt x="258" y="1234"/>
                  </a:cubicBezTo>
                  <a:close/>
                  <a:moveTo>
                    <a:pt x="137" y="1325"/>
                  </a:moveTo>
                  <a:cubicBezTo>
                    <a:pt x="161" y="1285"/>
                    <a:pt x="95" y="1279"/>
                    <a:pt x="113" y="1322"/>
                  </a:cubicBezTo>
                  <a:cubicBezTo>
                    <a:pt x="128" y="1326"/>
                    <a:pt x="128" y="1326"/>
                    <a:pt x="137" y="1325"/>
                  </a:cubicBezTo>
                  <a:close/>
                  <a:moveTo>
                    <a:pt x="185" y="1292"/>
                  </a:moveTo>
                  <a:cubicBezTo>
                    <a:pt x="195" y="1296"/>
                    <a:pt x="201" y="1298"/>
                    <a:pt x="212" y="1299"/>
                  </a:cubicBezTo>
                  <a:cubicBezTo>
                    <a:pt x="211" y="1300"/>
                    <a:pt x="211" y="1302"/>
                    <a:pt x="211" y="1303"/>
                  </a:cubicBezTo>
                  <a:cubicBezTo>
                    <a:pt x="200" y="1307"/>
                    <a:pt x="189" y="1312"/>
                    <a:pt x="178" y="1316"/>
                  </a:cubicBezTo>
                  <a:cubicBezTo>
                    <a:pt x="178" y="1319"/>
                    <a:pt x="178" y="1321"/>
                    <a:pt x="178" y="1324"/>
                  </a:cubicBezTo>
                  <a:cubicBezTo>
                    <a:pt x="186" y="1330"/>
                    <a:pt x="192" y="1333"/>
                    <a:pt x="202" y="1335"/>
                  </a:cubicBezTo>
                  <a:cubicBezTo>
                    <a:pt x="273" y="1335"/>
                    <a:pt x="275" y="1244"/>
                    <a:pt x="214" y="1233"/>
                  </a:cubicBezTo>
                  <a:cubicBezTo>
                    <a:pt x="194" y="1237"/>
                    <a:pt x="171" y="1247"/>
                    <a:pt x="167" y="1272"/>
                  </a:cubicBezTo>
                  <a:cubicBezTo>
                    <a:pt x="182" y="1280"/>
                    <a:pt x="197" y="1272"/>
                    <a:pt x="212" y="1264"/>
                  </a:cubicBezTo>
                  <a:cubicBezTo>
                    <a:pt x="212" y="1273"/>
                    <a:pt x="191" y="1279"/>
                    <a:pt x="185" y="1292"/>
                  </a:cubicBezTo>
                  <a:close/>
                  <a:moveTo>
                    <a:pt x="64" y="1201"/>
                  </a:moveTo>
                  <a:cubicBezTo>
                    <a:pt x="62" y="1221"/>
                    <a:pt x="68" y="1231"/>
                    <a:pt x="76" y="1250"/>
                  </a:cubicBezTo>
                  <a:cubicBezTo>
                    <a:pt x="77" y="1250"/>
                    <a:pt x="79" y="1251"/>
                    <a:pt x="81" y="1251"/>
                  </a:cubicBezTo>
                  <a:cubicBezTo>
                    <a:pt x="81" y="1247"/>
                    <a:pt x="82" y="1242"/>
                    <a:pt x="82" y="1238"/>
                  </a:cubicBezTo>
                  <a:cubicBezTo>
                    <a:pt x="89" y="1232"/>
                    <a:pt x="95" y="1234"/>
                    <a:pt x="102" y="1237"/>
                  </a:cubicBezTo>
                  <a:cubicBezTo>
                    <a:pt x="105" y="1224"/>
                    <a:pt x="105" y="1226"/>
                    <a:pt x="118" y="1223"/>
                  </a:cubicBezTo>
                  <a:cubicBezTo>
                    <a:pt x="119" y="1229"/>
                    <a:pt x="119" y="1229"/>
                    <a:pt x="130" y="1247"/>
                  </a:cubicBezTo>
                  <a:cubicBezTo>
                    <a:pt x="153" y="1234"/>
                    <a:pt x="143" y="1182"/>
                    <a:pt x="127" y="1171"/>
                  </a:cubicBezTo>
                  <a:cubicBezTo>
                    <a:pt x="102" y="1160"/>
                    <a:pt x="70" y="1173"/>
                    <a:pt x="64" y="1201"/>
                  </a:cubicBezTo>
                  <a:close/>
                  <a:moveTo>
                    <a:pt x="1351" y="2279"/>
                  </a:moveTo>
                  <a:cubicBezTo>
                    <a:pt x="1388" y="2273"/>
                    <a:pt x="1370" y="2226"/>
                    <a:pt x="1337" y="2254"/>
                  </a:cubicBezTo>
                  <a:cubicBezTo>
                    <a:pt x="1338" y="2269"/>
                    <a:pt x="1336" y="2274"/>
                    <a:pt x="1351" y="2279"/>
                  </a:cubicBezTo>
                  <a:close/>
                  <a:moveTo>
                    <a:pt x="1201" y="2306"/>
                  </a:moveTo>
                  <a:cubicBezTo>
                    <a:pt x="1212" y="2325"/>
                    <a:pt x="1291" y="2328"/>
                    <a:pt x="1302" y="2286"/>
                  </a:cubicBezTo>
                  <a:cubicBezTo>
                    <a:pt x="1287" y="2289"/>
                    <a:pt x="1271" y="2292"/>
                    <a:pt x="1257" y="2296"/>
                  </a:cubicBezTo>
                  <a:cubicBezTo>
                    <a:pt x="1260" y="2284"/>
                    <a:pt x="1267" y="2276"/>
                    <a:pt x="1275" y="2267"/>
                  </a:cubicBezTo>
                  <a:cubicBezTo>
                    <a:pt x="1274" y="2265"/>
                    <a:pt x="1274" y="2263"/>
                    <a:pt x="1274" y="2261"/>
                  </a:cubicBezTo>
                  <a:cubicBezTo>
                    <a:pt x="1267" y="2263"/>
                    <a:pt x="1235" y="2268"/>
                    <a:pt x="1240" y="2252"/>
                  </a:cubicBezTo>
                  <a:cubicBezTo>
                    <a:pt x="1263" y="2260"/>
                    <a:pt x="1257" y="2231"/>
                    <a:pt x="1284" y="2232"/>
                  </a:cubicBezTo>
                  <a:cubicBezTo>
                    <a:pt x="1234" y="2219"/>
                    <a:pt x="1161" y="2232"/>
                    <a:pt x="1201" y="2306"/>
                  </a:cubicBezTo>
                  <a:close/>
                  <a:moveTo>
                    <a:pt x="1130" y="2327"/>
                  </a:moveTo>
                  <a:cubicBezTo>
                    <a:pt x="1115" y="2270"/>
                    <a:pt x="1106" y="2262"/>
                    <a:pt x="1063" y="2264"/>
                  </a:cubicBezTo>
                  <a:cubicBezTo>
                    <a:pt x="1052" y="2299"/>
                    <a:pt x="1103" y="2329"/>
                    <a:pt x="1130" y="2327"/>
                  </a:cubicBezTo>
                  <a:close/>
                  <a:moveTo>
                    <a:pt x="2388" y="1295"/>
                  </a:moveTo>
                  <a:cubicBezTo>
                    <a:pt x="2383" y="1295"/>
                    <a:pt x="2379" y="1295"/>
                    <a:pt x="2376" y="1295"/>
                  </a:cubicBezTo>
                  <a:cubicBezTo>
                    <a:pt x="2377" y="1297"/>
                    <a:pt x="2380" y="1298"/>
                    <a:pt x="2382" y="1300"/>
                  </a:cubicBezTo>
                  <a:cubicBezTo>
                    <a:pt x="2388" y="1295"/>
                    <a:pt x="2388" y="1295"/>
                    <a:pt x="2388" y="1295"/>
                  </a:cubicBezTo>
                  <a:close/>
                  <a:moveTo>
                    <a:pt x="1297" y="109"/>
                  </a:moveTo>
                  <a:cubicBezTo>
                    <a:pt x="1276" y="138"/>
                    <a:pt x="1338" y="171"/>
                    <a:pt x="1354" y="164"/>
                  </a:cubicBezTo>
                  <a:cubicBezTo>
                    <a:pt x="1347" y="140"/>
                    <a:pt x="1325" y="120"/>
                    <a:pt x="1317" y="110"/>
                  </a:cubicBezTo>
                  <a:cubicBezTo>
                    <a:pt x="1311" y="110"/>
                    <a:pt x="1304" y="109"/>
                    <a:pt x="1297" y="109"/>
                  </a:cubicBezTo>
                  <a:close/>
                  <a:moveTo>
                    <a:pt x="1152" y="190"/>
                  </a:moveTo>
                  <a:cubicBezTo>
                    <a:pt x="1147" y="207"/>
                    <a:pt x="1214" y="197"/>
                    <a:pt x="1231" y="183"/>
                  </a:cubicBezTo>
                  <a:cubicBezTo>
                    <a:pt x="1243" y="151"/>
                    <a:pt x="1224" y="128"/>
                    <a:pt x="1199" y="124"/>
                  </a:cubicBezTo>
                  <a:cubicBezTo>
                    <a:pt x="1174" y="124"/>
                    <a:pt x="1148" y="124"/>
                    <a:pt x="1130" y="143"/>
                  </a:cubicBezTo>
                  <a:cubicBezTo>
                    <a:pt x="1131" y="144"/>
                    <a:pt x="1132" y="145"/>
                    <a:pt x="1133" y="146"/>
                  </a:cubicBezTo>
                  <a:cubicBezTo>
                    <a:pt x="1147" y="146"/>
                    <a:pt x="1162" y="141"/>
                    <a:pt x="1176" y="139"/>
                  </a:cubicBezTo>
                  <a:cubicBezTo>
                    <a:pt x="1174" y="145"/>
                    <a:pt x="1171" y="147"/>
                    <a:pt x="1169" y="152"/>
                  </a:cubicBezTo>
                  <a:cubicBezTo>
                    <a:pt x="1168" y="152"/>
                    <a:pt x="1166" y="152"/>
                    <a:pt x="1165" y="152"/>
                  </a:cubicBezTo>
                  <a:cubicBezTo>
                    <a:pt x="1156" y="155"/>
                    <a:pt x="1157" y="162"/>
                    <a:pt x="1159" y="168"/>
                  </a:cubicBezTo>
                  <a:cubicBezTo>
                    <a:pt x="1163" y="168"/>
                    <a:pt x="1167" y="169"/>
                    <a:pt x="1172" y="170"/>
                  </a:cubicBezTo>
                  <a:cubicBezTo>
                    <a:pt x="1179" y="168"/>
                    <a:pt x="1186" y="172"/>
                    <a:pt x="1182" y="179"/>
                  </a:cubicBezTo>
                  <a:cubicBezTo>
                    <a:pt x="1167" y="181"/>
                    <a:pt x="1166" y="188"/>
                    <a:pt x="1152" y="190"/>
                  </a:cubicBezTo>
                  <a:close/>
                  <a:moveTo>
                    <a:pt x="1075" y="157"/>
                  </a:moveTo>
                  <a:cubicBezTo>
                    <a:pt x="1065" y="163"/>
                    <a:pt x="1065" y="167"/>
                    <a:pt x="1065" y="180"/>
                  </a:cubicBezTo>
                  <a:cubicBezTo>
                    <a:pt x="1073" y="185"/>
                    <a:pt x="1091" y="188"/>
                    <a:pt x="1097" y="174"/>
                  </a:cubicBezTo>
                  <a:cubicBezTo>
                    <a:pt x="1097" y="156"/>
                    <a:pt x="1091" y="157"/>
                    <a:pt x="1075" y="157"/>
                  </a:cubicBezTo>
                  <a:close/>
                  <a:moveTo>
                    <a:pt x="1086" y="252"/>
                  </a:moveTo>
                  <a:cubicBezTo>
                    <a:pt x="1081" y="241"/>
                    <a:pt x="1076" y="234"/>
                    <a:pt x="1072" y="221"/>
                  </a:cubicBezTo>
                  <a:cubicBezTo>
                    <a:pt x="1068" y="220"/>
                    <a:pt x="1064" y="220"/>
                    <a:pt x="1060" y="220"/>
                  </a:cubicBezTo>
                  <a:cubicBezTo>
                    <a:pt x="1058" y="249"/>
                    <a:pt x="1056" y="273"/>
                    <a:pt x="1085" y="287"/>
                  </a:cubicBezTo>
                  <a:cubicBezTo>
                    <a:pt x="1103" y="293"/>
                    <a:pt x="1145" y="283"/>
                    <a:pt x="1143" y="255"/>
                  </a:cubicBezTo>
                  <a:cubicBezTo>
                    <a:pt x="1139" y="243"/>
                    <a:pt x="1132" y="233"/>
                    <a:pt x="1124" y="223"/>
                  </a:cubicBezTo>
                  <a:cubicBezTo>
                    <a:pt x="1124" y="224"/>
                    <a:pt x="1124" y="226"/>
                    <a:pt x="1124" y="228"/>
                  </a:cubicBezTo>
                  <a:cubicBezTo>
                    <a:pt x="1124" y="234"/>
                    <a:pt x="1124" y="240"/>
                    <a:pt x="1124" y="247"/>
                  </a:cubicBezTo>
                  <a:cubicBezTo>
                    <a:pt x="1119" y="245"/>
                    <a:pt x="1119" y="245"/>
                    <a:pt x="1100" y="231"/>
                  </a:cubicBezTo>
                  <a:cubicBezTo>
                    <a:pt x="1098" y="238"/>
                    <a:pt x="1096" y="244"/>
                    <a:pt x="1095" y="252"/>
                  </a:cubicBezTo>
                  <a:cubicBezTo>
                    <a:pt x="1092" y="252"/>
                    <a:pt x="1089" y="252"/>
                    <a:pt x="1086" y="252"/>
                  </a:cubicBezTo>
                  <a:close/>
                </a:path>
              </a:pathLst>
            </a:custGeom>
            <a:grpFill/>
            <a:ln>
              <a:noFill/>
            </a:ln>
          </p:spPr>
          <p:txBody>
            <a:bodyPr/>
            <a:lstStyle/>
            <a:p>
              <a:endParaRPr lang="zh-CN" altLang="en-US" sz="1350"/>
            </a:p>
          </p:txBody>
        </p:sp>
        <p:sp>
          <p:nvSpPr>
            <p:cNvPr id="75" name="Freeform 141"/>
            <p:cNvSpPr>
              <a:spLocks noEditPoints="1"/>
            </p:cNvSpPr>
            <p:nvPr>
              <p:custDataLst>
                <p:tags r:id="rId9"/>
              </p:custDataLst>
            </p:nvPr>
          </p:nvSpPr>
          <p:spPr bwMode="auto">
            <a:xfrm>
              <a:off x="1587104" y="1432719"/>
              <a:ext cx="2008584" cy="2007394"/>
            </a:xfrm>
            <a:custGeom>
              <a:avLst/>
              <a:gdLst>
                <a:gd name="T0" fmla="*/ 2147483646 w 4225"/>
                <a:gd name="T1" fmla="*/ 0 h 4225"/>
                <a:gd name="T2" fmla="*/ 0 w 4225"/>
                <a:gd name="T3" fmla="*/ 2147483646 h 4225"/>
                <a:gd name="T4" fmla="*/ 2147483646 w 4225"/>
                <a:gd name="T5" fmla="*/ 2147483646 h 4225"/>
                <a:gd name="T6" fmla="*/ 2147483646 w 4225"/>
                <a:gd name="T7" fmla="*/ 2147483646 h 4225"/>
                <a:gd name="T8" fmla="*/ 2147483646 w 4225"/>
                <a:gd name="T9" fmla="*/ 0 h 4225"/>
                <a:gd name="T10" fmla="*/ 2147483646 w 4225"/>
                <a:gd name="T11" fmla="*/ 0 h 4225"/>
                <a:gd name="T12" fmla="*/ 2147483646 w 4225"/>
                <a:gd name="T13" fmla="*/ 2147483646 h 4225"/>
                <a:gd name="T14" fmla="*/ 2147483646 w 4225"/>
                <a:gd name="T15" fmla="*/ 2147483646 h 4225"/>
                <a:gd name="T16" fmla="*/ 2147483646 w 4225"/>
                <a:gd name="T17" fmla="*/ 2147483646 h 4225"/>
                <a:gd name="T18" fmla="*/ 2147483646 w 4225"/>
                <a:gd name="T19" fmla="*/ 2147483646 h 4225"/>
                <a:gd name="T20" fmla="*/ 2147483646 w 4225"/>
                <a:gd name="T21" fmla="*/ 2147483646 h 42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25"/>
                <a:gd name="T34" fmla="*/ 0 h 4225"/>
                <a:gd name="T35" fmla="*/ 4225 w 4225"/>
                <a:gd name="T36" fmla="*/ 4225 h 42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25" h="4225">
                  <a:moveTo>
                    <a:pt x="2125" y="0"/>
                  </a:moveTo>
                  <a:lnTo>
                    <a:pt x="0" y="2101"/>
                  </a:lnTo>
                  <a:lnTo>
                    <a:pt x="2100" y="4225"/>
                  </a:lnTo>
                  <a:lnTo>
                    <a:pt x="4225" y="2124"/>
                  </a:lnTo>
                  <a:lnTo>
                    <a:pt x="2125" y="0"/>
                  </a:lnTo>
                  <a:close/>
                  <a:moveTo>
                    <a:pt x="128" y="2101"/>
                  </a:moveTo>
                  <a:lnTo>
                    <a:pt x="2123" y="129"/>
                  </a:lnTo>
                  <a:lnTo>
                    <a:pt x="4097" y="2124"/>
                  </a:lnTo>
                  <a:lnTo>
                    <a:pt x="2102" y="4097"/>
                  </a:lnTo>
                  <a:lnTo>
                    <a:pt x="128" y="2101"/>
                  </a:lnTo>
                  <a:close/>
                </a:path>
              </a:pathLst>
            </a:custGeom>
            <a:grpFill/>
            <a:ln w="4763">
              <a:solidFill>
                <a:srgbClr val="87A79B"/>
              </a:solidFill>
              <a:miter lim="800000"/>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800" dirty="0">
                  <a:solidFill>
                    <a:srgbClr val="87A79B"/>
                  </a:solidFill>
                  <a:latin typeface="幼圆" panose="02010509060101010101" pitchFamily="49" charset="-122"/>
                  <a:ea typeface="幼圆" panose="02010509060101010101" pitchFamily="49" charset="-122"/>
                </a:rPr>
                <a:t>添加</a:t>
              </a:r>
              <a:endParaRPr lang="en-US" altLang="zh-CN" sz="2800" dirty="0">
                <a:solidFill>
                  <a:srgbClr val="87A79B"/>
                </a:solidFill>
                <a:latin typeface="幼圆" panose="02010509060101010101" pitchFamily="49" charset="-122"/>
                <a:ea typeface="幼圆" panose="02010509060101010101" pitchFamily="49" charset="-122"/>
              </a:endParaRPr>
            </a:p>
            <a:p>
              <a:pPr algn="ctr" eaLnBrk="1" hangingPunct="1"/>
              <a:r>
                <a:rPr lang="zh-CN" altLang="en-US" sz="2800" dirty="0">
                  <a:solidFill>
                    <a:srgbClr val="87A79B"/>
                  </a:solidFill>
                  <a:latin typeface="幼圆" panose="02010509060101010101" pitchFamily="49" charset="-122"/>
                  <a:ea typeface="幼圆" panose="02010509060101010101" pitchFamily="49" charset="-122"/>
                </a:rPr>
                <a:t>文本</a:t>
              </a:r>
            </a:p>
          </p:txBody>
        </p:sp>
        <p:grpSp>
          <p:nvGrpSpPr>
            <p:cNvPr id="76" name="组合 153"/>
            <p:cNvGrpSpPr/>
            <p:nvPr>
              <p:custDataLst>
                <p:tags r:id="rId10"/>
              </p:custDataLst>
            </p:nvPr>
          </p:nvGrpSpPr>
          <p:grpSpPr bwMode="auto">
            <a:xfrm>
              <a:off x="2280368" y="3444132"/>
              <a:ext cx="594122" cy="1092994"/>
              <a:chOff x="5731478" y="4064993"/>
              <a:chExt cx="791662" cy="1457054"/>
            </a:xfrm>
            <a:grpFill/>
          </p:grpSpPr>
          <p:sp>
            <p:nvSpPr>
              <p:cNvPr id="77" name="Freeform 16"/>
              <p:cNvSpPr/>
              <p:nvPr/>
            </p:nvSpPr>
            <p:spPr bwMode="auto">
              <a:xfrm>
                <a:off x="5998912" y="4985051"/>
                <a:ext cx="193660" cy="380934"/>
              </a:xfrm>
              <a:custGeom>
                <a:avLst/>
                <a:gdLst>
                  <a:gd name="T0" fmla="*/ 9447 w 164"/>
                  <a:gd name="T1" fmla="*/ 273612 h 323"/>
                  <a:gd name="T2" fmla="*/ 7085 w 164"/>
                  <a:gd name="T3" fmla="*/ 284226 h 323"/>
                  <a:gd name="T4" fmla="*/ 9447 w 164"/>
                  <a:gd name="T5" fmla="*/ 290123 h 323"/>
                  <a:gd name="T6" fmla="*/ 11809 w 164"/>
                  <a:gd name="T7" fmla="*/ 284226 h 323"/>
                  <a:gd name="T8" fmla="*/ 16532 w 164"/>
                  <a:gd name="T9" fmla="*/ 286585 h 323"/>
                  <a:gd name="T10" fmla="*/ 17713 w 164"/>
                  <a:gd name="T11" fmla="*/ 292482 h 323"/>
                  <a:gd name="T12" fmla="*/ 22436 w 164"/>
                  <a:gd name="T13" fmla="*/ 290123 h 323"/>
                  <a:gd name="T14" fmla="*/ 28340 w 164"/>
                  <a:gd name="T15" fmla="*/ 290123 h 323"/>
                  <a:gd name="T16" fmla="*/ 34245 w 164"/>
                  <a:gd name="T17" fmla="*/ 292482 h 323"/>
                  <a:gd name="T18" fmla="*/ 27160 w 164"/>
                  <a:gd name="T19" fmla="*/ 307814 h 323"/>
                  <a:gd name="T20" fmla="*/ 24798 w 164"/>
                  <a:gd name="T21" fmla="*/ 314890 h 323"/>
                  <a:gd name="T22" fmla="*/ 38968 w 164"/>
                  <a:gd name="T23" fmla="*/ 305455 h 323"/>
                  <a:gd name="T24" fmla="*/ 24798 w 164"/>
                  <a:gd name="T25" fmla="*/ 338477 h 323"/>
                  <a:gd name="T26" fmla="*/ 36606 w 164"/>
                  <a:gd name="T27" fmla="*/ 342015 h 323"/>
                  <a:gd name="T28" fmla="*/ 31883 w 164"/>
                  <a:gd name="T29" fmla="*/ 349091 h 323"/>
                  <a:gd name="T30" fmla="*/ 31883 w 164"/>
                  <a:gd name="T31" fmla="*/ 362064 h 323"/>
                  <a:gd name="T32" fmla="*/ 44872 w 164"/>
                  <a:gd name="T33" fmla="*/ 359705 h 323"/>
                  <a:gd name="T34" fmla="*/ 63766 w 164"/>
                  <a:gd name="T35" fmla="*/ 338477 h 323"/>
                  <a:gd name="T36" fmla="*/ 67309 w 164"/>
                  <a:gd name="T37" fmla="*/ 336118 h 323"/>
                  <a:gd name="T38" fmla="*/ 79117 w 164"/>
                  <a:gd name="T39" fmla="*/ 325504 h 323"/>
                  <a:gd name="T40" fmla="*/ 76755 w 164"/>
                  <a:gd name="T41" fmla="*/ 307814 h 323"/>
                  <a:gd name="T42" fmla="*/ 81479 w 164"/>
                  <a:gd name="T43" fmla="*/ 312531 h 323"/>
                  <a:gd name="T44" fmla="*/ 83841 w 164"/>
                  <a:gd name="T45" fmla="*/ 323145 h 323"/>
                  <a:gd name="T46" fmla="*/ 88564 w 164"/>
                  <a:gd name="T47" fmla="*/ 329042 h 323"/>
                  <a:gd name="T48" fmla="*/ 83841 w 164"/>
                  <a:gd name="T49" fmla="*/ 354988 h 323"/>
                  <a:gd name="T50" fmla="*/ 86202 w 164"/>
                  <a:gd name="T51" fmla="*/ 370320 h 323"/>
                  <a:gd name="T52" fmla="*/ 89745 w 164"/>
                  <a:gd name="T53" fmla="*/ 379755 h 323"/>
                  <a:gd name="T54" fmla="*/ 93287 w 164"/>
                  <a:gd name="T55" fmla="*/ 380934 h 323"/>
                  <a:gd name="T56" fmla="*/ 123990 w 164"/>
                  <a:gd name="T57" fmla="*/ 321966 h 323"/>
                  <a:gd name="T58" fmla="*/ 131075 w 164"/>
                  <a:gd name="T59" fmla="*/ 331401 h 323"/>
                  <a:gd name="T60" fmla="*/ 133436 w 164"/>
                  <a:gd name="T61" fmla="*/ 327863 h 323"/>
                  <a:gd name="T62" fmla="*/ 135798 w 164"/>
                  <a:gd name="T63" fmla="*/ 318428 h 323"/>
                  <a:gd name="T64" fmla="*/ 133436 w 164"/>
                  <a:gd name="T65" fmla="*/ 314890 h 323"/>
                  <a:gd name="T66" fmla="*/ 133436 w 164"/>
                  <a:gd name="T67" fmla="*/ 310172 h 323"/>
                  <a:gd name="T68" fmla="*/ 140522 w 164"/>
                  <a:gd name="T69" fmla="*/ 297199 h 323"/>
                  <a:gd name="T70" fmla="*/ 139341 w 164"/>
                  <a:gd name="T71" fmla="*/ 290123 h 323"/>
                  <a:gd name="T72" fmla="*/ 144064 w 164"/>
                  <a:gd name="T73" fmla="*/ 294841 h 323"/>
                  <a:gd name="T74" fmla="*/ 146426 w 164"/>
                  <a:gd name="T75" fmla="*/ 310172 h 323"/>
                  <a:gd name="T76" fmla="*/ 155873 w 164"/>
                  <a:gd name="T77" fmla="*/ 312531 h 323"/>
                  <a:gd name="T78" fmla="*/ 158234 w 164"/>
                  <a:gd name="T79" fmla="*/ 303096 h 323"/>
                  <a:gd name="T80" fmla="*/ 158234 w 164"/>
                  <a:gd name="T81" fmla="*/ 297199 h 323"/>
                  <a:gd name="T82" fmla="*/ 173585 w 164"/>
                  <a:gd name="T83" fmla="*/ 221720 h 323"/>
                  <a:gd name="T84" fmla="*/ 178309 w 164"/>
                  <a:gd name="T85" fmla="*/ 229976 h 323"/>
                  <a:gd name="T86" fmla="*/ 187756 w 164"/>
                  <a:gd name="T87" fmla="*/ 224079 h 323"/>
                  <a:gd name="T88" fmla="*/ 190117 w 164"/>
                  <a:gd name="T89" fmla="*/ 229976 h 323"/>
                  <a:gd name="T90" fmla="*/ 192479 w 164"/>
                  <a:gd name="T91" fmla="*/ 160393 h 323"/>
                  <a:gd name="T92" fmla="*/ 171224 w 164"/>
                  <a:gd name="T93" fmla="*/ 0 h 323"/>
                  <a:gd name="T94" fmla="*/ 101553 w 164"/>
                  <a:gd name="T95" fmla="*/ 4717 h 323"/>
                  <a:gd name="T96" fmla="*/ 0 w 164"/>
                  <a:gd name="T97" fmla="*/ 264177 h 32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64" h="323">
                    <a:moveTo>
                      <a:pt x="0" y="224"/>
                    </a:moveTo>
                    <a:cubicBezTo>
                      <a:pt x="0" y="226"/>
                      <a:pt x="0" y="226"/>
                      <a:pt x="0" y="226"/>
                    </a:cubicBezTo>
                    <a:cubicBezTo>
                      <a:pt x="4" y="228"/>
                      <a:pt x="1" y="232"/>
                      <a:pt x="8" y="232"/>
                    </a:cubicBezTo>
                    <a:cubicBezTo>
                      <a:pt x="8" y="235"/>
                      <a:pt x="8" y="235"/>
                      <a:pt x="8" y="235"/>
                    </a:cubicBezTo>
                    <a:cubicBezTo>
                      <a:pt x="6" y="235"/>
                      <a:pt x="6" y="235"/>
                      <a:pt x="6" y="235"/>
                    </a:cubicBezTo>
                    <a:cubicBezTo>
                      <a:pt x="6" y="241"/>
                      <a:pt x="6" y="241"/>
                      <a:pt x="6" y="241"/>
                    </a:cubicBezTo>
                    <a:cubicBezTo>
                      <a:pt x="8" y="240"/>
                      <a:pt x="8" y="240"/>
                      <a:pt x="8" y="240"/>
                    </a:cubicBezTo>
                    <a:cubicBezTo>
                      <a:pt x="5" y="246"/>
                      <a:pt x="5" y="246"/>
                      <a:pt x="5" y="246"/>
                    </a:cubicBezTo>
                    <a:cubicBezTo>
                      <a:pt x="8" y="246"/>
                      <a:pt x="8" y="246"/>
                      <a:pt x="8" y="246"/>
                    </a:cubicBezTo>
                    <a:cubicBezTo>
                      <a:pt x="8" y="245"/>
                      <a:pt x="8" y="245"/>
                      <a:pt x="8" y="245"/>
                    </a:cubicBezTo>
                    <a:cubicBezTo>
                      <a:pt x="11" y="245"/>
                      <a:pt x="11" y="245"/>
                      <a:pt x="11" y="245"/>
                    </a:cubicBezTo>
                    <a:cubicBezTo>
                      <a:pt x="10" y="241"/>
                      <a:pt x="10" y="241"/>
                      <a:pt x="10" y="241"/>
                    </a:cubicBezTo>
                    <a:cubicBezTo>
                      <a:pt x="12" y="241"/>
                      <a:pt x="12" y="241"/>
                      <a:pt x="12" y="241"/>
                    </a:cubicBezTo>
                    <a:cubicBezTo>
                      <a:pt x="12" y="243"/>
                      <a:pt x="12" y="243"/>
                      <a:pt x="12" y="243"/>
                    </a:cubicBezTo>
                    <a:cubicBezTo>
                      <a:pt x="14" y="243"/>
                      <a:pt x="14" y="243"/>
                      <a:pt x="14" y="243"/>
                    </a:cubicBezTo>
                    <a:cubicBezTo>
                      <a:pt x="14" y="241"/>
                      <a:pt x="14" y="241"/>
                      <a:pt x="14" y="241"/>
                    </a:cubicBezTo>
                    <a:cubicBezTo>
                      <a:pt x="15" y="241"/>
                      <a:pt x="15" y="241"/>
                      <a:pt x="15" y="241"/>
                    </a:cubicBezTo>
                    <a:cubicBezTo>
                      <a:pt x="15" y="248"/>
                      <a:pt x="15" y="248"/>
                      <a:pt x="15" y="248"/>
                    </a:cubicBezTo>
                    <a:cubicBezTo>
                      <a:pt x="17" y="248"/>
                      <a:pt x="17" y="248"/>
                      <a:pt x="17" y="248"/>
                    </a:cubicBezTo>
                    <a:cubicBezTo>
                      <a:pt x="17" y="246"/>
                      <a:pt x="17" y="246"/>
                      <a:pt x="17" y="246"/>
                    </a:cubicBezTo>
                    <a:cubicBezTo>
                      <a:pt x="19" y="246"/>
                      <a:pt x="19" y="246"/>
                      <a:pt x="19" y="246"/>
                    </a:cubicBezTo>
                    <a:cubicBezTo>
                      <a:pt x="19" y="248"/>
                      <a:pt x="19" y="248"/>
                      <a:pt x="19" y="248"/>
                    </a:cubicBezTo>
                    <a:cubicBezTo>
                      <a:pt x="24" y="248"/>
                      <a:pt x="24" y="248"/>
                      <a:pt x="24" y="248"/>
                    </a:cubicBezTo>
                    <a:cubicBezTo>
                      <a:pt x="24" y="246"/>
                      <a:pt x="24" y="246"/>
                      <a:pt x="24" y="246"/>
                    </a:cubicBezTo>
                    <a:cubicBezTo>
                      <a:pt x="27" y="246"/>
                      <a:pt x="27" y="246"/>
                      <a:pt x="27" y="246"/>
                    </a:cubicBezTo>
                    <a:cubicBezTo>
                      <a:pt x="27" y="248"/>
                      <a:pt x="27" y="248"/>
                      <a:pt x="27" y="248"/>
                    </a:cubicBezTo>
                    <a:cubicBezTo>
                      <a:pt x="29" y="248"/>
                      <a:pt x="29" y="248"/>
                      <a:pt x="29" y="248"/>
                    </a:cubicBezTo>
                    <a:cubicBezTo>
                      <a:pt x="29" y="250"/>
                      <a:pt x="29" y="250"/>
                      <a:pt x="29" y="250"/>
                    </a:cubicBezTo>
                    <a:cubicBezTo>
                      <a:pt x="23" y="254"/>
                      <a:pt x="23" y="254"/>
                      <a:pt x="23" y="254"/>
                    </a:cubicBezTo>
                    <a:cubicBezTo>
                      <a:pt x="23" y="261"/>
                      <a:pt x="23" y="261"/>
                      <a:pt x="23" y="261"/>
                    </a:cubicBezTo>
                    <a:cubicBezTo>
                      <a:pt x="27" y="261"/>
                      <a:pt x="27" y="261"/>
                      <a:pt x="27" y="261"/>
                    </a:cubicBezTo>
                    <a:cubicBezTo>
                      <a:pt x="27" y="263"/>
                      <a:pt x="27" y="263"/>
                      <a:pt x="27" y="263"/>
                    </a:cubicBezTo>
                    <a:cubicBezTo>
                      <a:pt x="21" y="267"/>
                      <a:pt x="21" y="267"/>
                      <a:pt x="21" y="267"/>
                    </a:cubicBezTo>
                    <a:cubicBezTo>
                      <a:pt x="22" y="274"/>
                      <a:pt x="22" y="274"/>
                      <a:pt x="22" y="274"/>
                    </a:cubicBezTo>
                    <a:cubicBezTo>
                      <a:pt x="32" y="258"/>
                      <a:pt x="32" y="258"/>
                      <a:pt x="32" y="258"/>
                    </a:cubicBezTo>
                    <a:cubicBezTo>
                      <a:pt x="33" y="259"/>
                      <a:pt x="33" y="259"/>
                      <a:pt x="33" y="259"/>
                    </a:cubicBezTo>
                    <a:cubicBezTo>
                      <a:pt x="18" y="284"/>
                      <a:pt x="18" y="284"/>
                      <a:pt x="18" y="284"/>
                    </a:cubicBezTo>
                    <a:cubicBezTo>
                      <a:pt x="18" y="287"/>
                      <a:pt x="18" y="287"/>
                      <a:pt x="18" y="287"/>
                    </a:cubicBezTo>
                    <a:cubicBezTo>
                      <a:pt x="21" y="287"/>
                      <a:pt x="21" y="287"/>
                      <a:pt x="21" y="287"/>
                    </a:cubicBezTo>
                    <a:cubicBezTo>
                      <a:pt x="21" y="285"/>
                      <a:pt x="21" y="285"/>
                      <a:pt x="21" y="285"/>
                    </a:cubicBezTo>
                    <a:cubicBezTo>
                      <a:pt x="23" y="286"/>
                      <a:pt x="23" y="286"/>
                      <a:pt x="23" y="286"/>
                    </a:cubicBezTo>
                    <a:cubicBezTo>
                      <a:pt x="31" y="290"/>
                      <a:pt x="31" y="290"/>
                      <a:pt x="31" y="290"/>
                    </a:cubicBezTo>
                    <a:cubicBezTo>
                      <a:pt x="30" y="292"/>
                      <a:pt x="30" y="292"/>
                      <a:pt x="30" y="292"/>
                    </a:cubicBezTo>
                    <a:cubicBezTo>
                      <a:pt x="27" y="296"/>
                      <a:pt x="27" y="296"/>
                      <a:pt x="27" y="296"/>
                    </a:cubicBezTo>
                    <a:cubicBezTo>
                      <a:pt x="27" y="296"/>
                      <a:pt x="27" y="296"/>
                      <a:pt x="27" y="296"/>
                    </a:cubicBezTo>
                    <a:cubicBezTo>
                      <a:pt x="33" y="294"/>
                      <a:pt x="33" y="294"/>
                      <a:pt x="33" y="294"/>
                    </a:cubicBezTo>
                    <a:cubicBezTo>
                      <a:pt x="31" y="298"/>
                      <a:pt x="31" y="298"/>
                      <a:pt x="31" y="298"/>
                    </a:cubicBezTo>
                    <a:cubicBezTo>
                      <a:pt x="27" y="307"/>
                      <a:pt x="27" y="307"/>
                      <a:pt x="27" y="307"/>
                    </a:cubicBezTo>
                    <a:cubicBezTo>
                      <a:pt x="33" y="307"/>
                      <a:pt x="33" y="307"/>
                      <a:pt x="33" y="307"/>
                    </a:cubicBezTo>
                    <a:cubicBezTo>
                      <a:pt x="33" y="305"/>
                      <a:pt x="33" y="305"/>
                      <a:pt x="33" y="305"/>
                    </a:cubicBezTo>
                    <a:cubicBezTo>
                      <a:pt x="38" y="305"/>
                      <a:pt x="38" y="305"/>
                      <a:pt x="38" y="305"/>
                    </a:cubicBezTo>
                    <a:cubicBezTo>
                      <a:pt x="40" y="310"/>
                      <a:pt x="40" y="310"/>
                      <a:pt x="40" y="310"/>
                    </a:cubicBezTo>
                    <a:cubicBezTo>
                      <a:pt x="52" y="288"/>
                      <a:pt x="52" y="288"/>
                      <a:pt x="52" y="288"/>
                    </a:cubicBezTo>
                    <a:cubicBezTo>
                      <a:pt x="54" y="287"/>
                      <a:pt x="54" y="287"/>
                      <a:pt x="54" y="287"/>
                    </a:cubicBezTo>
                    <a:cubicBezTo>
                      <a:pt x="54" y="290"/>
                      <a:pt x="54" y="290"/>
                      <a:pt x="54" y="290"/>
                    </a:cubicBezTo>
                    <a:cubicBezTo>
                      <a:pt x="55" y="290"/>
                      <a:pt x="55" y="290"/>
                      <a:pt x="55" y="290"/>
                    </a:cubicBezTo>
                    <a:cubicBezTo>
                      <a:pt x="57" y="285"/>
                      <a:pt x="57" y="285"/>
                      <a:pt x="57" y="285"/>
                    </a:cubicBezTo>
                    <a:cubicBezTo>
                      <a:pt x="56" y="285"/>
                      <a:pt x="56" y="285"/>
                      <a:pt x="56" y="285"/>
                    </a:cubicBezTo>
                    <a:cubicBezTo>
                      <a:pt x="56" y="284"/>
                      <a:pt x="56" y="284"/>
                      <a:pt x="56" y="284"/>
                    </a:cubicBezTo>
                    <a:cubicBezTo>
                      <a:pt x="67" y="276"/>
                      <a:pt x="67" y="276"/>
                      <a:pt x="67" y="276"/>
                    </a:cubicBezTo>
                    <a:cubicBezTo>
                      <a:pt x="67" y="267"/>
                      <a:pt x="67" y="267"/>
                      <a:pt x="67" y="267"/>
                    </a:cubicBezTo>
                    <a:cubicBezTo>
                      <a:pt x="65" y="267"/>
                      <a:pt x="65" y="267"/>
                      <a:pt x="65" y="267"/>
                    </a:cubicBezTo>
                    <a:cubicBezTo>
                      <a:pt x="65" y="261"/>
                      <a:pt x="65" y="261"/>
                      <a:pt x="65" y="261"/>
                    </a:cubicBezTo>
                    <a:cubicBezTo>
                      <a:pt x="67" y="261"/>
                      <a:pt x="67" y="261"/>
                      <a:pt x="67" y="261"/>
                    </a:cubicBezTo>
                    <a:cubicBezTo>
                      <a:pt x="67" y="265"/>
                      <a:pt x="67" y="265"/>
                      <a:pt x="67" y="265"/>
                    </a:cubicBezTo>
                    <a:cubicBezTo>
                      <a:pt x="69" y="265"/>
                      <a:pt x="69" y="265"/>
                      <a:pt x="69" y="265"/>
                    </a:cubicBezTo>
                    <a:cubicBezTo>
                      <a:pt x="69" y="263"/>
                      <a:pt x="69" y="263"/>
                      <a:pt x="69" y="263"/>
                    </a:cubicBezTo>
                    <a:cubicBezTo>
                      <a:pt x="71" y="263"/>
                      <a:pt x="71" y="263"/>
                      <a:pt x="71" y="263"/>
                    </a:cubicBezTo>
                    <a:cubicBezTo>
                      <a:pt x="71" y="274"/>
                      <a:pt x="71" y="274"/>
                      <a:pt x="71" y="274"/>
                    </a:cubicBezTo>
                    <a:cubicBezTo>
                      <a:pt x="73" y="274"/>
                      <a:pt x="73" y="274"/>
                      <a:pt x="73" y="274"/>
                    </a:cubicBezTo>
                    <a:cubicBezTo>
                      <a:pt x="73" y="279"/>
                      <a:pt x="73" y="279"/>
                      <a:pt x="73" y="279"/>
                    </a:cubicBezTo>
                    <a:cubicBezTo>
                      <a:pt x="75" y="279"/>
                      <a:pt x="75" y="279"/>
                      <a:pt x="75" y="279"/>
                    </a:cubicBezTo>
                    <a:cubicBezTo>
                      <a:pt x="78" y="271"/>
                      <a:pt x="78" y="271"/>
                      <a:pt x="78" y="271"/>
                    </a:cubicBezTo>
                    <a:cubicBezTo>
                      <a:pt x="79" y="271"/>
                      <a:pt x="79" y="271"/>
                      <a:pt x="79" y="271"/>
                    </a:cubicBezTo>
                    <a:cubicBezTo>
                      <a:pt x="71" y="301"/>
                      <a:pt x="71" y="301"/>
                      <a:pt x="71" y="301"/>
                    </a:cubicBezTo>
                    <a:cubicBezTo>
                      <a:pt x="77" y="307"/>
                      <a:pt x="77" y="307"/>
                      <a:pt x="77" y="307"/>
                    </a:cubicBezTo>
                    <a:cubicBezTo>
                      <a:pt x="76" y="312"/>
                      <a:pt x="76" y="312"/>
                      <a:pt x="76" y="312"/>
                    </a:cubicBezTo>
                    <a:cubicBezTo>
                      <a:pt x="73" y="314"/>
                      <a:pt x="73" y="314"/>
                      <a:pt x="73" y="314"/>
                    </a:cubicBezTo>
                    <a:cubicBezTo>
                      <a:pt x="73" y="318"/>
                      <a:pt x="73" y="318"/>
                      <a:pt x="73" y="318"/>
                    </a:cubicBezTo>
                    <a:cubicBezTo>
                      <a:pt x="77" y="318"/>
                      <a:pt x="77" y="318"/>
                      <a:pt x="77" y="318"/>
                    </a:cubicBezTo>
                    <a:cubicBezTo>
                      <a:pt x="76" y="322"/>
                      <a:pt x="76" y="322"/>
                      <a:pt x="76" y="322"/>
                    </a:cubicBezTo>
                    <a:cubicBezTo>
                      <a:pt x="73" y="320"/>
                      <a:pt x="73" y="320"/>
                      <a:pt x="73" y="320"/>
                    </a:cubicBezTo>
                    <a:cubicBezTo>
                      <a:pt x="73" y="323"/>
                      <a:pt x="73" y="323"/>
                      <a:pt x="73" y="323"/>
                    </a:cubicBezTo>
                    <a:cubicBezTo>
                      <a:pt x="79" y="323"/>
                      <a:pt x="79" y="323"/>
                      <a:pt x="79" y="323"/>
                    </a:cubicBezTo>
                    <a:cubicBezTo>
                      <a:pt x="103" y="256"/>
                      <a:pt x="103" y="256"/>
                      <a:pt x="103" y="256"/>
                    </a:cubicBezTo>
                    <a:cubicBezTo>
                      <a:pt x="102" y="268"/>
                      <a:pt x="102" y="268"/>
                      <a:pt x="102" y="268"/>
                    </a:cubicBezTo>
                    <a:cubicBezTo>
                      <a:pt x="105" y="273"/>
                      <a:pt x="105" y="273"/>
                      <a:pt x="105" y="273"/>
                    </a:cubicBezTo>
                    <a:cubicBezTo>
                      <a:pt x="105" y="274"/>
                      <a:pt x="104" y="274"/>
                      <a:pt x="104" y="276"/>
                    </a:cubicBezTo>
                    <a:cubicBezTo>
                      <a:pt x="104" y="279"/>
                      <a:pt x="106" y="278"/>
                      <a:pt x="107" y="281"/>
                    </a:cubicBezTo>
                    <a:cubicBezTo>
                      <a:pt x="111" y="281"/>
                      <a:pt x="111" y="281"/>
                      <a:pt x="111" y="281"/>
                    </a:cubicBezTo>
                    <a:cubicBezTo>
                      <a:pt x="111" y="279"/>
                      <a:pt x="111" y="279"/>
                      <a:pt x="111" y="279"/>
                    </a:cubicBezTo>
                    <a:cubicBezTo>
                      <a:pt x="113" y="279"/>
                      <a:pt x="113" y="279"/>
                      <a:pt x="113" y="279"/>
                    </a:cubicBezTo>
                    <a:cubicBezTo>
                      <a:pt x="113" y="278"/>
                      <a:pt x="113" y="278"/>
                      <a:pt x="113" y="278"/>
                    </a:cubicBezTo>
                    <a:cubicBezTo>
                      <a:pt x="111" y="278"/>
                      <a:pt x="111" y="278"/>
                      <a:pt x="111" y="278"/>
                    </a:cubicBezTo>
                    <a:cubicBezTo>
                      <a:pt x="111" y="270"/>
                      <a:pt x="111" y="270"/>
                      <a:pt x="111" y="270"/>
                    </a:cubicBezTo>
                    <a:cubicBezTo>
                      <a:pt x="115" y="270"/>
                      <a:pt x="115" y="270"/>
                      <a:pt x="115" y="270"/>
                    </a:cubicBezTo>
                    <a:cubicBezTo>
                      <a:pt x="115" y="265"/>
                      <a:pt x="115" y="265"/>
                      <a:pt x="115" y="265"/>
                    </a:cubicBezTo>
                    <a:cubicBezTo>
                      <a:pt x="113" y="265"/>
                      <a:pt x="113" y="265"/>
                      <a:pt x="113" y="265"/>
                    </a:cubicBezTo>
                    <a:cubicBezTo>
                      <a:pt x="113" y="267"/>
                      <a:pt x="113" y="267"/>
                      <a:pt x="113" y="267"/>
                    </a:cubicBezTo>
                    <a:cubicBezTo>
                      <a:pt x="111" y="266"/>
                      <a:pt x="111" y="266"/>
                      <a:pt x="111" y="266"/>
                    </a:cubicBezTo>
                    <a:cubicBezTo>
                      <a:pt x="107" y="261"/>
                      <a:pt x="107" y="261"/>
                      <a:pt x="107" y="261"/>
                    </a:cubicBezTo>
                    <a:cubicBezTo>
                      <a:pt x="113" y="263"/>
                      <a:pt x="113" y="263"/>
                      <a:pt x="113" y="263"/>
                    </a:cubicBezTo>
                    <a:cubicBezTo>
                      <a:pt x="113" y="257"/>
                      <a:pt x="113" y="257"/>
                      <a:pt x="113" y="257"/>
                    </a:cubicBezTo>
                    <a:cubicBezTo>
                      <a:pt x="119" y="256"/>
                      <a:pt x="119" y="256"/>
                      <a:pt x="119" y="256"/>
                    </a:cubicBezTo>
                    <a:cubicBezTo>
                      <a:pt x="119" y="252"/>
                      <a:pt x="119" y="252"/>
                      <a:pt x="119" y="252"/>
                    </a:cubicBezTo>
                    <a:cubicBezTo>
                      <a:pt x="113" y="250"/>
                      <a:pt x="113" y="250"/>
                      <a:pt x="113" y="250"/>
                    </a:cubicBezTo>
                    <a:cubicBezTo>
                      <a:pt x="113" y="246"/>
                      <a:pt x="113" y="246"/>
                      <a:pt x="113" y="246"/>
                    </a:cubicBezTo>
                    <a:cubicBezTo>
                      <a:pt x="118" y="246"/>
                      <a:pt x="118" y="246"/>
                      <a:pt x="118" y="246"/>
                    </a:cubicBezTo>
                    <a:cubicBezTo>
                      <a:pt x="118" y="250"/>
                      <a:pt x="118" y="250"/>
                      <a:pt x="118" y="250"/>
                    </a:cubicBezTo>
                    <a:cubicBezTo>
                      <a:pt x="122" y="252"/>
                      <a:pt x="122" y="252"/>
                      <a:pt x="122" y="252"/>
                    </a:cubicBezTo>
                    <a:cubicBezTo>
                      <a:pt x="122" y="250"/>
                      <a:pt x="122" y="250"/>
                      <a:pt x="122" y="250"/>
                    </a:cubicBezTo>
                    <a:cubicBezTo>
                      <a:pt x="122" y="246"/>
                      <a:pt x="122" y="246"/>
                      <a:pt x="122" y="246"/>
                    </a:cubicBezTo>
                    <a:cubicBezTo>
                      <a:pt x="124" y="246"/>
                      <a:pt x="124" y="246"/>
                      <a:pt x="124" y="246"/>
                    </a:cubicBezTo>
                    <a:cubicBezTo>
                      <a:pt x="124" y="263"/>
                      <a:pt x="124" y="263"/>
                      <a:pt x="124" y="263"/>
                    </a:cubicBezTo>
                    <a:cubicBezTo>
                      <a:pt x="130" y="263"/>
                      <a:pt x="130" y="263"/>
                      <a:pt x="130" y="263"/>
                    </a:cubicBezTo>
                    <a:cubicBezTo>
                      <a:pt x="130" y="265"/>
                      <a:pt x="130" y="265"/>
                      <a:pt x="130" y="265"/>
                    </a:cubicBezTo>
                    <a:cubicBezTo>
                      <a:pt x="132" y="265"/>
                      <a:pt x="132" y="265"/>
                      <a:pt x="132" y="265"/>
                    </a:cubicBezTo>
                    <a:cubicBezTo>
                      <a:pt x="132" y="261"/>
                      <a:pt x="132" y="261"/>
                      <a:pt x="132" y="261"/>
                    </a:cubicBezTo>
                    <a:cubicBezTo>
                      <a:pt x="134" y="261"/>
                      <a:pt x="134" y="261"/>
                      <a:pt x="134" y="261"/>
                    </a:cubicBezTo>
                    <a:cubicBezTo>
                      <a:pt x="134" y="257"/>
                      <a:pt x="134" y="257"/>
                      <a:pt x="134" y="257"/>
                    </a:cubicBezTo>
                    <a:cubicBezTo>
                      <a:pt x="132" y="257"/>
                      <a:pt x="132" y="257"/>
                      <a:pt x="132" y="257"/>
                    </a:cubicBezTo>
                    <a:cubicBezTo>
                      <a:pt x="132" y="252"/>
                      <a:pt x="132" y="252"/>
                      <a:pt x="132" y="252"/>
                    </a:cubicBezTo>
                    <a:cubicBezTo>
                      <a:pt x="134" y="252"/>
                      <a:pt x="134" y="252"/>
                      <a:pt x="134" y="252"/>
                    </a:cubicBezTo>
                    <a:cubicBezTo>
                      <a:pt x="135" y="257"/>
                      <a:pt x="135" y="257"/>
                      <a:pt x="135" y="257"/>
                    </a:cubicBezTo>
                    <a:cubicBezTo>
                      <a:pt x="138" y="257"/>
                      <a:pt x="138" y="257"/>
                      <a:pt x="138" y="257"/>
                    </a:cubicBezTo>
                    <a:cubicBezTo>
                      <a:pt x="147" y="188"/>
                      <a:pt x="147" y="188"/>
                      <a:pt x="147" y="188"/>
                    </a:cubicBezTo>
                    <a:cubicBezTo>
                      <a:pt x="147" y="184"/>
                      <a:pt x="147" y="184"/>
                      <a:pt x="147" y="184"/>
                    </a:cubicBezTo>
                    <a:cubicBezTo>
                      <a:pt x="149" y="185"/>
                      <a:pt x="151" y="186"/>
                      <a:pt x="151" y="189"/>
                    </a:cubicBezTo>
                    <a:cubicBezTo>
                      <a:pt x="151" y="195"/>
                      <a:pt x="151" y="195"/>
                      <a:pt x="151" y="195"/>
                    </a:cubicBezTo>
                    <a:cubicBezTo>
                      <a:pt x="152" y="196"/>
                      <a:pt x="152" y="196"/>
                      <a:pt x="152" y="196"/>
                    </a:cubicBezTo>
                    <a:cubicBezTo>
                      <a:pt x="155" y="190"/>
                      <a:pt x="155" y="190"/>
                      <a:pt x="155" y="190"/>
                    </a:cubicBezTo>
                    <a:cubicBezTo>
                      <a:pt x="159" y="190"/>
                      <a:pt x="159" y="190"/>
                      <a:pt x="159" y="190"/>
                    </a:cubicBezTo>
                    <a:cubicBezTo>
                      <a:pt x="159" y="184"/>
                      <a:pt x="159" y="184"/>
                      <a:pt x="159" y="184"/>
                    </a:cubicBezTo>
                    <a:cubicBezTo>
                      <a:pt x="161" y="184"/>
                      <a:pt x="161" y="184"/>
                      <a:pt x="161" y="184"/>
                    </a:cubicBezTo>
                    <a:cubicBezTo>
                      <a:pt x="161" y="195"/>
                      <a:pt x="161" y="195"/>
                      <a:pt x="161" y="195"/>
                    </a:cubicBezTo>
                    <a:cubicBezTo>
                      <a:pt x="162" y="195"/>
                      <a:pt x="162" y="195"/>
                      <a:pt x="162" y="195"/>
                    </a:cubicBezTo>
                    <a:cubicBezTo>
                      <a:pt x="163" y="188"/>
                      <a:pt x="163" y="188"/>
                      <a:pt x="163" y="188"/>
                    </a:cubicBezTo>
                    <a:cubicBezTo>
                      <a:pt x="163" y="171"/>
                      <a:pt x="163" y="154"/>
                      <a:pt x="163" y="136"/>
                    </a:cubicBezTo>
                    <a:cubicBezTo>
                      <a:pt x="164" y="120"/>
                      <a:pt x="160" y="104"/>
                      <a:pt x="160" y="89"/>
                    </a:cubicBezTo>
                    <a:cubicBezTo>
                      <a:pt x="160" y="76"/>
                      <a:pt x="156" y="56"/>
                      <a:pt x="153" y="43"/>
                    </a:cubicBezTo>
                    <a:cubicBezTo>
                      <a:pt x="152" y="33"/>
                      <a:pt x="145" y="7"/>
                      <a:pt x="145" y="0"/>
                    </a:cubicBezTo>
                    <a:cubicBezTo>
                      <a:pt x="135" y="2"/>
                      <a:pt x="130" y="9"/>
                      <a:pt x="114" y="9"/>
                    </a:cubicBezTo>
                    <a:cubicBezTo>
                      <a:pt x="111" y="9"/>
                      <a:pt x="111" y="9"/>
                      <a:pt x="111" y="9"/>
                    </a:cubicBezTo>
                    <a:cubicBezTo>
                      <a:pt x="100" y="9"/>
                      <a:pt x="93" y="4"/>
                      <a:pt x="86" y="4"/>
                    </a:cubicBezTo>
                    <a:cubicBezTo>
                      <a:pt x="86" y="32"/>
                      <a:pt x="64" y="103"/>
                      <a:pt x="55" y="125"/>
                    </a:cubicBezTo>
                    <a:cubicBezTo>
                      <a:pt x="47" y="141"/>
                      <a:pt x="39" y="162"/>
                      <a:pt x="30" y="176"/>
                    </a:cubicBezTo>
                    <a:cubicBezTo>
                      <a:pt x="20" y="192"/>
                      <a:pt x="11" y="208"/>
                      <a:pt x="0" y="2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78" name="Freeform 17"/>
              <p:cNvSpPr>
                <a:spLocks noEditPoints="1"/>
              </p:cNvSpPr>
              <p:nvPr/>
            </p:nvSpPr>
            <p:spPr bwMode="auto">
              <a:xfrm>
                <a:off x="5845687" y="4981504"/>
                <a:ext cx="349722" cy="540543"/>
              </a:xfrm>
              <a:custGeom>
                <a:avLst/>
                <a:gdLst>
                  <a:gd name="T0" fmla="*/ 48441 w 296"/>
                  <a:gd name="T1" fmla="*/ 410718 h 458"/>
                  <a:gd name="T2" fmla="*/ 219758 w 296"/>
                  <a:gd name="T3" fmla="*/ 397736 h 458"/>
                  <a:gd name="T4" fmla="*/ 112242 w 296"/>
                  <a:gd name="T5" fmla="*/ 380032 h 458"/>
                  <a:gd name="T6" fmla="*/ 261110 w 296"/>
                  <a:gd name="T7" fmla="*/ 362329 h 458"/>
                  <a:gd name="T8" fmla="*/ 278832 w 296"/>
                  <a:gd name="T9" fmla="*/ 9442 h 458"/>
                  <a:gd name="T10" fmla="*/ 236299 w 296"/>
                  <a:gd name="T11" fmla="*/ 84976 h 458"/>
                  <a:gd name="T12" fmla="*/ 211487 w 296"/>
                  <a:gd name="T13" fmla="*/ 156970 h 458"/>
                  <a:gd name="T14" fmla="*/ 186676 w 296"/>
                  <a:gd name="T15" fmla="*/ 207720 h 458"/>
                  <a:gd name="T16" fmla="*/ 161865 w 296"/>
                  <a:gd name="T17" fmla="*/ 249027 h 458"/>
                  <a:gd name="T18" fmla="*/ 137053 w 296"/>
                  <a:gd name="T19" fmla="*/ 283254 h 458"/>
                  <a:gd name="T20" fmla="*/ 112242 w 296"/>
                  <a:gd name="T21" fmla="*/ 312760 h 458"/>
                  <a:gd name="T22" fmla="*/ 87431 w 296"/>
                  <a:gd name="T23" fmla="*/ 339905 h 458"/>
                  <a:gd name="T24" fmla="*/ 62619 w 296"/>
                  <a:gd name="T25" fmla="*/ 363509 h 458"/>
                  <a:gd name="T26" fmla="*/ 35445 w 296"/>
                  <a:gd name="T27" fmla="*/ 387114 h 458"/>
                  <a:gd name="T28" fmla="*/ 4726 w 296"/>
                  <a:gd name="T29" fmla="*/ 410718 h 458"/>
                  <a:gd name="T30" fmla="*/ 27174 w 296"/>
                  <a:gd name="T31" fmla="*/ 426061 h 458"/>
                  <a:gd name="T32" fmla="*/ 28356 w 296"/>
                  <a:gd name="T33" fmla="*/ 428422 h 458"/>
                  <a:gd name="T34" fmla="*/ 54349 w 296"/>
                  <a:gd name="T35" fmla="*/ 439044 h 458"/>
                  <a:gd name="T36" fmla="*/ 79160 w 296"/>
                  <a:gd name="T37" fmla="*/ 414259 h 458"/>
                  <a:gd name="T38" fmla="*/ 103971 w 296"/>
                  <a:gd name="T39" fmla="*/ 388294 h 458"/>
                  <a:gd name="T40" fmla="*/ 88612 w 296"/>
                  <a:gd name="T41" fmla="*/ 410718 h 458"/>
                  <a:gd name="T42" fmla="*/ 63801 w 296"/>
                  <a:gd name="T43" fmla="*/ 439044 h 458"/>
                  <a:gd name="T44" fmla="*/ 73253 w 296"/>
                  <a:gd name="T45" fmla="*/ 467369 h 458"/>
                  <a:gd name="T46" fmla="*/ 98064 w 296"/>
                  <a:gd name="T47" fmla="*/ 439044 h 458"/>
                  <a:gd name="T48" fmla="*/ 122875 w 296"/>
                  <a:gd name="T49" fmla="*/ 409538 h 458"/>
                  <a:gd name="T50" fmla="*/ 122875 w 296"/>
                  <a:gd name="T51" fmla="*/ 413079 h 458"/>
                  <a:gd name="T52" fmla="*/ 98064 w 296"/>
                  <a:gd name="T53" fmla="*/ 449666 h 458"/>
                  <a:gd name="T54" fmla="*/ 99245 w 296"/>
                  <a:gd name="T55" fmla="*/ 485072 h 458"/>
                  <a:gd name="T56" fmla="*/ 124057 w 296"/>
                  <a:gd name="T57" fmla="*/ 453206 h 458"/>
                  <a:gd name="T58" fmla="*/ 148868 w 296"/>
                  <a:gd name="T59" fmla="*/ 421340 h 458"/>
                  <a:gd name="T60" fmla="*/ 131146 w 296"/>
                  <a:gd name="T61" fmla="*/ 453206 h 458"/>
                  <a:gd name="T62" fmla="*/ 112242 w 296"/>
                  <a:gd name="T63" fmla="*/ 499235 h 458"/>
                  <a:gd name="T64" fmla="*/ 147687 w 296"/>
                  <a:gd name="T65" fmla="*/ 473270 h 458"/>
                  <a:gd name="T66" fmla="*/ 172498 w 296"/>
                  <a:gd name="T67" fmla="*/ 429602 h 458"/>
                  <a:gd name="T68" fmla="*/ 172498 w 296"/>
                  <a:gd name="T69" fmla="*/ 435503 h 458"/>
                  <a:gd name="T70" fmla="*/ 147687 w 296"/>
                  <a:gd name="T71" fmla="*/ 485072 h 458"/>
                  <a:gd name="T72" fmla="*/ 163046 w 296"/>
                  <a:gd name="T73" fmla="*/ 513398 h 458"/>
                  <a:gd name="T74" fmla="*/ 187857 w 296"/>
                  <a:gd name="T75" fmla="*/ 462648 h 458"/>
                  <a:gd name="T76" fmla="*/ 212669 w 296"/>
                  <a:gd name="T77" fmla="*/ 411898 h 458"/>
                  <a:gd name="T78" fmla="*/ 198491 w 296"/>
                  <a:gd name="T79" fmla="*/ 449666 h 458"/>
                  <a:gd name="T80" fmla="*/ 173680 w 296"/>
                  <a:gd name="T81" fmla="*/ 508677 h 458"/>
                  <a:gd name="T82" fmla="*/ 205580 w 296"/>
                  <a:gd name="T83" fmla="*/ 499235 h 458"/>
                  <a:gd name="T84" fmla="*/ 230391 w 296"/>
                  <a:gd name="T85" fmla="*/ 440224 h 458"/>
                  <a:gd name="T86" fmla="*/ 255203 w 296"/>
                  <a:gd name="T87" fmla="*/ 377672 h 458"/>
                  <a:gd name="T88" fmla="*/ 242206 w 296"/>
                  <a:gd name="T89" fmla="*/ 426061 h 458"/>
                  <a:gd name="T90" fmla="*/ 217395 w 296"/>
                  <a:gd name="T91" fmla="*/ 489793 h 458"/>
                  <a:gd name="T92" fmla="*/ 222121 w 296"/>
                  <a:gd name="T93" fmla="*/ 537002 h 458"/>
                  <a:gd name="T94" fmla="*/ 250477 w 296"/>
                  <a:gd name="T95" fmla="*/ 474450 h 458"/>
                  <a:gd name="T96" fmla="*/ 275288 w 296"/>
                  <a:gd name="T97" fmla="*/ 397736 h 458"/>
                  <a:gd name="T98" fmla="*/ 267017 w 296"/>
                  <a:gd name="T99" fmla="*/ 440224 h 458"/>
                  <a:gd name="T100" fmla="*/ 242206 w 296"/>
                  <a:gd name="T101" fmla="*/ 525200 h 458"/>
                  <a:gd name="T102" fmla="*/ 277651 w 296"/>
                  <a:gd name="T103" fmla="*/ 494514 h 458"/>
                  <a:gd name="T104" fmla="*/ 302462 w 296"/>
                  <a:gd name="T105" fmla="*/ 396556 h 458"/>
                  <a:gd name="T106" fmla="*/ 313096 w 296"/>
                  <a:gd name="T107" fmla="*/ 357608 h 458"/>
                  <a:gd name="T108" fmla="*/ 288284 w 296"/>
                  <a:gd name="T109" fmla="*/ 475631 h 458"/>
                  <a:gd name="T110" fmla="*/ 327274 w 296"/>
                  <a:gd name="T111" fmla="*/ 225423 h 458"/>
                  <a:gd name="T112" fmla="*/ 275288 w 296"/>
                  <a:gd name="T113" fmla="*/ 305678 h 458"/>
                  <a:gd name="T114" fmla="*/ 200854 w 296"/>
                  <a:gd name="T115" fmla="*/ 369410 h 458"/>
                  <a:gd name="T116" fmla="*/ 66164 w 296"/>
                  <a:gd name="T117" fmla="*/ 468549 h 458"/>
                  <a:gd name="T118" fmla="*/ 153594 w 296"/>
                  <a:gd name="T119" fmla="*/ 267911 h 458"/>
                  <a:gd name="T120" fmla="*/ 306007 w 296"/>
                  <a:gd name="T121" fmla="*/ 514578 h 458"/>
                  <a:gd name="T122" fmla="*/ 330818 w 296"/>
                  <a:gd name="T123" fmla="*/ 403637 h 458"/>
                  <a:gd name="T124" fmla="*/ 344996 w 296"/>
                  <a:gd name="T125" fmla="*/ 100319 h 4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96" h="458">
                    <a:moveTo>
                      <a:pt x="130" y="351"/>
                    </a:moveTo>
                    <a:cubicBezTo>
                      <a:pt x="129" y="353"/>
                      <a:pt x="129" y="353"/>
                      <a:pt x="129" y="353"/>
                    </a:cubicBezTo>
                    <a:cubicBezTo>
                      <a:pt x="130" y="351"/>
                      <a:pt x="130" y="351"/>
                      <a:pt x="130" y="351"/>
                    </a:cubicBezTo>
                    <a:close/>
                    <a:moveTo>
                      <a:pt x="37" y="351"/>
                    </a:moveTo>
                    <a:cubicBezTo>
                      <a:pt x="36" y="352"/>
                      <a:pt x="36" y="352"/>
                      <a:pt x="36" y="352"/>
                    </a:cubicBezTo>
                    <a:cubicBezTo>
                      <a:pt x="37" y="351"/>
                      <a:pt x="37" y="351"/>
                      <a:pt x="37" y="351"/>
                    </a:cubicBezTo>
                    <a:close/>
                    <a:moveTo>
                      <a:pt x="131" y="350"/>
                    </a:moveTo>
                    <a:cubicBezTo>
                      <a:pt x="130" y="351"/>
                      <a:pt x="130" y="351"/>
                      <a:pt x="130" y="351"/>
                    </a:cubicBezTo>
                    <a:cubicBezTo>
                      <a:pt x="131" y="350"/>
                      <a:pt x="131" y="350"/>
                      <a:pt x="131" y="350"/>
                    </a:cubicBezTo>
                    <a:close/>
                    <a:moveTo>
                      <a:pt x="38" y="350"/>
                    </a:moveTo>
                    <a:cubicBezTo>
                      <a:pt x="37" y="351"/>
                      <a:pt x="37" y="351"/>
                      <a:pt x="37" y="351"/>
                    </a:cubicBezTo>
                    <a:cubicBezTo>
                      <a:pt x="38" y="350"/>
                      <a:pt x="38" y="350"/>
                      <a:pt x="38" y="350"/>
                    </a:cubicBezTo>
                    <a:close/>
                    <a:moveTo>
                      <a:pt x="131" y="350"/>
                    </a:moveTo>
                    <a:cubicBezTo>
                      <a:pt x="132" y="348"/>
                      <a:pt x="132" y="348"/>
                      <a:pt x="132" y="348"/>
                    </a:cubicBezTo>
                    <a:cubicBezTo>
                      <a:pt x="131" y="350"/>
                      <a:pt x="131" y="350"/>
                      <a:pt x="131" y="350"/>
                    </a:cubicBezTo>
                    <a:close/>
                    <a:moveTo>
                      <a:pt x="39" y="349"/>
                    </a:moveTo>
                    <a:cubicBezTo>
                      <a:pt x="38" y="350"/>
                      <a:pt x="38" y="350"/>
                      <a:pt x="38" y="350"/>
                    </a:cubicBezTo>
                    <a:cubicBezTo>
                      <a:pt x="39" y="349"/>
                      <a:pt x="39" y="349"/>
                      <a:pt x="39" y="349"/>
                    </a:cubicBezTo>
                    <a:close/>
                    <a:moveTo>
                      <a:pt x="40" y="348"/>
                    </a:moveTo>
                    <a:cubicBezTo>
                      <a:pt x="39" y="349"/>
                      <a:pt x="39" y="349"/>
                      <a:pt x="39" y="349"/>
                    </a:cubicBezTo>
                    <a:cubicBezTo>
                      <a:pt x="40" y="348"/>
                      <a:pt x="40" y="348"/>
                      <a:pt x="40" y="348"/>
                    </a:cubicBezTo>
                    <a:close/>
                    <a:moveTo>
                      <a:pt x="41" y="348"/>
                    </a:moveTo>
                    <a:cubicBezTo>
                      <a:pt x="40" y="348"/>
                      <a:pt x="40" y="348"/>
                      <a:pt x="40" y="348"/>
                    </a:cubicBezTo>
                    <a:cubicBezTo>
                      <a:pt x="41" y="348"/>
                      <a:pt x="41" y="348"/>
                      <a:pt x="41" y="348"/>
                    </a:cubicBezTo>
                    <a:close/>
                    <a:moveTo>
                      <a:pt x="41" y="347"/>
                    </a:moveTo>
                    <a:cubicBezTo>
                      <a:pt x="41" y="348"/>
                      <a:pt x="41" y="348"/>
                      <a:pt x="41" y="348"/>
                    </a:cubicBezTo>
                    <a:cubicBezTo>
                      <a:pt x="41" y="347"/>
                      <a:pt x="41" y="347"/>
                      <a:pt x="41" y="347"/>
                    </a:cubicBezTo>
                    <a:close/>
                    <a:moveTo>
                      <a:pt x="42" y="346"/>
                    </a:moveTo>
                    <a:cubicBezTo>
                      <a:pt x="41" y="347"/>
                      <a:pt x="41" y="347"/>
                      <a:pt x="41" y="347"/>
                    </a:cubicBezTo>
                    <a:cubicBezTo>
                      <a:pt x="42" y="346"/>
                      <a:pt x="42" y="346"/>
                      <a:pt x="42" y="346"/>
                    </a:cubicBezTo>
                    <a:close/>
                    <a:moveTo>
                      <a:pt x="158" y="344"/>
                    </a:moveTo>
                    <a:cubicBezTo>
                      <a:pt x="157" y="346"/>
                      <a:pt x="157" y="346"/>
                      <a:pt x="157" y="346"/>
                    </a:cubicBezTo>
                    <a:cubicBezTo>
                      <a:pt x="158" y="344"/>
                      <a:pt x="158" y="344"/>
                      <a:pt x="158" y="344"/>
                    </a:cubicBezTo>
                    <a:close/>
                    <a:moveTo>
                      <a:pt x="42" y="346"/>
                    </a:moveTo>
                    <a:cubicBezTo>
                      <a:pt x="43" y="345"/>
                      <a:pt x="43" y="345"/>
                      <a:pt x="43" y="345"/>
                    </a:cubicBezTo>
                    <a:cubicBezTo>
                      <a:pt x="43" y="346"/>
                      <a:pt x="43" y="346"/>
                      <a:pt x="43" y="346"/>
                    </a:cubicBezTo>
                    <a:cubicBezTo>
                      <a:pt x="42" y="346"/>
                      <a:pt x="42" y="346"/>
                      <a:pt x="42" y="346"/>
                    </a:cubicBezTo>
                    <a:close/>
                    <a:moveTo>
                      <a:pt x="158" y="344"/>
                    </a:moveTo>
                    <a:cubicBezTo>
                      <a:pt x="159" y="342"/>
                      <a:pt x="159" y="342"/>
                      <a:pt x="159" y="342"/>
                    </a:cubicBezTo>
                    <a:cubicBezTo>
                      <a:pt x="158" y="344"/>
                      <a:pt x="158" y="344"/>
                      <a:pt x="158" y="344"/>
                    </a:cubicBezTo>
                    <a:close/>
                    <a:moveTo>
                      <a:pt x="159" y="340"/>
                    </a:moveTo>
                    <a:cubicBezTo>
                      <a:pt x="161" y="339"/>
                      <a:pt x="157" y="342"/>
                      <a:pt x="159" y="340"/>
                    </a:cubicBezTo>
                    <a:close/>
                    <a:moveTo>
                      <a:pt x="185" y="339"/>
                    </a:moveTo>
                    <a:cubicBezTo>
                      <a:pt x="186" y="337"/>
                      <a:pt x="186" y="337"/>
                      <a:pt x="186" y="337"/>
                    </a:cubicBezTo>
                    <a:cubicBezTo>
                      <a:pt x="185" y="339"/>
                      <a:pt x="185" y="339"/>
                      <a:pt x="185" y="339"/>
                    </a:cubicBezTo>
                    <a:close/>
                    <a:moveTo>
                      <a:pt x="160" y="338"/>
                    </a:moveTo>
                    <a:cubicBezTo>
                      <a:pt x="158" y="340"/>
                      <a:pt x="162" y="337"/>
                      <a:pt x="160" y="338"/>
                    </a:cubicBezTo>
                    <a:close/>
                    <a:moveTo>
                      <a:pt x="186" y="336"/>
                    </a:moveTo>
                    <a:cubicBezTo>
                      <a:pt x="187" y="334"/>
                      <a:pt x="184" y="337"/>
                      <a:pt x="186" y="336"/>
                    </a:cubicBezTo>
                    <a:close/>
                    <a:moveTo>
                      <a:pt x="115" y="332"/>
                    </a:moveTo>
                    <a:cubicBezTo>
                      <a:pt x="114" y="334"/>
                      <a:pt x="114" y="334"/>
                      <a:pt x="114" y="334"/>
                    </a:cubicBezTo>
                    <a:cubicBezTo>
                      <a:pt x="115" y="332"/>
                      <a:pt x="115" y="332"/>
                      <a:pt x="115" y="332"/>
                    </a:cubicBezTo>
                    <a:close/>
                    <a:moveTo>
                      <a:pt x="116" y="331"/>
                    </a:moveTo>
                    <a:cubicBezTo>
                      <a:pt x="115" y="332"/>
                      <a:pt x="115" y="332"/>
                      <a:pt x="115" y="332"/>
                    </a:cubicBezTo>
                    <a:lnTo>
                      <a:pt x="116" y="331"/>
                    </a:lnTo>
                    <a:close/>
                    <a:moveTo>
                      <a:pt x="116" y="331"/>
                    </a:moveTo>
                    <a:cubicBezTo>
                      <a:pt x="116" y="330"/>
                      <a:pt x="116" y="330"/>
                      <a:pt x="116" y="330"/>
                    </a:cubicBezTo>
                    <a:cubicBezTo>
                      <a:pt x="117" y="331"/>
                      <a:pt x="117" y="331"/>
                      <a:pt x="117" y="331"/>
                    </a:cubicBezTo>
                    <a:cubicBezTo>
                      <a:pt x="116" y="331"/>
                      <a:pt x="116" y="331"/>
                      <a:pt x="116" y="331"/>
                    </a:cubicBezTo>
                    <a:close/>
                    <a:moveTo>
                      <a:pt x="118" y="327"/>
                    </a:moveTo>
                    <a:cubicBezTo>
                      <a:pt x="120" y="326"/>
                      <a:pt x="116" y="329"/>
                      <a:pt x="118" y="327"/>
                    </a:cubicBezTo>
                    <a:close/>
                    <a:moveTo>
                      <a:pt x="93" y="325"/>
                    </a:moveTo>
                    <a:cubicBezTo>
                      <a:pt x="92" y="326"/>
                      <a:pt x="92" y="326"/>
                      <a:pt x="92" y="326"/>
                    </a:cubicBezTo>
                    <a:cubicBezTo>
                      <a:pt x="93" y="324"/>
                      <a:pt x="93" y="324"/>
                      <a:pt x="93" y="324"/>
                    </a:cubicBezTo>
                    <a:cubicBezTo>
                      <a:pt x="94" y="323"/>
                      <a:pt x="94" y="323"/>
                      <a:pt x="94" y="323"/>
                    </a:cubicBezTo>
                    <a:cubicBezTo>
                      <a:pt x="95" y="322"/>
                      <a:pt x="95" y="322"/>
                      <a:pt x="95" y="322"/>
                    </a:cubicBezTo>
                    <a:cubicBezTo>
                      <a:pt x="94" y="324"/>
                      <a:pt x="94" y="324"/>
                      <a:pt x="94" y="324"/>
                    </a:cubicBezTo>
                    <a:cubicBezTo>
                      <a:pt x="93" y="325"/>
                      <a:pt x="93" y="325"/>
                      <a:pt x="93" y="325"/>
                    </a:cubicBezTo>
                    <a:close/>
                    <a:moveTo>
                      <a:pt x="96" y="321"/>
                    </a:moveTo>
                    <a:cubicBezTo>
                      <a:pt x="95" y="322"/>
                      <a:pt x="95" y="322"/>
                      <a:pt x="95" y="322"/>
                    </a:cubicBezTo>
                    <a:cubicBezTo>
                      <a:pt x="96" y="321"/>
                      <a:pt x="96" y="321"/>
                      <a:pt x="96" y="321"/>
                    </a:cubicBezTo>
                    <a:close/>
                    <a:moveTo>
                      <a:pt x="97" y="320"/>
                    </a:moveTo>
                    <a:cubicBezTo>
                      <a:pt x="96" y="321"/>
                      <a:pt x="96" y="321"/>
                      <a:pt x="96" y="321"/>
                    </a:cubicBezTo>
                    <a:lnTo>
                      <a:pt x="97" y="320"/>
                    </a:lnTo>
                    <a:close/>
                    <a:moveTo>
                      <a:pt x="97" y="320"/>
                    </a:moveTo>
                    <a:cubicBezTo>
                      <a:pt x="97" y="319"/>
                      <a:pt x="97" y="319"/>
                      <a:pt x="97" y="319"/>
                    </a:cubicBezTo>
                    <a:cubicBezTo>
                      <a:pt x="98" y="320"/>
                      <a:pt x="98" y="320"/>
                      <a:pt x="98" y="320"/>
                    </a:cubicBezTo>
                    <a:cubicBezTo>
                      <a:pt x="97" y="320"/>
                      <a:pt x="97" y="320"/>
                      <a:pt x="97" y="320"/>
                    </a:cubicBezTo>
                    <a:close/>
                    <a:moveTo>
                      <a:pt x="100" y="315"/>
                    </a:moveTo>
                    <a:cubicBezTo>
                      <a:pt x="101" y="314"/>
                      <a:pt x="98" y="317"/>
                      <a:pt x="100" y="315"/>
                    </a:cubicBezTo>
                    <a:close/>
                    <a:moveTo>
                      <a:pt x="241" y="312"/>
                    </a:moveTo>
                    <a:cubicBezTo>
                      <a:pt x="240" y="315"/>
                      <a:pt x="240" y="315"/>
                      <a:pt x="240" y="315"/>
                    </a:cubicBezTo>
                    <a:lnTo>
                      <a:pt x="241" y="312"/>
                    </a:lnTo>
                    <a:close/>
                    <a:moveTo>
                      <a:pt x="241" y="312"/>
                    </a:moveTo>
                    <a:cubicBezTo>
                      <a:pt x="242" y="310"/>
                      <a:pt x="242" y="310"/>
                      <a:pt x="242" y="310"/>
                    </a:cubicBezTo>
                    <a:cubicBezTo>
                      <a:pt x="241" y="312"/>
                      <a:pt x="241" y="312"/>
                      <a:pt x="241" y="312"/>
                    </a:cubicBezTo>
                    <a:close/>
                    <a:moveTo>
                      <a:pt x="222" y="304"/>
                    </a:moveTo>
                    <a:cubicBezTo>
                      <a:pt x="221" y="307"/>
                      <a:pt x="221" y="307"/>
                      <a:pt x="221" y="307"/>
                    </a:cubicBezTo>
                    <a:lnTo>
                      <a:pt x="222" y="304"/>
                    </a:lnTo>
                    <a:close/>
                    <a:moveTo>
                      <a:pt x="222" y="304"/>
                    </a:moveTo>
                    <a:cubicBezTo>
                      <a:pt x="222" y="301"/>
                      <a:pt x="222" y="301"/>
                      <a:pt x="222" y="301"/>
                    </a:cubicBezTo>
                    <a:cubicBezTo>
                      <a:pt x="222" y="304"/>
                      <a:pt x="222" y="304"/>
                      <a:pt x="222" y="304"/>
                    </a:cubicBezTo>
                    <a:close/>
                    <a:moveTo>
                      <a:pt x="271" y="260"/>
                    </a:moveTo>
                    <a:cubicBezTo>
                      <a:pt x="271" y="260"/>
                      <a:pt x="271" y="260"/>
                      <a:pt x="271" y="260"/>
                    </a:cubicBezTo>
                    <a:cubicBezTo>
                      <a:pt x="271" y="265"/>
                      <a:pt x="271" y="265"/>
                      <a:pt x="271" y="265"/>
                    </a:cubicBezTo>
                    <a:cubicBezTo>
                      <a:pt x="271" y="265"/>
                      <a:pt x="271" y="265"/>
                      <a:pt x="271" y="265"/>
                    </a:cubicBezTo>
                    <a:cubicBezTo>
                      <a:pt x="271" y="260"/>
                      <a:pt x="271" y="260"/>
                      <a:pt x="271" y="260"/>
                    </a:cubicBezTo>
                    <a:close/>
                    <a:moveTo>
                      <a:pt x="271" y="255"/>
                    </a:moveTo>
                    <a:cubicBezTo>
                      <a:pt x="272" y="258"/>
                      <a:pt x="272" y="258"/>
                      <a:pt x="272" y="258"/>
                    </a:cubicBezTo>
                    <a:cubicBezTo>
                      <a:pt x="271" y="255"/>
                      <a:pt x="271" y="255"/>
                      <a:pt x="271" y="255"/>
                    </a:cubicBezTo>
                    <a:close/>
                    <a:moveTo>
                      <a:pt x="271" y="1"/>
                    </a:moveTo>
                    <a:cubicBezTo>
                      <a:pt x="269" y="2"/>
                      <a:pt x="269" y="2"/>
                      <a:pt x="269" y="2"/>
                    </a:cubicBezTo>
                    <a:cubicBezTo>
                      <a:pt x="267" y="3"/>
                      <a:pt x="267" y="3"/>
                      <a:pt x="267" y="3"/>
                    </a:cubicBezTo>
                    <a:cubicBezTo>
                      <a:pt x="265" y="4"/>
                      <a:pt x="265" y="4"/>
                      <a:pt x="265" y="4"/>
                    </a:cubicBezTo>
                    <a:cubicBezTo>
                      <a:pt x="263" y="5"/>
                      <a:pt x="263" y="5"/>
                      <a:pt x="263" y="5"/>
                    </a:cubicBezTo>
                    <a:cubicBezTo>
                      <a:pt x="261" y="6"/>
                      <a:pt x="261" y="6"/>
                      <a:pt x="261" y="6"/>
                    </a:cubicBezTo>
                    <a:cubicBezTo>
                      <a:pt x="257" y="7"/>
                      <a:pt x="257" y="7"/>
                      <a:pt x="257" y="7"/>
                    </a:cubicBezTo>
                    <a:cubicBezTo>
                      <a:pt x="254" y="8"/>
                      <a:pt x="254" y="8"/>
                      <a:pt x="254" y="8"/>
                    </a:cubicBezTo>
                    <a:cubicBezTo>
                      <a:pt x="249" y="8"/>
                      <a:pt x="249" y="8"/>
                      <a:pt x="249" y="8"/>
                    </a:cubicBezTo>
                    <a:cubicBezTo>
                      <a:pt x="236" y="8"/>
                      <a:pt x="236" y="8"/>
                      <a:pt x="236" y="8"/>
                    </a:cubicBezTo>
                    <a:cubicBezTo>
                      <a:pt x="230" y="8"/>
                      <a:pt x="230" y="8"/>
                      <a:pt x="230" y="8"/>
                    </a:cubicBezTo>
                    <a:cubicBezTo>
                      <a:pt x="228" y="7"/>
                      <a:pt x="228" y="7"/>
                      <a:pt x="228" y="7"/>
                    </a:cubicBezTo>
                    <a:cubicBezTo>
                      <a:pt x="224" y="6"/>
                      <a:pt x="224" y="6"/>
                      <a:pt x="224" y="6"/>
                    </a:cubicBezTo>
                    <a:cubicBezTo>
                      <a:pt x="222" y="5"/>
                      <a:pt x="222" y="5"/>
                      <a:pt x="222" y="5"/>
                    </a:cubicBezTo>
                    <a:cubicBezTo>
                      <a:pt x="220" y="4"/>
                      <a:pt x="220" y="4"/>
                      <a:pt x="220" y="4"/>
                    </a:cubicBezTo>
                    <a:cubicBezTo>
                      <a:pt x="215" y="4"/>
                      <a:pt x="215" y="4"/>
                      <a:pt x="215" y="4"/>
                    </a:cubicBezTo>
                    <a:cubicBezTo>
                      <a:pt x="214" y="5"/>
                      <a:pt x="214" y="5"/>
                      <a:pt x="214" y="5"/>
                    </a:cubicBezTo>
                    <a:cubicBezTo>
                      <a:pt x="213" y="7"/>
                      <a:pt x="213" y="7"/>
                      <a:pt x="213" y="7"/>
                    </a:cubicBezTo>
                    <a:cubicBezTo>
                      <a:pt x="212" y="11"/>
                      <a:pt x="212" y="11"/>
                      <a:pt x="212" y="11"/>
                    </a:cubicBezTo>
                    <a:cubicBezTo>
                      <a:pt x="211" y="18"/>
                      <a:pt x="211" y="18"/>
                      <a:pt x="211" y="18"/>
                    </a:cubicBezTo>
                    <a:cubicBezTo>
                      <a:pt x="210" y="24"/>
                      <a:pt x="210" y="24"/>
                      <a:pt x="210" y="24"/>
                    </a:cubicBezTo>
                    <a:cubicBezTo>
                      <a:pt x="209" y="30"/>
                      <a:pt x="209" y="30"/>
                      <a:pt x="209" y="30"/>
                    </a:cubicBezTo>
                    <a:cubicBezTo>
                      <a:pt x="208" y="35"/>
                      <a:pt x="208" y="35"/>
                      <a:pt x="208" y="35"/>
                    </a:cubicBezTo>
                    <a:cubicBezTo>
                      <a:pt x="208" y="39"/>
                      <a:pt x="208" y="39"/>
                      <a:pt x="208" y="39"/>
                    </a:cubicBezTo>
                    <a:cubicBezTo>
                      <a:pt x="207" y="44"/>
                      <a:pt x="207" y="44"/>
                      <a:pt x="207" y="44"/>
                    </a:cubicBezTo>
                    <a:cubicBezTo>
                      <a:pt x="206" y="48"/>
                      <a:pt x="206" y="48"/>
                      <a:pt x="206" y="48"/>
                    </a:cubicBezTo>
                    <a:cubicBezTo>
                      <a:pt x="205" y="52"/>
                      <a:pt x="205" y="52"/>
                      <a:pt x="205" y="52"/>
                    </a:cubicBezTo>
                    <a:cubicBezTo>
                      <a:pt x="204" y="57"/>
                      <a:pt x="204" y="57"/>
                      <a:pt x="204" y="57"/>
                    </a:cubicBezTo>
                    <a:cubicBezTo>
                      <a:pt x="203" y="61"/>
                      <a:pt x="203" y="61"/>
                      <a:pt x="203" y="61"/>
                    </a:cubicBezTo>
                    <a:cubicBezTo>
                      <a:pt x="202" y="64"/>
                      <a:pt x="202" y="64"/>
                      <a:pt x="202" y="64"/>
                    </a:cubicBezTo>
                    <a:cubicBezTo>
                      <a:pt x="201" y="68"/>
                      <a:pt x="201" y="68"/>
                      <a:pt x="201" y="68"/>
                    </a:cubicBezTo>
                    <a:cubicBezTo>
                      <a:pt x="200" y="72"/>
                      <a:pt x="200" y="72"/>
                      <a:pt x="200" y="72"/>
                    </a:cubicBezTo>
                    <a:cubicBezTo>
                      <a:pt x="199" y="75"/>
                      <a:pt x="199" y="75"/>
                      <a:pt x="199" y="75"/>
                    </a:cubicBezTo>
                    <a:cubicBezTo>
                      <a:pt x="198" y="78"/>
                      <a:pt x="198" y="78"/>
                      <a:pt x="198" y="78"/>
                    </a:cubicBezTo>
                    <a:cubicBezTo>
                      <a:pt x="197" y="83"/>
                      <a:pt x="197" y="83"/>
                      <a:pt x="197" y="83"/>
                    </a:cubicBezTo>
                    <a:cubicBezTo>
                      <a:pt x="196" y="85"/>
                      <a:pt x="196" y="85"/>
                      <a:pt x="196" y="85"/>
                    </a:cubicBezTo>
                    <a:cubicBezTo>
                      <a:pt x="195" y="88"/>
                      <a:pt x="195" y="88"/>
                      <a:pt x="195" y="88"/>
                    </a:cubicBezTo>
                    <a:cubicBezTo>
                      <a:pt x="194" y="91"/>
                      <a:pt x="194" y="91"/>
                      <a:pt x="194" y="91"/>
                    </a:cubicBezTo>
                    <a:cubicBezTo>
                      <a:pt x="193" y="95"/>
                      <a:pt x="193" y="95"/>
                      <a:pt x="193" y="95"/>
                    </a:cubicBezTo>
                    <a:cubicBezTo>
                      <a:pt x="192" y="97"/>
                      <a:pt x="192" y="97"/>
                      <a:pt x="192" y="97"/>
                    </a:cubicBezTo>
                    <a:cubicBezTo>
                      <a:pt x="191" y="100"/>
                      <a:pt x="191" y="100"/>
                      <a:pt x="191" y="100"/>
                    </a:cubicBezTo>
                    <a:cubicBezTo>
                      <a:pt x="190" y="103"/>
                      <a:pt x="190" y="103"/>
                      <a:pt x="190" y="103"/>
                    </a:cubicBezTo>
                    <a:cubicBezTo>
                      <a:pt x="189" y="106"/>
                      <a:pt x="189" y="106"/>
                      <a:pt x="189" y="106"/>
                    </a:cubicBezTo>
                    <a:cubicBezTo>
                      <a:pt x="188" y="108"/>
                      <a:pt x="188" y="108"/>
                      <a:pt x="188" y="108"/>
                    </a:cubicBezTo>
                    <a:cubicBezTo>
                      <a:pt x="187" y="111"/>
                      <a:pt x="187" y="111"/>
                      <a:pt x="187" y="111"/>
                    </a:cubicBezTo>
                    <a:cubicBezTo>
                      <a:pt x="187" y="114"/>
                      <a:pt x="187" y="114"/>
                      <a:pt x="187" y="114"/>
                    </a:cubicBezTo>
                    <a:cubicBezTo>
                      <a:pt x="186" y="117"/>
                      <a:pt x="186" y="117"/>
                      <a:pt x="186" y="117"/>
                    </a:cubicBezTo>
                    <a:cubicBezTo>
                      <a:pt x="185" y="118"/>
                      <a:pt x="185" y="118"/>
                      <a:pt x="185" y="118"/>
                    </a:cubicBezTo>
                    <a:cubicBezTo>
                      <a:pt x="184" y="121"/>
                      <a:pt x="184" y="121"/>
                      <a:pt x="184" y="121"/>
                    </a:cubicBezTo>
                    <a:cubicBezTo>
                      <a:pt x="183" y="123"/>
                      <a:pt x="183" y="123"/>
                      <a:pt x="183" y="123"/>
                    </a:cubicBezTo>
                    <a:cubicBezTo>
                      <a:pt x="182" y="126"/>
                      <a:pt x="182" y="126"/>
                      <a:pt x="182" y="126"/>
                    </a:cubicBezTo>
                    <a:cubicBezTo>
                      <a:pt x="181" y="128"/>
                      <a:pt x="181" y="128"/>
                      <a:pt x="181" y="128"/>
                    </a:cubicBezTo>
                    <a:cubicBezTo>
                      <a:pt x="180" y="130"/>
                      <a:pt x="180" y="130"/>
                      <a:pt x="180" y="130"/>
                    </a:cubicBezTo>
                    <a:cubicBezTo>
                      <a:pt x="179" y="133"/>
                      <a:pt x="179" y="133"/>
                      <a:pt x="179" y="133"/>
                    </a:cubicBezTo>
                    <a:cubicBezTo>
                      <a:pt x="178" y="135"/>
                      <a:pt x="178" y="135"/>
                      <a:pt x="178" y="135"/>
                    </a:cubicBezTo>
                    <a:cubicBezTo>
                      <a:pt x="177" y="138"/>
                      <a:pt x="177" y="138"/>
                      <a:pt x="177" y="138"/>
                    </a:cubicBezTo>
                    <a:cubicBezTo>
                      <a:pt x="176" y="139"/>
                      <a:pt x="176" y="139"/>
                      <a:pt x="176" y="139"/>
                    </a:cubicBezTo>
                    <a:cubicBezTo>
                      <a:pt x="175" y="141"/>
                      <a:pt x="175" y="141"/>
                      <a:pt x="175" y="141"/>
                    </a:cubicBezTo>
                    <a:cubicBezTo>
                      <a:pt x="174" y="143"/>
                      <a:pt x="174" y="143"/>
                      <a:pt x="174" y="143"/>
                    </a:cubicBezTo>
                    <a:cubicBezTo>
                      <a:pt x="173" y="146"/>
                      <a:pt x="173" y="146"/>
                      <a:pt x="173" y="146"/>
                    </a:cubicBezTo>
                    <a:cubicBezTo>
                      <a:pt x="172" y="148"/>
                      <a:pt x="172" y="148"/>
                      <a:pt x="172" y="148"/>
                    </a:cubicBezTo>
                    <a:cubicBezTo>
                      <a:pt x="171" y="150"/>
                      <a:pt x="171" y="150"/>
                      <a:pt x="171" y="150"/>
                    </a:cubicBezTo>
                    <a:cubicBezTo>
                      <a:pt x="170" y="152"/>
                      <a:pt x="170" y="152"/>
                      <a:pt x="170" y="152"/>
                    </a:cubicBezTo>
                    <a:cubicBezTo>
                      <a:pt x="169" y="154"/>
                      <a:pt x="169" y="154"/>
                      <a:pt x="169" y="154"/>
                    </a:cubicBezTo>
                    <a:cubicBezTo>
                      <a:pt x="168" y="156"/>
                      <a:pt x="168" y="156"/>
                      <a:pt x="168" y="156"/>
                    </a:cubicBezTo>
                    <a:cubicBezTo>
                      <a:pt x="167" y="158"/>
                      <a:pt x="167" y="158"/>
                      <a:pt x="167" y="158"/>
                    </a:cubicBezTo>
                    <a:cubicBezTo>
                      <a:pt x="166" y="160"/>
                      <a:pt x="166" y="160"/>
                      <a:pt x="166" y="160"/>
                    </a:cubicBezTo>
                    <a:cubicBezTo>
                      <a:pt x="166" y="161"/>
                      <a:pt x="166" y="161"/>
                      <a:pt x="166" y="161"/>
                    </a:cubicBezTo>
                    <a:cubicBezTo>
                      <a:pt x="165" y="163"/>
                      <a:pt x="165" y="163"/>
                      <a:pt x="165" y="163"/>
                    </a:cubicBezTo>
                    <a:cubicBezTo>
                      <a:pt x="164" y="165"/>
                      <a:pt x="164" y="165"/>
                      <a:pt x="164" y="165"/>
                    </a:cubicBezTo>
                    <a:cubicBezTo>
                      <a:pt x="163" y="167"/>
                      <a:pt x="163" y="167"/>
                      <a:pt x="163" y="167"/>
                    </a:cubicBezTo>
                    <a:cubicBezTo>
                      <a:pt x="162" y="169"/>
                      <a:pt x="162" y="169"/>
                      <a:pt x="162" y="169"/>
                    </a:cubicBezTo>
                    <a:cubicBezTo>
                      <a:pt x="161" y="171"/>
                      <a:pt x="161" y="171"/>
                      <a:pt x="161" y="171"/>
                    </a:cubicBezTo>
                    <a:cubicBezTo>
                      <a:pt x="160" y="172"/>
                      <a:pt x="160" y="172"/>
                      <a:pt x="160" y="172"/>
                    </a:cubicBezTo>
                    <a:cubicBezTo>
                      <a:pt x="159" y="174"/>
                      <a:pt x="159" y="174"/>
                      <a:pt x="159" y="174"/>
                    </a:cubicBezTo>
                    <a:cubicBezTo>
                      <a:pt x="158" y="176"/>
                      <a:pt x="158" y="176"/>
                      <a:pt x="158" y="176"/>
                    </a:cubicBezTo>
                    <a:cubicBezTo>
                      <a:pt x="157" y="178"/>
                      <a:pt x="157" y="178"/>
                      <a:pt x="157" y="178"/>
                    </a:cubicBezTo>
                    <a:cubicBezTo>
                      <a:pt x="156" y="180"/>
                      <a:pt x="156" y="180"/>
                      <a:pt x="156" y="180"/>
                    </a:cubicBezTo>
                    <a:cubicBezTo>
                      <a:pt x="155" y="181"/>
                      <a:pt x="155" y="181"/>
                      <a:pt x="155" y="181"/>
                    </a:cubicBezTo>
                    <a:cubicBezTo>
                      <a:pt x="154" y="183"/>
                      <a:pt x="154" y="183"/>
                      <a:pt x="154" y="183"/>
                    </a:cubicBezTo>
                    <a:cubicBezTo>
                      <a:pt x="153" y="184"/>
                      <a:pt x="153" y="184"/>
                      <a:pt x="153" y="184"/>
                    </a:cubicBezTo>
                    <a:cubicBezTo>
                      <a:pt x="152" y="186"/>
                      <a:pt x="152" y="186"/>
                      <a:pt x="152" y="186"/>
                    </a:cubicBezTo>
                    <a:cubicBezTo>
                      <a:pt x="151" y="188"/>
                      <a:pt x="151" y="188"/>
                      <a:pt x="151" y="188"/>
                    </a:cubicBezTo>
                    <a:cubicBezTo>
                      <a:pt x="150" y="189"/>
                      <a:pt x="150" y="189"/>
                      <a:pt x="150" y="189"/>
                    </a:cubicBezTo>
                    <a:cubicBezTo>
                      <a:pt x="149" y="191"/>
                      <a:pt x="149" y="191"/>
                      <a:pt x="149" y="191"/>
                    </a:cubicBezTo>
                    <a:cubicBezTo>
                      <a:pt x="148" y="193"/>
                      <a:pt x="148" y="193"/>
                      <a:pt x="148" y="193"/>
                    </a:cubicBezTo>
                    <a:cubicBezTo>
                      <a:pt x="147" y="194"/>
                      <a:pt x="147" y="194"/>
                      <a:pt x="147" y="194"/>
                    </a:cubicBezTo>
                    <a:cubicBezTo>
                      <a:pt x="146" y="195"/>
                      <a:pt x="146" y="195"/>
                      <a:pt x="146" y="195"/>
                    </a:cubicBezTo>
                    <a:cubicBezTo>
                      <a:pt x="145" y="197"/>
                      <a:pt x="145" y="197"/>
                      <a:pt x="145" y="197"/>
                    </a:cubicBezTo>
                    <a:cubicBezTo>
                      <a:pt x="145" y="199"/>
                      <a:pt x="145" y="199"/>
                      <a:pt x="145" y="199"/>
                    </a:cubicBezTo>
                    <a:cubicBezTo>
                      <a:pt x="144" y="200"/>
                      <a:pt x="144" y="200"/>
                      <a:pt x="144" y="200"/>
                    </a:cubicBezTo>
                    <a:cubicBezTo>
                      <a:pt x="143" y="202"/>
                      <a:pt x="143" y="202"/>
                      <a:pt x="143" y="202"/>
                    </a:cubicBezTo>
                    <a:cubicBezTo>
                      <a:pt x="142" y="204"/>
                      <a:pt x="142" y="204"/>
                      <a:pt x="142" y="204"/>
                    </a:cubicBezTo>
                    <a:cubicBezTo>
                      <a:pt x="141" y="205"/>
                      <a:pt x="141" y="205"/>
                      <a:pt x="141" y="205"/>
                    </a:cubicBezTo>
                    <a:cubicBezTo>
                      <a:pt x="140" y="206"/>
                      <a:pt x="140" y="206"/>
                      <a:pt x="140" y="206"/>
                    </a:cubicBezTo>
                    <a:cubicBezTo>
                      <a:pt x="139" y="207"/>
                      <a:pt x="139" y="207"/>
                      <a:pt x="139" y="207"/>
                    </a:cubicBezTo>
                    <a:cubicBezTo>
                      <a:pt x="138" y="209"/>
                      <a:pt x="138" y="209"/>
                      <a:pt x="138" y="209"/>
                    </a:cubicBezTo>
                    <a:cubicBezTo>
                      <a:pt x="137" y="211"/>
                      <a:pt x="137" y="211"/>
                      <a:pt x="137" y="211"/>
                    </a:cubicBezTo>
                    <a:cubicBezTo>
                      <a:pt x="136" y="212"/>
                      <a:pt x="136" y="212"/>
                      <a:pt x="136" y="212"/>
                    </a:cubicBezTo>
                    <a:cubicBezTo>
                      <a:pt x="135" y="214"/>
                      <a:pt x="135" y="214"/>
                      <a:pt x="135" y="214"/>
                    </a:cubicBezTo>
                    <a:cubicBezTo>
                      <a:pt x="134" y="215"/>
                      <a:pt x="134" y="215"/>
                      <a:pt x="134" y="215"/>
                    </a:cubicBezTo>
                    <a:cubicBezTo>
                      <a:pt x="133" y="216"/>
                      <a:pt x="133" y="216"/>
                      <a:pt x="133" y="216"/>
                    </a:cubicBezTo>
                    <a:cubicBezTo>
                      <a:pt x="132" y="217"/>
                      <a:pt x="132" y="217"/>
                      <a:pt x="132" y="217"/>
                    </a:cubicBezTo>
                    <a:cubicBezTo>
                      <a:pt x="131" y="219"/>
                      <a:pt x="131" y="219"/>
                      <a:pt x="131" y="219"/>
                    </a:cubicBezTo>
                    <a:cubicBezTo>
                      <a:pt x="130" y="220"/>
                      <a:pt x="130" y="220"/>
                      <a:pt x="130" y="220"/>
                    </a:cubicBezTo>
                    <a:cubicBezTo>
                      <a:pt x="129" y="222"/>
                      <a:pt x="129" y="222"/>
                      <a:pt x="129" y="222"/>
                    </a:cubicBezTo>
                    <a:cubicBezTo>
                      <a:pt x="128" y="223"/>
                      <a:pt x="128" y="223"/>
                      <a:pt x="128" y="223"/>
                    </a:cubicBezTo>
                    <a:cubicBezTo>
                      <a:pt x="127" y="225"/>
                      <a:pt x="127" y="225"/>
                      <a:pt x="127" y="225"/>
                    </a:cubicBezTo>
                    <a:cubicBezTo>
                      <a:pt x="126" y="226"/>
                      <a:pt x="126" y="226"/>
                      <a:pt x="126" y="226"/>
                    </a:cubicBezTo>
                    <a:cubicBezTo>
                      <a:pt x="125" y="227"/>
                      <a:pt x="125" y="227"/>
                      <a:pt x="125" y="227"/>
                    </a:cubicBezTo>
                    <a:cubicBezTo>
                      <a:pt x="124" y="228"/>
                      <a:pt x="124" y="228"/>
                      <a:pt x="124" y="228"/>
                    </a:cubicBezTo>
                    <a:cubicBezTo>
                      <a:pt x="124" y="230"/>
                      <a:pt x="124" y="230"/>
                      <a:pt x="124" y="230"/>
                    </a:cubicBezTo>
                    <a:cubicBezTo>
                      <a:pt x="123" y="231"/>
                      <a:pt x="123" y="231"/>
                      <a:pt x="123" y="231"/>
                    </a:cubicBezTo>
                    <a:cubicBezTo>
                      <a:pt x="122" y="232"/>
                      <a:pt x="122" y="232"/>
                      <a:pt x="122" y="232"/>
                    </a:cubicBezTo>
                    <a:cubicBezTo>
                      <a:pt x="121" y="234"/>
                      <a:pt x="121" y="234"/>
                      <a:pt x="121" y="234"/>
                    </a:cubicBezTo>
                    <a:cubicBezTo>
                      <a:pt x="120" y="235"/>
                      <a:pt x="120" y="235"/>
                      <a:pt x="120" y="235"/>
                    </a:cubicBezTo>
                    <a:cubicBezTo>
                      <a:pt x="119" y="237"/>
                      <a:pt x="119" y="237"/>
                      <a:pt x="119" y="237"/>
                    </a:cubicBezTo>
                    <a:cubicBezTo>
                      <a:pt x="118" y="238"/>
                      <a:pt x="118" y="238"/>
                      <a:pt x="118" y="238"/>
                    </a:cubicBezTo>
                    <a:cubicBezTo>
                      <a:pt x="117" y="238"/>
                      <a:pt x="117" y="238"/>
                      <a:pt x="117" y="238"/>
                    </a:cubicBezTo>
                    <a:cubicBezTo>
                      <a:pt x="116" y="240"/>
                      <a:pt x="116" y="240"/>
                      <a:pt x="116" y="240"/>
                    </a:cubicBezTo>
                    <a:cubicBezTo>
                      <a:pt x="115" y="241"/>
                      <a:pt x="115" y="241"/>
                      <a:pt x="115" y="241"/>
                    </a:cubicBezTo>
                    <a:cubicBezTo>
                      <a:pt x="114" y="242"/>
                      <a:pt x="114" y="242"/>
                      <a:pt x="114" y="242"/>
                    </a:cubicBezTo>
                    <a:cubicBezTo>
                      <a:pt x="113" y="244"/>
                      <a:pt x="113" y="244"/>
                      <a:pt x="113" y="244"/>
                    </a:cubicBezTo>
                    <a:cubicBezTo>
                      <a:pt x="112" y="245"/>
                      <a:pt x="112" y="245"/>
                      <a:pt x="112" y="245"/>
                    </a:cubicBezTo>
                    <a:cubicBezTo>
                      <a:pt x="111" y="246"/>
                      <a:pt x="111" y="246"/>
                      <a:pt x="111" y="246"/>
                    </a:cubicBezTo>
                    <a:cubicBezTo>
                      <a:pt x="110" y="248"/>
                      <a:pt x="110" y="248"/>
                      <a:pt x="110" y="248"/>
                    </a:cubicBezTo>
                    <a:cubicBezTo>
                      <a:pt x="109" y="249"/>
                      <a:pt x="109" y="249"/>
                      <a:pt x="109" y="249"/>
                    </a:cubicBezTo>
                    <a:cubicBezTo>
                      <a:pt x="108" y="249"/>
                      <a:pt x="108" y="249"/>
                      <a:pt x="108" y="249"/>
                    </a:cubicBezTo>
                    <a:cubicBezTo>
                      <a:pt x="107" y="250"/>
                      <a:pt x="107" y="250"/>
                      <a:pt x="107" y="250"/>
                    </a:cubicBezTo>
                    <a:cubicBezTo>
                      <a:pt x="106" y="252"/>
                      <a:pt x="106" y="252"/>
                      <a:pt x="106" y="252"/>
                    </a:cubicBezTo>
                    <a:cubicBezTo>
                      <a:pt x="105" y="253"/>
                      <a:pt x="105" y="253"/>
                      <a:pt x="105" y="253"/>
                    </a:cubicBezTo>
                    <a:cubicBezTo>
                      <a:pt x="104" y="254"/>
                      <a:pt x="104" y="254"/>
                      <a:pt x="104" y="254"/>
                    </a:cubicBezTo>
                    <a:cubicBezTo>
                      <a:pt x="104" y="256"/>
                      <a:pt x="104" y="256"/>
                      <a:pt x="104" y="256"/>
                    </a:cubicBezTo>
                    <a:cubicBezTo>
                      <a:pt x="103" y="257"/>
                      <a:pt x="103" y="257"/>
                      <a:pt x="103" y="257"/>
                    </a:cubicBezTo>
                    <a:cubicBezTo>
                      <a:pt x="102" y="258"/>
                      <a:pt x="102" y="258"/>
                      <a:pt x="102" y="258"/>
                    </a:cubicBezTo>
                    <a:cubicBezTo>
                      <a:pt x="101" y="259"/>
                      <a:pt x="101" y="259"/>
                      <a:pt x="101" y="259"/>
                    </a:cubicBezTo>
                    <a:cubicBezTo>
                      <a:pt x="100" y="260"/>
                      <a:pt x="100" y="260"/>
                      <a:pt x="100" y="260"/>
                    </a:cubicBezTo>
                    <a:cubicBezTo>
                      <a:pt x="99" y="261"/>
                      <a:pt x="99" y="261"/>
                      <a:pt x="99" y="261"/>
                    </a:cubicBezTo>
                    <a:cubicBezTo>
                      <a:pt x="98" y="262"/>
                      <a:pt x="98" y="262"/>
                      <a:pt x="98" y="262"/>
                    </a:cubicBezTo>
                    <a:cubicBezTo>
                      <a:pt x="97" y="263"/>
                      <a:pt x="97" y="263"/>
                      <a:pt x="97" y="263"/>
                    </a:cubicBezTo>
                    <a:cubicBezTo>
                      <a:pt x="96" y="264"/>
                      <a:pt x="96" y="264"/>
                      <a:pt x="96" y="264"/>
                    </a:cubicBezTo>
                    <a:cubicBezTo>
                      <a:pt x="95" y="265"/>
                      <a:pt x="95" y="265"/>
                      <a:pt x="95" y="265"/>
                    </a:cubicBezTo>
                    <a:cubicBezTo>
                      <a:pt x="94" y="267"/>
                      <a:pt x="94" y="267"/>
                      <a:pt x="94" y="267"/>
                    </a:cubicBezTo>
                    <a:cubicBezTo>
                      <a:pt x="93" y="268"/>
                      <a:pt x="93" y="268"/>
                      <a:pt x="93" y="268"/>
                    </a:cubicBezTo>
                    <a:cubicBezTo>
                      <a:pt x="92" y="269"/>
                      <a:pt x="92" y="269"/>
                      <a:pt x="92" y="269"/>
                    </a:cubicBezTo>
                    <a:cubicBezTo>
                      <a:pt x="91" y="270"/>
                      <a:pt x="91" y="270"/>
                      <a:pt x="91" y="270"/>
                    </a:cubicBezTo>
                    <a:cubicBezTo>
                      <a:pt x="90" y="271"/>
                      <a:pt x="90" y="271"/>
                      <a:pt x="90" y="271"/>
                    </a:cubicBezTo>
                    <a:cubicBezTo>
                      <a:pt x="89" y="271"/>
                      <a:pt x="89" y="271"/>
                      <a:pt x="89" y="271"/>
                    </a:cubicBezTo>
                    <a:cubicBezTo>
                      <a:pt x="88" y="273"/>
                      <a:pt x="88" y="273"/>
                      <a:pt x="88" y="273"/>
                    </a:cubicBezTo>
                    <a:cubicBezTo>
                      <a:pt x="87" y="274"/>
                      <a:pt x="87" y="274"/>
                      <a:pt x="87" y="274"/>
                    </a:cubicBezTo>
                    <a:cubicBezTo>
                      <a:pt x="86" y="275"/>
                      <a:pt x="86" y="275"/>
                      <a:pt x="86" y="275"/>
                    </a:cubicBezTo>
                    <a:cubicBezTo>
                      <a:pt x="85" y="276"/>
                      <a:pt x="85" y="276"/>
                      <a:pt x="85" y="276"/>
                    </a:cubicBezTo>
                    <a:cubicBezTo>
                      <a:pt x="84" y="277"/>
                      <a:pt x="84" y="277"/>
                      <a:pt x="84" y="277"/>
                    </a:cubicBezTo>
                    <a:cubicBezTo>
                      <a:pt x="83" y="278"/>
                      <a:pt x="83" y="278"/>
                      <a:pt x="83" y="278"/>
                    </a:cubicBezTo>
                    <a:cubicBezTo>
                      <a:pt x="83" y="279"/>
                      <a:pt x="83" y="279"/>
                      <a:pt x="83" y="279"/>
                    </a:cubicBezTo>
                    <a:cubicBezTo>
                      <a:pt x="82" y="280"/>
                      <a:pt x="82" y="280"/>
                      <a:pt x="82" y="280"/>
                    </a:cubicBezTo>
                    <a:cubicBezTo>
                      <a:pt x="81" y="281"/>
                      <a:pt x="81" y="281"/>
                      <a:pt x="81" y="281"/>
                    </a:cubicBezTo>
                    <a:cubicBezTo>
                      <a:pt x="80" y="282"/>
                      <a:pt x="80" y="282"/>
                      <a:pt x="80" y="282"/>
                    </a:cubicBezTo>
                    <a:cubicBezTo>
                      <a:pt x="79" y="283"/>
                      <a:pt x="79" y="283"/>
                      <a:pt x="79" y="283"/>
                    </a:cubicBezTo>
                    <a:cubicBezTo>
                      <a:pt x="78" y="284"/>
                      <a:pt x="78" y="284"/>
                      <a:pt x="78" y="284"/>
                    </a:cubicBezTo>
                    <a:cubicBezTo>
                      <a:pt x="77" y="285"/>
                      <a:pt x="77" y="285"/>
                      <a:pt x="77" y="285"/>
                    </a:cubicBezTo>
                    <a:cubicBezTo>
                      <a:pt x="76" y="286"/>
                      <a:pt x="76" y="286"/>
                      <a:pt x="76" y="286"/>
                    </a:cubicBezTo>
                    <a:cubicBezTo>
                      <a:pt x="75" y="287"/>
                      <a:pt x="75" y="287"/>
                      <a:pt x="75" y="287"/>
                    </a:cubicBezTo>
                    <a:cubicBezTo>
                      <a:pt x="74" y="288"/>
                      <a:pt x="74" y="288"/>
                      <a:pt x="74" y="288"/>
                    </a:cubicBezTo>
                    <a:cubicBezTo>
                      <a:pt x="73" y="289"/>
                      <a:pt x="73" y="289"/>
                      <a:pt x="73" y="289"/>
                    </a:cubicBezTo>
                    <a:cubicBezTo>
                      <a:pt x="72" y="290"/>
                      <a:pt x="72" y="290"/>
                      <a:pt x="72" y="290"/>
                    </a:cubicBezTo>
                    <a:cubicBezTo>
                      <a:pt x="71" y="291"/>
                      <a:pt x="71" y="291"/>
                      <a:pt x="71" y="291"/>
                    </a:cubicBezTo>
                    <a:cubicBezTo>
                      <a:pt x="70" y="292"/>
                      <a:pt x="70" y="292"/>
                      <a:pt x="70" y="292"/>
                    </a:cubicBezTo>
                    <a:cubicBezTo>
                      <a:pt x="69" y="293"/>
                      <a:pt x="69" y="293"/>
                      <a:pt x="69" y="293"/>
                    </a:cubicBezTo>
                    <a:cubicBezTo>
                      <a:pt x="68" y="293"/>
                      <a:pt x="68" y="293"/>
                      <a:pt x="68" y="293"/>
                    </a:cubicBezTo>
                    <a:cubicBezTo>
                      <a:pt x="67" y="294"/>
                      <a:pt x="67" y="294"/>
                      <a:pt x="67" y="294"/>
                    </a:cubicBezTo>
                    <a:cubicBezTo>
                      <a:pt x="66" y="295"/>
                      <a:pt x="66" y="295"/>
                      <a:pt x="66" y="295"/>
                    </a:cubicBezTo>
                    <a:cubicBezTo>
                      <a:pt x="65" y="296"/>
                      <a:pt x="65" y="296"/>
                      <a:pt x="65" y="296"/>
                    </a:cubicBezTo>
                    <a:cubicBezTo>
                      <a:pt x="64" y="297"/>
                      <a:pt x="64" y="297"/>
                      <a:pt x="64" y="297"/>
                    </a:cubicBezTo>
                    <a:cubicBezTo>
                      <a:pt x="63" y="298"/>
                      <a:pt x="63" y="298"/>
                      <a:pt x="63" y="298"/>
                    </a:cubicBezTo>
                    <a:cubicBezTo>
                      <a:pt x="62" y="299"/>
                      <a:pt x="62" y="299"/>
                      <a:pt x="62" y="299"/>
                    </a:cubicBezTo>
                    <a:cubicBezTo>
                      <a:pt x="62" y="300"/>
                      <a:pt x="62" y="300"/>
                      <a:pt x="62" y="300"/>
                    </a:cubicBezTo>
                    <a:cubicBezTo>
                      <a:pt x="61" y="301"/>
                      <a:pt x="61" y="301"/>
                      <a:pt x="61" y="301"/>
                    </a:cubicBezTo>
                    <a:cubicBezTo>
                      <a:pt x="60" y="302"/>
                      <a:pt x="60" y="302"/>
                      <a:pt x="60" y="302"/>
                    </a:cubicBezTo>
                    <a:cubicBezTo>
                      <a:pt x="59" y="303"/>
                      <a:pt x="59" y="303"/>
                      <a:pt x="59" y="303"/>
                    </a:cubicBezTo>
                    <a:cubicBezTo>
                      <a:pt x="58" y="304"/>
                      <a:pt x="58" y="304"/>
                      <a:pt x="58" y="304"/>
                    </a:cubicBezTo>
                    <a:cubicBezTo>
                      <a:pt x="57" y="304"/>
                      <a:pt x="57" y="304"/>
                      <a:pt x="57" y="304"/>
                    </a:cubicBezTo>
                    <a:cubicBezTo>
                      <a:pt x="56" y="305"/>
                      <a:pt x="56" y="305"/>
                      <a:pt x="56" y="305"/>
                    </a:cubicBezTo>
                    <a:cubicBezTo>
                      <a:pt x="55" y="306"/>
                      <a:pt x="55" y="306"/>
                      <a:pt x="55" y="306"/>
                    </a:cubicBezTo>
                    <a:cubicBezTo>
                      <a:pt x="54" y="307"/>
                      <a:pt x="54" y="307"/>
                      <a:pt x="54" y="307"/>
                    </a:cubicBezTo>
                    <a:cubicBezTo>
                      <a:pt x="53" y="308"/>
                      <a:pt x="53" y="308"/>
                      <a:pt x="53" y="308"/>
                    </a:cubicBezTo>
                    <a:cubicBezTo>
                      <a:pt x="52" y="309"/>
                      <a:pt x="52" y="309"/>
                      <a:pt x="52" y="309"/>
                    </a:cubicBezTo>
                    <a:cubicBezTo>
                      <a:pt x="51" y="310"/>
                      <a:pt x="51" y="310"/>
                      <a:pt x="51" y="310"/>
                    </a:cubicBezTo>
                    <a:cubicBezTo>
                      <a:pt x="50" y="311"/>
                      <a:pt x="50" y="311"/>
                      <a:pt x="50" y="311"/>
                    </a:cubicBezTo>
                    <a:cubicBezTo>
                      <a:pt x="49" y="312"/>
                      <a:pt x="49" y="312"/>
                      <a:pt x="49" y="312"/>
                    </a:cubicBezTo>
                    <a:cubicBezTo>
                      <a:pt x="48" y="313"/>
                      <a:pt x="48" y="313"/>
                      <a:pt x="48" y="313"/>
                    </a:cubicBezTo>
                    <a:cubicBezTo>
                      <a:pt x="47" y="314"/>
                      <a:pt x="47" y="314"/>
                      <a:pt x="47" y="314"/>
                    </a:cubicBezTo>
                    <a:cubicBezTo>
                      <a:pt x="46" y="315"/>
                      <a:pt x="46" y="315"/>
                      <a:pt x="46" y="315"/>
                    </a:cubicBezTo>
                    <a:cubicBezTo>
                      <a:pt x="44" y="315"/>
                      <a:pt x="44" y="315"/>
                      <a:pt x="44" y="315"/>
                    </a:cubicBezTo>
                    <a:cubicBezTo>
                      <a:pt x="43" y="316"/>
                      <a:pt x="43" y="316"/>
                      <a:pt x="43" y="316"/>
                    </a:cubicBezTo>
                    <a:cubicBezTo>
                      <a:pt x="42" y="317"/>
                      <a:pt x="42" y="317"/>
                      <a:pt x="42" y="317"/>
                    </a:cubicBezTo>
                    <a:cubicBezTo>
                      <a:pt x="41" y="318"/>
                      <a:pt x="41" y="318"/>
                      <a:pt x="41" y="318"/>
                    </a:cubicBezTo>
                    <a:cubicBezTo>
                      <a:pt x="41" y="319"/>
                      <a:pt x="41" y="319"/>
                      <a:pt x="41" y="319"/>
                    </a:cubicBezTo>
                    <a:cubicBezTo>
                      <a:pt x="40" y="320"/>
                      <a:pt x="40" y="320"/>
                      <a:pt x="40" y="320"/>
                    </a:cubicBezTo>
                    <a:cubicBezTo>
                      <a:pt x="39" y="321"/>
                      <a:pt x="39" y="321"/>
                      <a:pt x="39" y="321"/>
                    </a:cubicBezTo>
                    <a:cubicBezTo>
                      <a:pt x="38" y="322"/>
                      <a:pt x="38" y="322"/>
                      <a:pt x="38" y="322"/>
                    </a:cubicBezTo>
                    <a:cubicBezTo>
                      <a:pt x="37" y="323"/>
                      <a:pt x="37" y="323"/>
                      <a:pt x="37" y="323"/>
                    </a:cubicBezTo>
                    <a:cubicBezTo>
                      <a:pt x="35" y="324"/>
                      <a:pt x="35" y="324"/>
                      <a:pt x="35" y="324"/>
                    </a:cubicBezTo>
                    <a:cubicBezTo>
                      <a:pt x="34" y="325"/>
                      <a:pt x="34" y="325"/>
                      <a:pt x="34" y="325"/>
                    </a:cubicBezTo>
                    <a:cubicBezTo>
                      <a:pt x="33" y="326"/>
                      <a:pt x="33" y="326"/>
                      <a:pt x="33" y="326"/>
                    </a:cubicBezTo>
                    <a:cubicBezTo>
                      <a:pt x="32" y="326"/>
                      <a:pt x="32" y="326"/>
                      <a:pt x="32" y="326"/>
                    </a:cubicBezTo>
                    <a:cubicBezTo>
                      <a:pt x="31" y="327"/>
                      <a:pt x="31" y="327"/>
                      <a:pt x="31" y="327"/>
                    </a:cubicBezTo>
                    <a:cubicBezTo>
                      <a:pt x="30" y="328"/>
                      <a:pt x="30" y="328"/>
                      <a:pt x="30" y="328"/>
                    </a:cubicBezTo>
                    <a:cubicBezTo>
                      <a:pt x="29" y="329"/>
                      <a:pt x="29" y="329"/>
                      <a:pt x="29" y="329"/>
                    </a:cubicBezTo>
                    <a:cubicBezTo>
                      <a:pt x="27" y="330"/>
                      <a:pt x="27" y="330"/>
                      <a:pt x="27" y="330"/>
                    </a:cubicBezTo>
                    <a:cubicBezTo>
                      <a:pt x="26" y="331"/>
                      <a:pt x="26" y="331"/>
                      <a:pt x="26" y="331"/>
                    </a:cubicBezTo>
                    <a:cubicBezTo>
                      <a:pt x="25" y="332"/>
                      <a:pt x="25" y="332"/>
                      <a:pt x="25" y="332"/>
                    </a:cubicBezTo>
                    <a:cubicBezTo>
                      <a:pt x="24" y="333"/>
                      <a:pt x="24" y="333"/>
                      <a:pt x="24" y="333"/>
                    </a:cubicBezTo>
                    <a:cubicBezTo>
                      <a:pt x="23" y="334"/>
                      <a:pt x="23" y="334"/>
                      <a:pt x="23" y="334"/>
                    </a:cubicBezTo>
                    <a:cubicBezTo>
                      <a:pt x="21" y="335"/>
                      <a:pt x="21" y="335"/>
                      <a:pt x="21" y="335"/>
                    </a:cubicBezTo>
                    <a:cubicBezTo>
                      <a:pt x="20" y="336"/>
                      <a:pt x="20" y="336"/>
                      <a:pt x="20" y="336"/>
                    </a:cubicBezTo>
                    <a:cubicBezTo>
                      <a:pt x="20" y="337"/>
                      <a:pt x="20" y="337"/>
                      <a:pt x="20" y="337"/>
                    </a:cubicBezTo>
                    <a:cubicBezTo>
                      <a:pt x="19" y="337"/>
                      <a:pt x="19" y="337"/>
                      <a:pt x="19" y="337"/>
                    </a:cubicBezTo>
                    <a:cubicBezTo>
                      <a:pt x="18" y="338"/>
                      <a:pt x="18" y="338"/>
                      <a:pt x="18" y="338"/>
                    </a:cubicBezTo>
                    <a:cubicBezTo>
                      <a:pt x="16" y="339"/>
                      <a:pt x="16" y="339"/>
                      <a:pt x="16" y="339"/>
                    </a:cubicBezTo>
                    <a:cubicBezTo>
                      <a:pt x="15" y="340"/>
                      <a:pt x="15" y="340"/>
                      <a:pt x="15" y="340"/>
                    </a:cubicBezTo>
                    <a:cubicBezTo>
                      <a:pt x="14" y="341"/>
                      <a:pt x="14" y="341"/>
                      <a:pt x="14" y="341"/>
                    </a:cubicBezTo>
                    <a:cubicBezTo>
                      <a:pt x="13" y="342"/>
                      <a:pt x="13" y="342"/>
                      <a:pt x="13" y="342"/>
                    </a:cubicBezTo>
                    <a:cubicBezTo>
                      <a:pt x="11" y="343"/>
                      <a:pt x="11" y="343"/>
                      <a:pt x="11" y="343"/>
                    </a:cubicBezTo>
                    <a:cubicBezTo>
                      <a:pt x="10" y="344"/>
                      <a:pt x="10" y="344"/>
                      <a:pt x="10" y="344"/>
                    </a:cubicBezTo>
                    <a:cubicBezTo>
                      <a:pt x="9" y="345"/>
                      <a:pt x="9" y="345"/>
                      <a:pt x="9" y="345"/>
                    </a:cubicBezTo>
                    <a:cubicBezTo>
                      <a:pt x="8" y="346"/>
                      <a:pt x="8" y="346"/>
                      <a:pt x="8" y="346"/>
                    </a:cubicBezTo>
                    <a:cubicBezTo>
                      <a:pt x="6" y="347"/>
                      <a:pt x="6" y="347"/>
                      <a:pt x="6" y="347"/>
                    </a:cubicBezTo>
                    <a:cubicBezTo>
                      <a:pt x="5" y="348"/>
                      <a:pt x="5" y="348"/>
                      <a:pt x="5" y="348"/>
                    </a:cubicBezTo>
                    <a:cubicBezTo>
                      <a:pt x="4" y="348"/>
                      <a:pt x="4" y="348"/>
                      <a:pt x="4" y="348"/>
                    </a:cubicBezTo>
                    <a:cubicBezTo>
                      <a:pt x="3" y="349"/>
                      <a:pt x="3" y="349"/>
                      <a:pt x="3" y="349"/>
                    </a:cubicBezTo>
                    <a:cubicBezTo>
                      <a:pt x="2" y="350"/>
                      <a:pt x="2" y="350"/>
                      <a:pt x="2" y="350"/>
                    </a:cubicBezTo>
                    <a:cubicBezTo>
                      <a:pt x="1" y="352"/>
                      <a:pt x="1" y="352"/>
                      <a:pt x="1" y="352"/>
                    </a:cubicBezTo>
                    <a:cubicBezTo>
                      <a:pt x="0" y="354"/>
                      <a:pt x="0" y="354"/>
                      <a:pt x="0" y="354"/>
                    </a:cubicBezTo>
                    <a:cubicBezTo>
                      <a:pt x="0" y="357"/>
                      <a:pt x="0" y="357"/>
                      <a:pt x="0" y="357"/>
                    </a:cubicBezTo>
                    <a:cubicBezTo>
                      <a:pt x="1" y="359"/>
                      <a:pt x="1" y="359"/>
                      <a:pt x="1" y="359"/>
                    </a:cubicBezTo>
                    <a:cubicBezTo>
                      <a:pt x="2" y="361"/>
                      <a:pt x="2" y="361"/>
                      <a:pt x="2" y="361"/>
                    </a:cubicBezTo>
                    <a:cubicBezTo>
                      <a:pt x="3" y="362"/>
                      <a:pt x="3" y="362"/>
                      <a:pt x="3" y="362"/>
                    </a:cubicBezTo>
                    <a:cubicBezTo>
                      <a:pt x="4" y="363"/>
                      <a:pt x="4" y="363"/>
                      <a:pt x="4" y="363"/>
                    </a:cubicBezTo>
                    <a:cubicBezTo>
                      <a:pt x="5" y="364"/>
                      <a:pt x="5" y="364"/>
                      <a:pt x="5" y="364"/>
                    </a:cubicBezTo>
                    <a:cubicBezTo>
                      <a:pt x="6" y="365"/>
                      <a:pt x="6" y="365"/>
                      <a:pt x="6" y="365"/>
                    </a:cubicBezTo>
                    <a:cubicBezTo>
                      <a:pt x="7" y="366"/>
                      <a:pt x="7" y="366"/>
                      <a:pt x="7" y="366"/>
                    </a:cubicBezTo>
                    <a:cubicBezTo>
                      <a:pt x="8" y="367"/>
                      <a:pt x="8" y="367"/>
                      <a:pt x="8" y="367"/>
                    </a:cubicBezTo>
                    <a:cubicBezTo>
                      <a:pt x="10" y="368"/>
                      <a:pt x="10" y="368"/>
                      <a:pt x="10" y="368"/>
                    </a:cubicBezTo>
                    <a:cubicBezTo>
                      <a:pt x="14" y="368"/>
                      <a:pt x="14" y="368"/>
                      <a:pt x="14" y="368"/>
                    </a:cubicBezTo>
                    <a:cubicBezTo>
                      <a:pt x="15" y="367"/>
                      <a:pt x="15" y="367"/>
                      <a:pt x="15" y="367"/>
                    </a:cubicBezTo>
                    <a:cubicBezTo>
                      <a:pt x="16" y="366"/>
                      <a:pt x="16" y="366"/>
                      <a:pt x="16" y="366"/>
                    </a:cubicBezTo>
                    <a:cubicBezTo>
                      <a:pt x="18" y="365"/>
                      <a:pt x="18" y="365"/>
                      <a:pt x="18" y="365"/>
                    </a:cubicBezTo>
                    <a:cubicBezTo>
                      <a:pt x="20" y="364"/>
                      <a:pt x="20" y="364"/>
                      <a:pt x="20" y="364"/>
                    </a:cubicBezTo>
                    <a:cubicBezTo>
                      <a:pt x="20" y="363"/>
                      <a:pt x="20" y="363"/>
                      <a:pt x="20" y="363"/>
                    </a:cubicBezTo>
                    <a:cubicBezTo>
                      <a:pt x="21" y="362"/>
                      <a:pt x="21" y="362"/>
                      <a:pt x="21" y="362"/>
                    </a:cubicBezTo>
                    <a:cubicBezTo>
                      <a:pt x="23" y="361"/>
                      <a:pt x="23" y="361"/>
                      <a:pt x="23" y="361"/>
                    </a:cubicBezTo>
                    <a:cubicBezTo>
                      <a:pt x="24" y="360"/>
                      <a:pt x="24" y="360"/>
                      <a:pt x="24" y="360"/>
                    </a:cubicBezTo>
                    <a:cubicBezTo>
                      <a:pt x="26" y="359"/>
                      <a:pt x="26" y="359"/>
                      <a:pt x="26" y="359"/>
                    </a:cubicBezTo>
                    <a:cubicBezTo>
                      <a:pt x="27" y="359"/>
                      <a:pt x="27" y="359"/>
                      <a:pt x="27" y="359"/>
                    </a:cubicBezTo>
                    <a:cubicBezTo>
                      <a:pt x="28" y="358"/>
                      <a:pt x="28" y="358"/>
                      <a:pt x="28" y="358"/>
                    </a:cubicBezTo>
                    <a:cubicBezTo>
                      <a:pt x="29" y="357"/>
                      <a:pt x="29" y="357"/>
                      <a:pt x="29" y="357"/>
                    </a:cubicBezTo>
                    <a:cubicBezTo>
                      <a:pt x="31" y="356"/>
                      <a:pt x="31" y="356"/>
                      <a:pt x="31" y="356"/>
                    </a:cubicBezTo>
                    <a:cubicBezTo>
                      <a:pt x="32" y="355"/>
                      <a:pt x="32" y="355"/>
                      <a:pt x="32" y="355"/>
                    </a:cubicBezTo>
                    <a:cubicBezTo>
                      <a:pt x="33" y="354"/>
                      <a:pt x="33" y="354"/>
                      <a:pt x="33" y="354"/>
                    </a:cubicBezTo>
                    <a:cubicBezTo>
                      <a:pt x="34" y="353"/>
                      <a:pt x="34" y="353"/>
                      <a:pt x="34" y="353"/>
                    </a:cubicBezTo>
                    <a:cubicBezTo>
                      <a:pt x="36" y="352"/>
                      <a:pt x="36" y="352"/>
                      <a:pt x="36" y="352"/>
                    </a:cubicBezTo>
                    <a:cubicBezTo>
                      <a:pt x="35" y="353"/>
                      <a:pt x="35" y="353"/>
                      <a:pt x="35" y="353"/>
                    </a:cubicBezTo>
                    <a:cubicBezTo>
                      <a:pt x="34" y="354"/>
                      <a:pt x="34" y="354"/>
                      <a:pt x="34" y="354"/>
                    </a:cubicBezTo>
                    <a:cubicBezTo>
                      <a:pt x="33" y="355"/>
                      <a:pt x="33" y="355"/>
                      <a:pt x="33" y="355"/>
                    </a:cubicBezTo>
                    <a:cubicBezTo>
                      <a:pt x="32" y="356"/>
                      <a:pt x="32" y="356"/>
                      <a:pt x="32" y="356"/>
                    </a:cubicBezTo>
                    <a:cubicBezTo>
                      <a:pt x="31" y="357"/>
                      <a:pt x="31" y="357"/>
                      <a:pt x="31" y="357"/>
                    </a:cubicBezTo>
                    <a:cubicBezTo>
                      <a:pt x="30" y="358"/>
                      <a:pt x="30" y="358"/>
                      <a:pt x="30" y="358"/>
                    </a:cubicBezTo>
                    <a:cubicBezTo>
                      <a:pt x="29" y="359"/>
                      <a:pt x="29" y="359"/>
                      <a:pt x="29" y="359"/>
                    </a:cubicBezTo>
                    <a:cubicBezTo>
                      <a:pt x="28" y="359"/>
                      <a:pt x="28" y="359"/>
                      <a:pt x="28" y="359"/>
                    </a:cubicBezTo>
                    <a:cubicBezTo>
                      <a:pt x="27" y="360"/>
                      <a:pt x="27" y="360"/>
                      <a:pt x="27" y="360"/>
                    </a:cubicBezTo>
                    <a:cubicBezTo>
                      <a:pt x="26" y="361"/>
                      <a:pt x="26" y="361"/>
                      <a:pt x="26" y="361"/>
                    </a:cubicBezTo>
                    <a:cubicBezTo>
                      <a:pt x="25" y="362"/>
                      <a:pt x="25" y="362"/>
                      <a:pt x="25" y="362"/>
                    </a:cubicBezTo>
                    <a:cubicBezTo>
                      <a:pt x="24" y="363"/>
                      <a:pt x="24" y="363"/>
                      <a:pt x="24" y="363"/>
                    </a:cubicBezTo>
                    <a:cubicBezTo>
                      <a:pt x="23" y="364"/>
                      <a:pt x="23" y="364"/>
                      <a:pt x="23" y="364"/>
                    </a:cubicBezTo>
                    <a:cubicBezTo>
                      <a:pt x="22" y="365"/>
                      <a:pt x="22" y="365"/>
                      <a:pt x="22" y="365"/>
                    </a:cubicBezTo>
                    <a:cubicBezTo>
                      <a:pt x="21" y="368"/>
                      <a:pt x="21" y="368"/>
                      <a:pt x="21" y="368"/>
                    </a:cubicBezTo>
                    <a:cubicBezTo>
                      <a:pt x="21" y="375"/>
                      <a:pt x="21" y="375"/>
                      <a:pt x="21" y="375"/>
                    </a:cubicBezTo>
                    <a:cubicBezTo>
                      <a:pt x="22" y="378"/>
                      <a:pt x="22" y="378"/>
                      <a:pt x="22" y="378"/>
                    </a:cubicBezTo>
                    <a:cubicBezTo>
                      <a:pt x="23" y="379"/>
                      <a:pt x="23" y="379"/>
                      <a:pt x="23" y="379"/>
                    </a:cubicBezTo>
                    <a:cubicBezTo>
                      <a:pt x="24" y="380"/>
                      <a:pt x="24" y="380"/>
                      <a:pt x="24" y="380"/>
                    </a:cubicBezTo>
                    <a:cubicBezTo>
                      <a:pt x="25" y="381"/>
                      <a:pt x="25" y="381"/>
                      <a:pt x="25" y="381"/>
                    </a:cubicBezTo>
                    <a:cubicBezTo>
                      <a:pt x="27" y="381"/>
                      <a:pt x="27" y="381"/>
                      <a:pt x="27" y="381"/>
                    </a:cubicBezTo>
                    <a:cubicBezTo>
                      <a:pt x="29" y="382"/>
                      <a:pt x="29" y="382"/>
                      <a:pt x="29" y="382"/>
                    </a:cubicBezTo>
                    <a:cubicBezTo>
                      <a:pt x="35" y="382"/>
                      <a:pt x="35" y="382"/>
                      <a:pt x="35" y="382"/>
                    </a:cubicBezTo>
                    <a:cubicBezTo>
                      <a:pt x="37" y="381"/>
                      <a:pt x="37" y="381"/>
                      <a:pt x="37" y="381"/>
                    </a:cubicBezTo>
                    <a:cubicBezTo>
                      <a:pt x="38" y="381"/>
                      <a:pt x="38" y="381"/>
                      <a:pt x="38" y="381"/>
                    </a:cubicBezTo>
                    <a:cubicBezTo>
                      <a:pt x="39" y="380"/>
                      <a:pt x="39" y="380"/>
                      <a:pt x="39" y="380"/>
                    </a:cubicBezTo>
                    <a:cubicBezTo>
                      <a:pt x="40" y="379"/>
                      <a:pt x="40" y="379"/>
                      <a:pt x="40" y="379"/>
                    </a:cubicBezTo>
                    <a:cubicBezTo>
                      <a:pt x="41" y="378"/>
                      <a:pt x="41" y="378"/>
                      <a:pt x="41" y="378"/>
                    </a:cubicBezTo>
                    <a:cubicBezTo>
                      <a:pt x="41" y="377"/>
                      <a:pt x="41" y="377"/>
                      <a:pt x="41" y="377"/>
                    </a:cubicBezTo>
                    <a:cubicBezTo>
                      <a:pt x="42" y="376"/>
                      <a:pt x="42" y="376"/>
                      <a:pt x="42" y="376"/>
                    </a:cubicBezTo>
                    <a:cubicBezTo>
                      <a:pt x="43" y="375"/>
                      <a:pt x="43" y="375"/>
                      <a:pt x="43" y="375"/>
                    </a:cubicBezTo>
                    <a:cubicBezTo>
                      <a:pt x="44" y="374"/>
                      <a:pt x="44" y="374"/>
                      <a:pt x="44" y="374"/>
                    </a:cubicBezTo>
                    <a:cubicBezTo>
                      <a:pt x="45" y="373"/>
                      <a:pt x="45" y="373"/>
                      <a:pt x="45" y="373"/>
                    </a:cubicBezTo>
                    <a:cubicBezTo>
                      <a:pt x="46" y="372"/>
                      <a:pt x="46" y="372"/>
                      <a:pt x="46" y="372"/>
                    </a:cubicBezTo>
                    <a:cubicBezTo>
                      <a:pt x="47" y="371"/>
                      <a:pt x="47" y="371"/>
                      <a:pt x="47" y="371"/>
                    </a:cubicBezTo>
                    <a:cubicBezTo>
                      <a:pt x="48" y="370"/>
                      <a:pt x="48" y="370"/>
                      <a:pt x="48" y="370"/>
                    </a:cubicBezTo>
                    <a:cubicBezTo>
                      <a:pt x="49" y="370"/>
                      <a:pt x="49" y="370"/>
                      <a:pt x="49" y="370"/>
                    </a:cubicBezTo>
                    <a:cubicBezTo>
                      <a:pt x="50" y="369"/>
                      <a:pt x="50" y="369"/>
                      <a:pt x="50" y="369"/>
                    </a:cubicBezTo>
                    <a:cubicBezTo>
                      <a:pt x="51" y="368"/>
                      <a:pt x="51" y="368"/>
                      <a:pt x="51" y="368"/>
                    </a:cubicBezTo>
                    <a:cubicBezTo>
                      <a:pt x="52" y="367"/>
                      <a:pt x="52" y="367"/>
                      <a:pt x="52" y="367"/>
                    </a:cubicBezTo>
                    <a:cubicBezTo>
                      <a:pt x="53" y="366"/>
                      <a:pt x="53" y="366"/>
                      <a:pt x="53" y="366"/>
                    </a:cubicBezTo>
                    <a:cubicBezTo>
                      <a:pt x="54" y="365"/>
                      <a:pt x="54" y="365"/>
                      <a:pt x="54" y="365"/>
                    </a:cubicBezTo>
                    <a:cubicBezTo>
                      <a:pt x="55" y="364"/>
                      <a:pt x="55" y="364"/>
                      <a:pt x="55" y="364"/>
                    </a:cubicBezTo>
                    <a:cubicBezTo>
                      <a:pt x="56" y="363"/>
                      <a:pt x="56" y="363"/>
                      <a:pt x="56" y="363"/>
                    </a:cubicBezTo>
                    <a:cubicBezTo>
                      <a:pt x="57" y="362"/>
                      <a:pt x="57" y="362"/>
                      <a:pt x="57" y="362"/>
                    </a:cubicBezTo>
                    <a:cubicBezTo>
                      <a:pt x="58" y="361"/>
                      <a:pt x="58" y="361"/>
                      <a:pt x="58" y="361"/>
                    </a:cubicBezTo>
                    <a:cubicBezTo>
                      <a:pt x="59" y="359"/>
                      <a:pt x="59" y="359"/>
                      <a:pt x="59" y="359"/>
                    </a:cubicBezTo>
                    <a:cubicBezTo>
                      <a:pt x="60" y="359"/>
                      <a:pt x="60" y="359"/>
                      <a:pt x="60" y="359"/>
                    </a:cubicBezTo>
                    <a:cubicBezTo>
                      <a:pt x="61" y="358"/>
                      <a:pt x="61" y="358"/>
                      <a:pt x="61" y="358"/>
                    </a:cubicBezTo>
                    <a:cubicBezTo>
                      <a:pt x="62" y="357"/>
                      <a:pt x="62" y="357"/>
                      <a:pt x="62" y="357"/>
                    </a:cubicBezTo>
                    <a:cubicBezTo>
                      <a:pt x="62" y="356"/>
                      <a:pt x="62" y="356"/>
                      <a:pt x="62" y="356"/>
                    </a:cubicBezTo>
                    <a:cubicBezTo>
                      <a:pt x="63" y="355"/>
                      <a:pt x="63" y="355"/>
                      <a:pt x="63" y="355"/>
                    </a:cubicBezTo>
                    <a:cubicBezTo>
                      <a:pt x="64" y="354"/>
                      <a:pt x="64" y="354"/>
                      <a:pt x="64" y="354"/>
                    </a:cubicBezTo>
                    <a:cubicBezTo>
                      <a:pt x="65" y="353"/>
                      <a:pt x="65" y="353"/>
                      <a:pt x="65" y="353"/>
                    </a:cubicBezTo>
                    <a:cubicBezTo>
                      <a:pt x="66" y="352"/>
                      <a:pt x="66" y="352"/>
                      <a:pt x="66" y="352"/>
                    </a:cubicBezTo>
                    <a:cubicBezTo>
                      <a:pt x="67" y="351"/>
                      <a:pt x="67" y="351"/>
                      <a:pt x="67" y="351"/>
                    </a:cubicBezTo>
                    <a:cubicBezTo>
                      <a:pt x="68" y="350"/>
                      <a:pt x="68" y="350"/>
                      <a:pt x="68" y="350"/>
                    </a:cubicBezTo>
                    <a:cubicBezTo>
                      <a:pt x="69" y="349"/>
                      <a:pt x="69" y="349"/>
                      <a:pt x="69" y="349"/>
                    </a:cubicBezTo>
                    <a:cubicBezTo>
                      <a:pt x="70" y="348"/>
                      <a:pt x="70" y="348"/>
                      <a:pt x="70" y="348"/>
                    </a:cubicBezTo>
                    <a:cubicBezTo>
                      <a:pt x="71" y="348"/>
                      <a:pt x="71" y="348"/>
                      <a:pt x="71" y="348"/>
                    </a:cubicBezTo>
                    <a:cubicBezTo>
                      <a:pt x="72" y="347"/>
                      <a:pt x="72" y="347"/>
                      <a:pt x="72" y="347"/>
                    </a:cubicBezTo>
                    <a:cubicBezTo>
                      <a:pt x="73" y="346"/>
                      <a:pt x="73" y="346"/>
                      <a:pt x="73" y="346"/>
                    </a:cubicBezTo>
                    <a:cubicBezTo>
                      <a:pt x="74" y="345"/>
                      <a:pt x="74" y="345"/>
                      <a:pt x="74" y="345"/>
                    </a:cubicBezTo>
                    <a:cubicBezTo>
                      <a:pt x="75" y="344"/>
                      <a:pt x="75" y="344"/>
                      <a:pt x="75" y="344"/>
                    </a:cubicBezTo>
                    <a:cubicBezTo>
                      <a:pt x="76" y="342"/>
                      <a:pt x="76" y="342"/>
                      <a:pt x="76" y="342"/>
                    </a:cubicBezTo>
                    <a:cubicBezTo>
                      <a:pt x="77" y="341"/>
                      <a:pt x="77" y="341"/>
                      <a:pt x="77" y="341"/>
                    </a:cubicBezTo>
                    <a:cubicBezTo>
                      <a:pt x="78" y="340"/>
                      <a:pt x="78" y="340"/>
                      <a:pt x="78" y="340"/>
                    </a:cubicBezTo>
                    <a:cubicBezTo>
                      <a:pt x="79" y="339"/>
                      <a:pt x="79" y="339"/>
                      <a:pt x="79" y="339"/>
                    </a:cubicBezTo>
                    <a:cubicBezTo>
                      <a:pt x="80" y="338"/>
                      <a:pt x="80" y="338"/>
                      <a:pt x="80" y="338"/>
                    </a:cubicBezTo>
                    <a:cubicBezTo>
                      <a:pt x="81" y="337"/>
                      <a:pt x="81" y="337"/>
                      <a:pt x="81" y="337"/>
                    </a:cubicBezTo>
                    <a:cubicBezTo>
                      <a:pt x="82" y="337"/>
                      <a:pt x="82" y="337"/>
                      <a:pt x="82" y="337"/>
                    </a:cubicBezTo>
                    <a:cubicBezTo>
                      <a:pt x="83" y="336"/>
                      <a:pt x="83" y="336"/>
                      <a:pt x="83" y="336"/>
                    </a:cubicBezTo>
                    <a:cubicBezTo>
                      <a:pt x="83" y="335"/>
                      <a:pt x="83" y="335"/>
                      <a:pt x="83" y="335"/>
                    </a:cubicBezTo>
                    <a:cubicBezTo>
                      <a:pt x="84" y="334"/>
                      <a:pt x="84" y="334"/>
                      <a:pt x="84" y="334"/>
                    </a:cubicBezTo>
                    <a:cubicBezTo>
                      <a:pt x="85" y="333"/>
                      <a:pt x="85" y="333"/>
                      <a:pt x="85" y="333"/>
                    </a:cubicBezTo>
                    <a:cubicBezTo>
                      <a:pt x="86" y="331"/>
                      <a:pt x="86" y="331"/>
                      <a:pt x="86" y="331"/>
                    </a:cubicBezTo>
                    <a:cubicBezTo>
                      <a:pt x="87" y="330"/>
                      <a:pt x="87" y="330"/>
                      <a:pt x="87" y="330"/>
                    </a:cubicBezTo>
                    <a:cubicBezTo>
                      <a:pt x="88" y="329"/>
                      <a:pt x="88" y="329"/>
                      <a:pt x="88" y="329"/>
                    </a:cubicBezTo>
                    <a:cubicBezTo>
                      <a:pt x="89" y="328"/>
                      <a:pt x="89" y="328"/>
                      <a:pt x="89" y="328"/>
                    </a:cubicBezTo>
                    <a:cubicBezTo>
                      <a:pt x="90" y="327"/>
                      <a:pt x="90" y="327"/>
                      <a:pt x="90" y="327"/>
                    </a:cubicBezTo>
                    <a:cubicBezTo>
                      <a:pt x="91" y="326"/>
                      <a:pt x="91" y="326"/>
                      <a:pt x="91" y="326"/>
                    </a:cubicBezTo>
                    <a:cubicBezTo>
                      <a:pt x="92" y="326"/>
                      <a:pt x="92" y="326"/>
                      <a:pt x="92" y="326"/>
                    </a:cubicBezTo>
                    <a:cubicBezTo>
                      <a:pt x="91" y="327"/>
                      <a:pt x="91" y="327"/>
                      <a:pt x="91" y="327"/>
                    </a:cubicBezTo>
                    <a:cubicBezTo>
                      <a:pt x="90" y="328"/>
                      <a:pt x="90" y="328"/>
                      <a:pt x="90" y="328"/>
                    </a:cubicBezTo>
                    <a:cubicBezTo>
                      <a:pt x="89" y="329"/>
                      <a:pt x="89" y="329"/>
                      <a:pt x="89" y="329"/>
                    </a:cubicBezTo>
                    <a:cubicBezTo>
                      <a:pt x="88" y="331"/>
                      <a:pt x="88" y="331"/>
                      <a:pt x="88" y="331"/>
                    </a:cubicBezTo>
                    <a:cubicBezTo>
                      <a:pt x="87" y="332"/>
                      <a:pt x="87" y="332"/>
                      <a:pt x="87" y="332"/>
                    </a:cubicBezTo>
                    <a:cubicBezTo>
                      <a:pt x="86" y="333"/>
                      <a:pt x="86" y="333"/>
                      <a:pt x="86" y="333"/>
                    </a:cubicBezTo>
                    <a:cubicBezTo>
                      <a:pt x="85" y="335"/>
                      <a:pt x="85" y="335"/>
                      <a:pt x="85" y="335"/>
                    </a:cubicBezTo>
                    <a:cubicBezTo>
                      <a:pt x="84" y="336"/>
                      <a:pt x="84" y="336"/>
                      <a:pt x="84" y="336"/>
                    </a:cubicBezTo>
                    <a:cubicBezTo>
                      <a:pt x="83" y="337"/>
                      <a:pt x="83" y="337"/>
                      <a:pt x="83" y="337"/>
                    </a:cubicBezTo>
                    <a:cubicBezTo>
                      <a:pt x="83" y="337"/>
                      <a:pt x="83" y="337"/>
                      <a:pt x="83" y="337"/>
                    </a:cubicBezTo>
                    <a:cubicBezTo>
                      <a:pt x="82" y="339"/>
                      <a:pt x="82" y="339"/>
                      <a:pt x="82" y="339"/>
                    </a:cubicBezTo>
                    <a:cubicBezTo>
                      <a:pt x="81" y="340"/>
                      <a:pt x="81" y="340"/>
                      <a:pt x="81" y="340"/>
                    </a:cubicBezTo>
                    <a:cubicBezTo>
                      <a:pt x="80" y="341"/>
                      <a:pt x="80" y="341"/>
                      <a:pt x="80" y="341"/>
                    </a:cubicBezTo>
                    <a:cubicBezTo>
                      <a:pt x="79" y="342"/>
                      <a:pt x="79" y="342"/>
                      <a:pt x="79" y="342"/>
                    </a:cubicBezTo>
                    <a:cubicBezTo>
                      <a:pt x="78" y="344"/>
                      <a:pt x="78" y="344"/>
                      <a:pt x="78" y="344"/>
                    </a:cubicBezTo>
                    <a:cubicBezTo>
                      <a:pt x="77" y="345"/>
                      <a:pt x="77" y="345"/>
                      <a:pt x="77" y="345"/>
                    </a:cubicBezTo>
                    <a:cubicBezTo>
                      <a:pt x="76" y="346"/>
                      <a:pt x="76" y="346"/>
                      <a:pt x="76" y="346"/>
                    </a:cubicBezTo>
                    <a:cubicBezTo>
                      <a:pt x="75" y="348"/>
                      <a:pt x="75" y="348"/>
                      <a:pt x="75" y="348"/>
                    </a:cubicBezTo>
                    <a:cubicBezTo>
                      <a:pt x="74" y="348"/>
                      <a:pt x="74" y="348"/>
                      <a:pt x="74" y="348"/>
                    </a:cubicBezTo>
                    <a:cubicBezTo>
                      <a:pt x="73" y="349"/>
                      <a:pt x="73" y="349"/>
                      <a:pt x="73" y="349"/>
                    </a:cubicBezTo>
                    <a:cubicBezTo>
                      <a:pt x="72" y="350"/>
                      <a:pt x="72" y="350"/>
                      <a:pt x="72" y="350"/>
                    </a:cubicBezTo>
                    <a:cubicBezTo>
                      <a:pt x="71" y="352"/>
                      <a:pt x="71" y="352"/>
                      <a:pt x="71" y="352"/>
                    </a:cubicBezTo>
                    <a:cubicBezTo>
                      <a:pt x="70" y="353"/>
                      <a:pt x="70" y="353"/>
                      <a:pt x="70" y="353"/>
                    </a:cubicBezTo>
                    <a:cubicBezTo>
                      <a:pt x="69" y="354"/>
                      <a:pt x="69" y="354"/>
                      <a:pt x="69" y="354"/>
                    </a:cubicBezTo>
                    <a:cubicBezTo>
                      <a:pt x="68" y="355"/>
                      <a:pt x="68" y="355"/>
                      <a:pt x="68" y="355"/>
                    </a:cubicBezTo>
                    <a:cubicBezTo>
                      <a:pt x="67" y="357"/>
                      <a:pt x="67" y="357"/>
                      <a:pt x="67" y="357"/>
                    </a:cubicBezTo>
                    <a:cubicBezTo>
                      <a:pt x="66" y="358"/>
                      <a:pt x="66" y="358"/>
                      <a:pt x="66" y="358"/>
                    </a:cubicBezTo>
                    <a:cubicBezTo>
                      <a:pt x="65" y="359"/>
                      <a:pt x="65" y="359"/>
                      <a:pt x="65" y="359"/>
                    </a:cubicBezTo>
                    <a:cubicBezTo>
                      <a:pt x="64" y="360"/>
                      <a:pt x="64" y="360"/>
                      <a:pt x="64" y="360"/>
                    </a:cubicBezTo>
                    <a:cubicBezTo>
                      <a:pt x="63" y="361"/>
                      <a:pt x="63" y="361"/>
                      <a:pt x="63" y="361"/>
                    </a:cubicBezTo>
                    <a:cubicBezTo>
                      <a:pt x="62" y="362"/>
                      <a:pt x="62" y="362"/>
                      <a:pt x="62" y="362"/>
                    </a:cubicBezTo>
                    <a:cubicBezTo>
                      <a:pt x="62" y="363"/>
                      <a:pt x="62" y="363"/>
                      <a:pt x="62" y="363"/>
                    </a:cubicBezTo>
                    <a:cubicBezTo>
                      <a:pt x="61" y="364"/>
                      <a:pt x="61" y="364"/>
                      <a:pt x="61" y="364"/>
                    </a:cubicBezTo>
                    <a:cubicBezTo>
                      <a:pt x="60" y="366"/>
                      <a:pt x="60" y="366"/>
                      <a:pt x="60" y="366"/>
                    </a:cubicBezTo>
                    <a:cubicBezTo>
                      <a:pt x="59" y="367"/>
                      <a:pt x="59" y="367"/>
                      <a:pt x="59" y="367"/>
                    </a:cubicBezTo>
                    <a:cubicBezTo>
                      <a:pt x="58" y="368"/>
                      <a:pt x="58" y="368"/>
                      <a:pt x="58" y="368"/>
                    </a:cubicBezTo>
                    <a:cubicBezTo>
                      <a:pt x="57" y="370"/>
                      <a:pt x="57" y="370"/>
                      <a:pt x="57" y="370"/>
                    </a:cubicBezTo>
                    <a:cubicBezTo>
                      <a:pt x="56" y="370"/>
                      <a:pt x="56" y="370"/>
                      <a:pt x="56" y="370"/>
                    </a:cubicBezTo>
                    <a:cubicBezTo>
                      <a:pt x="55" y="371"/>
                      <a:pt x="55" y="371"/>
                      <a:pt x="55" y="371"/>
                    </a:cubicBezTo>
                    <a:cubicBezTo>
                      <a:pt x="54" y="372"/>
                      <a:pt x="54" y="372"/>
                      <a:pt x="54" y="372"/>
                    </a:cubicBezTo>
                    <a:cubicBezTo>
                      <a:pt x="53" y="373"/>
                      <a:pt x="53" y="373"/>
                      <a:pt x="53" y="373"/>
                    </a:cubicBezTo>
                    <a:cubicBezTo>
                      <a:pt x="52" y="375"/>
                      <a:pt x="52" y="375"/>
                      <a:pt x="52" y="375"/>
                    </a:cubicBezTo>
                    <a:cubicBezTo>
                      <a:pt x="51" y="376"/>
                      <a:pt x="51" y="376"/>
                      <a:pt x="51" y="376"/>
                    </a:cubicBezTo>
                    <a:cubicBezTo>
                      <a:pt x="50" y="377"/>
                      <a:pt x="50" y="377"/>
                      <a:pt x="50" y="377"/>
                    </a:cubicBezTo>
                    <a:cubicBezTo>
                      <a:pt x="49" y="378"/>
                      <a:pt x="49" y="378"/>
                      <a:pt x="49" y="378"/>
                    </a:cubicBezTo>
                    <a:cubicBezTo>
                      <a:pt x="48" y="380"/>
                      <a:pt x="48" y="380"/>
                      <a:pt x="48" y="380"/>
                    </a:cubicBezTo>
                    <a:cubicBezTo>
                      <a:pt x="47" y="381"/>
                      <a:pt x="47" y="381"/>
                      <a:pt x="47" y="381"/>
                    </a:cubicBezTo>
                    <a:cubicBezTo>
                      <a:pt x="46" y="381"/>
                      <a:pt x="46" y="381"/>
                      <a:pt x="46" y="381"/>
                    </a:cubicBezTo>
                    <a:cubicBezTo>
                      <a:pt x="45" y="382"/>
                      <a:pt x="45" y="382"/>
                      <a:pt x="45" y="382"/>
                    </a:cubicBezTo>
                    <a:cubicBezTo>
                      <a:pt x="44" y="383"/>
                      <a:pt x="44" y="383"/>
                      <a:pt x="44" y="383"/>
                    </a:cubicBezTo>
                    <a:cubicBezTo>
                      <a:pt x="43" y="386"/>
                      <a:pt x="43" y="386"/>
                      <a:pt x="43" y="386"/>
                    </a:cubicBezTo>
                    <a:cubicBezTo>
                      <a:pt x="43" y="392"/>
                      <a:pt x="43" y="392"/>
                      <a:pt x="43" y="392"/>
                    </a:cubicBezTo>
                    <a:cubicBezTo>
                      <a:pt x="44" y="395"/>
                      <a:pt x="44" y="395"/>
                      <a:pt x="44" y="395"/>
                    </a:cubicBezTo>
                    <a:cubicBezTo>
                      <a:pt x="45" y="396"/>
                      <a:pt x="45" y="396"/>
                      <a:pt x="45" y="396"/>
                    </a:cubicBezTo>
                    <a:cubicBezTo>
                      <a:pt x="47" y="397"/>
                      <a:pt x="47" y="397"/>
                      <a:pt x="47" y="397"/>
                    </a:cubicBezTo>
                    <a:cubicBezTo>
                      <a:pt x="48" y="398"/>
                      <a:pt x="48" y="398"/>
                      <a:pt x="48" y="398"/>
                    </a:cubicBezTo>
                    <a:cubicBezTo>
                      <a:pt x="50" y="399"/>
                      <a:pt x="50" y="399"/>
                      <a:pt x="50" y="399"/>
                    </a:cubicBezTo>
                    <a:cubicBezTo>
                      <a:pt x="53" y="400"/>
                      <a:pt x="53" y="400"/>
                      <a:pt x="53" y="400"/>
                    </a:cubicBezTo>
                    <a:cubicBezTo>
                      <a:pt x="58" y="400"/>
                      <a:pt x="58" y="400"/>
                      <a:pt x="58" y="400"/>
                    </a:cubicBezTo>
                    <a:cubicBezTo>
                      <a:pt x="60" y="399"/>
                      <a:pt x="60" y="399"/>
                      <a:pt x="60" y="399"/>
                    </a:cubicBezTo>
                    <a:cubicBezTo>
                      <a:pt x="61" y="398"/>
                      <a:pt x="61" y="398"/>
                      <a:pt x="61" y="398"/>
                    </a:cubicBezTo>
                    <a:cubicBezTo>
                      <a:pt x="62" y="396"/>
                      <a:pt x="62" y="396"/>
                      <a:pt x="62" y="396"/>
                    </a:cubicBezTo>
                    <a:cubicBezTo>
                      <a:pt x="62" y="395"/>
                      <a:pt x="62" y="395"/>
                      <a:pt x="62" y="395"/>
                    </a:cubicBezTo>
                    <a:cubicBezTo>
                      <a:pt x="63" y="394"/>
                      <a:pt x="63" y="394"/>
                      <a:pt x="63" y="394"/>
                    </a:cubicBezTo>
                    <a:cubicBezTo>
                      <a:pt x="64" y="393"/>
                      <a:pt x="64" y="393"/>
                      <a:pt x="64" y="393"/>
                    </a:cubicBezTo>
                    <a:cubicBezTo>
                      <a:pt x="65" y="392"/>
                      <a:pt x="65" y="392"/>
                      <a:pt x="65" y="392"/>
                    </a:cubicBezTo>
                    <a:cubicBezTo>
                      <a:pt x="66" y="391"/>
                      <a:pt x="66" y="391"/>
                      <a:pt x="66" y="391"/>
                    </a:cubicBezTo>
                    <a:cubicBezTo>
                      <a:pt x="67" y="390"/>
                      <a:pt x="67" y="390"/>
                      <a:pt x="67" y="390"/>
                    </a:cubicBezTo>
                    <a:cubicBezTo>
                      <a:pt x="68" y="389"/>
                      <a:pt x="68" y="389"/>
                      <a:pt x="68" y="389"/>
                    </a:cubicBezTo>
                    <a:cubicBezTo>
                      <a:pt x="69" y="388"/>
                      <a:pt x="69" y="388"/>
                      <a:pt x="69" y="388"/>
                    </a:cubicBezTo>
                    <a:cubicBezTo>
                      <a:pt x="70" y="386"/>
                      <a:pt x="70" y="386"/>
                      <a:pt x="70" y="386"/>
                    </a:cubicBezTo>
                    <a:cubicBezTo>
                      <a:pt x="71" y="385"/>
                      <a:pt x="71" y="385"/>
                      <a:pt x="71" y="385"/>
                    </a:cubicBezTo>
                    <a:cubicBezTo>
                      <a:pt x="72" y="384"/>
                      <a:pt x="72" y="384"/>
                      <a:pt x="72" y="384"/>
                    </a:cubicBezTo>
                    <a:cubicBezTo>
                      <a:pt x="73" y="383"/>
                      <a:pt x="73" y="383"/>
                      <a:pt x="73" y="383"/>
                    </a:cubicBezTo>
                    <a:cubicBezTo>
                      <a:pt x="74" y="382"/>
                      <a:pt x="74" y="382"/>
                      <a:pt x="74" y="382"/>
                    </a:cubicBezTo>
                    <a:cubicBezTo>
                      <a:pt x="75" y="381"/>
                      <a:pt x="75" y="381"/>
                      <a:pt x="75" y="381"/>
                    </a:cubicBezTo>
                    <a:cubicBezTo>
                      <a:pt x="76" y="380"/>
                      <a:pt x="76" y="380"/>
                      <a:pt x="76" y="380"/>
                    </a:cubicBezTo>
                    <a:cubicBezTo>
                      <a:pt x="77" y="379"/>
                      <a:pt x="77" y="379"/>
                      <a:pt x="77" y="379"/>
                    </a:cubicBezTo>
                    <a:cubicBezTo>
                      <a:pt x="78" y="378"/>
                      <a:pt x="78" y="378"/>
                      <a:pt x="78" y="378"/>
                    </a:cubicBezTo>
                    <a:cubicBezTo>
                      <a:pt x="79" y="377"/>
                      <a:pt x="79" y="377"/>
                      <a:pt x="79" y="377"/>
                    </a:cubicBezTo>
                    <a:cubicBezTo>
                      <a:pt x="80" y="375"/>
                      <a:pt x="80" y="375"/>
                      <a:pt x="80" y="375"/>
                    </a:cubicBezTo>
                    <a:cubicBezTo>
                      <a:pt x="81" y="374"/>
                      <a:pt x="81" y="374"/>
                      <a:pt x="81" y="374"/>
                    </a:cubicBezTo>
                    <a:cubicBezTo>
                      <a:pt x="82" y="373"/>
                      <a:pt x="82" y="373"/>
                      <a:pt x="82" y="373"/>
                    </a:cubicBezTo>
                    <a:cubicBezTo>
                      <a:pt x="83" y="372"/>
                      <a:pt x="83" y="372"/>
                      <a:pt x="83" y="372"/>
                    </a:cubicBezTo>
                    <a:cubicBezTo>
                      <a:pt x="83" y="370"/>
                      <a:pt x="83" y="370"/>
                      <a:pt x="83" y="370"/>
                    </a:cubicBezTo>
                    <a:cubicBezTo>
                      <a:pt x="84" y="370"/>
                      <a:pt x="84" y="370"/>
                      <a:pt x="84" y="370"/>
                    </a:cubicBezTo>
                    <a:cubicBezTo>
                      <a:pt x="85" y="369"/>
                      <a:pt x="85" y="369"/>
                      <a:pt x="85" y="369"/>
                    </a:cubicBezTo>
                    <a:cubicBezTo>
                      <a:pt x="86" y="368"/>
                      <a:pt x="86" y="368"/>
                      <a:pt x="86" y="368"/>
                    </a:cubicBezTo>
                    <a:cubicBezTo>
                      <a:pt x="87" y="366"/>
                      <a:pt x="87" y="366"/>
                      <a:pt x="87" y="366"/>
                    </a:cubicBezTo>
                    <a:cubicBezTo>
                      <a:pt x="88" y="365"/>
                      <a:pt x="88" y="365"/>
                      <a:pt x="88" y="365"/>
                    </a:cubicBezTo>
                    <a:cubicBezTo>
                      <a:pt x="89" y="364"/>
                      <a:pt x="89" y="364"/>
                      <a:pt x="89" y="364"/>
                    </a:cubicBezTo>
                    <a:cubicBezTo>
                      <a:pt x="90" y="363"/>
                      <a:pt x="90" y="363"/>
                      <a:pt x="90" y="363"/>
                    </a:cubicBezTo>
                    <a:cubicBezTo>
                      <a:pt x="91" y="361"/>
                      <a:pt x="91" y="361"/>
                      <a:pt x="91" y="361"/>
                    </a:cubicBezTo>
                    <a:cubicBezTo>
                      <a:pt x="92" y="360"/>
                      <a:pt x="92" y="360"/>
                      <a:pt x="92" y="360"/>
                    </a:cubicBezTo>
                    <a:cubicBezTo>
                      <a:pt x="93" y="359"/>
                      <a:pt x="93" y="359"/>
                      <a:pt x="93" y="359"/>
                    </a:cubicBezTo>
                    <a:cubicBezTo>
                      <a:pt x="94" y="359"/>
                      <a:pt x="94" y="359"/>
                      <a:pt x="94" y="359"/>
                    </a:cubicBezTo>
                    <a:cubicBezTo>
                      <a:pt x="95" y="357"/>
                      <a:pt x="95" y="357"/>
                      <a:pt x="95" y="357"/>
                    </a:cubicBezTo>
                    <a:cubicBezTo>
                      <a:pt x="96" y="356"/>
                      <a:pt x="96" y="356"/>
                      <a:pt x="96" y="356"/>
                    </a:cubicBezTo>
                    <a:cubicBezTo>
                      <a:pt x="97" y="355"/>
                      <a:pt x="97" y="355"/>
                      <a:pt x="97" y="355"/>
                    </a:cubicBezTo>
                    <a:cubicBezTo>
                      <a:pt x="98" y="354"/>
                      <a:pt x="98" y="354"/>
                      <a:pt x="98" y="354"/>
                    </a:cubicBezTo>
                    <a:cubicBezTo>
                      <a:pt x="99" y="352"/>
                      <a:pt x="99" y="352"/>
                      <a:pt x="99" y="352"/>
                    </a:cubicBezTo>
                    <a:cubicBezTo>
                      <a:pt x="100" y="351"/>
                      <a:pt x="100" y="351"/>
                      <a:pt x="100" y="351"/>
                    </a:cubicBezTo>
                    <a:cubicBezTo>
                      <a:pt x="101" y="350"/>
                      <a:pt x="101" y="350"/>
                      <a:pt x="101" y="350"/>
                    </a:cubicBezTo>
                    <a:cubicBezTo>
                      <a:pt x="102" y="349"/>
                      <a:pt x="102" y="349"/>
                      <a:pt x="102" y="349"/>
                    </a:cubicBezTo>
                    <a:cubicBezTo>
                      <a:pt x="103" y="348"/>
                      <a:pt x="103" y="348"/>
                      <a:pt x="103" y="348"/>
                    </a:cubicBezTo>
                    <a:cubicBezTo>
                      <a:pt x="104" y="347"/>
                      <a:pt x="104" y="347"/>
                      <a:pt x="104" y="347"/>
                    </a:cubicBezTo>
                    <a:cubicBezTo>
                      <a:pt x="104" y="346"/>
                      <a:pt x="104" y="346"/>
                      <a:pt x="104" y="346"/>
                    </a:cubicBezTo>
                    <a:cubicBezTo>
                      <a:pt x="105" y="344"/>
                      <a:pt x="105" y="344"/>
                      <a:pt x="105" y="344"/>
                    </a:cubicBezTo>
                    <a:cubicBezTo>
                      <a:pt x="106" y="343"/>
                      <a:pt x="106" y="343"/>
                      <a:pt x="106" y="343"/>
                    </a:cubicBezTo>
                    <a:cubicBezTo>
                      <a:pt x="107" y="342"/>
                      <a:pt x="107" y="342"/>
                      <a:pt x="107" y="342"/>
                    </a:cubicBezTo>
                    <a:cubicBezTo>
                      <a:pt x="108" y="341"/>
                      <a:pt x="108" y="341"/>
                      <a:pt x="108" y="341"/>
                    </a:cubicBezTo>
                    <a:cubicBezTo>
                      <a:pt x="109" y="339"/>
                      <a:pt x="109" y="339"/>
                      <a:pt x="109" y="339"/>
                    </a:cubicBezTo>
                    <a:cubicBezTo>
                      <a:pt x="110" y="338"/>
                      <a:pt x="110" y="338"/>
                      <a:pt x="110" y="338"/>
                    </a:cubicBezTo>
                    <a:cubicBezTo>
                      <a:pt x="111" y="337"/>
                      <a:pt x="111" y="337"/>
                      <a:pt x="111" y="337"/>
                    </a:cubicBezTo>
                    <a:cubicBezTo>
                      <a:pt x="112" y="336"/>
                      <a:pt x="112" y="336"/>
                      <a:pt x="112" y="336"/>
                    </a:cubicBezTo>
                    <a:cubicBezTo>
                      <a:pt x="113" y="335"/>
                      <a:pt x="113" y="335"/>
                      <a:pt x="113" y="335"/>
                    </a:cubicBezTo>
                    <a:cubicBezTo>
                      <a:pt x="114" y="334"/>
                      <a:pt x="114" y="334"/>
                      <a:pt x="114" y="334"/>
                    </a:cubicBezTo>
                    <a:cubicBezTo>
                      <a:pt x="113" y="336"/>
                      <a:pt x="113" y="336"/>
                      <a:pt x="113" y="336"/>
                    </a:cubicBezTo>
                    <a:cubicBezTo>
                      <a:pt x="112" y="337"/>
                      <a:pt x="112" y="337"/>
                      <a:pt x="112" y="337"/>
                    </a:cubicBezTo>
                    <a:cubicBezTo>
                      <a:pt x="111" y="338"/>
                      <a:pt x="111" y="338"/>
                      <a:pt x="111" y="338"/>
                    </a:cubicBezTo>
                    <a:cubicBezTo>
                      <a:pt x="110" y="339"/>
                      <a:pt x="110" y="339"/>
                      <a:pt x="110" y="339"/>
                    </a:cubicBezTo>
                    <a:cubicBezTo>
                      <a:pt x="109" y="341"/>
                      <a:pt x="109" y="341"/>
                      <a:pt x="109" y="341"/>
                    </a:cubicBezTo>
                    <a:cubicBezTo>
                      <a:pt x="108" y="343"/>
                      <a:pt x="108" y="343"/>
                      <a:pt x="108" y="343"/>
                    </a:cubicBezTo>
                    <a:cubicBezTo>
                      <a:pt x="107" y="344"/>
                      <a:pt x="107" y="344"/>
                      <a:pt x="107" y="344"/>
                    </a:cubicBezTo>
                    <a:cubicBezTo>
                      <a:pt x="106" y="346"/>
                      <a:pt x="106" y="346"/>
                      <a:pt x="106" y="346"/>
                    </a:cubicBezTo>
                    <a:cubicBezTo>
                      <a:pt x="105" y="347"/>
                      <a:pt x="105" y="347"/>
                      <a:pt x="105" y="347"/>
                    </a:cubicBezTo>
                    <a:cubicBezTo>
                      <a:pt x="104" y="348"/>
                      <a:pt x="104" y="348"/>
                      <a:pt x="104" y="348"/>
                    </a:cubicBezTo>
                    <a:cubicBezTo>
                      <a:pt x="104" y="350"/>
                      <a:pt x="104" y="350"/>
                      <a:pt x="104" y="350"/>
                    </a:cubicBezTo>
                    <a:cubicBezTo>
                      <a:pt x="103" y="351"/>
                      <a:pt x="103" y="351"/>
                      <a:pt x="103" y="351"/>
                    </a:cubicBezTo>
                    <a:cubicBezTo>
                      <a:pt x="102" y="353"/>
                      <a:pt x="102" y="353"/>
                      <a:pt x="102" y="353"/>
                    </a:cubicBezTo>
                    <a:cubicBezTo>
                      <a:pt x="101" y="354"/>
                      <a:pt x="101" y="354"/>
                      <a:pt x="101" y="354"/>
                    </a:cubicBezTo>
                    <a:cubicBezTo>
                      <a:pt x="100" y="356"/>
                      <a:pt x="100" y="356"/>
                      <a:pt x="100" y="356"/>
                    </a:cubicBezTo>
                    <a:cubicBezTo>
                      <a:pt x="99" y="357"/>
                      <a:pt x="99" y="357"/>
                      <a:pt x="99" y="357"/>
                    </a:cubicBezTo>
                    <a:cubicBezTo>
                      <a:pt x="98" y="359"/>
                      <a:pt x="98" y="359"/>
                      <a:pt x="98" y="359"/>
                    </a:cubicBezTo>
                    <a:cubicBezTo>
                      <a:pt x="97" y="359"/>
                      <a:pt x="97" y="359"/>
                      <a:pt x="97" y="359"/>
                    </a:cubicBezTo>
                    <a:cubicBezTo>
                      <a:pt x="96" y="361"/>
                      <a:pt x="96" y="361"/>
                      <a:pt x="96" y="361"/>
                    </a:cubicBezTo>
                    <a:cubicBezTo>
                      <a:pt x="95" y="362"/>
                      <a:pt x="95" y="362"/>
                      <a:pt x="95" y="362"/>
                    </a:cubicBezTo>
                    <a:cubicBezTo>
                      <a:pt x="94" y="364"/>
                      <a:pt x="94" y="364"/>
                      <a:pt x="94" y="364"/>
                    </a:cubicBezTo>
                    <a:cubicBezTo>
                      <a:pt x="93" y="365"/>
                      <a:pt x="93" y="365"/>
                      <a:pt x="93" y="365"/>
                    </a:cubicBezTo>
                    <a:cubicBezTo>
                      <a:pt x="92" y="367"/>
                      <a:pt x="92" y="367"/>
                      <a:pt x="92" y="367"/>
                    </a:cubicBezTo>
                    <a:cubicBezTo>
                      <a:pt x="91" y="369"/>
                      <a:pt x="91" y="369"/>
                      <a:pt x="91" y="369"/>
                    </a:cubicBezTo>
                    <a:cubicBezTo>
                      <a:pt x="90" y="370"/>
                      <a:pt x="90" y="370"/>
                      <a:pt x="90" y="370"/>
                    </a:cubicBezTo>
                    <a:cubicBezTo>
                      <a:pt x="89" y="370"/>
                      <a:pt x="89" y="370"/>
                      <a:pt x="89" y="370"/>
                    </a:cubicBezTo>
                    <a:cubicBezTo>
                      <a:pt x="88" y="372"/>
                      <a:pt x="88" y="372"/>
                      <a:pt x="88" y="372"/>
                    </a:cubicBezTo>
                    <a:cubicBezTo>
                      <a:pt x="87" y="374"/>
                      <a:pt x="87" y="374"/>
                      <a:pt x="87" y="374"/>
                    </a:cubicBezTo>
                    <a:cubicBezTo>
                      <a:pt x="86" y="375"/>
                      <a:pt x="86" y="375"/>
                      <a:pt x="86" y="375"/>
                    </a:cubicBezTo>
                    <a:cubicBezTo>
                      <a:pt x="85" y="376"/>
                      <a:pt x="85" y="376"/>
                      <a:pt x="85" y="376"/>
                    </a:cubicBezTo>
                    <a:cubicBezTo>
                      <a:pt x="84" y="378"/>
                      <a:pt x="84" y="378"/>
                      <a:pt x="84" y="378"/>
                    </a:cubicBezTo>
                    <a:cubicBezTo>
                      <a:pt x="83" y="380"/>
                      <a:pt x="83" y="380"/>
                      <a:pt x="83" y="380"/>
                    </a:cubicBezTo>
                    <a:cubicBezTo>
                      <a:pt x="83" y="381"/>
                      <a:pt x="83" y="381"/>
                      <a:pt x="83" y="381"/>
                    </a:cubicBezTo>
                    <a:cubicBezTo>
                      <a:pt x="82" y="381"/>
                      <a:pt x="82" y="381"/>
                      <a:pt x="82" y="381"/>
                    </a:cubicBezTo>
                    <a:cubicBezTo>
                      <a:pt x="81" y="383"/>
                      <a:pt x="81" y="383"/>
                      <a:pt x="81" y="383"/>
                    </a:cubicBezTo>
                    <a:cubicBezTo>
                      <a:pt x="80" y="384"/>
                      <a:pt x="80" y="384"/>
                      <a:pt x="80" y="384"/>
                    </a:cubicBezTo>
                    <a:cubicBezTo>
                      <a:pt x="79" y="386"/>
                      <a:pt x="79" y="386"/>
                      <a:pt x="79" y="386"/>
                    </a:cubicBezTo>
                    <a:cubicBezTo>
                      <a:pt x="78" y="387"/>
                      <a:pt x="78" y="387"/>
                      <a:pt x="78" y="387"/>
                    </a:cubicBezTo>
                    <a:cubicBezTo>
                      <a:pt x="77" y="389"/>
                      <a:pt x="77" y="389"/>
                      <a:pt x="77" y="389"/>
                    </a:cubicBezTo>
                    <a:cubicBezTo>
                      <a:pt x="76" y="390"/>
                      <a:pt x="76" y="390"/>
                      <a:pt x="76" y="390"/>
                    </a:cubicBezTo>
                    <a:cubicBezTo>
                      <a:pt x="75" y="392"/>
                      <a:pt x="75" y="392"/>
                      <a:pt x="75" y="392"/>
                    </a:cubicBezTo>
                    <a:cubicBezTo>
                      <a:pt x="74" y="392"/>
                      <a:pt x="74" y="392"/>
                      <a:pt x="74" y="392"/>
                    </a:cubicBezTo>
                    <a:cubicBezTo>
                      <a:pt x="73" y="394"/>
                      <a:pt x="73" y="394"/>
                      <a:pt x="73" y="394"/>
                    </a:cubicBezTo>
                    <a:cubicBezTo>
                      <a:pt x="72" y="395"/>
                      <a:pt x="72" y="395"/>
                      <a:pt x="72" y="395"/>
                    </a:cubicBezTo>
                    <a:cubicBezTo>
                      <a:pt x="71" y="397"/>
                      <a:pt x="71" y="397"/>
                      <a:pt x="71" y="397"/>
                    </a:cubicBezTo>
                    <a:cubicBezTo>
                      <a:pt x="70" y="398"/>
                      <a:pt x="70" y="398"/>
                      <a:pt x="70" y="398"/>
                    </a:cubicBezTo>
                    <a:cubicBezTo>
                      <a:pt x="69" y="400"/>
                      <a:pt x="69" y="400"/>
                      <a:pt x="69" y="400"/>
                    </a:cubicBezTo>
                    <a:cubicBezTo>
                      <a:pt x="69" y="408"/>
                      <a:pt x="69" y="408"/>
                      <a:pt x="69" y="408"/>
                    </a:cubicBezTo>
                    <a:cubicBezTo>
                      <a:pt x="70" y="410"/>
                      <a:pt x="70" y="410"/>
                      <a:pt x="70" y="410"/>
                    </a:cubicBezTo>
                    <a:cubicBezTo>
                      <a:pt x="71" y="411"/>
                      <a:pt x="71" y="411"/>
                      <a:pt x="71" y="411"/>
                    </a:cubicBezTo>
                    <a:cubicBezTo>
                      <a:pt x="73" y="412"/>
                      <a:pt x="73" y="412"/>
                      <a:pt x="73" y="412"/>
                    </a:cubicBezTo>
                    <a:cubicBezTo>
                      <a:pt x="75" y="413"/>
                      <a:pt x="75" y="413"/>
                      <a:pt x="75" y="413"/>
                    </a:cubicBezTo>
                    <a:cubicBezTo>
                      <a:pt x="81" y="413"/>
                      <a:pt x="81" y="413"/>
                      <a:pt x="81" y="413"/>
                    </a:cubicBezTo>
                    <a:cubicBezTo>
                      <a:pt x="83" y="412"/>
                      <a:pt x="83" y="412"/>
                      <a:pt x="83" y="412"/>
                    </a:cubicBezTo>
                    <a:cubicBezTo>
                      <a:pt x="84" y="411"/>
                      <a:pt x="84" y="411"/>
                      <a:pt x="84" y="411"/>
                    </a:cubicBezTo>
                    <a:cubicBezTo>
                      <a:pt x="85" y="410"/>
                      <a:pt x="85" y="410"/>
                      <a:pt x="85" y="410"/>
                    </a:cubicBezTo>
                    <a:cubicBezTo>
                      <a:pt x="86" y="409"/>
                      <a:pt x="86" y="409"/>
                      <a:pt x="86" y="409"/>
                    </a:cubicBezTo>
                    <a:cubicBezTo>
                      <a:pt x="87" y="408"/>
                      <a:pt x="87" y="408"/>
                      <a:pt x="87" y="408"/>
                    </a:cubicBezTo>
                    <a:cubicBezTo>
                      <a:pt x="88" y="406"/>
                      <a:pt x="88" y="406"/>
                      <a:pt x="88" y="406"/>
                    </a:cubicBezTo>
                    <a:cubicBezTo>
                      <a:pt x="89" y="405"/>
                      <a:pt x="89" y="405"/>
                      <a:pt x="89" y="405"/>
                    </a:cubicBezTo>
                    <a:cubicBezTo>
                      <a:pt x="90" y="404"/>
                      <a:pt x="90" y="404"/>
                      <a:pt x="90" y="404"/>
                    </a:cubicBezTo>
                    <a:cubicBezTo>
                      <a:pt x="91" y="403"/>
                      <a:pt x="91" y="403"/>
                      <a:pt x="91" y="403"/>
                    </a:cubicBezTo>
                    <a:cubicBezTo>
                      <a:pt x="92" y="402"/>
                      <a:pt x="92" y="402"/>
                      <a:pt x="92" y="402"/>
                    </a:cubicBezTo>
                    <a:cubicBezTo>
                      <a:pt x="93" y="401"/>
                      <a:pt x="93" y="401"/>
                      <a:pt x="93" y="401"/>
                    </a:cubicBezTo>
                    <a:cubicBezTo>
                      <a:pt x="94" y="399"/>
                      <a:pt x="94" y="399"/>
                      <a:pt x="94" y="399"/>
                    </a:cubicBezTo>
                    <a:cubicBezTo>
                      <a:pt x="95" y="398"/>
                      <a:pt x="95" y="398"/>
                      <a:pt x="95" y="398"/>
                    </a:cubicBezTo>
                    <a:cubicBezTo>
                      <a:pt x="96" y="397"/>
                      <a:pt x="96" y="397"/>
                      <a:pt x="96" y="397"/>
                    </a:cubicBezTo>
                    <a:cubicBezTo>
                      <a:pt x="97" y="395"/>
                      <a:pt x="97" y="395"/>
                      <a:pt x="97" y="395"/>
                    </a:cubicBezTo>
                    <a:cubicBezTo>
                      <a:pt x="98" y="394"/>
                      <a:pt x="98" y="394"/>
                      <a:pt x="98" y="394"/>
                    </a:cubicBezTo>
                    <a:cubicBezTo>
                      <a:pt x="99" y="393"/>
                      <a:pt x="99" y="393"/>
                      <a:pt x="99" y="393"/>
                    </a:cubicBezTo>
                    <a:cubicBezTo>
                      <a:pt x="100" y="392"/>
                      <a:pt x="100" y="392"/>
                      <a:pt x="100" y="392"/>
                    </a:cubicBezTo>
                    <a:cubicBezTo>
                      <a:pt x="101" y="391"/>
                      <a:pt x="101" y="391"/>
                      <a:pt x="101" y="391"/>
                    </a:cubicBezTo>
                    <a:cubicBezTo>
                      <a:pt x="102" y="390"/>
                      <a:pt x="102" y="390"/>
                      <a:pt x="102" y="390"/>
                    </a:cubicBezTo>
                    <a:cubicBezTo>
                      <a:pt x="103" y="388"/>
                      <a:pt x="103" y="388"/>
                      <a:pt x="103" y="388"/>
                    </a:cubicBezTo>
                    <a:cubicBezTo>
                      <a:pt x="104" y="387"/>
                      <a:pt x="104" y="387"/>
                      <a:pt x="104" y="387"/>
                    </a:cubicBezTo>
                    <a:cubicBezTo>
                      <a:pt x="104" y="386"/>
                      <a:pt x="104" y="386"/>
                      <a:pt x="104" y="386"/>
                    </a:cubicBezTo>
                    <a:cubicBezTo>
                      <a:pt x="105" y="384"/>
                      <a:pt x="105" y="384"/>
                      <a:pt x="105" y="384"/>
                    </a:cubicBezTo>
                    <a:cubicBezTo>
                      <a:pt x="106" y="383"/>
                      <a:pt x="106" y="383"/>
                      <a:pt x="106" y="383"/>
                    </a:cubicBezTo>
                    <a:cubicBezTo>
                      <a:pt x="107" y="382"/>
                      <a:pt x="107" y="382"/>
                      <a:pt x="107" y="382"/>
                    </a:cubicBezTo>
                    <a:cubicBezTo>
                      <a:pt x="108" y="381"/>
                      <a:pt x="108" y="381"/>
                      <a:pt x="108" y="381"/>
                    </a:cubicBezTo>
                    <a:cubicBezTo>
                      <a:pt x="109" y="380"/>
                      <a:pt x="109" y="380"/>
                      <a:pt x="109" y="380"/>
                    </a:cubicBezTo>
                    <a:cubicBezTo>
                      <a:pt x="110" y="379"/>
                      <a:pt x="110" y="379"/>
                      <a:pt x="110" y="379"/>
                    </a:cubicBezTo>
                    <a:cubicBezTo>
                      <a:pt x="111" y="377"/>
                      <a:pt x="111" y="377"/>
                      <a:pt x="111" y="377"/>
                    </a:cubicBezTo>
                    <a:cubicBezTo>
                      <a:pt x="112" y="376"/>
                      <a:pt x="112" y="376"/>
                      <a:pt x="112" y="376"/>
                    </a:cubicBezTo>
                    <a:cubicBezTo>
                      <a:pt x="113" y="375"/>
                      <a:pt x="113" y="375"/>
                      <a:pt x="113" y="375"/>
                    </a:cubicBezTo>
                    <a:cubicBezTo>
                      <a:pt x="114" y="373"/>
                      <a:pt x="114" y="373"/>
                      <a:pt x="114" y="373"/>
                    </a:cubicBezTo>
                    <a:cubicBezTo>
                      <a:pt x="115" y="372"/>
                      <a:pt x="115" y="372"/>
                      <a:pt x="115" y="372"/>
                    </a:cubicBezTo>
                    <a:cubicBezTo>
                      <a:pt x="116" y="370"/>
                      <a:pt x="116" y="370"/>
                      <a:pt x="116" y="370"/>
                    </a:cubicBezTo>
                    <a:cubicBezTo>
                      <a:pt x="117" y="370"/>
                      <a:pt x="117" y="370"/>
                      <a:pt x="117" y="370"/>
                    </a:cubicBezTo>
                    <a:cubicBezTo>
                      <a:pt x="118" y="369"/>
                      <a:pt x="118" y="369"/>
                      <a:pt x="118" y="369"/>
                    </a:cubicBezTo>
                    <a:cubicBezTo>
                      <a:pt x="119" y="367"/>
                      <a:pt x="119" y="367"/>
                      <a:pt x="119" y="367"/>
                    </a:cubicBezTo>
                    <a:cubicBezTo>
                      <a:pt x="120" y="366"/>
                      <a:pt x="120" y="366"/>
                      <a:pt x="120" y="366"/>
                    </a:cubicBezTo>
                    <a:cubicBezTo>
                      <a:pt x="121" y="364"/>
                      <a:pt x="121" y="364"/>
                      <a:pt x="121" y="364"/>
                    </a:cubicBezTo>
                    <a:cubicBezTo>
                      <a:pt x="122" y="363"/>
                      <a:pt x="122" y="363"/>
                      <a:pt x="122" y="363"/>
                    </a:cubicBezTo>
                    <a:cubicBezTo>
                      <a:pt x="123" y="362"/>
                      <a:pt x="123" y="362"/>
                      <a:pt x="123" y="362"/>
                    </a:cubicBezTo>
                    <a:cubicBezTo>
                      <a:pt x="124" y="360"/>
                      <a:pt x="124" y="360"/>
                      <a:pt x="124" y="360"/>
                    </a:cubicBezTo>
                    <a:cubicBezTo>
                      <a:pt x="124" y="359"/>
                      <a:pt x="124" y="359"/>
                      <a:pt x="124" y="359"/>
                    </a:cubicBezTo>
                    <a:cubicBezTo>
                      <a:pt x="125" y="358"/>
                      <a:pt x="125" y="358"/>
                      <a:pt x="125" y="358"/>
                    </a:cubicBezTo>
                    <a:cubicBezTo>
                      <a:pt x="126" y="357"/>
                      <a:pt x="126" y="357"/>
                      <a:pt x="126" y="357"/>
                    </a:cubicBezTo>
                    <a:cubicBezTo>
                      <a:pt x="127" y="355"/>
                      <a:pt x="127" y="355"/>
                      <a:pt x="127" y="355"/>
                    </a:cubicBezTo>
                    <a:cubicBezTo>
                      <a:pt x="128" y="354"/>
                      <a:pt x="128" y="354"/>
                      <a:pt x="128" y="354"/>
                    </a:cubicBezTo>
                    <a:cubicBezTo>
                      <a:pt x="129" y="353"/>
                      <a:pt x="129" y="353"/>
                      <a:pt x="129" y="353"/>
                    </a:cubicBezTo>
                    <a:cubicBezTo>
                      <a:pt x="128" y="355"/>
                      <a:pt x="128" y="355"/>
                      <a:pt x="128" y="355"/>
                    </a:cubicBezTo>
                    <a:cubicBezTo>
                      <a:pt x="127" y="357"/>
                      <a:pt x="127" y="357"/>
                      <a:pt x="127" y="357"/>
                    </a:cubicBezTo>
                    <a:cubicBezTo>
                      <a:pt x="126" y="359"/>
                      <a:pt x="126" y="359"/>
                      <a:pt x="126" y="359"/>
                    </a:cubicBezTo>
                    <a:cubicBezTo>
                      <a:pt x="125" y="359"/>
                      <a:pt x="125" y="359"/>
                      <a:pt x="125" y="359"/>
                    </a:cubicBezTo>
                    <a:cubicBezTo>
                      <a:pt x="124" y="361"/>
                      <a:pt x="124" y="361"/>
                      <a:pt x="124" y="361"/>
                    </a:cubicBezTo>
                    <a:cubicBezTo>
                      <a:pt x="124" y="363"/>
                      <a:pt x="124" y="363"/>
                      <a:pt x="124" y="363"/>
                    </a:cubicBezTo>
                    <a:cubicBezTo>
                      <a:pt x="123" y="365"/>
                      <a:pt x="123" y="365"/>
                      <a:pt x="123" y="365"/>
                    </a:cubicBezTo>
                    <a:cubicBezTo>
                      <a:pt x="122" y="367"/>
                      <a:pt x="122" y="367"/>
                      <a:pt x="122" y="367"/>
                    </a:cubicBezTo>
                    <a:cubicBezTo>
                      <a:pt x="121" y="369"/>
                      <a:pt x="121" y="369"/>
                      <a:pt x="121" y="369"/>
                    </a:cubicBezTo>
                    <a:cubicBezTo>
                      <a:pt x="120" y="370"/>
                      <a:pt x="120" y="370"/>
                      <a:pt x="120" y="370"/>
                    </a:cubicBezTo>
                    <a:cubicBezTo>
                      <a:pt x="119" y="371"/>
                      <a:pt x="119" y="371"/>
                      <a:pt x="119" y="371"/>
                    </a:cubicBezTo>
                    <a:cubicBezTo>
                      <a:pt x="118" y="373"/>
                      <a:pt x="118" y="373"/>
                      <a:pt x="118" y="373"/>
                    </a:cubicBezTo>
                    <a:cubicBezTo>
                      <a:pt x="117" y="375"/>
                      <a:pt x="117" y="375"/>
                      <a:pt x="117" y="375"/>
                    </a:cubicBezTo>
                    <a:cubicBezTo>
                      <a:pt x="116" y="376"/>
                      <a:pt x="116" y="376"/>
                      <a:pt x="116" y="376"/>
                    </a:cubicBezTo>
                    <a:cubicBezTo>
                      <a:pt x="115" y="378"/>
                      <a:pt x="115" y="378"/>
                      <a:pt x="115" y="378"/>
                    </a:cubicBezTo>
                    <a:cubicBezTo>
                      <a:pt x="114" y="380"/>
                      <a:pt x="114" y="380"/>
                      <a:pt x="114" y="380"/>
                    </a:cubicBezTo>
                    <a:cubicBezTo>
                      <a:pt x="113" y="381"/>
                      <a:pt x="113" y="381"/>
                      <a:pt x="113" y="381"/>
                    </a:cubicBezTo>
                    <a:cubicBezTo>
                      <a:pt x="112" y="383"/>
                      <a:pt x="112" y="383"/>
                      <a:pt x="112" y="383"/>
                    </a:cubicBezTo>
                    <a:cubicBezTo>
                      <a:pt x="111" y="384"/>
                      <a:pt x="111" y="384"/>
                      <a:pt x="111" y="384"/>
                    </a:cubicBezTo>
                    <a:cubicBezTo>
                      <a:pt x="110" y="386"/>
                      <a:pt x="110" y="386"/>
                      <a:pt x="110" y="386"/>
                    </a:cubicBezTo>
                    <a:cubicBezTo>
                      <a:pt x="109" y="387"/>
                      <a:pt x="109" y="387"/>
                      <a:pt x="109" y="387"/>
                    </a:cubicBezTo>
                    <a:cubicBezTo>
                      <a:pt x="108" y="389"/>
                      <a:pt x="108" y="389"/>
                      <a:pt x="108" y="389"/>
                    </a:cubicBezTo>
                    <a:cubicBezTo>
                      <a:pt x="107" y="391"/>
                      <a:pt x="107" y="391"/>
                      <a:pt x="107" y="391"/>
                    </a:cubicBezTo>
                    <a:cubicBezTo>
                      <a:pt x="106" y="392"/>
                      <a:pt x="106" y="392"/>
                      <a:pt x="106" y="392"/>
                    </a:cubicBezTo>
                    <a:cubicBezTo>
                      <a:pt x="105" y="393"/>
                      <a:pt x="105" y="393"/>
                      <a:pt x="105" y="393"/>
                    </a:cubicBezTo>
                    <a:cubicBezTo>
                      <a:pt x="104" y="395"/>
                      <a:pt x="104" y="395"/>
                      <a:pt x="104" y="395"/>
                    </a:cubicBezTo>
                    <a:cubicBezTo>
                      <a:pt x="104" y="397"/>
                      <a:pt x="104" y="397"/>
                      <a:pt x="104" y="397"/>
                    </a:cubicBezTo>
                    <a:cubicBezTo>
                      <a:pt x="103" y="398"/>
                      <a:pt x="103" y="398"/>
                      <a:pt x="103" y="398"/>
                    </a:cubicBezTo>
                    <a:cubicBezTo>
                      <a:pt x="102" y="400"/>
                      <a:pt x="102" y="400"/>
                      <a:pt x="102" y="400"/>
                    </a:cubicBezTo>
                    <a:cubicBezTo>
                      <a:pt x="101" y="402"/>
                      <a:pt x="101" y="402"/>
                      <a:pt x="101" y="402"/>
                    </a:cubicBezTo>
                    <a:cubicBezTo>
                      <a:pt x="100" y="403"/>
                      <a:pt x="100" y="403"/>
                      <a:pt x="100" y="403"/>
                    </a:cubicBezTo>
                    <a:cubicBezTo>
                      <a:pt x="99" y="404"/>
                      <a:pt x="99" y="404"/>
                      <a:pt x="99" y="404"/>
                    </a:cubicBezTo>
                    <a:cubicBezTo>
                      <a:pt x="98" y="406"/>
                      <a:pt x="98" y="406"/>
                      <a:pt x="98" y="406"/>
                    </a:cubicBezTo>
                    <a:cubicBezTo>
                      <a:pt x="97" y="407"/>
                      <a:pt x="97" y="407"/>
                      <a:pt x="97" y="407"/>
                    </a:cubicBezTo>
                    <a:cubicBezTo>
                      <a:pt x="96" y="409"/>
                      <a:pt x="96" y="409"/>
                      <a:pt x="96" y="409"/>
                    </a:cubicBezTo>
                    <a:cubicBezTo>
                      <a:pt x="95" y="411"/>
                      <a:pt x="95" y="411"/>
                      <a:pt x="95" y="411"/>
                    </a:cubicBezTo>
                    <a:cubicBezTo>
                      <a:pt x="94" y="412"/>
                      <a:pt x="94" y="412"/>
                      <a:pt x="94" y="412"/>
                    </a:cubicBezTo>
                    <a:cubicBezTo>
                      <a:pt x="93" y="414"/>
                      <a:pt x="93" y="414"/>
                      <a:pt x="93" y="414"/>
                    </a:cubicBezTo>
                    <a:cubicBezTo>
                      <a:pt x="93" y="420"/>
                      <a:pt x="93" y="420"/>
                      <a:pt x="93" y="420"/>
                    </a:cubicBezTo>
                    <a:cubicBezTo>
                      <a:pt x="94" y="422"/>
                      <a:pt x="94" y="422"/>
                      <a:pt x="94" y="422"/>
                    </a:cubicBezTo>
                    <a:cubicBezTo>
                      <a:pt x="95" y="423"/>
                      <a:pt x="95" y="423"/>
                      <a:pt x="95" y="423"/>
                    </a:cubicBezTo>
                    <a:cubicBezTo>
                      <a:pt x="96" y="424"/>
                      <a:pt x="96" y="424"/>
                      <a:pt x="96" y="424"/>
                    </a:cubicBezTo>
                    <a:cubicBezTo>
                      <a:pt x="97" y="425"/>
                      <a:pt x="97" y="425"/>
                      <a:pt x="97" y="425"/>
                    </a:cubicBezTo>
                    <a:cubicBezTo>
                      <a:pt x="98" y="425"/>
                      <a:pt x="98" y="425"/>
                      <a:pt x="98" y="425"/>
                    </a:cubicBezTo>
                    <a:cubicBezTo>
                      <a:pt x="104" y="425"/>
                      <a:pt x="104" y="425"/>
                      <a:pt x="104" y="425"/>
                    </a:cubicBezTo>
                    <a:cubicBezTo>
                      <a:pt x="107" y="425"/>
                      <a:pt x="107" y="425"/>
                      <a:pt x="107" y="425"/>
                    </a:cubicBezTo>
                    <a:cubicBezTo>
                      <a:pt x="109" y="424"/>
                      <a:pt x="109" y="424"/>
                      <a:pt x="109" y="424"/>
                    </a:cubicBezTo>
                    <a:cubicBezTo>
                      <a:pt x="111" y="423"/>
                      <a:pt x="111" y="423"/>
                      <a:pt x="111" y="423"/>
                    </a:cubicBezTo>
                    <a:cubicBezTo>
                      <a:pt x="112" y="422"/>
                      <a:pt x="112" y="422"/>
                      <a:pt x="112" y="422"/>
                    </a:cubicBezTo>
                    <a:cubicBezTo>
                      <a:pt x="113" y="421"/>
                      <a:pt x="113" y="421"/>
                      <a:pt x="113" y="421"/>
                    </a:cubicBezTo>
                    <a:cubicBezTo>
                      <a:pt x="114" y="420"/>
                      <a:pt x="114" y="420"/>
                      <a:pt x="114" y="420"/>
                    </a:cubicBezTo>
                    <a:cubicBezTo>
                      <a:pt x="115" y="418"/>
                      <a:pt x="115" y="418"/>
                      <a:pt x="115" y="418"/>
                    </a:cubicBezTo>
                    <a:cubicBezTo>
                      <a:pt x="116" y="416"/>
                      <a:pt x="116" y="416"/>
                      <a:pt x="116" y="416"/>
                    </a:cubicBezTo>
                    <a:cubicBezTo>
                      <a:pt x="117" y="414"/>
                      <a:pt x="117" y="414"/>
                      <a:pt x="117" y="414"/>
                    </a:cubicBezTo>
                    <a:cubicBezTo>
                      <a:pt x="118" y="414"/>
                      <a:pt x="118" y="414"/>
                      <a:pt x="118" y="414"/>
                    </a:cubicBezTo>
                    <a:cubicBezTo>
                      <a:pt x="119" y="412"/>
                      <a:pt x="119" y="412"/>
                      <a:pt x="119" y="412"/>
                    </a:cubicBezTo>
                    <a:cubicBezTo>
                      <a:pt x="120" y="410"/>
                      <a:pt x="120" y="410"/>
                      <a:pt x="120" y="410"/>
                    </a:cubicBezTo>
                    <a:cubicBezTo>
                      <a:pt x="121" y="409"/>
                      <a:pt x="121" y="409"/>
                      <a:pt x="121" y="409"/>
                    </a:cubicBezTo>
                    <a:cubicBezTo>
                      <a:pt x="122" y="407"/>
                      <a:pt x="122" y="407"/>
                      <a:pt x="122" y="407"/>
                    </a:cubicBezTo>
                    <a:cubicBezTo>
                      <a:pt x="123" y="405"/>
                      <a:pt x="123" y="405"/>
                      <a:pt x="123" y="405"/>
                    </a:cubicBezTo>
                    <a:cubicBezTo>
                      <a:pt x="124" y="403"/>
                      <a:pt x="124" y="403"/>
                      <a:pt x="124" y="403"/>
                    </a:cubicBezTo>
                    <a:cubicBezTo>
                      <a:pt x="124" y="403"/>
                      <a:pt x="124" y="403"/>
                      <a:pt x="124" y="403"/>
                    </a:cubicBezTo>
                    <a:cubicBezTo>
                      <a:pt x="125" y="401"/>
                      <a:pt x="125" y="401"/>
                      <a:pt x="125" y="401"/>
                    </a:cubicBezTo>
                    <a:cubicBezTo>
                      <a:pt x="126" y="399"/>
                      <a:pt x="126" y="399"/>
                      <a:pt x="126" y="399"/>
                    </a:cubicBezTo>
                    <a:cubicBezTo>
                      <a:pt x="127" y="397"/>
                      <a:pt x="127" y="397"/>
                      <a:pt x="127" y="397"/>
                    </a:cubicBezTo>
                    <a:cubicBezTo>
                      <a:pt x="128" y="396"/>
                      <a:pt x="128" y="396"/>
                      <a:pt x="128" y="396"/>
                    </a:cubicBezTo>
                    <a:cubicBezTo>
                      <a:pt x="129" y="394"/>
                      <a:pt x="129" y="394"/>
                      <a:pt x="129" y="394"/>
                    </a:cubicBezTo>
                    <a:cubicBezTo>
                      <a:pt x="130" y="392"/>
                      <a:pt x="130" y="392"/>
                      <a:pt x="130" y="392"/>
                    </a:cubicBezTo>
                    <a:cubicBezTo>
                      <a:pt x="131" y="391"/>
                      <a:pt x="131" y="391"/>
                      <a:pt x="131" y="391"/>
                    </a:cubicBezTo>
                    <a:cubicBezTo>
                      <a:pt x="132" y="389"/>
                      <a:pt x="132" y="389"/>
                      <a:pt x="132" y="389"/>
                    </a:cubicBezTo>
                    <a:cubicBezTo>
                      <a:pt x="133" y="388"/>
                      <a:pt x="133" y="388"/>
                      <a:pt x="133" y="388"/>
                    </a:cubicBezTo>
                    <a:cubicBezTo>
                      <a:pt x="134" y="386"/>
                      <a:pt x="134" y="386"/>
                      <a:pt x="134" y="386"/>
                    </a:cubicBezTo>
                    <a:cubicBezTo>
                      <a:pt x="135" y="384"/>
                      <a:pt x="135" y="384"/>
                      <a:pt x="135" y="384"/>
                    </a:cubicBezTo>
                    <a:cubicBezTo>
                      <a:pt x="136" y="383"/>
                      <a:pt x="136" y="383"/>
                      <a:pt x="136" y="383"/>
                    </a:cubicBezTo>
                    <a:cubicBezTo>
                      <a:pt x="137" y="381"/>
                      <a:pt x="137" y="381"/>
                      <a:pt x="137" y="381"/>
                    </a:cubicBezTo>
                    <a:cubicBezTo>
                      <a:pt x="138" y="380"/>
                      <a:pt x="138" y="380"/>
                      <a:pt x="138" y="380"/>
                    </a:cubicBezTo>
                    <a:cubicBezTo>
                      <a:pt x="139" y="378"/>
                      <a:pt x="139" y="378"/>
                      <a:pt x="139" y="378"/>
                    </a:cubicBezTo>
                    <a:cubicBezTo>
                      <a:pt x="140" y="376"/>
                      <a:pt x="140" y="376"/>
                      <a:pt x="140" y="376"/>
                    </a:cubicBezTo>
                    <a:cubicBezTo>
                      <a:pt x="141" y="374"/>
                      <a:pt x="141" y="374"/>
                      <a:pt x="141" y="374"/>
                    </a:cubicBezTo>
                    <a:cubicBezTo>
                      <a:pt x="142" y="373"/>
                      <a:pt x="142" y="373"/>
                      <a:pt x="142" y="373"/>
                    </a:cubicBezTo>
                    <a:cubicBezTo>
                      <a:pt x="143" y="371"/>
                      <a:pt x="143" y="371"/>
                      <a:pt x="143" y="371"/>
                    </a:cubicBezTo>
                    <a:cubicBezTo>
                      <a:pt x="144" y="370"/>
                      <a:pt x="144" y="370"/>
                      <a:pt x="144" y="370"/>
                    </a:cubicBezTo>
                    <a:cubicBezTo>
                      <a:pt x="145" y="368"/>
                      <a:pt x="145" y="368"/>
                      <a:pt x="145" y="368"/>
                    </a:cubicBezTo>
                    <a:cubicBezTo>
                      <a:pt x="145" y="366"/>
                      <a:pt x="145" y="366"/>
                      <a:pt x="145" y="366"/>
                    </a:cubicBezTo>
                    <a:cubicBezTo>
                      <a:pt x="146" y="364"/>
                      <a:pt x="146" y="364"/>
                      <a:pt x="146" y="364"/>
                    </a:cubicBezTo>
                    <a:cubicBezTo>
                      <a:pt x="147" y="363"/>
                      <a:pt x="147" y="363"/>
                      <a:pt x="147" y="363"/>
                    </a:cubicBezTo>
                    <a:cubicBezTo>
                      <a:pt x="148" y="361"/>
                      <a:pt x="148" y="361"/>
                      <a:pt x="148" y="361"/>
                    </a:cubicBezTo>
                    <a:cubicBezTo>
                      <a:pt x="149" y="359"/>
                      <a:pt x="149" y="359"/>
                      <a:pt x="149" y="359"/>
                    </a:cubicBezTo>
                    <a:cubicBezTo>
                      <a:pt x="150" y="358"/>
                      <a:pt x="150" y="358"/>
                      <a:pt x="150" y="358"/>
                    </a:cubicBezTo>
                    <a:cubicBezTo>
                      <a:pt x="151" y="356"/>
                      <a:pt x="151" y="356"/>
                      <a:pt x="151" y="356"/>
                    </a:cubicBezTo>
                    <a:cubicBezTo>
                      <a:pt x="152" y="354"/>
                      <a:pt x="152" y="354"/>
                      <a:pt x="152" y="354"/>
                    </a:cubicBezTo>
                    <a:cubicBezTo>
                      <a:pt x="153" y="352"/>
                      <a:pt x="153" y="352"/>
                      <a:pt x="153" y="352"/>
                    </a:cubicBezTo>
                    <a:cubicBezTo>
                      <a:pt x="154" y="350"/>
                      <a:pt x="154" y="350"/>
                      <a:pt x="154" y="350"/>
                    </a:cubicBezTo>
                    <a:cubicBezTo>
                      <a:pt x="155" y="349"/>
                      <a:pt x="155" y="349"/>
                      <a:pt x="155" y="349"/>
                    </a:cubicBezTo>
                    <a:cubicBezTo>
                      <a:pt x="156" y="348"/>
                      <a:pt x="156" y="348"/>
                      <a:pt x="156" y="348"/>
                    </a:cubicBezTo>
                    <a:cubicBezTo>
                      <a:pt x="157" y="346"/>
                      <a:pt x="157" y="346"/>
                      <a:pt x="157" y="346"/>
                    </a:cubicBezTo>
                    <a:cubicBezTo>
                      <a:pt x="156" y="348"/>
                      <a:pt x="156" y="348"/>
                      <a:pt x="156" y="348"/>
                    </a:cubicBezTo>
                    <a:cubicBezTo>
                      <a:pt x="155" y="350"/>
                      <a:pt x="155" y="350"/>
                      <a:pt x="155" y="350"/>
                    </a:cubicBezTo>
                    <a:cubicBezTo>
                      <a:pt x="154" y="352"/>
                      <a:pt x="154" y="352"/>
                      <a:pt x="154" y="352"/>
                    </a:cubicBezTo>
                    <a:cubicBezTo>
                      <a:pt x="153" y="354"/>
                      <a:pt x="153" y="354"/>
                      <a:pt x="153" y="354"/>
                    </a:cubicBezTo>
                    <a:cubicBezTo>
                      <a:pt x="152" y="357"/>
                      <a:pt x="152" y="357"/>
                      <a:pt x="152" y="357"/>
                    </a:cubicBezTo>
                    <a:cubicBezTo>
                      <a:pt x="151" y="359"/>
                      <a:pt x="151" y="359"/>
                      <a:pt x="151" y="359"/>
                    </a:cubicBezTo>
                    <a:cubicBezTo>
                      <a:pt x="150" y="360"/>
                      <a:pt x="150" y="360"/>
                      <a:pt x="150" y="360"/>
                    </a:cubicBezTo>
                    <a:cubicBezTo>
                      <a:pt x="149" y="362"/>
                      <a:pt x="149" y="362"/>
                      <a:pt x="149" y="362"/>
                    </a:cubicBezTo>
                    <a:cubicBezTo>
                      <a:pt x="148" y="365"/>
                      <a:pt x="148" y="365"/>
                      <a:pt x="148" y="365"/>
                    </a:cubicBezTo>
                    <a:cubicBezTo>
                      <a:pt x="147" y="367"/>
                      <a:pt x="147" y="367"/>
                      <a:pt x="147" y="367"/>
                    </a:cubicBezTo>
                    <a:cubicBezTo>
                      <a:pt x="146" y="369"/>
                      <a:pt x="146" y="369"/>
                      <a:pt x="146" y="369"/>
                    </a:cubicBezTo>
                    <a:cubicBezTo>
                      <a:pt x="145" y="370"/>
                      <a:pt x="145" y="370"/>
                      <a:pt x="145" y="370"/>
                    </a:cubicBezTo>
                    <a:cubicBezTo>
                      <a:pt x="145" y="372"/>
                      <a:pt x="145" y="372"/>
                      <a:pt x="145" y="372"/>
                    </a:cubicBezTo>
                    <a:cubicBezTo>
                      <a:pt x="144" y="374"/>
                      <a:pt x="144" y="374"/>
                      <a:pt x="144" y="374"/>
                    </a:cubicBezTo>
                    <a:cubicBezTo>
                      <a:pt x="143" y="376"/>
                      <a:pt x="143" y="376"/>
                      <a:pt x="143" y="376"/>
                    </a:cubicBezTo>
                    <a:cubicBezTo>
                      <a:pt x="142" y="379"/>
                      <a:pt x="142" y="379"/>
                      <a:pt x="142" y="379"/>
                    </a:cubicBezTo>
                    <a:cubicBezTo>
                      <a:pt x="141" y="381"/>
                      <a:pt x="141" y="381"/>
                      <a:pt x="141" y="381"/>
                    </a:cubicBezTo>
                    <a:cubicBezTo>
                      <a:pt x="140" y="382"/>
                      <a:pt x="140" y="382"/>
                      <a:pt x="140" y="382"/>
                    </a:cubicBezTo>
                    <a:cubicBezTo>
                      <a:pt x="139" y="384"/>
                      <a:pt x="139" y="384"/>
                      <a:pt x="139" y="384"/>
                    </a:cubicBezTo>
                    <a:cubicBezTo>
                      <a:pt x="138" y="386"/>
                      <a:pt x="138" y="386"/>
                      <a:pt x="138" y="386"/>
                    </a:cubicBezTo>
                    <a:cubicBezTo>
                      <a:pt x="137" y="389"/>
                      <a:pt x="137" y="389"/>
                      <a:pt x="137" y="389"/>
                    </a:cubicBezTo>
                    <a:cubicBezTo>
                      <a:pt x="136" y="391"/>
                      <a:pt x="136" y="391"/>
                      <a:pt x="136" y="391"/>
                    </a:cubicBezTo>
                    <a:cubicBezTo>
                      <a:pt x="135" y="392"/>
                      <a:pt x="135" y="392"/>
                      <a:pt x="135" y="392"/>
                    </a:cubicBezTo>
                    <a:cubicBezTo>
                      <a:pt x="134" y="394"/>
                      <a:pt x="134" y="394"/>
                      <a:pt x="134" y="394"/>
                    </a:cubicBezTo>
                    <a:cubicBezTo>
                      <a:pt x="133" y="396"/>
                      <a:pt x="133" y="396"/>
                      <a:pt x="133" y="396"/>
                    </a:cubicBezTo>
                    <a:cubicBezTo>
                      <a:pt x="132" y="398"/>
                      <a:pt x="132" y="398"/>
                      <a:pt x="132" y="398"/>
                    </a:cubicBezTo>
                    <a:cubicBezTo>
                      <a:pt x="131" y="400"/>
                      <a:pt x="131" y="400"/>
                      <a:pt x="131" y="400"/>
                    </a:cubicBezTo>
                    <a:cubicBezTo>
                      <a:pt x="130" y="402"/>
                      <a:pt x="130" y="402"/>
                      <a:pt x="130" y="402"/>
                    </a:cubicBezTo>
                    <a:cubicBezTo>
                      <a:pt x="129" y="403"/>
                      <a:pt x="129" y="403"/>
                      <a:pt x="129" y="403"/>
                    </a:cubicBezTo>
                    <a:cubicBezTo>
                      <a:pt x="128" y="405"/>
                      <a:pt x="128" y="405"/>
                      <a:pt x="128" y="405"/>
                    </a:cubicBezTo>
                    <a:cubicBezTo>
                      <a:pt x="127" y="407"/>
                      <a:pt x="127" y="407"/>
                      <a:pt x="127" y="407"/>
                    </a:cubicBezTo>
                    <a:cubicBezTo>
                      <a:pt x="126" y="409"/>
                      <a:pt x="126" y="409"/>
                      <a:pt x="126" y="409"/>
                    </a:cubicBezTo>
                    <a:cubicBezTo>
                      <a:pt x="125" y="411"/>
                      <a:pt x="125" y="411"/>
                      <a:pt x="125" y="411"/>
                    </a:cubicBezTo>
                    <a:cubicBezTo>
                      <a:pt x="124" y="413"/>
                      <a:pt x="124" y="413"/>
                      <a:pt x="124" y="413"/>
                    </a:cubicBezTo>
                    <a:cubicBezTo>
                      <a:pt x="124" y="414"/>
                      <a:pt x="124" y="414"/>
                      <a:pt x="124" y="414"/>
                    </a:cubicBezTo>
                    <a:cubicBezTo>
                      <a:pt x="123" y="416"/>
                      <a:pt x="123" y="416"/>
                      <a:pt x="123" y="416"/>
                    </a:cubicBezTo>
                    <a:cubicBezTo>
                      <a:pt x="122" y="418"/>
                      <a:pt x="122" y="418"/>
                      <a:pt x="122" y="418"/>
                    </a:cubicBezTo>
                    <a:cubicBezTo>
                      <a:pt x="121" y="420"/>
                      <a:pt x="121" y="420"/>
                      <a:pt x="121" y="420"/>
                    </a:cubicBezTo>
                    <a:cubicBezTo>
                      <a:pt x="120" y="423"/>
                      <a:pt x="120" y="423"/>
                      <a:pt x="120" y="423"/>
                    </a:cubicBezTo>
                    <a:cubicBezTo>
                      <a:pt x="119" y="424"/>
                      <a:pt x="119" y="424"/>
                      <a:pt x="119" y="424"/>
                    </a:cubicBezTo>
                    <a:cubicBezTo>
                      <a:pt x="118" y="426"/>
                      <a:pt x="118" y="426"/>
                      <a:pt x="118" y="426"/>
                    </a:cubicBezTo>
                    <a:cubicBezTo>
                      <a:pt x="117" y="428"/>
                      <a:pt x="117" y="428"/>
                      <a:pt x="117" y="428"/>
                    </a:cubicBezTo>
                    <a:cubicBezTo>
                      <a:pt x="117" y="430"/>
                      <a:pt x="117" y="430"/>
                      <a:pt x="117" y="430"/>
                    </a:cubicBezTo>
                    <a:cubicBezTo>
                      <a:pt x="118" y="433"/>
                      <a:pt x="118" y="433"/>
                      <a:pt x="118" y="433"/>
                    </a:cubicBezTo>
                    <a:cubicBezTo>
                      <a:pt x="119" y="434"/>
                      <a:pt x="119" y="434"/>
                      <a:pt x="119" y="434"/>
                    </a:cubicBezTo>
                    <a:cubicBezTo>
                      <a:pt x="120" y="436"/>
                      <a:pt x="120" y="436"/>
                      <a:pt x="120" y="436"/>
                    </a:cubicBezTo>
                    <a:cubicBezTo>
                      <a:pt x="121" y="436"/>
                      <a:pt x="121" y="436"/>
                      <a:pt x="121" y="436"/>
                    </a:cubicBezTo>
                    <a:cubicBezTo>
                      <a:pt x="122" y="437"/>
                      <a:pt x="122" y="437"/>
                      <a:pt x="122" y="437"/>
                    </a:cubicBezTo>
                    <a:cubicBezTo>
                      <a:pt x="124" y="438"/>
                      <a:pt x="124" y="438"/>
                      <a:pt x="124" y="438"/>
                    </a:cubicBezTo>
                    <a:cubicBezTo>
                      <a:pt x="125" y="439"/>
                      <a:pt x="125" y="439"/>
                      <a:pt x="125" y="439"/>
                    </a:cubicBezTo>
                    <a:cubicBezTo>
                      <a:pt x="132" y="439"/>
                      <a:pt x="132" y="439"/>
                      <a:pt x="132" y="439"/>
                    </a:cubicBezTo>
                    <a:cubicBezTo>
                      <a:pt x="134" y="438"/>
                      <a:pt x="134" y="438"/>
                      <a:pt x="134" y="438"/>
                    </a:cubicBezTo>
                    <a:cubicBezTo>
                      <a:pt x="136" y="437"/>
                      <a:pt x="136" y="437"/>
                      <a:pt x="136" y="437"/>
                    </a:cubicBezTo>
                    <a:cubicBezTo>
                      <a:pt x="137" y="436"/>
                      <a:pt x="137" y="436"/>
                      <a:pt x="137" y="436"/>
                    </a:cubicBezTo>
                    <a:cubicBezTo>
                      <a:pt x="138" y="435"/>
                      <a:pt x="138" y="435"/>
                      <a:pt x="138" y="435"/>
                    </a:cubicBezTo>
                    <a:cubicBezTo>
                      <a:pt x="139" y="432"/>
                      <a:pt x="139" y="432"/>
                      <a:pt x="139" y="432"/>
                    </a:cubicBezTo>
                    <a:cubicBezTo>
                      <a:pt x="140" y="431"/>
                      <a:pt x="140" y="431"/>
                      <a:pt x="140" y="431"/>
                    </a:cubicBezTo>
                    <a:cubicBezTo>
                      <a:pt x="141" y="428"/>
                      <a:pt x="141" y="428"/>
                      <a:pt x="141" y="428"/>
                    </a:cubicBezTo>
                    <a:cubicBezTo>
                      <a:pt x="142" y="426"/>
                      <a:pt x="142" y="426"/>
                      <a:pt x="142" y="426"/>
                    </a:cubicBezTo>
                    <a:cubicBezTo>
                      <a:pt x="143" y="425"/>
                      <a:pt x="143" y="425"/>
                      <a:pt x="143" y="425"/>
                    </a:cubicBezTo>
                    <a:cubicBezTo>
                      <a:pt x="144" y="424"/>
                      <a:pt x="144" y="424"/>
                      <a:pt x="144" y="424"/>
                    </a:cubicBezTo>
                    <a:cubicBezTo>
                      <a:pt x="145" y="421"/>
                      <a:pt x="145" y="421"/>
                      <a:pt x="145" y="421"/>
                    </a:cubicBezTo>
                    <a:cubicBezTo>
                      <a:pt x="145" y="419"/>
                      <a:pt x="145" y="419"/>
                      <a:pt x="145" y="419"/>
                    </a:cubicBezTo>
                    <a:cubicBezTo>
                      <a:pt x="146" y="417"/>
                      <a:pt x="146" y="417"/>
                      <a:pt x="146" y="417"/>
                    </a:cubicBezTo>
                    <a:cubicBezTo>
                      <a:pt x="147" y="415"/>
                      <a:pt x="147" y="415"/>
                      <a:pt x="147" y="415"/>
                    </a:cubicBezTo>
                    <a:cubicBezTo>
                      <a:pt x="148" y="414"/>
                      <a:pt x="148" y="414"/>
                      <a:pt x="148" y="414"/>
                    </a:cubicBezTo>
                    <a:cubicBezTo>
                      <a:pt x="149" y="412"/>
                      <a:pt x="149" y="412"/>
                      <a:pt x="149" y="412"/>
                    </a:cubicBezTo>
                    <a:cubicBezTo>
                      <a:pt x="150" y="410"/>
                      <a:pt x="150" y="410"/>
                      <a:pt x="150" y="410"/>
                    </a:cubicBezTo>
                    <a:cubicBezTo>
                      <a:pt x="151" y="408"/>
                      <a:pt x="151" y="408"/>
                      <a:pt x="151" y="408"/>
                    </a:cubicBezTo>
                    <a:cubicBezTo>
                      <a:pt x="152" y="406"/>
                      <a:pt x="152" y="406"/>
                      <a:pt x="152" y="406"/>
                    </a:cubicBezTo>
                    <a:cubicBezTo>
                      <a:pt x="153" y="404"/>
                      <a:pt x="153" y="404"/>
                      <a:pt x="153" y="404"/>
                    </a:cubicBezTo>
                    <a:cubicBezTo>
                      <a:pt x="154" y="403"/>
                      <a:pt x="154" y="403"/>
                      <a:pt x="154" y="403"/>
                    </a:cubicBezTo>
                    <a:cubicBezTo>
                      <a:pt x="155" y="401"/>
                      <a:pt x="155" y="401"/>
                      <a:pt x="155" y="401"/>
                    </a:cubicBezTo>
                    <a:cubicBezTo>
                      <a:pt x="156" y="399"/>
                      <a:pt x="156" y="399"/>
                      <a:pt x="156" y="399"/>
                    </a:cubicBezTo>
                    <a:cubicBezTo>
                      <a:pt x="157" y="397"/>
                      <a:pt x="157" y="397"/>
                      <a:pt x="157" y="397"/>
                    </a:cubicBezTo>
                    <a:cubicBezTo>
                      <a:pt x="158" y="394"/>
                      <a:pt x="158" y="394"/>
                      <a:pt x="158" y="394"/>
                    </a:cubicBezTo>
                    <a:cubicBezTo>
                      <a:pt x="159" y="392"/>
                      <a:pt x="159" y="392"/>
                      <a:pt x="159" y="392"/>
                    </a:cubicBezTo>
                    <a:cubicBezTo>
                      <a:pt x="160" y="391"/>
                      <a:pt x="160" y="391"/>
                      <a:pt x="160" y="391"/>
                    </a:cubicBezTo>
                    <a:cubicBezTo>
                      <a:pt x="161" y="389"/>
                      <a:pt x="161" y="389"/>
                      <a:pt x="161" y="389"/>
                    </a:cubicBezTo>
                    <a:cubicBezTo>
                      <a:pt x="162" y="387"/>
                      <a:pt x="162" y="387"/>
                      <a:pt x="162" y="387"/>
                    </a:cubicBezTo>
                    <a:cubicBezTo>
                      <a:pt x="163" y="385"/>
                      <a:pt x="163" y="385"/>
                      <a:pt x="163" y="385"/>
                    </a:cubicBezTo>
                    <a:cubicBezTo>
                      <a:pt x="164" y="383"/>
                      <a:pt x="164" y="383"/>
                      <a:pt x="164" y="383"/>
                    </a:cubicBezTo>
                    <a:cubicBezTo>
                      <a:pt x="165" y="381"/>
                      <a:pt x="165" y="381"/>
                      <a:pt x="165" y="381"/>
                    </a:cubicBezTo>
                    <a:cubicBezTo>
                      <a:pt x="166" y="380"/>
                      <a:pt x="166" y="380"/>
                      <a:pt x="166" y="380"/>
                    </a:cubicBezTo>
                    <a:cubicBezTo>
                      <a:pt x="166" y="378"/>
                      <a:pt x="166" y="378"/>
                      <a:pt x="166" y="378"/>
                    </a:cubicBezTo>
                    <a:cubicBezTo>
                      <a:pt x="167" y="375"/>
                      <a:pt x="167" y="375"/>
                      <a:pt x="167" y="375"/>
                    </a:cubicBezTo>
                    <a:cubicBezTo>
                      <a:pt x="168" y="373"/>
                      <a:pt x="168" y="373"/>
                      <a:pt x="168" y="373"/>
                    </a:cubicBezTo>
                    <a:cubicBezTo>
                      <a:pt x="169" y="371"/>
                      <a:pt x="169" y="371"/>
                      <a:pt x="169" y="371"/>
                    </a:cubicBezTo>
                    <a:cubicBezTo>
                      <a:pt x="170" y="370"/>
                      <a:pt x="170" y="370"/>
                      <a:pt x="170" y="370"/>
                    </a:cubicBezTo>
                    <a:cubicBezTo>
                      <a:pt x="171" y="368"/>
                      <a:pt x="171" y="368"/>
                      <a:pt x="171" y="368"/>
                    </a:cubicBezTo>
                    <a:cubicBezTo>
                      <a:pt x="172" y="366"/>
                      <a:pt x="172" y="366"/>
                      <a:pt x="172" y="366"/>
                    </a:cubicBezTo>
                    <a:cubicBezTo>
                      <a:pt x="173" y="363"/>
                      <a:pt x="173" y="363"/>
                      <a:pt x="173" y="363"/>
                    </a:cubicBezTo>
                    <a:cubicBezTo>
                      <a:pt x="174" y="361"/>
                      <a:pt x="174" y="361"/>
                      <a:pt x="174" y="361"/>
                    </a:cubicBezTo>
                    <a:cubicBezTo>
                      <a:pt x="175" y="359"/>
                      <a:pt x="175" y="359"/>
                      <a:pt x="175" y="359"/>
                    </a:cubicBezTo>
                    <a:cubicBezTo>
                      <a:pt x="176" y="358"/>
                      <a:pt x="176" y="358"/>
                      <a:pt x="176" y="358"/>
                    </a:cubicBezTo>
                    <a:cubicBezTo>
                      <a:pt x="177" y="356"/>
                      <a:pt x="177" y="356"/>
                      <a:pt x="177" y="356"/>
                    </a:cubicBezTo>
                    <a:cubicBezTo>
                      <a:pt x="178" y="354"/>
                      <a:pt x="178" y="354"/>
                      <a:pt x="178" y="354"/>
                    </a:cubicBezTo>
                    <a:cubicBezTo>
                      <a:pt x="179" y="351"/>
                      <a:pt x="179" y="351"/>
                      <a:pt x="179" y="351"/>
                    </a:cubicBezTo>
                    <a:cubicBezTo>
                      <a:pt x="180" y="349"/>
                      <a:pt x="180" y="349"/>
                      <a:pt x="180" y="349"/>
                    </a:cubicBezTo>
                    <a:cubicBezTo>
                      <a:pt x="181" y="348"/>
                      <a:pt x="181" y="348"/>
                      <a:pt x="181" y="348"/>
                    </a:cubicBezTo>
                    <a:cubicBezTo>
                      <a:pt x="182" y="346"/>
                      <a:pt x="182" y="346"/>
                      <a:pt x="182" y="346"/>
                    </a:cubicBezTo>
                    <a:cubicBezTo>
                      <a:pt x="183" y="343"/>
                      <a:pt x="183" y="343"/>
                      <a:pt x="183" y="343"/>
                    </a:cubicBezTo>
                    <a:cubicBezTo>
                      <a:pt x="184" y="341"/>
                      <a:pt x="184" y="341"/>
                      <a:pt x="184" y="341"/>
                    </a:cubicBezTo>
                    <a:cubicBezTo>
                      <a:pt x="185" y="339"/>
                      <a:pt x="185" y="339"/>
                      <a:pt x="185" y="339"/>
                    </a:cubicBezTo>
                    <a:cubicBezTo>
                      <a:pt x="184" y="342"/>
                      <a:pt x="184" y="342"/>
                      <a:pt x="184" y="342"/>
                    </a:cubicBezTo>
                    <a:cubicBezTo>
                      <a:pt x="183" y="345"/>
                      <a:pt x="183" y="345"/>
                      <a:pt x="183" y="345"/>
                    </a:cubicBezTo>
                    <a:cubicBezTo>
                      <a:pt x="182" y="347"/>
                      <a:pt x="182" y="347"/>
                      <a:pt x="182" y="347"/>
                    </a:cubicBezTo>
                    <a:cubicBezTo>
                      <a:pt x="181" y="349"/>
                      <a:pt x="181" y="349"/>
                      <a:pt x="181" y="349"/>
                    </a:cubicBezTo>
                    <a:cubicBezTo>
                      <a:pt x="180" y="352"/>
                      <a:pt x="180" y="352"/>
                      <a:pt x="180" y="352"/>
                    </a:cubicBezTo>
                    <a:cubicBezTo>
                      <a:pt x="179" y="354"/>
                      <a:pt x="179" y="354"/>
                      <a:pt x="179" y="354"/>
                    </a:cubicBezTo>
                    <a:cubicBezTo>
                      <a:pt x="178" y="357"/>
                      <a:pt x="178" y="357"/>
                      <a:pt x="178" y="357"/>
                    </a:cubicBezTo>
                    <a:cubicBezTo>
                      <a:pt x="177" y="359"/>
                      <a:pt x="177" y="359"/>
                      <a:pt x="177" y="359"/>
                    </a:cubicBezTo>
                    <a:cubicBezTo>
                      <a:pt x="176" y="362"/>
                      <a:pt x="176" y="362"/>
                      <a:pt x="176" y="362"/>
                    </a:cubicBezTo>
                    <a:cubicBezTo>
                      <a:pt x="175" y="364"/>
                      <a:pt x="175" y="364"/>
                      <a:pt x="175" y="364"/>
                    </a:cubicBezTo>
                    <a:cubicBezTo>
                      <a:pt x="174" y="367"/>
                      <a:pt x="174" y="367"/>
                      <a:pt x="174" y="367"/>
                    </a:cubicBezTo>
                    <a:cubicBezTo>
                      <a:pt x="173" y="370"/>
                      <a:pt x="173" y="370"/>
                      <a:pt x="173" y="370"/>
                    </a:cubicBezTo>
                    <a:cubicBezTo>
                      <a:pt x="172" y="371"/>
                      <a:pt x="172" y="371"/>
                      <a:pt x="172" y="371"/>
                    </a:cubicBezTo>
                    <a:cubicBezTo>
                      <a:pt x="171" y="374"/>
                      <a:pt x="171" y="374"/>
                      <a:pt x="171" y="374"/>
                    </a:cubicBezTo>
                    <a:cubicBezTo>
                      <a:pt x="170" y="376"/>
                      <a:pt x="170" y="376"/>
                      <a:pt x="170" y="376"/>
                    </a:cubicBezTo>
                    <a:cubicBezTo>
                      <a:pt x="169" y="379"/>
                      <a:pt x="169" y="379"/>
                      <a:pt x="169" y="379"/>
                    </a:cubicBezTo>
                    <a:cubicBezTo>
                      <a:pt x="168" y="381"/>
                      <a:pt x="168" y="381"/>
                      <a:pt x="168" y="381"/>
                    </a:cubicBezTo>
                    <a:cubicBezTo>
                      <a:pt x="167" y="383"/>
                      <a:pt x="167" y="383"/>
                      <a:pt x="167" y="383"/>
                    </a:cubicBezTo>
                    <a:cubicBezTo>
                      <a:pt x="166" y="386"/>
                      <a:pt x="166" y="386"/>
                      <a:pt x="166" y="386"/>
                    </a:cubicBezTo>
                    <a:cubicBezTo>
                      <a:pt x="166" y="389"/>
                      <a:pt x="166" y="389"/>
                      <a:pt x="166" y="389"/>
                    </a:cubicBezTo>
                    <a:cubicBezTo>
                      <a:pt x="165" y="391"/>
                      <a:pt x="165" y="391"/>
                      <a:pt x="165" y="391"/>
                    </a:cubicBezTo>
                    <a:cubicBezTo>
                      <a:pt x="164" y="393"/>
                      <a:pt x="164" y="393"/>
                      <a:pt x="164" y="393"/>
                    </a:cubicBezTo>
                    <a:cubicBezTo>
                      <a:pt x="163" y="395"/>
                      <a:pt x="163" y="395"/>
                      <a:pt x="163" y="395"/>
                    </a:cubicBezTo>
                    <a:cubicBezTo>
                      <a:pt x="162" y="398"/>
                      <a:pt x="162" y="398"/>
                      <a:pt x="162" y="398"/>
                    </a:cubicBezTo>
                    <a:cubicBezTo>
                      <a:pt x="161" y="400"/>
                      <a:pt x="161" y="400"/>
                      <a:pt x="161" y="400"/>
                    </a:cubicBezTo>
                    <a:cubicBezTo>
                      <a:pt x="160" y="403"/>
                      <a:pt x="160" y="403"/>
                      <a:pt x="160" y="403"/>
                    </a:cubicBezTo>
                    <a:cubicBezTo>
                      <a:pt x="159" y="404"/>
                      <a:pt x="159" y="404"/>
                      <a:pt x="159" y="404"/>
                    </a:cubicBezTo>
                    <a:cubicBezTo>
                      <a:pt x="158" y="407"/>
                      <a:pt x="158" y="407"/>
                      <a:pt x="158" y="407"/>
                    </a:cubicBezTo>
                    <a:cubicBezTo>
                      <a:pt x="157" y="409"/>
                      <a:pt x="157" y="409"/>
                      <a:pt x="157" y="409"/>
                    </a:cubicBezTo>
                    <a:cubicBezTo>
                      <a:pt x="156" y="412"/>
                      <a:pt x="156" y="412"/>
                      <a:pt x="156" y="412"/>
                    </a:cubicBezTo>
                    <a:cubicBezTo>
                      <a:pt x="155" y="414"/>
                      <a:pt x="155" y="414"/>
                      <a:pt x="155" y="414"/>
                    </a:cubicBezTo>
                    <a:cubicBezTo>
                      <a:pt x="154" y="416"/>
                      <a:pt x="154" y="416"/>
                      <a:pt x="154" y="416"/>
                    </a:cubicBezTo>
                    <a:cubicBezTo>
                      <a:pt x="153" y="418"/>
                      <a:pt x="153" y="418"/>
                      <a:pt x="153" y="418"/>
                    </a:cubicBezTo>
                    <a:cubicBezTo>
                      <a:pt x="152" y="420"/>
                      <a:pt x="152" y="420"/>
                      <a:pt x="152" y="420"/>
                    </a:cubicBezTo>
                    <a:cubicBezTo>
                      <a:pt x="151" y="423"/>
                      <a:pt x="151" y="423"/>
                      <a:pt x="151" y="423"/>
                    </a:cubicBezTo>
                    <a:cubicBezTo>
                      <a:pt x="150" y="425"/>
                      <a:pt x="150" y="425"/>
                      <a:pt x="150" y="425"/>
                    </a:cubicBezTo>
                    <a:cubicBezTo>
                      <a:pt x="149" y="427"/>
                      <a:pt x="149" y="427"/>
                      <a:pt x="149" y="427"/>
                    </a:cubicBezTo>
                    <a:cubicBezTo>
                      <a:pt x="148" y="429"/>
                      <a:pt x="148" y="429"/>
                      <a:pt x="148" y="429"/>
                    </a:cubicBezTo>
                    <a:cubicBezTo>
                      <a:pt x="147" y="431"/>
                      <a:pt x="147" y="431"/>
                      <a:pt x="147" y="431"/>
                    </a:cubicBezTo>
                    <a:cubicBezTo>
                      <a:pt x="146" y="434"/>
                      <a:pt x="146" y="434"/>
                      <a:pt x="146" y="434"/>
                    </a:cubicBezTo>
                    <a:cubicBezTo>
                      <a:pt x="145" y="436"/>
                      <a:pt x="145" y="436"/>
                      <a:pt x="145" y="436"/>
                    </a:cubicBezTo>
                    <a:cubicBezTo>
                      <a:pt x="145" y="439"/>
                      <a:pt x="145" y="439"/>
                      <a:pt x="145" y="439"/>
                    </a:cubicBezTo>
                    <a:cubicBezTo>
                      <a:pt x="146" y="442"/>
                      <a:pt x="146" y="442"/>
                      <a:pt x="146" y="442"/>
                    </a:cubicBezTo>
                    <a:cubicBezTo>
                      <a:pt x="147" y="443"/>
                      <a:pt x="147" y="443"/>
                      <a:pt x="147" y="443"/>
                    </a:cubicBezTo>
                    <a:cubicBezTo>
                      <a:pt x="148" y="444"/>
                      <a:pt x="148" y="444"/>
                      <a:pt x="148" y="444"/>
                    </a:cubicBezTo>
                    <a:cubicBezTo>
                      <a:pt x="150" y="445"/>
                      <a:pt x="150" y="445"/>
                      <a:pt x="150" y="445"/>
                    </a:cubicBezTo>
                    <a:cubicBezTo>
                      <a:pt x="152" y="446"/>
                      <a:pt x="152" y="446"/>
                      <a:pt x="152" y="446"/>
                    </a:cubicBezTo>
                    <a:cubicBezTo>
                      <a:pt x="160" y="446"/>
                      <a:pt x="160" y="446"/>
                      <a:pt x="160" y="446"/>
                    </a:cubicBezTo>
                    <a:cubicBezTo>
                      <a:pt x="162" y="445"/>
                      <a:pt x="162" y="445"/>
                      <a:pt x="162" y="445"/>
                    </a:cubicBezTo>
                    <a:cubicBezTo>
                      <a:pt x="164" y="444"/>
                      <a:pt x="164" y="444"/>
                      <a:pt x="164" y="444"/>
                    </a:cubicBezTo>
                    <a:cubicBezTo>
                      <a:pt x="165" y="443"/>
                      <a:pt x="165" y="443"/>
                      <a:pt x="165" y="443"/>
                    </a:cubicBezTo>
                    <a:cubicBezTo>
                      <a:pt x="166" y="442"/>
                      <a:pt x="166" y="442"/>
                      <a:pt x="166" y="442"/>
                    </a:cubicBezTo>
                    <a:cubicBezTo>
                      <a:pt x="166" y="440"/>
                      <a:pt x="166" y="440"/>
                      <a:pt x="166" y="440"/>
                    </a:cubicBezTo>
                    <a:cubicBezTo>
                      <a:pt x="167" y="438"/>
                      <a:pt x="167" y="438"/>
                      <a:pt x="167" y="438"/>
                    </a:cubicBezTo>
                    <a:cubicBezTo>
                      <a:pt x="168" y="436"/>
                      <a:pt x="168" y="436"/>
                      <a:pt x="168" y="436"/>
                    </a:cubicBezTo>
                    <a:cubicBezTo>
                      <a:pt x="169" y="434"/>
                      <a:pt x="169" y="434"/>
                      <a:pt x="169" y="434"/>
                    </a:cubicBezTo>
                    <a:cubicBezTo>
                      <a:pt x="170" y="432"/>
                      <a:pt x="170" y="432"/>
                      <a:pt x="170" y="432"/>
                    </a:cubicBezTo>
                    <a:cubicBezTo>
                      <a:pt x="171" y="429"/>
                      <a:pt x="171" y="429"/>
                      <a:pt x="171" y="429"/>
                    </a:cubicBezTo>
                    <a:cubicBezTo>
                      <a:pt x="172" y="427"/>
                      <a:pt x="172" y="427"/>
                      <a:pt x="172" y="427"/>
                    </a:cubicBezTo>
                    <a:cubicBezTo>
                      <a:pt x="173" y="425"/>
                      <a:pt x="173" y="425"/>
                      <a:pt x="173" y="425"/>
                    </a:cubicBezTo>
                    <a:cubicBezTo>
                      <a:pt x="174" y="423"/>
                      <a:pt x="174" y="423"/>
                      <a:pt x="174" y="423"/>
                    </a:cubicBezTo>
                    <a:cubicBezTo>
                      <a:pt x="175" y="421"/>
                      <a:pt x="175" y="421"/>
                      <a:pt x="175" y="421"/>
                    </a:cubicBezTo>
                    <a:cubicBezTo>
                      <a:pt x="176" y="418"/>
                      <a:pt x="176" y="418"/>
                      <a:pt x="176" y="418"/>
                    </a:cubicBezTo>
                    <a:cubicBezTo>
                      <a:pt x="177" y="416"/>
                      <a:pt x="177" y="416"/>
                      <a:pt x="177" y="416"/>
                    </a:cubicBezTo>
                    <a:cubicBezTo>
                      <a:pt x="178" y="414"/>
                      <a:pt x="178" y="414"/>
                      <a:pt x="178" y="414"/>
                    </a:cubicBezTo>
                    <a:cubicBezTo>
                      <a:pt x="179" y="412"/>
                      <a:pt x="179" y="412"/>
                      <a:pt x="179" y="412"/>
                    </a:cubicBezTo>
                    <a:cubicBezTo>
                      <a:pt x="180" y="410"/>
                      <a:pt x="180" y="410"/>
                      <a:pt x="180" y="410"/>
                    </a:cubicBezTo>
                    <a:cubicBezTo>
                      <a:pt x="181" y="407"/>
                      <a:pt x="181" y="407"/>
                      <a:pt x="181" y="407"/>
                    </a:cubicBezTo>
                    <a:cubicBezTo>
                      <a:pt x="182" y="405"/>
                      <a:pt x="182" y="405"/>
                      <a:pt x="182" y="405"/>
                    </a:cubicBezTo>
                    <a:cubicBezTo>
                      <a:pt x="183" y="403"/>
                      <a:pt x="183" y="403"/>
                      <a:pt x="183" y="403"/>
                    </a:cubicBezTo>
                    <a:cubicBezTo>
                      <a:pt x="184" y="401"/>
                      <a:pt x="184" y="401"/>
                      <a:pt x="184" y="401"/>
                    </a:cubicBezTo>
                    <a:cubicBezTo>
                      <a:pt x="185" y="398"/>
                      <a:pt x="185" y="398"/>
                      <a:pt x="185" y="398"/>
                    </a:cubicBezTo>
                    <a:cubicBezTo>
                      <a:pt x="186" y="396"/>
                      <a:pt x="186" y="396"/>
                      <a:pt x="186" y="396"/>
                    </a:cubicBezTo>
                    <a:cubicBezTo>
                      <a:pt x="187" y="394"/>
                      <a:pt x="187" y="394"/>
                      <a:pt x="187" y="394"/>
                    </a:cubicBezTo>
                    <a:cubicBezTo>
                      <a:pt x="187" y="392"/>
                      <a:pt x="187" y="392"/>
                      <a:pt x="187" y="392"/>
                    </a:cubicBezTo>
                    <a:cubicBezTo>
                      <a:pt x="188" y="390"/>
                      <a:pt x="188" y="390"/>
                      <a:pt x="188" y="390"/>
                    </a:cubicBezTo>
                    <a:cubicBezTo>
                      <a:pt x="189" y="387"/>
                      <a:pt x="189" y="387"/>
                      <a:pt x="189" y="387"/>
                    </a:cubicBezTo>
                    <a:cubicBezTo>
                      <a:pt x="190" y="385"/>
                      <a:pt x="190" y="385"/>
                      <a:pt x="190" y="385"/>
                    </a:cubicBezTo>
                    <a:cubicBezTo>
                      <a:pt x="191" y="382"/>
                      <a:pt x="191" y="382"/>
                      <a:pt x="191" y="382"/>
                    </a:cubicBezTo>
                    <a:cubicBezTo>
                      <a:pt x="192" y="381"/>
                      <a:pt x="192" y="381"/>
                      <a:pt x="192" y="381"/>
                    </a:cubicBezTo>
                    <a:cubicBezTo>
                      <a:pt x="193" y="378"/>
                      <a:pt x="193" y="378"/>
                      <a:pt x="193" y="378"/>
                    </a:cubicBezTo>
                    <a:cubicBezTo>
                      <a:pt x="194" y="376"/>
                      <a:pt x="194" y="376"/>
                      <a:pt x="194" y="376"/>
                    </a:cubicBezTo>
                    <a:cubicBezTo>
                      <a:pt x="195" y="373"/>
                      <a:pt x="195" y="373"/>
                      <a:pt x="195" y="373"/>
                    </a:cubicBezTo>
                    <a:cubicBezTo>
                      <a:pt x="196" y="371"/>
                      <a:pt x="196" y="371"/>
                      <a:pt x="196" y="371"/>
                    </a:cubicBezTo>
                    <a:cubicBezTo>
                      <a:pt x="197" y="369"/>
                      <a:pt x="197" y="369"/>
                      <a:pt x="197" y="369"/>
                    </a:cubicBezTo>
                    <a:cubicBezTo>
                      <a:pt x="198" y="367"/>
                      <a:pt x="198" y="367"/>
                      <a:pt x="198" y="367"/>
                    </a:cubicBezTo>
                    <a:cubicBezTo>
                      <a:pt x="199" y="364"/>
                      <a:pt x="199" y="364"/>
                      <a:pt x="199" y="364"/>
                    </a:cubicBezTo>
                    <a:cubicBezTo>
                      <a:pt x="200" y="361"/>
                      <a:pt x="200" y="361"/>
                      <a:pt x="200" y="361"/>
                    </a:cubicBezTo>
                    <a:cubicBezTo>
                      <a:pt x="201" y="359"/>
                      <a:pt x="201" y="359"/>
                      <a:pt x="201" y="359"/>
                    </a:cubicBezTo>
                    <a:cubicBezTo>
                      <a:pt x="202" y="357"/>
                      <a:pt x="202" y="357"/>
                      <a:pt x="202" y="357"/>
                    </a:cubicBezTo>
                    <a:cubicBezTo>
                      <a:pt x="203" y="355"/>
                      <a:pt x="203" y="355"/>
                      <a:pt x="203" y="355"/>
                    </a:cubicBezTo>
                    <a:cubicBezTo>
                      <a:pt x="204" y="352"/>
                      <a:pt x="204" y="352"/>
                      <a:pt x="204" y="352"/>
                    </a:cubicBezTo>
                    <a:cubicBezTo>
                      <a:pt x="205" y="349"/>
                      <a:pt x="205" y="349"/>
                      <a:pt x="205" y="349"/>
                    </a:cubicBezTo>
                    <a:cubicBezTo>
                      <a:pt x="206" y="348"/>
                      <a:pt x="206" y="348"/>
                      <a:pt x="206" y="348"/>
                    </a:cubicBezTo>
                    <a:cubicBezTo>
                      <a:pt x="207" y="345"/>
                      <a:pt x="207" y="345"/>
                      <a:pt x="207" y="345"/>
                    </a:cubicBezTo>
                    <a:cubicBezTo>
                      <a:pt x="208" y="342"/>
                      <a:pt x="208" y="342"/>
                      <a:pt x="208" y="342"/>
                    </a:cubicBezTo>
                    <a:cubicBezTo>
                      <a:pt x="208" y="340"/>
                      <a:pt x="208" y="340"/>
                      <a:pt x="208" y="340"/>
                    </a:cubicBezTo>
                    <a:cubicBezTo>
                      <a:pt x="209" y="337"/>
                      <a:pt x="209" y="337"/>
                      <a:pt x="209" y="337"/>
                    </a:cubicBezTo>
                    <a:cubicBezTo>
                      <a:pt x="210" y="335"/>
                      <a:pt x="210" y="335"/>
                      <a:pt x="210" y="335"/>
                    </a:cubicBezTo>
                    <a:cubicBezTo>
                      <a:pt x="211" y="333"/>
                      <a:pt x="211" y="333"/>
                      <a:pt x="211" y="333"/>
                    </a:cubicBezTo>
                    <a:cubicBezTo>
                      <a:pt x="212" y="330"/>
                      <a:pt x="212" y="330"/>
                      <a:pt x="212" y="330"/>
                    </a:cubicBezTo>
                    <a:cubicBezTo>
                      <a:pt x="213" y="327"/>
                      <a:pt x="213" y="327"/>
                      <a:pt x="213" y="327"/>
                    </a:cubicBezTo>
                    <a:cubicBezTo>
                      <a:pt x="214" y="325"/>
                      <a:pt x="214" y="325"/>
                      <a:pt x="214" y="325"/>
                    </a:cubicBezTo>
                    <a:cubicBezTo>
                      <a:pt x="215" y="323"/>
                      <a:pt x="215" y="323"/>
                      <a:pt x="215" y="323"/>
                    </a:cubicBezTo>
                    <a:cubicBezTo>
                      <a:pt x="216" y="320"/>
                      <a:pt x="216" y="320"/>
                      <a:pt x="216" y="320"/>
                    </a:cubicBezTo>
                    <a:cubicBezTo>
                      <a:pt x="217" y="317"/>
                      <a:pt x="217" y="317"/>
                      <a:pt x="217" y="317"/>
                    </a:cubicBezTo>
                    <a:cubicBezTo>
                      <a:pt x="218" y="315"/>
                      <a:pt x="218" y="315"/>
                      <a:pt x="218" y="315"/>
                    </a:cubicBezTo>
                    <a:cubicBezTo>
                      <a:pt x="219" y="312"/>
                      <a:pt x="219" y="312"/>
                      <a:pt x="219" y="312"/>
                    </a:cubicBezTo>
                    <a:cubicBezTo>
                      <a:pt x="220" y="309"/>
                      <a:pt x="220" y="309"/>
                      <a:pt x="220" y="309"/>
                    </a:cubicBezTo>
                    <a:cubicBezTo>
                      <a:pt x="221" y="307"/>
                      <a:pt x="221" y="307"/>
                      <a:pt x="221" y="307"/>
                    </a:cubicBezTo>
                    <a:cubicBezTo>
                      <a:pt x="220" y="311"/>
                      <a:pt x="220" y="311"/>
                      <a:pt x="220" y="311"/>
                    </a:cubicBezTo>
                    <a:cubicBezTo>
                      <a:pt x="219" y="315"/>
                      <a:pt x="219" y="315"/>
                      <a:pt x="219" y="315"/>
                    </a:cubicBezTo>
                    <a:cubicBezTo>
                      <a:pt x="218" y="318"/>
                      <a:pt x="218" y="318"/>
                      <a:pt x="218" y="318"/>
                    </a:cubicBezTo>
                    <a:cubicBezTo>
                      <a:pt x="217" y="322"/>
                      <a:pt x="217" y="322"/>
                      <a:pt x="217" y="322"/>
                    </a:cubicBezTo>
                    <a:cubicBezTo>
                      <a:pt x="216" y="326"/>
                      <a:pt x="216" y="326"/>
                      <a:pt x="216" y="326"/>
                    </a:cubicBezTo>
                    <a:cubicBezTo>
                      <a:pt x="215" y="328"/>
                      <a:pt x="215" y="328"/>
                      <a:pt x="215" y="328"/>
                    </a:cubicBezTo>
                    <a:cubicBezTo>
                      <a:pt x="214" y="332"/>
                      <a:pt x="214" y="332"/>
                      <a:pt x="214" y="332"/>
                    </a:cubicBezTo>
                    <a:cubicBezTo>
                      <a:pt x="213" y="335"/>
                      <a:pt x="213" y="335"/>
                      <a:pt x="213" y="335"/>
                    </a:cubicBezTo>
                    <a:cubicBezTo>
                      <a:pt x="212" y="338"/>
                      <a:pt x="212" y="338"/>
                      <a:pt x="212" y="338"/>
                    </a:cubicBezTo>
                    <a:cubicBezTo>
                      <a:pt x="211" y="341"/>
                      <a:pt x="211" y="341"/>
                      <a:pt x="211" y="341"/>
                    </a:cubicBezTo>
                    <a:cubicBezTo>
                      <a:pt x="210" y="345"/>
                      <a:pt x="210" y="345"/>
                      <a:pt x="210" y="345"/>
                    </a:cubicBezTo>
                    <a:cubicBezTo>
                      <a:pt x="209" y="348"/>
                      <a:pt x="209" y="348"/>
                      <a:pt x="209" y="348"/>
                    </a:cubicBezTo>
                    <a:cubicBezTo>
                      <a:pt x="208" y="350"/>
                      <a:pt x="208" y="350"/>
                      <a:pt x="208" y="350"/>
                    </a:cubicBezTo>
                    <a:cubicBezTo>
                      <a:pt x="208" y="353"/>
                      <a:pt x="208" y="353"/>
                      <a:pt x="208" y="353"/>
                    </a:cubicBezTo>
                    <a:cubicBezTo>
                      <a:pt x="207" y="356"/>
                      <a:pt x="207" y="356"/>
                      <a:pt x="207" y="356"/>
                    </a:cubicBezTo>
                    <a:cubicBezTo>
                      <a:pt x="206" y="359"/>
                      <a:pt x="206" y="359"/>
                      <a:pt x="206" y="359"/>
                    </a:cubicBezTo>
                    <a:cubicBezTo>
                      <a:pt x="205" y="361"/>
                      <a:pt x="205" y="361"/>
                      <a:pt x="205" y="361"/>
                    </a:cubicBezTo>
                    <a:cubicBezTo>
                      <a:pt x="204" y="364"/>
                      <a:pt x="204" y="364"/>
                      <a:pt x="204" y="364"/>
                    </a:cubicBezTo>
                    <a:cubicBezTo>
                      <a:pt x="203" y="367"/>
                      <a:pt x="203" y="367"/>
                      <a:pt x="203" y="367"/>
                    </a:cubicBezTo>
                    <a:cubicBezTo>
                      <a:pt x="202" y="370"/>
                      <a:pt x="202" y="370"/>
                      <a:pt x="202" y="370"/>
                    </a:cubicBezTo>
                    <a:cubicBezTo>
                      <a:pt x="201" y="372"/>
                      <a:pt x="201" y="372"/>
                      <a:pt x="201" y="372"/>
                    </a:cubicBezTo>
                    <a:cubicBezTo>
                      <a:pt x="200" y="375"/>
                      <a:pt x="200" y="375"/>
                      <a:pt x="200" y="375"/>
                    </a:cubicBezTo>
                    <a:cubicBezTo>
                      <a:pt x="199" y="378"/>
                      <a:pt x="199" y="378"/>
                      <a:pt x="199" y="378"/>
                    </a:cubicBezTo>
                    <a:cubicBezTo>
                      <a:pt x="198" y="380"/>
                      <a:pt x="198" y="380"/>
                      <a:pt x="198" y="380"/>
                    </a:cubicBezTo>
                    <a:cubicBezTo>
                      <a:pt x="197" y="382"/>
                      <a:pt x="197" y="382"/>
                      <a:pt x="197" y="382"/>
                    </a:cubicBezTo>
                    <a:cubicBezTo>
                      <a:pt x="196" y="385"/>
                      <a:pt x="196" y="385"/>
                      <a:pt x="196" y="385"/>
                    </a:cubicBezTo>
                    <a:cubicBezTo>
                      <a:pt x="195" y="388"/>
                      <a:pt x="195" y="388"/>
                      <a:pt x="195" y="388"/>
                    </a:cubicBezTo>
                    <a:cubicBezTo>
                      <a:pt x="194" y="390"/>
                      <a:pt x="194" y="390"/>
                      <a:pt x="194" y="390"/>
                    </a:cubicBezTo>
                    <a:cubicBezTo>
                      <a:pt x="193" y="392"/>
                      <a:pt x="193" y="392"/>
                      <a:pt x="193" y="392"/>
                    </a:cubicBezTo>
                    <a:cubicBezTo>
                      <a:pt x="192" y="394"/>
                      <a:pt x="192" y="394"/>
                      <a:pt x="192" y="394"/>
                    </a:cubicBezTo>
                    <a:cubicBezTo>
                      <a:pt x="191" y="397"/>
                      <a:pt x="191" y="397"/>
                      <a:pt x="191" y="397"/>
                    </a:cubicBezTo>
                    <a:cubicBezTo>
                      <a:pt x="190" y="400"/>
                      <a:pt x="190" y="400"/>
                      <a:pt x="190" y="400"/>
                    </a:cubicBezTo>
                    <a:cubicBezTo>
                      <a:pt x="189" y="402"/>
                      <a:pt x="189" y="402"/>
                      <a:pt x="189" y="402"/>
                    </a:cubicBezTo>
                    <a:cubicBezTo>
                      <a:pt x="188" y="404"/>
                      <a:pt x="188" y="404"/>
                      <a:pt x="188" y="404"/>
                    </a:cubicBezTo>
                    <a:cubicBezTo>
                      <a:pt x="187" y="406"/>
                      <a:pt x="187" y="406"/>
                      <a:pt x="187" y="406"/>
                    </a:cubicBezTo>
                    <a:cubicBezTo>
                      <a:pt x="187" y="409"/>
                      <a:pt x="187" y="409"/>
                      <a:pt x="187" y="409"/>
                    </a:cubicBezTo>
                    <a:cubicBezTo>
                      <a:pt x="186" y="411"/>
                      <a:pt x="186" y="411"/>
                      <a:pt x="186" y="411"/>
                    </a:cubicBezTo>
                    <a:cubicBezTo>
                      <a:pt x="185" y="414"/>
                      <a:pt x="185" y="414"/>
                      <a:pt x="185" y="414"/>
                    </a:cubicBezTo>
                    <a:cubicBezTo>
                      <a:pt x="184" y="415"/>
                      <a:pt x="184" y="415"/>
                      <a:pt x="184" y="415"/>
                    </a:cubicBezTo>
                    <a:cubicBezTo>
                      <a:pt x="183" y="418"/>
                      <a:pt x="183" y="418"/>
                      <a:pt x="183" y="418"/>
                    </a:cubicBezTo>
                    <a:cubicBezTo>
                      <a:pt x="182" y="420"/>
                      <a:pt x="182" y="420"/>
                      <a:pt x="182" y="420"/>
                    </a:cubicBezTo>
                    <a:cubicBezTo>
                      <a:pt x="181" y="423"/>
                      <a:pt x="181" y="423"/>
                      <a:pt x="181" y="423"/>
                    </a:cubicBezTo>
                    <a:cubicBezTo>
                      <a:pt x="180" y="425"/>
                      <a:pt x="180" y="425"/>
                      <a:pt x="180" y="425"/>
                    </a:cubicBezTo>
                    <a:cubicBezTo>
                      <a:pt x="179" y="426"/>
                      <a:pt x="179" y="426"/>
                      <a:pt x="179" y="426"/>
                    </a:cubicBezTo>
                    <a:cubicBezTo>
                      <a:pt x="178" y="429"/>
                      <a:pt x="178" y="429"/>
                      <a:pt x="178" y="429"/>
                    </a:cubicBezTo>
                    <a:cubicBezTo>
                      <a:pt x="177" y="431"/>
                      <a:pt x="177" y="431"/>
                      <a:pt x="177" y="431"/>
                    </a:cubicBezTo>
                    <a:cubicBezTo>
                      <a:pt x="176" y="433"/>
                      <a:pt x="176" y="433"/>
                      <a:pt x="176" y="433"/>
                    </a:cubicBezTo>
                    <a:cubicBezTo>
                      <a:pt x="175" y="436"/>
                      <a:pt x="175" y="436"/>
                      <a:pt x="175" y="436"/>
                    </a:cubicBezTo>
                    <a:cubicBezTo>
                      <a:pt x="174" y="437"/>
                      <a:pt x="174" y="437"/>
                      <a:pt x="174" y="437"/>
                    </a:cubicBezTo>
                    <a:cubicBezTo>
                      <a:pt x="173" y="439"/>
                      <a:pt x="173" y="439"/>
                      <a:pt x="173" y="439"/>
                    </a:cubicBezTo>
                    <a:cubicBezTo>
                      <a:pt x="172" y="442"/>
                      <a:pt x="172" y="442"/>
                      <a:pt x="172" y="442"/>
                    </a:cubicBezTo>
                    <a:cubicBezTo>
                      <a:pt x="172" y="447"/>
                      <a:pt x="172" y="447"/>
                      <a:pt x="172" y="447"/>
                    </a:cubicBezTo>
                    <a:cubicBezTo>
                      <a:pt x="173" y="449"/>
                      <a:pt x="173" y="449"/>
                      <a:pt x="173" y="449"/>
                    </a:cubicBezTo>
                    <a:cubicBezTo>
                      <a:pt x="174" y="451"/>
                      <a:pt x="174" y="451"/>
                      <a:pt x="174" y="451"/>
                    </a:cubicBezTo>
                    <a:cubicBezTo>
                      <a:pt x="175" y="452"/>
                      <a:pt x="175" y="452"/>
                      <a:pt x="175" y="452"/>
                    </a:cubicBezTo>
                    <a:cubicBezTo>
                      <a:pt x="176" y="453"/>
                      <a:pt x="176" y="453"/>
                      <a:pt x="176" y="453"/>
                    </a:cubicBezTo>
                    <a:cubicBezTo>
                      <a:pt x="177" y="454"/>
                      <a:pt x="177" y="454"/>
                      <a:pt x="177" y="454"/>
                    </a:cubicBezTo>
                    <a:cubicBezTo>
                      <a:pt x="179" y="455"/>
                      <a:pt x="179" y="455"/>
                      <a:pt x="179" y="455"/>
                    </a:cubicBezTo>
                    <a:cubicBezTo>
                      <a:pt x="182" y="456"/>
                      <a:pt x="182" y="456"/>
                      <a:pt x="182" y="456"/>
                    </a:cubicBezTo>
                    <a:cubicBezTo>
                      <a:pt x="185" y="456"/>
                      <a:pt x="185" y="456"/>
                      <a:pt x="185" y="456"/>
                    </a:cubicBezTo>
                    <a:cubicBezTo>
                      <a:pt x="188" y="455"/>
                      <a:pt x="188" y="455"/>
                      <a:pt x="188" y="455"/>
                    </a:cubicBezTo>
                    <a:cubicBezTo>
                      <a:pt x="191" y="454"/>
                      <a:pt x="191" y="454"/>
                      <a:pt x="191" y="454"/>
                    </a:cubicBezTo>
                    <a:cubicBezTo>
                      <a:pt x="193" y="453"/>
                      <a:pt x="193" y="453"/>
                      <a:pt x="193" y="453"/>
                    </a:cubicBezTo>
                    <a:cubicBezTo>
                      <a:pt x="194" y="452"/>
                      <a:pt x="194" y="452"/>
                      <a:pt x="194" y="452"/>
                    </a:cubicBezTo>
                    <a:cubicBezTo>
                      <a:pt x="195" y="451"/>
                      <a:pt x="195" y="451"/>
                      <a:pt x="195" y="451"/>
                    </a:cubicBezTo>
                    <a:cubicBezTo>
                      <a:pt x="196" y="448"/>
                      <a:pt x="196" y="448"/>
                      <a:pt x="196" y="448"/>
                    </a:cubicBezTo>
                    <a:cubicBezTo>
                      <a:pt x="197" y="446"/>
                      <a:pt x="197" y="446"/>
                      <a:pt x="197" y="446"/>
                    </a:cubicBezTo>
                    <a:cubicBezTo>
                      <a:pt x="198" y="443"/>
                      <a:pt x="198" y="443"/>
                      <a:pt x="198" y="443"/>
                    </a:cubicBezTo>
                    <a:cubicBezTo>
                      <a:pt x="199" y="440"/>
                      <a:pt x="199" y="440"/>
                      <a:pt x="199" y="440"/>
                    </a:cubicBezTo>
                    <a:cubicBezTo>
                      <a:pt x="200" y="437"/>
                      <a:pt x="200" y="437"/>
                      <a:pt x="200" y="437"/>
                    </a:cubicBezTo>
                    <a:cubicBezTo>
                      <a:pt x="201" y="435"/>
                      <a:pt x="201" y="435"/>
                      <a:pt x="201" y="435"/>
                    </a:cubicBezTo>
                    <a:cubicBezTo>
                      <a:pt x="202" y="433"/>
                      <a:pt x="202" y="433"/>
                      <a:pt x="202" y="433"/>
                    </a:cubicBezTo>
                    <a:cubicBezTo>
                      <a:pt x="203" y="429"/>
                      <a:pt x="203" y="429"/>
                      <a:pt x="203" y="429"/>
                    </a:cubicBezTo>
                    <a:cubicBezTo>
                      <a:pt x="204" y="427"/>
                      <a:pt x="204" y="427"/>
                      <a:pt x="204" y="427"/>
                    </a:cubicBezTo>
                    <a:cubicBezTo>
                      <a:pt x="205" y="424"/>
                      <a:pt x="205" y="424"/>
                      <a:pt x="205" y="424"/>
                    </a:cubicBezTo>
                    <a:cubicBezTo>
                      <a:pt x="206" y="422"/>
                      <a:pt x="206" y="422"/>
                      <a:pt x="206" y="422"/>
                    </a:cubicBezTo>
                    <a:cubicBezTo>
                      <a:pt x="207" y="419"/>
                      <a:pt x="207" y="419"/>
                      <a:pt x="207" y="419"/>
                    </a:cubicBezTo>
                    <a:cubicBezTo>
                      <a:pt x="208" y="416"/>
                      <a:pt x="208" y="416"/>
                      <a:pt x="208" y="416"/>
                    </a:cubicBezTo>
                    <a:cubicBezTo>
                      <a:pt x="208" y="414"/>
                      <a:pt x="208" y="414"/>
                      <a:pt x="208" y="414"/>
                    </a:cubicBezTo>
                    <a:cubicBezTo>
                      <a:pt x="209" y="411"/>
                      <a:pt x="209" y="411"/>
                      <a:pt x="209" y="411"/>
                    </a:cubicBezTo>
                    <a:cubicBezTo>
                      <a:pt x="210" y="407"/>
                      <a:pt x="210" y="407"/>
                      <a:pt x="210" y="407"/>
                    </a:cubicBezTo>
                    <a:cubicBezTo>
                      <a:pt x="211" y="405"/>
                      <a:pt x="211" y="405"/>
                      <a:pt x="211" y="405"/>
                    </a:cubicBezTo>
                    <a:cubicBezTo>
                      <a:pt x="212" y="402"/>
                      <a:pt x="212" y="402"/>
                      <a:pt x="212" y="402"/>
                    </a:cubicBezTo>
                    <a:cubicBezTo>
                      <a:pt x="213" y="400"/>
                      <a:pt x="213" y="400"/>
                      <a:pt x="213" y="400"/>
                    </a:cubicBezTo>
                    <a:cubicBezTo>
                      <a:pt x="214" y="396"/>
                      <a:pt x="214" y="396"/>
                      <a:pt x="214" y="396"/>
                    </a:cubicBezTo>
                    <a:cubicBezTo>
                      <a:pt x="215" y="393"/>
                      <a:pt x="215" y="393"/>
                      <a:pt x="215" y="393"/>
                    </a:cubicBezTo>
                    <a:cubicBezTo>
                      <a:pt x="216" y="391"/>
                      <a:pt x="216" y="391"/>
                      <a:pt x="216" y="391"/>
                    </a:cubicBezTo>
                    <a:cubicBezTo>
                      <a:pt x="217" y="388"/>
                      <a:pt x="217" y="388"/>
                      <a:pt x="217" y="388"/>
                    </a:cubicBezTo>
                    <a:cubicBezTo>
                      <a:pt x="218" y="385"/>
                      <a:pt x="218" y="385"/>
                      <a:pt x="218" y="385"/>
                    </a:cubicBezTo>
                    <a:cubicBezTo>
                      <a:pt x="219" y="382"/>
                      <a:pt x="219" y="382"/>
                      <a:pt x="219" y="382"/>
                    </a:cubicBezTo>
                    <a:cubicBezTo>
                      <a:pt x="220" y="380"/>
                      <a:pt x="220" y="380"/>
                      <a:pt x="220" y="380"/>
                    </a:cubicBezTo>
                    <a:cubicBezTo>
                      <a:pt x="221" y="377"/>
                      <a:pt x="221" y="377"/>
                      <a:pt x="221" y="377"/>
                    </a:cubicBezTo>
                    <a:cubicBezTo>
                      <a:pt x="222" y="373"/>
                      <a:pt x="222" y="373"/>
                      <a:pt x="222" y="373"/>
                    </a:cubicBezTo>
                    <a:cubicBezTo>
                      <a:pt x="223" y="370"/>
                      <a:pt x="223" y="370"/>
                      <a:pt x="223" y="370"/>
                    </a:cubicBezTo>
                    <a:cubicBezTo>
                      <a:pt x="224" y="368"/>
                      <a:pt x="224" y="368"/>
                      <a:pt x="224" y="368"/>
                    </a:cubicBezTo>
                    <a:cubicBezTo>
                      <a:pt x="225" y="365"/>
                      <a:pt x="225" y="365"/>
                      <a:pt x="225" y="365"/>
                    </a:cubicBezTo>
                    <a:cubicBezTo>
                      <a:pt x="226" y="361"/>
                      <a:pt x="226" y="361"/>
                      <a:pt x="226" y="361"/>
                    </a:cubicBezTo>
                    <a:cubicBezTo>
                      <a:pt x="227" y="359"/>
                      <a:pt x="227" y="359"/>
                      <a:pt x="227" y="359"/>
                    </a:cubicBezTo>
                    <a:cubicBezTo>
                      <a:pt x="228" y="356"/>
                      <a:pt x="228" y="356"/>
                      <a:pt x="228" y="356"/>
                    </a:cubicBezTo>
                    <a:cubicBezTo>
                      <a:pt x="229" y="353"/>
                      <a:pt x="229" y="353"/>
                      <a:pt x="229" y="353"/>
                    </a:cubicBezTo>
                    <a:cubicBezTo>
                      <a:pt x="229" y="350"/>
                      <a:pt x="229" y="350"/>
                      <a:pt x="229" y="350"/>
                    </a:cubicBezTo>
                    <a:cubicBezTo>
                      <a:pt x="230" y="347"/>
                      <a:pt x="230" y="347"/>
                      <a:pt x="230" y="347"/>
                    </a:cubicBezTo>
                    <a:cubicBezTo>
                      <a:pt x="231" y="344"/>
                      <a:pt x="231" y="344"/>
                      <a:pt x="231" y="344"/>
                    </a:cubicBezTo>
                    <a:cubicBezTo>
                      <a:pt x="232" y="341"/>
                      <a:pt x="232" y="341"/>
                      <a:pt x="232" y="341"/>
                    </a:cubicBezTo>
                    <a:cubicBezTo>
                      <a:pt x="233" y="337"/>
                      <a:pt x="233" y="337"/>
                      <a:pt x="233" y="337"/>
                    </a:cubicBezTo>
                    <a:cubicBezTo>
                      <a:pt x="234" y="335"/>
                      <a:pt x="234" y="335"/>
                      <a:pt x="234" y="335"/>
                    </a:cubicBezTo>
                    <a:cubicBezTo>
                      <a:pt x="235" y="331"/>
                      <a:pt x="235" y="331"/>
                      <a:pt x="235" y="331"/>
                    </a:cubicBezTo>
                    <a:cubicBezTo>
                      <a:pt x="236" y="328"/>
                      <a:pt x="236" y="328"/>
                      <a:pt x="236" y="328"/>
                    </a:cubicBezTo>
                    <a:cubicBezTo>
                      <a:pt x="237" y="326"/>
                      <a:pt x="237" y="326"/>
                      <a:pt x="237" y="326"/>
                    </a:cubicBezTo>
                    <a:cubicBezTo>
                      <a:pt x="238" y="322"/>
                      <a:pt x="238" y="322"/>
                      <a:pt x="238" y="322"/>
                    </a:cubicBezTo>
                    <a:cubicBezTo>
                      <a:pt x="239" y="319"/>
                      <a:pt x="239" y="319"/>
                      <a:pt x="239" y="319"/>
                    </a:cubicBezTo>
                    <a:cubicBezTo>
                      <a:pt x="240" y="315"/>
                      <a:pt x="240" y="315"/>
                      <a:pt x="240" y="315"/>
                    </a:cubicBezTo>
                    <a:cubicBezTo>
                      <a:pt x="239" y="320"/>
                      <a:pt x="239" y="320"/>
                      <a:pt x="239" y="320"/>
                    </a:cubicBezTo>
                    <a:cubicBezTo>
                      <a:pt x="238" y="324"/>
                      <a:pt x="238" y="324"/>
                      <a:pt x="238" y="324"/>
                    </a:cubicBezTo>
                    <a:cubicBezTo>
                      <a:pt x="237" y="328"/>
                      <a:pt x="237" y="328"/>
                      <a:pt x="237" y="328"/>
                    </a:cubicBezTo>
                    <a:cubicBezTo>
                      <a:pt x="236" y="332"/>
                      <a:pt x="236" y="332"/>
                      <a:pt x="236" y="332"/>
                    </a:cubicBezTo>
                    <a:cubicBezTo>
                      <a:pt x="235" y="336"/>
                      <a:pt x="235" y="336"/>
                      <a:pt x="235" y="336"/>
                    </a:cubicBezTo>
                    <a:cubicBezTo>
                      <a:pt x="234" y="340"/>
                      <a:pt x="234" y="340"/>
                      <a:pt x="234" y="340"/>
                    </a:cubicBezTo>
                    <a:cubicBezTo>
                      <a:pt x="233" y="344"/>
                      <a:pt x="233" y="344"/>
                      <a:pt x="233" y="344"/>
                    </a:cubicBezTo>
                    <a:cubicBezTo>
                      <a:pt x="232" y="348"/>
                      <a:pt x="232" y="348"/>
                      <a:pt x="232" y="348"/>
                    </a:cubicBezTo>
                    <a:cubicBezTo>
                      <a:pt x="231" y="351"/>
                      <a:pt x="231" y="351"/>
                      <a:pt x="231" y="351"/>
                    </a:cubicBezTo>
                    <a:cubicBezTo>
                      <a:pt x="230" y="355"/>
                      <a:pt x="230" y="355"/>
                      <a:pt x="230" y="355"/>
                    </a:cubicBezTo>
                    <a:cubicBezTo>
                      <a:pt x="229" y="359"/>
                      <a:pt x="229" y="359"/>
                      <a:pt x="229" y="359"/>
                    </a:cubicBezTo>
                    <a:cubicBezTo>
                      <a:pt x="229" y="362"/>
                      <a:pt x="229" y="362"/>
                      <a:pt x="229" y="362"/>
                    </a:cubicBezTo>
                    <a:cubicBezTo>
                      <a:pt x="228" y="366"/>
                      <a:pt x="228" y="366"/>
                      <a:pt x="228" y="366"/>
                    </a:cubicBezTo>
                    <a:cubicBezTo>
                      <a:pt x="227" y="370"/>
                      <a:pt x="227" y="370"/>
                      <a:pt x="227" y="370"/>
                    </a:cubicBezTo>
                    <a:cubicBezTo>
                      <a:pt x="226" y="373"/>
                      <a:pt x="226" y="373"/>
                      <a:pt x="226" y="373"/>
                    </a:cubicBezTo>
                    <a:cubicBezTo>
                      <a:pt x="225" y="376"/>
                      <a:pt x="225" y="376"/>
                      <a:pt x="225" y="376"/>
                    </a:cubicBezTo>
                    <a:cubicBezTo>
                      <a:pt x="224" y="380"/>
                      <a:pt x="224" y="380"/>
                      <a:pt x="224" y="380"/>
                    </a:cubicBezTo>
                    <a:cubicBezTo>
                      <a:pt x="223" y="383"/>
                      <a:pt x="223" y="383"/>
                      <a:pt x="223" y="383"/>
                    </a:cubicBezTo>
                    <a:cubicBezTo>
                      <a:pt x="222" y="387"/>
                      <a:pt x="222" y="387"/>
                      <a:pt x="222" y="387"/>
                    </a:cubicBezTo>
                    <a:cubicBezTo>
                      <a:pt x="221" y="390"/>
                      <a:pt x="221" y="390"/>
                      <a:pt x="221" y="390"/>
                    </a:cubicBezTo>
                    <a:cubicBezTo>
                      <a:pt x="220" y="393"/>
                      <a:pt x="220" y="393"/>
                      <a:pt x="220" y="393"/>
                    </a:cubicBezTo>
                    <a:cubicBezTo>
                      <a:pt x="219" y="397"/>
                      <a:pt x="219" y="397"/>
                      <a:pt x="219" y="397"/>
                    </a:cubicBezTo>
                    <a:cubicBezTo>
                      <a:pt x="218" y="401"/>
                      <a:pt x="218" y="401"/>
                      <a:pt x="218" y="401"/>
                    </a:cubicBezTo>
                    <a:cubicBezTo>
                      <a:pt x="217" y="403"/>
                      <a:pt x="217" y="403"/>
                      <a:pt x="217" y="403"/>
                    </a:cubicBezTo>
                    <a:cubicBezTo>
                      <a:pt x="216" y="407"/>
                      <a:pt x="216" y="407"/>
                      <a:pt x="216" y="407"/>
                    </a:cubicBezTo>
                    <a:cubicBezTo>
                      <a:pt x="215" y="410"/>
                      <a:pt x="215" y="410"/>
                      <a:pt x="215" y="410"/>
                    </a:cubicBezTo>
                    <a:cubicBezTo>
                      <a:pt x="214" y="414"/>
                      <a:pt x="214" y="414"/>
                      <a:pt x="214" y="414"/>
                    </a:cubicBezTo>
                    <a:cubicBezTo>
                      <a:pt x="213" y="416"/>
                      <a:pt x="213" y="416"/>
                      <a:pt x="213" y="416"/>
                    </a:cubicBezTo>
                    <a:cubicBezTo>
                      <a:pt x="212" y="420"/>
                      <a:pt x="212" y="420"/>
                      <a:pt x="212" y="420"/>
                    </a:cubicBezTo>
                    <a:cubicBezTo>
                      <a:pt x="211" y="423"/>
                      <a:pt x="211" y="423"/>
                      <a:pt x="211" y="423"/>
                    </a:cubicBezTo>
                    <a:cubicBezTo>
                      <a:pt x="210" y="426"/>
                      <a:pt x="210" y="426"/>
                      <a:pt x="210" y="426"/>
                    </a:cubicBezTo>
                    <a:cubicBezTo>
                      <a:pt x="209" y="429"/>
                      <a:pt x="209" y="429"/>
                      <a:pt x="209" y="429"/>
                    </a:cubicBezTo>
                    <a:cubicBezTo>
                      <a:pt x="208" y="433"/>
                      <a:pt x="208" y="433"/>
                      <a:pt x="208" y="433"/>
                    </a:cubicBezTo>
                    <a:cubicBezTo>
                      <a:pt x="208" y="436"/>
                      <a:pt x="208" y="436"/>
                      <a:pt x="208" y="436"/>
                    </a:cubicBezTo>
                    <a:cubicBezTo>
                      <a:pt x="207" y="439"/>
                      <a:pt x="207" y="439"/>
                      <a:pt x="207" y="439"/>
                    </a:cubicBezTo>
                    <a:cubicBezTo>
                      <a:pt x="206" y="442"/>
                      <a:pt x="206" y="442"/>
                      <a:pt x="206" y="442"/>
                    </a:cubicBezTo>
                    <a:cubicBezTo>
                      <a:pt x="205" y="445"/>
                      <a:pt x="205" y="445"/>
                      <a:pt x="205" y="445"/>
                    </a:cubicBezTo>
                    <a:cubicBezTo>
                      <a:pt x="205" y="452"/>
                      <a:pt x="205" y="452"/>
                      <a:pt x="205" y="452"/>
                    </a:cubicBezTo>
                    <a:cubicBezTo>
                      <a:pt x="206" y="454"/>
                      <a:pt x="206" y="454"/>
                      <a:pt x="206" y="454"/>
                    </a:cubicBezTo>
                    <a:cubicBezTo>
                      <a:pt x="207" y="455"/>
                      <a:pt x="207" y="455"/>
                      <a:pt x="207" y="455"/>
                    </a:cubicBezTo>
                    <a:cubicBezTo>
                      <a:pt x="208" y="456"/>
                      <a:pt x="208" y="456"/>
                      <a:pt x="208" y="456"/>
                    </a:cubicBezTo>
                    <a:cubicBezTo>
                      <a:pt x="209" y="457"/>
                      <a:pt x="209" y="457"/>
                      <a:pt x="209" y="457"/>
                    </a:cubicBezTo>
                    <a:cubicBezTo>
                      <a:pt x="212" y="458"/>
                      <a:pt x="212" y="458"/>
                      <a:pt x="212" y="458"/>
                    </a:cubicBezTo>
                    <a:cubicBezTo>
                      <a:pt x="215" y="458"/>
                      <a:pt x="215" y="458"/>
                      <a:pt x="215" y="458"/>
                    </a:cubicBezTo>
                    <a:cubicBezTo>
                      <a:pt x="219" y="457"/>
                      <a:pt x="219" y="457"/>
                      <a:pt x="219" y="457"/>
                    </a:cubicBezTo>
                    <a:cubicBezTo>
                      <a:pt x="222" y="456"/>
                      <a:pt x="222" y="456"/>
                      <a:pt x="222" y="456"/>
                    </a:cubicBezTo>
                    <a:cubicBezTo>
                      <a:pt x="224" y="455"/>
                      <a:pt x="224" y="455"/>
                      <a:pt x="224" y="455"/>
                    </a:cubicBezTo>
                    <a:cubicBezTo>
                      <a:pt x="225" y="454"/>
                      <a:pt x="225" y="454"/>
                      <a:pt x="225" y="454"/>
                    </a:cubicBezTo>
                    <a:cubicBezTo>
                      <a:pt x="226" y="451"/>
                      <a:pt x="226" y="451"/>
                      <a:pt x="226" y="451"/>
                    </a:cubicBezTo>
                    <a:cubicBezTo>
                      <a:pt x="227" y="448"/>
                      <a:pt x="227" y="448"/>
                      <a:pt x="227" y="448"/>
                    </a:cubicBezTo>
                    <a:cubicBezTo>
                      <a:pt x="228" y="446"/>
                      <a:pt x="228" y="446"/>
                      <a:pt x="228" y="446"/>
                    </a:cubicBezTo>
                    <a:cubicBezTo>
                      <a:pt x="229" y="442"/>
                      <a:pt x="229" y="442"/>
                      <a:pt x="229" y="442"/>
                    </a:cubicBezTo>
                    <a:cubicBezTo>
                      <a:pt x="229" y="438"/>
                      <a:pt x="229" y="438"/>
                      <a:pt x="229" y="438"/>
                    </a:cubicBezTo>
                    <a:cubicBezTo>
                      <a:pt x="230" y="436"/>
                      <a:pt x="230" y="436"/>
                      <a:pt x="230" y="436"/>
                    </a:cubicBezTo>
                    <a:cubicBezTo>
                      <a:pt x="231" y="432"/>
                      <a:pt x="231" y="432"/>
                      <a:pt x="231" y="432"/>
                    </a:cubicBezTo>
                    <a:cubicBezTo>
                      <a:pt x="232" y="429"/>
                      <a:pt x="232" y="429"/>
                      <a:pt x="232" y="429"/>
                    </a:cubicBezTo>
                    <a:cubicBezTo>
                      <a:pt x="233" y="425"/>
                      <a:pt x="233" y="425"/>
                      <a:pt x="233" y="425"/>
                    </a:cubicBezTo>
                    <a:cubicBezTo>
                      <a:pt x="234" y="423"/>
                      <a:pt x="234" y="423"/>
                      <a:pt x="234" y="423"/>
                    </a:cubicBezTo>
                    <a:cubicBezTo>
                      <a:pt x="235" y="419"/>
                      <a:pt x="235" y="419"/>
                      <a:pt x="235" y="419"/>
                    </a:cubicBezTo>
                    <a:cubicBezTo>
                      <a:pt x="236" y="415"/>
                      <a:pt x="236" y="415"/>
                      <a:pt x="236" y="415"/>
                    </a:cubicBezTo>
                    <a:cubicBezTo>
                      <a:pt x="237" y="412"/>
                      <a:pt x="237" y="412"/>
                      <a:pt x="237" y="412"/>
                    </a:cubicBezTo>
                    <a:cubicBezTo>
                      <a:pt x="238" y="409"/>
                      <a:pt x="238" y="409"/>
                      <a:pt x="238" y="409"/>
                    </a:cubicBezTo>
                    <a:cubicBezTo>
                      <a:pt x="239" y="405"/>
                      <a:pt x="239" y="405"/>
                      <a:pt x="239" y="405"/>
                    </a:cubicBezTo>
                    <a:cubicBezTo>
                      <a:pt x="240" y="402"/>
                      <a:pt x="240" y="402"/>
                      <a:pt x="240" y="402"/>
                    </a:cubicBezTo>
                    <a:cubicBezTo>
                      <a:pt x="241" y="398"/>
                      <a:pt x="241" y="398"/>
                      <a:pt x="241" y="398"/>
                    </a:cubicBezTo>
                    <a:cubicBezTo>
                      <a:pt x="242" y="394"/>
                      <a:pt x="242" y="394"/>
                      <a:pt x="242" y="394"/>
                    </a:cubicBezTo>
                    <a:cubicBezTo>
                      <a:pt x="243" y="391"/>
                      <a:pt x="243" y="391"/>
                      <a:pt x="243" y="391"/>
                    </a:cubicBezTo>
                    <a:cubicBezTo>
                      <a:pt x="244" y="387"/>
                      <a:pt x="244" y="387"/>
                      <a:pt x="244" y="387"/>
                    </a:cubicBezTo>
                    <a:cubicBezTo>
                      <a:pt x="245" y="383"/>
                      <a:pt x="245" y="383"/>
                      <a:pt x="245" y="383"/>
                    </a:cubicBezTo>
                    <a:cubicBezTo>
                      <a:pt x="246" y="380"/>
                      <a:pt x="246" y="380"/>
                      <a:pt x="246" y="380"/>
                    </a:cubicBezTo>
                    <a:cubicBezTo>
                      <a:pt x="247" y="376"/>
                      <a:pt x="247" y="376"/>
                      <a:pt x="247" y="376"/>
                    </a:cubicBezTo>
                    <a:cubicBezTo>
                      <a:pt x="248" y="372"/>
                      <a:pt x="248" y="372"/>
                      <a:pt x="248" y="372"/>
                    </a:cubicBezTo>
                    <a:cubicBezTo>
                      <a:pt x="249" y="369"/>
                      <a:pt x="249" y="369"/>
                      <a:pt x="249" y="369"/>
                    </a:cubicBezTo>
                    <a:cubicBezTo>
                      <a:pt x="250" y="365"/>
                      <a:pt x="250" y="365"/>
                      <a:pt x="250" y="365"/>
                    </a:cubicBezTo>
                    <a:cubicBezTo>
                      <a:pt x="250" y="360"/>
                      <a:pt x="250" y="360"/>
                      <a:pt x="250" y="360"/>
                    </a:cubicBezTo>
                    <a:cubicBezTo>
                      <a:pt x="251" y="357"/>
                      <a:pt x="251" y="357"/>
                      <a:pt x="251" y="357"/>
                    </a:cubicBezTo>
                    <a:cubicBezTo>
                      <a:pt x="252" y="353"/>
                      <a:pt x="252" y="353"/>
                      <a:pt x="252" y="353"/>
                    </a:cubicBezTo>
                    <a:cubicBezTo>
                      <a:pt x="253" y="348"/>
                      <a:pt x="253" y="348"/>
                      <a:pt x="253" y="348"/>
                    </a:cubicBezTo>
                    <a:cubicBezTo>
                      <a:pt x="254" y="345"/>
                      <a:pt x="254" y="345"/>
                      <a:pt x="254" y="345"/>
                    </a:cubicBezTo>
                    <a:cubicBezTo>
                      <a:pt x="255" y="341"/>
                      <a:pt x="255" y="341"/>
                      <a:pt x="255" y="341"/>
                    </a:cubicBezTo>
                    <a:cubicBezTo>
                      <a:pt x="256" y="336"/>
                      <a:pt x="256" y="336"/>
                      <a:pt x="256" y="336"/>
                    </a:cubicBezTo>
                    <a:cubicBezTo>
                      <a:pt x="257" y="333"/>
                      <a:pt x="257" y="333"/>
                      <a:pt x="257" y="333"/>
                    </a:cubicBezTo>
                    <a:cubicBezTo>
                      <a:pt x="258" y="328"/>
                      <a:pt x="258" y="328"/>
                      <a:pt x="258" y="328"/>
                    </a:cubicBezTo>
                    <a:cubicBezTo>
                      <a:pt x="259" y="324"/>
                      <a:pt x="259" y="324"/>
                      <a:pt x="259" y="324"/>
                    </a:cubicBezTo>
                    <a:cubicBezTo>
                      <a:pt x="260" y="319"/>
                      <a:pt x="260" y="319"/>
                      <a:pt x="260" y="319"/>
                    </a:cubicBezTo>
                    <a:cubicBezTo>
                      <a:pt x="261" y="315"/>
                      <a:pt x="261" y="315"/>
                      <a:pt x="261" y="315"/>
                    </a:cubicBezTo>
                    <a:cubicBezTo>
                      <a:pt x="262" y="310"/>
                      <a:pt x="262" y="310"/>
                      <a:pt x="262" y="310"/>
                    </a:cubicBezTo>
                    <a:cubicBezTo>
                      <a:pt x="263" y="306"/>
                      <a:pt x="263" y="306"/>
                      <a:pt x="263" y="306"/>
                    </a:cubicBezTo>
                    <a:cubicBezTo>
                      <a:pt x="264" y="301"/>
                      <a:pt x="264" y="301"/>
                      <a:pt x="264" y="301"/>
                    </a:cubicBezTo>
                    <a:cubicBezTo>
                      <a:pt x="265" y="297"/>
                      <a:pt x="265" y="297"/>
                      <a:pt x="265" y="297"/>
                    </a:cubicBezTo>
                    <a:cubicBezTo>
                      <a:pt x="266" y="292"/>
                      <a:pt x="266" y="292"/>
                      <a:pt x="266" y="292"/>
                    </a:cubicBezTo>
                    <a:cubicBezTo>
                      <a:pt x="267" y="287"/>
                      <a:pt x="267" y="287"/>
                      <a:pt x="267" y="287"/>
                    </a:cubicBezTo>
                    <a:cubicBezTo>
                      <a:pt x="268" y="282"/>
                      <a:pt x="268" y="282"/>
                      <a:pt x="268" y="282"/>
                    </a:cubicBezTo>
                    <a:cubicBezTo>
                      <a:pt x="269" y="277"/>
                      <a:pt x="269" y="277"/>
                      <a:pt x="269" y="277"/>
                    </a:cubicBezTo>
                    <a:cubicBezTo>
                      <a:pt x="270" y="271"/>
                      <a:pt x="270" y="271"/>
                      <a:pt x="270" y="271"/>
                    </a:cubicBezTo>
                    <a:cubicBezTo>
                      <a:pt x="270" y="266"/>
                      <a:pt x="270" y="266"/>
                      <a:pt x="270" y="266"/>
                    </a:cubicBezTo>
                    <a:cubicBezTo>
                      <a:pt x="271" y="266"/>
                      <a:pt x="271" y="266"/>
                      <a:pt x="271" y="266"/>
                    </a:cubicBezTo>
                    <a:cubicBezTo>
                      <a:pt x="270" y="272"/>
                      <a:pt x="270" y="272"/>
                      <a:pt x="270" y="272"/>
                    </a:cubicBezTo>
                    <a:cubicBezTo>
                      <a:pt x="269" y="279"/>
                      <a:pt x="269" y="279"/>
                      <a:pt x="269" y="279"/>
                    </a:cubicBezTo>
                    <a:cubicBezTo>
                      <a:pt x="268" y="286"/>
                      <a:pt x="268" y="286"/>
                      <a:pt x="268" y="286"/>
                    </a:cubicBezTo>
                    <a:cubicBezTo>
                      <a:pt x="267" y="292"/>
                      <a:pt x="267" y="292"/>
                      <a:pt x="267" y="292"/>
                    </a:cubicBezTo>
                    <a:cubicBezTo>
                      <a:pt x="266" y="297"/>
                      <a:pt x="266" y="297"/>
                      <a:pt x="266" y="297"/>
                    </a:cubicBezTo>
                    <a:cubicBezTo>
                      <a:pt x="265" y="303"/>
                      <a:pt x="265" y="303"/>
                      <a:pt x="265" y="303"/>
                    </a:cubicBezTo>
                    <a:cubicBezTo>
                      <a:pt x="264" y="308"/>
                      <a:pt x="264" y="308"/>
                      <a:pt x="264" y="308"/>
                    </a:cubicBezTo>
                    <a:cubicBezTo>
                      <a:pt x="263" y="314"/>
                      <a:pt x="263" y="314"/>
                      <a:pt x="263" y="314"/>
                    </a:cubicBezTo>
                    <a:cubicBezTo>
                      <a:pt x="262" y="319"/>
                      <a:pt x="262" y="319"/>
                      <a:pt x="262" y="319"/>
                    </a:cubicBezTo>
                    <a:cubicBezTo>
                      <a:pt x="261" y="324"/>
                      <a:pt x="261" y="324"/>
                      <a:pt x="261" y="324"/>
                    </a:cubicBezTo>
                    <a:cubicBezTo>
                      <a:pt x="260" y="329"/>
                      <a:pt x="260" y="329"/>
                      <a:pt x="260" y="329"/>
                    </a:cubicBezTo>
                    <a:cubicBezTo>
                      <a:pt x="259" y="334"/>
                      <a:pt x="259" y="334"/>
                      <a:pt x="259" y="334"/>
                    </a:cubicBezTo>
                    <a:cubicBezTo>
                      <a:pt x="258" y="338"/>
                      <a:pt x="258" y="338"/>
                      <a:pt x="258" y="338"/>
                    </a:cubicBezTo>
                    <a:cubicBezTo>
                      <a:pt x="257" y="343"/>
                      <a:pt x="257" y="343"/>
                      <a:pt x="257" y="343"/>
                    </a:cubicBezTo>
                    <a:cubicBezTo>
                      <a:pt x="256" y="348"/>
                      <a:pt x="256" y="348"/>
                      <a:pt x="256" y="348"/>
                    </a:cubicBezTo>
                    <a:cubicBezTo>
                      <a:pt x="255" y="352"/>
                      <a:pt x="255" y="352"/>
                      <a:pt x="255" y="352"/>
                    </a:cubicBezTo>
                    <a:cubicBezTo>
                      <a:pt x="254" y="357"/>
                      <a:pt x="254" y="357"/>
                      <a:pt x="254" y="357"/>
                    </a:cubicBezTo>
                    <a:cubicBezTo>
                      <a:pt x="253" y="361"/>
                      <a:pt x="253" y="361"/>
                      <a:pt x="253" y="361"/>
                    </a:cubicBezTo>
                    <a:cubicBezTo>
                      <a:pt x="252" y="366"/>
                      <a:pt x="252" y="366"/>
                      <a:pt x="252" y="366"/>
                    </a:cubicBezTo>
                    <a:cubicBezTo>
                      <a:pt x="251" y="370"/>
                      <a:pt x="251" y="370"/>
                      <a:pt x="251" y="370"/>
                    </a:cubicBezTo>
                    <a:cubicBezTo>
                      <a:pt x="250" y="374"/>
                      <a:pt x="250" y="374"/>
                      <a:pt x="250" y="374"/>
                    </a:cubicBezTo>
                    <a:cubicBezTo>
                      <a:pt x="250" y="379"/>
                      <a:pt x="250" y="379"/>
                      <a:pt x="250" y="379"/>
                    </a:cubicBezTo>
                    <a:cubicBezTo>
                      <a:pt x="249" y="383"/>
                      <a:pt x="249" y="383"/>
                      <a:pt x="249" y="383"/>
                    </a:cubicBezTo>
                    <a:cubicBezTo>
                      <a:pt x="248" y="387"/>
                      <a:pt x="248" y="387"/>
                      <a:pt x="248" y="387"/>
                    </a:cubicBezTo>
                    <a:cubicBezTo>
                      <a:pt x="247" y="392"/>
                      <a:pt x="247" y="392"/>
                      <a:pt x="247" y="392"/>
                    </a:cubicBezTo>
                    <a:cubicBezTo>
                      <a:pt x="246" y="396"/>
                      <a:pt x="246" y="396"/>
                      <a:pt x="246" y="396"/>
                    </a:cubicBezTo>
                    <a:cubicBezTo>
                      <a:pt x="245" y="400"/>
                      <a:pt x="245" y="400"/>
                      <a:pt x="245" y="400"/>
                    </a:cubicBezTo>
                    <a:cubicBezTo>
                      <a:pt x="244" y="403"/>
                      <a:pt x="244" y="403"/>
                      <a:pt x="244" y="403"/>
                    </a:cubicBezTo>
                    <a:cubicBezTo>
                      <a:pt x="243" y="408"/>
                      <a:pt x="243" y="408"/>
                      <a:pt x="243" y="408"/>
                    </a:cubicBezTo>
                    <a:cubicBezTo>
                      <a:pt x="242" y="412"/>
                      <a:pt x="242" y="412"/>
                      <a:pt x="242" y="412"/>
                    </a:cubicBezTo>
                    <a:cubicBezTo>
                      <a:pt x="241" y="416"/>
                      <a:pt x="241" y="416"/>
                      <a:pt x="241" y="416"/>
                    </a:cubicBezTo>
                    <a:cubicBezTo>
                      <a:pt x="240" y="420"/>
                      <a:pt x="240" y="420"/>
                      <a:pt x="240" y="420"/>
                    </a:cubicBezTo>
                    <a:cubicBezTo>
                      <a:pt x="239" y="424"/>
                      <a:pt x="239" y="424"/>
                      <a:pt x="239" y="424"/>
                    </a:cubicBezTo>
                    <a:cubicBezTo>
                      <a:pt x="238" y="428"/>
                      <a:pt x="238" y="428"/>
                      <a:pt x="238" y="428"/>
                    </a:cubicBezTo>
                    <a:cubicBezTo>
                      <a:pt x="237" y="432"/>
                      <a:pt x="237" y="432"/>
                      <a:pt x="237" y="432"/>
                    </a:cubicBezTo>
                    <a:cubicBezTo>
                      <a:pt x="236" y="436"/>
                      <a:pt x="236" y="436"/>
                      <a:pt x="236" y="436"/>
                    </a:cubicBezTo>
                    <a:cubicBezTo>
                      <a:pt x="235" y="439"/>
                      <a:pt x="235" y="439"/>
                      <a:pt x="235" y="439"/>
                    </a:cubicBezTo>
                    <a:cubicBezTo>
                      <a:pt x="234" y="443"/>
                      <a:pt x="234" y="443"/>
                      <a:pt x="234" y="443"/>
                    </a:cubicBezTo>
                    <a:cubicBezTo>
                      <a:pt x="233" y="447"/>
                      <a:pt x="233" y="447"/>
                      <a:pt x="233" y="447"/>
                    </a:cubicBezTo>
                    <a:cubicBezTo>
                      <a:pt x="233" y="455"/>
                      <a:pt x="233" y="455"/>
                      <a:pt x="233" y="455"/>
                    </a:cubicBezTo>
                    <a:cubicBezTo>
                      <a:pt x="234" y="457"/>
                      <a:pt x="234" y="457"/>
                      <a:pt x="234" y="457"/>
                    </a:cubicBezTo>
                    <a:cubicBezTo>
                      <a:pt x="235" y="458"/>
                      <a:pt x="235" y="458"/>
                      <a:pt x="235" y="458"/>
                    </a:cubicBezTo>
                    <a:cubicBezTo>
                      <a:pt x="240" y="458"/>
                      <a:pt x="240" y="458"/>
                      <a:pt x="240" y="458"/>
                    </a:cubicBezTo>
                    <a:cubicBezTo>
                      <a:pt x="239" y="456"/>
                      <a:pt x="236" y="454"/>
                      <a:pt x="236" y="452"/>
                    </a:cubicBezTo>
                    <a:cubicBezTo>
                      <a:pt x="236" y="439"/>
                      <a:pt x="248" y="405"/>
                      <a:pt x="250" y="390"/>
                    </a:cubicBezTo>
                    <a:cubicBezTo>
                      <a:pt x="252" y="381"/>
                      <a:pt x="255" y="368"/>
                      <a:pt x="257" y="359"/>
                    </a:cubicBezTo>
                    <a:cubicBezTo>
                      <a:pt x="259" y="352"/>
                      <a:pt x="263" y="335"/>
                      <a:pt x="264" y="327"/>
                    </a:cubicBezTo>
                    <a:cubicBezTo>
                      <a:pt x="265" y="317"/>
                      <a:pt x="268" y="305"/>
                      <a:pt x="270" y="295"/>
                    </a:cubicBezTo>
                    <a:cubicBezTo>
                      <a:pt x="272" y="284"/>
                      <a:pt x="273" y="273"/>
                      <a:pt x="275" y="262"/>
                    </a:cubicBezTo>
                    <a:cubicBezTo>
                      <a:pt x="276" y="255"/>
                      <a:pt x="281" y="196"/>
                      <a:pt x="277" y="191"/>
                    </a:cubicBezTo>
                    <a:cubicBezTo>
                      <a:pt x="268" y="260"/>
                      <a:pt x="268" y="260"/>
                      <a:pt x="268" y="260"/>
                    </a:cubicBezTo>
                    <a:cubicBezTo>
                      <a:pt x="267" y="273"/>
                      <a:pt x="261" y="298"/>
                      <a:pt x="259" y="310"/>
                    </a:cubicBezTo>
                    <a:cubicBezTo>
                      <a:pt x="255" y="327"/>
                      <a:pt x="251" y="343"/>
                      <a:pt x="247" y="359"/>
                    </a:cubicBezTo>
                    <a:cubicBezTo>
                      <a:pt x="240" y="392"/>
                      <a:pt x="229" y="422"/>
                      <a:pt x="222" y="453"/>
                    </a:cubicBezTo>
                    <a:cubicBezTo>
                      <a:pt x="213" y="454"/>
                      <a:pt x="213" y="454"/>
                      <a:pt x="213" y="454"/>
                    </a:cubicBezTo>
                    <a:cubicBezTo>
                      <a:pt x="211" y="454"/>
                      <a:pt x="211" y="453"/>
                      <a:pt x="208" y="453"/>
                    </a:cubicBezTo>
                    <a:cubicBezTo>
                      <a:pt x="208" y="450"/>
                      <a:pt x="208" y="451"/>
                      <a:pt x="208" y="449"/>
                    </a:cubicBezTo>
                    <a:cubicBezTo>
                      <a:pt x="208" y="446"/>
                      <a:pt x="219" y="407"/>
                      <a:pt x="221" y="403"/>
                    </a:cubicBezTo>
                    <a:cubicBezTo>
                      <a:pt x="226" y="390"/>
                      <a:pt x="231" y="368"/>
                      <a:pt x="234" y="355"/>
                    </a:cubicBezTo>
                    <a:cubicBezTo>
                      <a:pt x="237" y="343"/>
                      <a:pt x="258" y="261"/>
                      <a:pt x="252" y="253"/>
                    </a:cubicBezTo>
                    <a:cubicBezTo>
                      <a:pt x="252" y="255"/>
                      <a:pt x="252" y="255"/>
                      <a:pt x="252" y="255"/>
                    </a:cubicBezTo>
                    <a:cubicBezTo>
                      <a:pt x="252" y="270"/>
                      <a:pt x="230" y="338"/>
                      <a:pt x="225" y="355"/>
                    </a:cubicBezTo>
                    <a:cubicBezTo>
                      <a:pt x="219" y="370"/>
                      <a:pt x="214" y="387"/>
                      <a:pt x="209" y="403"/>
                    </a:cubicBezTo>
                    <a:cubicBezTo>
                      <a:pt x="206" y="412"/>
                      <a:pt x="193" y="444"/>
                      <a:pt x="192" y="450"/>
                    </a:cubicBezTo>
                    <a:cubicBezTo>
                      <a:pt x="189" y="451"/>
                      <a:pt x="189" y="452"/>
                      <a:pt x="186" y="452"/>
                    </a:cubicBezTo>
                    <a:cubicBezTo>
                      <a:pt x="181" y="452"/>
                      <a:pt x="181" y="452"/>
                      <a:pt x="181" y="452"/>
                    </a:cubicBezTo>
                    <a:cubicBezTo>
                      <a:pt x="178" y="452"/>
                      <a:pt x="175" y="448"/>
                      <a:pt x="175" y="445"/>
                    </a:cubicBezTo>
                    <a:cubicBezTo>
                      <a:pt x="175" y="441"/>
                      <a:pt x="190" y="410"/>
                      <a:pt x="192" y="403"/>
                    </a:cubicBezTo>
                    <a:cubicBezTo>
                      <a:pt x="196" y="391"/>
                      <a:pt x="203" y="376"/>
                      <a:pt x="208" y="362"/>
                    </a:cubicBezTo>
                    <a:cubicBezTo>
                      <a:pt x="213" y="348"/>
                      <a:pt x="219" y="332"/>
                      <a:pt x="222" y="318"/>
                    </a:cubicBezTo>
                    <a:cubicBezTo>
                      <a:pt x="222" y="314"/>
                      <a:pt x="232" y="272"/>
                      <a:pt x="232" y="271"/>
                    </a:cubicBezTo>
                    <a:cubicBezTo>
                      <a:pt x="233" y="259"/>
                      <a:pt x="233" y="259"/>
                      <a:pt x="233" y="259"/>
                    </a:cubicBezTo>
                    <a:cubicBezTo>
                      <a:pt x="209" y="326"/>
                      <a:pt x="209" y="326"/>
                      <a:pt x="209" y="326"/>
                    </a:cubicBezTo>
                    <a:cubicBezTo>
                      <a:pt x="209" y="331"/>
                      <a:pt x="188" y="382"/>
                      <a:pt x="185" y="388"/>
                    </a:cubicBezTo>
                    <a:cubicBezTo>
                      <a:pt x="180" y="398"/>
                      <a:pt x="177" y="410"/>
                      <a:pt x="172" y="419"/>
                    </a:cubicBezTo>
                    <a:cubicBezTo>
                      <a:pt x="170" y="424"/>
                      <a:pt x="168" y="429"/>
                      <a:pt x="166" y="434"/>
                    </a:cubicBezTo>
                    <a:cubicBezTo>
                      <a:pt x="163" y="441"/>
                      <a:pt x="163" y="443"/>
                      <a:pt x="153" y="443"/>
                    </a:cubicBezTo>
                    <a:cubicBezTo>
                      <a:pt x="152" y="443"/>
                      <a:pt x="149" y="439"/>
                      <a:pt x="148" y="438"/>
                    </a:cubicBezTo>
                    <a:cubicBezTo>
                      <a:pt x="150" y="431"/>
                      <a:pt x="159" y="412"/>
                      <a:pt x="162" y="405"/>
                    </a:cubicBezTo>
                    <a:cubicBezTo>
                      <a:pt x="168" y="395"/>
                      <a:pt x="171" y="383"/>
                      <a:pt x="176" y="372"/>
                    </a:cubicBezTo>
                    <a:cubicBezTo>
                      <a:pt x="181" y="362"/>
                      <a:pt x="198" y="308"/>
                      <a:pt x="201" y="304"/>
                    </a:cubicBezTo>
                    <a:cubicBezTo>
                      <a:pt x="209" y="274"/>
                      <a:pt x="209" y="274"/>
                      <a:pt x="209" y="274"/>
                    </a:cubicBezTo>
                    <a:cubicBezTo>
                      <a:pt x="208" y="274"/>
                      <a:pt x="208" y="274"/>
                      <a:pt x="208" y="274"/>
                    </a:cubicBezTo>
                    <a:cubicBezTo>
                      <a:pt x="205" y="282"/>
                      <a:pt x="205" y="282"/>
                      <a:pt x="205" y="282"/>
                    </a:cubicBezTo>
                    <a:cubicBezTo>
                      <a:pt x="201" y="297"/>
                      <a:pt x="192" y="310"/>
                      <a:pt x="188" y="323"/>
                    </a:cubicBezTo>
                    <a:cubicBezTo>
                      <a:pt x="183" y="336"/>
                      <a:pt x="176" y="350"/>
                      <a:pt x="170" y="363"/>
                    </a:cubicBezTo>
                    <a:cubicBezTo>
                      <a:pt x="164" y="376"/>
                      <a:pt x="158" y="389"/>
                      <a:pt x="151" y="401"/>
                    </a:cubicBezTo>
                    <a:cubicBezTo>
                      <a:pt x="147" y="408"/>
                      <a:pt x="145" y="414"/>
                      <a:pt x="141" y="420"/>
                    </a:cubicBezTo>
                    <a:cubicBezTo>
                      <a:pt x="138" y="425"/>
                      <a:pt x="135" y="436"/>
                      <a:pt x="128" y="436"/>
                    </a:cubicBezTo>
                    <a:cubicBezTo>
                      <a:pt x="127" y="436"/>
                      <a:pt x="127" y="436"/>
                      <a:pt x="127" y="436"/>
                    </a:cubicBezTo>
                    <a:cubicBezTo>
                      <a:pt x="125" y="436"/>
                      <a:pt x="121" y="433"/>
                      <a:pt x="121" y="430"/>
                    </a:cubicBezTo>
                    <a:cubicBezTo>
                      <a:pt x="121" y="427"/>
                      <a:pt x="150" y="369"/>
                      <a:pt x="153" y="362"/>
                    </a:cubicBezTo>
                    <a:cubicBezTo>
                      <a:pt x="157" y="354"/>
                      <a:pt x="184" y="295"/>
                      <a:pt x="182" y="291"/>
                    </a:cubicBezTo>
                    <a:cubicBezTo>
                      <a:pt x="170" y="313"/>
                      <a:pt x="170" y="313"/>
                      <a:pt x="170" y="313"/>
                    </a:cubicBezTo>
                    <a:cubicBezTo>
                      <a:pt x="142" y="365"/>
                      <a:pt x="142" y="365"/>
                      <a:pt x="142" y="365"/>
                    </a:cubicBezTo>
                    <a:cubicBezTo>
                      <a:pt x="140" y="370"/>
                      <a:pt x="127" y="391"/>
                      <a:pt x="124" y="396"/>
                    </a:cubicBezTo>
                    <a:cubicBezTo>
                      <a:pt x="119" y="404"/>
                      <a:pt x="112" y="423"/>
                      <a:pt x="102" y="423"/>
                    </a:cubicBezTo>
                    <a:cubicBezTo>
                      <a:pt x="101" y="423"/>
                      <a:pt x="101" y="423"/>
                      <a:pt x="101" y="423"/>
                    </a:cubicBezTo>
                    <a:cubicBezTo>
                      <a:pt x="98" y="423"/>
                      <a:pt x="96" y="420"/>
                      <a:pt x="96" y="418"/>
                    </a:cubicBezTo>
                    <a:cubicBezTo>
                      <a:pt x="96" y="417"/>
                      <a:pt x="96" y="417"/>
                      <a:pt x="96" y="417"/>
                    </a:cubicBezTo>
                    <a:cubicBezTo>
                      <a:pt x="96" y="415"/>
                      <a:pt x="125" y="366"/>
                      <a:pt x="128" y="362"/>
                    </a:cubicBezTo>
                    <a:cubicBezTo>
                      <a:pt x="157" y="310"/>
                      <a:pt x="157" y="310"/>
                      <a:pt x="157" y="310"/>
                    </a:cubicBezTo>
                    <a:cubicBezTo>
                      <a:pt x="161" y="301"/>
                      <a:pt x="161" y="301"/>
                      <a:pt x="161" y="301"/>
                    </a:cubicBezTo>
                    <a:cubicBezTo>
                      <a:pt x="160" y="301"/>
                      <a:pt x="126" y="351"/>
                      <a:pt x="122" y="357"/>
                    </a:cubicBezTo>
                    <a:cubicBezTo>
                      <a:pt x="118" y="363"/>
                      <a:pt x="84" y="409"/>
                      <a:pt x="81" y="409"/>
                    </a:cubicBezTo>
                    <a:cubicBezTo>
                      <a:pt x="76" y="409"/>
                      <a:pt x="76" y="409"/>
                      <a:pt x="76" y="409"/>
                    </a:cubicBezTo>
                    <a:cubicBezTo>
                      <a:pt x="74" y="409"/>
                      <a:pt x="72" y="407"/>
                      <a:pt x="72" y="405"/>
                    </a:cubicBezTo>
                    <a:cubicBezTo>
                      <a:pt x="72" y="403"/>
                      <a:pt x="72" y="403"/>
                      <a:pt x="72" y="403"/>
                    </a:cubicBezTo>
                    <a:cubicBezTo>
                      <a:pt x="72" y="399"/>
                      <a:pt x="106" y="353"/>
                      <a:pt x="111" y="345"/>
                    </a:cubicBezTo>
                    <a:cubicBezTo>
                      <a:pt x="117" y="335"/>
                      <a:pt x="123" y="326"/>
                      <a:pt x="130" y="316"/>
                    </a:cubicBezTo>
                    <a:cubicBezTo>
                      <a:pt x="134" y="309"/>
                      <a:pt x="144" y="292"/>
                      <a:pt x="148" y="287"/>
                    </a:cubicBezTo>
                    <a:cubicBezTo>
                      <a:pt x="163" y="262"/>
                      <a:pt x="163" y="262"/>
                      <a:pt x="163" y="262"/>
                    </a:cubicBezTo>
                    <a:cubicBezTo>
                      <a:pt x="162" y="261"/>
                      <a:pt x="162" y="261"/>
                      <a:pt x="162" y="261"/>
                    </a:cubicBezTo>
                    <a:cubicBezTo>
                      <a:pt x="152" y="277"/>
                      <a:pt x="152" y="277"/>
                      <a:pt x="152" y="277"/>
                    </a:cubicBezTo>
                    <a:cubicBezTo>
                      <a:pt x="137" y="298"/>
                      <a:pt x="122" y="318"/>
                      <a:pt x="106" y="339"/>
                    </a:cubicBezTo>
                    <a:cubicBezTo>
                      <a:pt x="98" y="349"/>
                      <a:pt x="63" y="392"/>
                      <a:pt x="56" y="397"/>
                    </a:cubicBezTo>
                    <a:cubicBezTo>
                      <a:pt x="52" y="396"/>
                      <a:pt x="46" y="395"/>
                      <a:pt x="46" y="391"/>
                    </a:cubicBezTo>
                    <a:cubicBezTo>
                      <a:pt x="46" y="388"/>
                      <a:pt x="46" y="388"/>
                      <a:pt x="46" y="388"/>
                    </a:cubicBezTo>
                    <a:cubicBezTo>
                      <a:pt x="46" y="385"/>
                      <a:pt x="142" y="274"/>
                      <a:pt x="144" y="260"/>
                    </a:cubicBezTo>
                    <a:cubicBezTo>
                      <a:pt x="141" y="261"/>
                      <a:pt x="121" y="286"/>
                      <a:pt x="117" y="291"/>
                    </a:cubicBezTo>
                    <a:cubicBezTo>
                      <a:pt x="111" y="300"/>
                      <a:pt x="99" y="314"/>
                      <a:pt x="91" y="322"/>
                    </a:cubicBezTo>
                    <a:cubicBezTo>
                      <a:pt x="86" y="326"/>
                      <a:pt x="35" y="379"/>
                      <a:pt x="35" y="380"/>
                    </a:cubicBezTo>
                    <a:cubicBezTo>
                      <a:pt x="28" y="380"/>
                      <a:pt x="24" y="377"/>
                      <a:pt x="24" y="371"/>
                    </a:cubicBezTo>
                    <a:cubicBezTo>
                      <a:pt x="24" y="370"/>
                      <a:pt x="24" y="370"/>
                      <a:pt x="24" y="370"/>
                    </a:cubicBezTo>
                    <a:cubicBezTo>
                      <a:pt x="24" y="367"/>
                      <a:pt x="76" y="318"/>
                      <a:pt x="82" y="311"/>
                    </a:cubicBezTo>
                    <a:cubicBezTo>
                      <a:pt x="90" y="301"/>
                      <a:pt x="101" y="291"/>
                      <a:pt x="109" y="281"/>
                    </a:cubicBezTo>
                    <a:cubicBezTo>
                      <a:pt x="116" y="272"/>
                      <a:pt x="128" y="257"/>
                      <a:pt x="135" y="249"/>
                    </a:cubicBezTo>
                    <a:cubicBezTo>
                      <a:pt x="138" y="243"/>
                      <a:pt x="138" y="243"/>
                      <a:pt x="138" y="243"/>
                    </a:cubicBezTo>
                    <a:cubicBezTo>
                      <a:pt x="136" y="244"/>
                      <a:pt x="136" y="244"/>
                      <a:pt x="136" y="244"/>
                    </a:cubicBezTo>
                    <a:cubicBezTo>
                      <a:pt x="130" y="252"/>
                      <a:pt x="114" y="269"/>
                      <a:pt x="107" y="277"/>
                    </a:cubicBezTo>
                    <a:cubicBezTo>
                      <a:pt x="97" y="287"/>
                      <a:pt x="88" y="298"/>
                      <a:pt x="77" y="308"/>
                    </a:cubicBezTo>
                    <a:cubicBezTo>
                      <a:pt x="55" y="329"/>
                      <a:pt x="39" y="348"/>
                      <a:pt x="12" y="365"/>
                    </a:cubicBezTo>
                    <a:cubicBezTo>
                      <a:pt x="9" y="364"/>
                      <a:pt x="4" y="361"/>
                      <a:pt x="4" y="358"/>
                    </a:cubicBezTo>
                    <a:cubicBezTo>
                      <a:pt x="4" y="354"/>
                      <a:pt x="4" y="354"/>
                      <a:pt x="4" y="354"/>
                    </a:cubicBezTo>
                    <a:cubicBezTo>
                      <a:pt x="4" y="352"/>
                      <a:pt x="35" y="329"/>
                      <a:pt x="39" y="325"/>
                    </a:cubicBezTo>
                    <a:cubicBezTo>
                      <a:pt x="50" y="315"/>
                      <a:pt x="62" y="306"/>
                      <a:pt x="72" y="295"/>
                    </a:cubicBezTo>
                    <a:cubicBezTo>
                      <a:pt x="82" y="284"/>
                      <a:pt x="93" y="273"/>
                      <a:pt x="103" y="262"/>
                    </a:cubicBezTo>
                    <a:cubicBezTo>
                      <a:pt x="112" y="251"/>
                      <a:pt x="121" y="236"/>
                      <a:pt x="130" y="227"/>
                    </a:cubicBezTo>
                    <a:cubicBezTo>
                      <a:pt x="141" y="211"/>
                      <a:pt x="150" y="195"/>
                      <a:pt x="160" y="179"/>
                    </a:cubicBezTo>
                    <a:cubicBezTo>
                      <a:pt x="169" y="165"/>
                      <a:pt x="177" y="144"/>
                      <a:pt x="185" y="128"/>
                    </a:cubicBezTo>
                    <a:cubicBezTo>
                      <a:pt x="194" y="106"/>
                      <a:pt x="216" y="35"/>
                      <a:pt x="216" y="7"/>
                    </a:cubicBezTo>
                    <a:cubicBezTo>
                      <a:pt x="223" y="7"/>
                      <a:pt x="230" y="12"/>
                      <a:pt x="241" y="12"/>
                    </a:cubicBezTo>
                    <a:cubicBezTo>
                      <a:pt x="244" y="12"/>
                      <a:pt x="244" y="12"/>
                      <a:pt x="244" y="12"/>
                    </a:cubicBezTo>
                    <a:cubicBezTo>
                      <a:pt x="260" y="12"/>
                      <a:pt x="265" y="5"/>
                      <a:pt x="275" y="3"/>
                    </a:cubicBezTo>
                    <a:cubicBezTo>
                      <a:pt x="275" y="10"/>
                      <a:pt x="282" y="36"/>
                      <a:pt x="283" y="46"/>
                    </a:cubicBezTo>
                    <a:cubicBezTo>
                      <a:pt x="286" y="59"/>
                      <a:pt x="290" y="79"/>
                      <a:pt x="290" y="92"/>
                    </a:cubicBezTo>
                    <a:cubicBezTo>
                      <a:pt x="290" y="107"/>
                      <a:pt x="294" y="123"/>
                      <a:pt x="293" y="139"/>
                    </a:cubicBezTo>
                    <a:cubicBezTo>
                      <a:pt x="293" y="157"/>
                      <a:pt x="293" y="174"/>
                      <a:pt x="293" y="191"/>
                    </a:cubicBezTo>
                    <a:cubicBezTo>
                      <a:pt x="293" y="210"/>
                      <a:pt x="291" y="245"/>
                      <a:pt x="288" y="263"/>
                    </a:cubicBezTo>
                    <a:cubicBezTo>
                      <a:pt x="284" y="286"/>
                      <a:pt x="284" y="308"/>
                      <a:pt x="279" y="331"/>
                    </a:cubicBezTo>
                    <a:cubicBezTo>
                      <a:pt x="273" y="352"/>
                      <a:pt x="271" y="374"/>
                      <a:pt x="266" y="395"/>
                    </a:cubicBezTo>
                    <a:cubicBezTo>
                      <a:pt x="260" y="415"/>
                      <a:pt x="255" y="436"/>
                      <a:pt x="250" y="457"/>
                    </a:cubicBezTo>
                    <a:cubicBezTo>
                      <a:pt x="248" y="458"/>
                      <a:pt x="248" y="458"/>
                      <a:pt x="248" y="458"/>
                    </a:cubicBezTo>
                    <a:cubicBezTo>
                      <a:pt x="253" y="458"/>
                      <a:pt x="253" y="458"/>
                      <a:pt x="253" y="458"/>
                    </a:cubicBezTo>
                    <a:cubicBezTo>
                      <a:pt x="254" y="455"/>
                      <a:pt x="254" y="455"/>
                      <a:pt x="254" y="455"/>
                    </a:cubicBezTo>
                    <a:cubicBezTo>
                      <a:pt x="255" y="451"/>
                      <a:pt x="255" y="451"/>
                      <a:pt x="255" y="451"/>
                    </a:cubicBezTo>
                    <a:cubicBezTo>
                      <a:pt x="256" y="447"/>
                      <a:pt x="256" y="447"/>
                      <a:pt x="256" y="447"/>
                    </a:cubicBezTo>
                    <a:cubicBezTo>
                      <a:pt x="257" y="444"/>
                      <a:pt x="257" y="444"/>
                      <a:pt x="257" y="444"/>
                    </a:cubicBezTo>
                    <a:cubicBezTo>
                      <a:pt x="258" y="440"/>
                      <a:pt x="258" y="440"/>
                      <a:pt x="258" y="440"/>
                    </a:cubicBezTo>
                    <a:cubicBezTo>
                      <a:pt x="259" y="436"/>
                      <a:pt x="259" y="436"/>
                      <a:pt x="259" y="436"/>
                    </a:cubicBezTo>
                    <a:cubicBezTo>
                      <a:pt x="260" y="433"/>
                      <a:pt x="260" y="433"/>
                      <a:pt x="260" y="433"/>
                    </a:cubicBezTo>
                    <a:cubicBezTo>
                      <a:pt x="261" y="429"/>
                      <a:pt x="261" y="429"/>
                      <a:pt x="261" y="429"/>
                    </a:cubicBezTo>
                    <a:cubicBezTo>
                      <a:pt x="262" y="425"/>
                      <a:pt x="262" y="425"/>
                      <a:pt x="262" y="425"/>
                    </a:cubicBezTo>
                    <a:cubicBezTo>
                      <a:pt x="263" y="422"/>
                      <a:pt x="263" y="422"/>
                      <a:pt x="263" y="422"/>
                    </a:cubicBezTo>
                    <a:cubicBezTo>
                      <a:pt x="264" y="417"/>
                      <a:pt x="264" y="417"/>
                      <a:pt x="264" y="417"/>
                    </a:cubicBezTo>
                    <a:cubicBezTo>
                      <a:pt x="265" y="414"/>
                      <a:pt x="265" y="414"/>
                      <a:pt x="265" y="414"/>
                    </a:cubicBezTo>
                    <a:cubicBezTo>
                      <a:pt x="266" y="409"/>
                      <a:pt x="266" y="409"/>
                      <a:pt x="266" y="409"/>
                    </a:cubicBezTo>
                    <a:cubicBezTo>
                      <a:pt x="267" y="405"/>
                      <a:pt x="267" y="405"/>
                      <a:pt x="267" y="405"/>
                    </a:cubicBezTo>
                    <a:cubicBezTo>
                      <a:pt x="268" y="401"/>
                      <a:pt x="268" y="401"/>
                      <a:pt x="268" y="401"/>
                    </a:cubicBezTo>
                    <a:cubicBezTo>
                      <a:pt x="269" y="397"/>
                      <a:pt x="269" y="397"/>
                      <a:pt x="269" y="397"/>
                    </a:cubicBezTo>
                    <a:cubicBezTo>
                      <a:pt x="270" y="392"/>
                      <a:pt x="270" y="392"/>
                      <a:pt x="270" y="392"/>
                    </a:cubicBezTo>
                    <a:cubicBezTo>
                      <a:pt x="271" y="389"/>
                      <a:pt x="271" y="389"/>
                      <a:pt x="271" y="389"/>
                    </a:cubicBezTo>
                    <a:cubicBezTo>
                      <a:pt x="271" y="384"/>
                      <a:pt x="271" y="384"/>
                      <a:pt x="271" y="384"/>
                    </a:cubicBezTo>
                    <a:cubicBezTo>
                      <a:pt x="272" y="380"/>
                      <a:pt x="272" y="380"/>
                      <a:pt x="272" y="380"/>
                    </a:cubicBezTo>
                    <a:cubicBezTo>
                      <a:pt x="273" y="375"/>
                      <a:pt x="273" y="375"/>
                      <a:pt x="273" y="375"/>
                    </a:cubicBezTo>
                    <a:cubicBezTo>
                      <a:pt x="274" y="370"/>
                      <a:pt x="274" y="370"/>
                      <a:pt x="274" y="370"/>
                    </a:cubicBezTo>
                    <a:cubicBezTo>
                      <a:pt x="275" y="366"/>
                      <a:pt x="275" y="366"/>
                      <a:pt x="275" y="366"/>
                    </a:cubicBezTo>
                    <a:cubicBezTo>
                      <a:pt x="276" y="361"/>
                      <a:pt x="276" y="361"/>
                      <a:pt x="276" y="361"/>
                    </a:cubicBezTo>
                    <a:cubicBezTo>
                      <a:pt x="277" y="356"/>
                      <a:pt x="277" y="356"/>
                      <a:pt x="277" y="356"/>
                    </a:cubicBezTo>
                    <a:cubicBezTo>
                      <a:pt x="278" y="352"/>
                      <a:pt x="278" y="352"/>
                      <a:pt x="278" y="352"/>
                    </a:cubicBezTo>
                    <a:cubicBezTo>
                      <a:pt x="279" y="347"/>
                      <a:pt x="279" y="347"/>
                      <a:pt x="279" y="347"/>
                    </a:cubicBezTo>
                    <a:cubicBezTo>
                      <a:pt x="280" y="342"/>
                      <a:pt x="280" y="342"/>
                      <a:pt x="280" y="342"/>
                    </a:cubicBezTo>
                    <a:cubicBezTo>
                      <a:pt x="281" y="337"/>
                      <a:pt x="281" y="337"/>
                      <a:pt x="281" y="337"/>
                    </a:cubicBezTo>
                    <a:cubicBezTo>
                      <a:pt x="282" y="331"/>
                      <a:pt x="282" y="331"/>
                      <a:pt x="282" y="331"/>
                    </a:cubicBezTo>
                    <a:cubicBezTo>
                      <a:pt x="283" y="326"/>
                      <a:pt x="283" y="326"/>
                      <a:pt x="283" y="326"/>
                    </a:cubicBezTo>
                    <a:cubicBezTo>
                      <a:pt x="284" y="320"/>
                      <a:pt x="284" y="320"/>
                      <a:pt x="284" y="320"/>
                    </a:cubicBezTo>
                    <a:cubicBezTo>
                      <a:pt x="285" y="314"/>
                      <a:pt x="285" y="314"/>
                      <a:pt x="285" y="314"/>
                    </a:cubicBezTo>
                    <a:cubicBezTo>
                      <a:pt x="286" y="308"/>
                      <a:pt x="286" y="308"/>
                      <a:pt x="286" y="308"/>
                    </a:cubicBezTo>
                    <a:cubicBezTo>
                      <a:pt x="287" y="302"/>
                      <a:pt x="287" y="302"/>
                      <a:pt x="287" y="302"/>
                    </a:cubicBezTo>
                    <a:cubicBezTo>
                      <a:pt x="288" y="295"/>
                      <a:pt x="288" y="295"/>
                      <a:pt x="288" y="295"/>
                    </a:cubicBezTo>
                    <a:cubicBezTo>
                      <a:pt x="289" y="288"/>
                      <a:pt x="289" y="288"/>
                      <a:pt x="289" y="288"/>
                    </a:cubicBezTo>
                    <a:cubicBezTo>
                      <a:pt x="290" y="281"/>
                      <a:pt x="290" y="281"/>
                      <a:pt x="290" y="281"/>
                    </a:cubicBezTo>
                    <a:cubicBezTo>
                      <a:pt x="291" y="272"/>
                      <a:pt x="291" y="272"/>
                      <a:pt x="291" y="272"/>
                    </a:cubicBezTo>
                    <a:cubicBezTo>
                      <a:pt x="292" y="265"/>
                      <a:pt x="292" y="265"/>
                      <a:pt x="292" y="265"/>
                    </a:cubicBezTo>
                    <a:cubicBezTo>
                      <a:pt x="292" y="255"/>
                      <a:pt x="292" y="255"/>
                      <a:pt x="292" y="255"/>
                    </a:cubicBezTo>
                    <a:cubicBezTo>
                      <a:pt x="293" y="247"/>
                      <a:pt x="293" y="247"/>
                      <a:pt x="293" y="247"/>
                    </a:cubicBezTo>
                    <a:cubicBezTo>
                      <a:pt x="294" y="234"/>
                      <a:pt x="294" y="234"/>
                      <a:pt x="294" y="234"/>
                    </a:cubicBezTo>
                    <a:cubicBezTo>
                      <a:pt x="295" y="222"/>
                      <a:pt x="295" y="222"/>
                      <a:pt x="295" y="222"/>
                    </a:cubicBezTo>
                    <a:cubicBezTo>
                      <a:pt x="296" y="203"/>
                      <a:pt x="296" y="203"/>
                      <a:pt x="296" y="203"/>
                    </a:cubicBezTo>
                    <a:cubicBezTo>
                      <a:pt x="296" y="134"/>
                      <a:pt x="296" y="134"/>
                      <a:pt x="296" y="134"/>
                    </a:cubicBezTo>
                    <a:cubicBezTo>
                      <a:pt x="295" y="116"/>
                      <a:pt x="295" y="116"/>
                      <a:pt x="295" y="116"/>
                    </a:cubicBezTo>
                    <a:cubicBezTo>
                      <a:pt x="294" y="105"/>
                      <a:pt x="294" y="105"/>
                      <a:pt x="294" y="105"/>
                    </a:cubicBezTo>
                    <a:cubicBezTo>
                      <a:pt x="293" y="93"/>
                      <a:pt x="293" y="93"/>
                      <a:pt x="293" y="93"/>
                    </a:cubicBezTo>
                    <a:cubicBezTo>
                      <a:pt x="292" y="85"/>
                      <a:pt x="292" y="85"/>
                      <a:pt x="292" y="85"/>
                    </a:cubicBezTo>
                    <a:cubicBezTo>
                      <a:pt x="292" y="76"/>
                      <a:pt x="292" y="76"/>
                      <a:pt x="292" y="76"/>
                    </a:cubicBezTo>
                    <a:cubicBezTo>
                      <a:pt x="291" y="69"/>
                      <a:pt x="291" y="69"/>
                      <a:pt x="291" y="69"/>
                    </a:cubicBezTo>
                    <a:cubicBezTo>
                      <a:pt x="290" y="62"/>
                      <a:pt x="290" y="62"/>
                      <a:pt x="290" y="62"/>
                    </a:cubicBezTo>
                    <a:cubicBezTo>
                      <a:pt x="289" y="55"/>
                      <a:pt x="289" y="55"/>
                      <a:pt x="289" y="55"/>
                    </a:cubicBezTo>
                    <a:cubicBezTo>
                      <a:pt x="288" y="49"/>
                      <a:pt x="288" y="49"/>
                      <a:pt x="288" y="49"/>
                    </a:cubicBezTo>
                    <a:cubicBezTo>
                      <a:pt x="287" y="43"/>
                      <a:pt x="287" y="43"/>
                      <a:pt x="287" y="43"/>
                    </a:cubicBezTo>
                    <a:cubicBezTo>
                      <a:pt x="286" y="38"/>
                      <a:pt x="286" y="38"/>
                      <a:pt x="286" y="38"/>
                    </a:cubicBezTo>
                    <a:cubicBezTo>
                      <a:pt x="285" y="33"/>
                      <a:pt x="285" y="33"/>
                      <a:pt x="285" y="33"/>
                    </a:cubicBezTo>
                    <a:cubicBezTo>
                      <a:pt x="284" y="28"/>
                      <a:pt x="284" y="28"/>
                      <a:pt x="284" y="28"/>
                    </a:cubicBezTo>
                    <a:cubicBezTo>
                      <a:pt x="283" y="23"/>
                      <a:pt x="283" y="23"/>
                      <a:pt x="283" y="23"/>
                    </a:cubicBezTo>
                    <a:cubicBezTo>
                      <a:pt x="282" y="19"/>
                      <a:pt x="282" y="19"/>
                      <a:pt x="282" y="19"/>
                    </a:cubicBezTo>
                    <a:cubicBezTo>
                      <a:pt x="281" y="14"/>
                      <a:pt x="281" y="14"/>
                      <a:pt x="281" y="14"/>
                    </a:cubicBezTo>
                    <a:cubicBezTo>
                      <a:pt x="280" y="9"/>
                      <a:pt x="280" y="9"/>
                      <a:pt x="280" y="9"/>
                    </a:cubicBezTo>
                    <a:cubicBezTo>
                      <a:pt x="279" y="6"/>
                      <a:pt x="279" y="6"/>
                      <a:pt x="279" y="6"/>
                    </a:cubicBezTo>
                    <a:cubicBezTo>
                      <a:pt x="278" y="2"/>
                      <a:pt x="278" y="2"/>
                      <a:pt x="278" y="2"/>
                    </a:cubicBezTo>
                    <a:cubicBezTo>
                      <a:pt x="277" y="1"/>
                      <a:pt x="277" y="1"/>
                      <a:pt x="277" y="1"/>
                    </a:cubicBezTo>
                    <a:cubicBezTo>
                      <a:pt x="276" y="0"/>
                      <a:pt x="276" y="0"/>
                      <a:pt x="276" y="0"/>
                    </a:cubicBezTo>
                    <a:cubicBezTo>
                      <a:pt x="272" y="0"/>
                      <a:pt x="272" y="0"/>
                      <a:pt x="272" y="0"/>
                    </a:cubicBezTo>
                    <a:lnTo>
                      <a:pt x="27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79" name="Freeform 18"/>
              <p:cNvSpPr/>
              <p:nvPr/>
            </p:nvSpPr>
            <p:spPr bwMode="auto">
              <a:xfrm>
                <a:off x="6076234" y="4090530"/>
                <a:ext cx="188693" cy="213522"/>
              </a:xfrm>
              <a:custGeom>
                <a:avLst/>
                <a:gdLst>
                  <a:gd name="T0" fmla="*/ 11793 w 160"/>
                  <a:gd name="T1" fmla="*/ 30672 h 181"/>
                  <a:gd name="T2" fmla="*/ 18869 w 160"/>
                  <a:gd name="T3" fmla="*/ 23594 h 181"/>
                  <a:gd name="T4" fmla="*/ 29483 w 160"/>
                  <a:gd name="T5" fmla="*/ 33031 h 181"/>
                  <a:gd name="T6" fmla="*/ 10614 w 160"/>
                  <a:gd name="T7" fmla="*/ 62523 h 181"/>
                  <a:gd name="T8" fmla="*/ 34201 w 160"/>
                  <a:gd name="T9" fmla="*/ 82578 h 181"/>
                  <a:gd name="T10" fmla="*/ 28304 w 160"/>
                  <a:gd name="T11" fmla="*/ 88476 h 181"/>
                  <a:gd name="T12" fmla="*/ 9435 w 160"/>
                  <a:gd name="T13" fmla="*/ 66062 h 181"/>
                  <a:gd name="T14" fmla="*/ 9435 w 160"/>
                  <a:gd name="T15" fmla="*/ 152179 h 181"/>
                  <a:gd name="T16" fmla="*/ 2359 w 160"/>
                  <a:gd name="T17" fmla="*/ 160436 h 181"/>
                  <a:gd name="T18" fmla="*/ 62505 w 160"/>
                  <a:gd name="T19" fmla="*/ 213522 h 181"/>
                  <a:gd name="T20" fmla="*/ 122650 w 160"/>
                  <a:gd name="T21" fmla="*/ 154538 h 181"/>
                  <a:gd name="T22" fmla="*/ 122650 w 160"/>
                  <a:gd name="T23" fmla="*/ 139202 h 181"/>
                  <a:gd name="T24" fmla="*/ 51891 w 160"/>
                  <a:gd name="T25" fmla="*/ 139202 h 181"/>
                  <a:gd name="T26" fmla="*/ 51891 w 160"/>
                  <a:gd name="T27" fmla="*/ 150999 h 181"/>
                  <a:gd name="T28" fmla="*/ 41277 w 160"/>
                  <a:gd name="T29" fmla="*/ 158077 h 181"/>
                  <a:gd name="T30" fmla="*/ 41277 w 160"/>
                  <a:gd name="T31" fmla="*/ 68421 h 181"/>
                  <a:gd name="T32" fmla="*/ 53070 w 160"/>
                  <a:gd name="T33" fmla="*/ 73140 h 181"/>
                  <a:gd name="T34" fmla="*/ 120292 w 160"/>
                  <a:gd name="T35" fmla="*/ 73140 h 181"/>
                  <a:gd name="T36" fmla="*/ 128547 w 160"/>
                  <a:gd name="T37" fmla="*/ 68421 h 181"/>
                  <a:gd name="T38" fmla="*/ 139161 w 160"/>
                  <a:gd name="T39" fmla="*/ 76679 h 181"/>
                  <a:gd name="T40" fmla="*/ 133264 w 160"/>
                  <a:gd name="T41" fmla="*/ 80218 h 181"/>
                  <a:gd name="T42" fmla="*/ 134444 w 160"/>
                  <a:gd name="T43" fmla="*/ 145101 h 181"/>
                  <a:gd name="T44" fmla="*/ 188693 w 160"/>
                  <a:gd name="T45" fmla="*/ 92015 h 181"/>
                  <a:gd name="T46" fmla="*/ 123830 w 160"/>
                  <a:gd name="T47" fmla="*/ 33031 h 181"/>
                  <a:gd name="T48" fmla="*/ 122650 w 160"/>
                  <a:gd name="T49" fmla="*/ 57804 h 181"/>
                  <a:gd name="T50" fmla="*/ 113216 w 160"/>
                  <a:gd name="T51" fmla="*/ 61343 h 181"/>
                  <a:gd name="T52" fmla="*/ 113216 w 160"/>
                  <a:gd name="T53" fmla="*/ 53086 h 181"/>
                  <a:gd name="T54" fmla="*/ 64863 w 160"/>
                  <a:gd name="T55" fmla="*/ 53086 h 181"/>
                  <a:gd name="T56" fmla="*/ 64863 w 160"/>
                  <a:gd name="T57" fmla="*/ 56625 h 181"/>
                  <a:gd name="T58" fmla="*/ 54249 w 160"/>
                  <a:gd name="T59" fmla="*/ 62523 h 181"/>
                  <a:gd name="T60" fmla="*/ 55429 w 160"/>
                  <a:gd name="T61" fmla="*/ 25953 h 181"/>
                  <a:gd name="T62" fmla="*/ 54249 w 160"/>
                  <a:gd name="T63" fmla="*/ 15336 h 181"/>
                  <a:gd name="T64" fmla="*/ 57787 w 160"/>
                  <a:gd name="T65" fmla="*/ 10617 h 181"/>
                  <a:gd name="T66" fmla="*/ 58967 w 160"/>
                  <a:gd name="T67" fmla="*/ 8258 h 181"/>
                  <a:gd name="T68" fmla="*/ 56608 w 160"/>
                  <a:gd name="T69" fmla="*/ 8258 h 181"/>
                  <a:gd name="T70" fmla="*/ 56608 w 160"/>
                  <a:gd name="T71" fmla="*/ 7078 h 181"/>
                  <a:gd name="T72" fmla="*/ 49532 w 160"/>
                  <a:gd name="T73" fmla="*/ 7078 h 181"/>
                  <a:gd name="T74" fmla="*/ 49532 w 160"/>
                  <a:gd name="T75" fmla="*/ 4719 h 181"/>
                  <a:gd name="T76" fmla="*/ 43635 w 160"/>
                  <a:gd name="T77" fmla="*/ 4719 h 181"/>
                  <a:gd name="T78" fmla="*/ 40097 w 160"/>
                  <a:gd name="T79" fmla="*/ 4719 h 181"/>
                  <a:gd name="T80" fmla="*/ 35380 w 160"/>
                  <a:gd name="T81" fmla="*/ 0 h 181"/>
                  <a:gd name="T82" fmla="*/ 31842 w 160"/>
                  <a:gd name="T83" fmla="*/ 0 h 181"/>
                  <a:gd name="T84" fmla="*/ 0 w 160"/>
                  <a:gd name="T85" fmla="*/ 30672 h 181"/>
                  <a:gd name="T86" fmla="*/ 11793 w 160"/>
                  <a:gd name="T87" fmla="*/ 30672 h 18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60" h="181">
                    <a:moveTo>
                      <a:pt x="10" y="26"/>
                    </a:moveTo>
                    <a:cubicBezTo>
                      <a:pt x="16" y="20"/>
                      <a:pt x="16" y="20"/>
                      <a:pt x="16" y="20"/>
                    </a:cubicBezTo>
                    <a:cubicBezTo>
                      <a:pt x="25" y="28"/>
                      <a:pt x="25" y="28"/>
                      <a:pt x="25" y="28"/>
                    </a:cubicBezTo>
                    <a:cubicBezTo>
                      <a:pt x="17" y="32"/>
                      <a:pt x="11" y="45"/>
                      <a:pt x="9" y="53"/>
                    </a:cubicBezTo>
                    <a:cubicBezTo>
                      <a:pt x="16" y="57"/>
                      <a:pt x="29" y="59"/>
                      <a:pt x="29" y="70"/>
                    </a:cubicBezTo>
                    <a:cubicBezTo>
                      <a:pt x="29" y="72"/>
                      <a:pt x="27" y="75"/>
                      <a:pt x="24" y="75"/>
                    </a:cubicBezTo>
                    <a:cubicBezTo>
                      <a:pt x="22" y="75"/>
                      <a:pt x="14" y="58"/>
                      <a:pt x="8" y="56"/>
                    </a:cubicBezTo>
                    <a:cubicBezTo>
                      <a:pt x="8" y="129"/>
                      <a:pt x="8" y="129"/>
                      <a:pt x="8" y="129"/>
                    </a:cubicBezTo>
                    <a:cubicBezTo>
                      <a:pt x="8" y="134"/>
                      <a:pt x="4" y="130"/>
                      <a:pt x="2" y="136"/>
                    </a:cubicBezTo>
                    <a:cubicBezTo>
                      <a:pt x="53" y="181"/>
                      <a:pt x="53" y="181"/>
                      <a:pt x="53" y="181"/>
                    </a:cubicBezTo>
                    <a:cubicBezTo>
                      <a:pt x="104" y="131"/>
                      <a:pt x="104" y="131"/>
                      <a:pt x="104" y="131"/>
                    </a:cubicBezTo>
                    <a:cubicBezTo>
                      <a:pt x="104" y="118"/>
                      <a:pt x="104" y="118"/>
                      <a:pt x="104" y="118"/>
                    </a:cubicBezTo>
                    <a:cubicBezTo>
                      <a:pt x="44" y="118"/>
                      <a:pt x="44" y="118"/>
                      <a:pt x="44" y="118"/>
                    </a:cubicBezTo>
                    <a:cubicBezTo>
                      <a:pt x="44" y="128"/>
                      <a:pt x="44" y="128"/>
                      <a:pt x="44" y="128"/>
                    </a:cubicBezTo>
                    <a:cubicBezTo>
                      <a:pt x="44" y="131"/>
                      <a:pt x="38" y="133"/>
                      <a:pt x="35" y="134"/>
                    </a:cubicBezTo>
                    <a:cubicBezTo>
                      <a:pt x="35" y="58"/>
                      <a:pt x="35" y="58"/>
                      <a:pt x="35" y="58"/>
                    </a:cubicBezTo>
                    <a:cubicBezTo>
                      <a:pt x="40" y="59"/>
                      <a:pt x="43" y="62"/>
                      <a:pt x="45" y="62"/>
                    </a:cubicBezTo>
                    <a:cubicBezTo>
                      <a:pt x="102" y="62"/>
                      <a:pt x="102" y="62"/>
                      <a:pt x="102" y="62"/>
                    </a:cubicBezTo>
                    <a:cubicBezTo>
                      <a:pt x="106" y="62"/>
                      <a:pt x="107" y="58"/>
                      <a:pt x="109" y="58"/>
                    </a:cubicBezTo>
                    <a:cubicBezTo>
                      <a:pt x="111" y="58"/>
                      <a:pt x="116" y="63"/>
                      <a:pt x="118" y="65"/>
                    </a:cubicBezTo>
                    <a:cubicBezTo>
                      <a:pt x="113" y="68"/>
                      <a:pt x="113" y="68"/>
                      <a:pt x="113" y="68"/>
                    </a:cubicBezTo>
                    <a:cubicBezTo>
                      <a:pt x="114" y="123"/>
                      <a:pt x="114" y="123"/>
                      <a:pt x="114" y="123"/>
                    </a:cubicBezTo>
                    <a:cubicBezTo>
                      <a:pt x="160" y="78"/>
                      <a:pt x="160" y="78"/>
                      <a:pt x="160" y="78"/>
                    </a:cubicBezTo>
                    <a:cubicBezTo>
                      <a:pt x="105" y="28"/>
                      <a:pt x="105" y="28"/>
                      <a:pt x="105" y="28"/>
                    </a:cubicBezTo>
                    <a:cubicBezTo>
                      <a:pt x="104" y="49"/>
                      <a:pt x="104" y="49"/>
                      <a:pt x="104" y="49"/>
                    </a:cubicBezTo>
                    <a:cubicBezTo>
                      <a:pt x="96" y="52"/>
                      <a:pt x="96" y="52"/>
                      <a:pt x="96" y="52"/>
                    </a:cubicBezTo>
                    <a:cubicBezTo>
                      <a:pt x="96" y="45"/>
                      <a:pt x="96" y="45"/>
                      <a:pt x="96" y="45"/>
                    </a:cubicBezTo>
                    <a:cubicBezTo>
                      <a:pt x="55" y="45"/>
                      <a:pt x="55" y="45"/>
                      <a:pt x="55" y="45"/>
                    </a:cubicBezTo>
                    <a:cubicBezTo>
                      <a:pt x="55" y="48"/>
                      <a:pt x="55" y="48"/>
                      <a:pt x="55" y="48"/>
                    </a:cubicBezTo>
                    <a:cubicBezTo>
                      <a:pt x="55" y="51"/>
                      <a:pt x="49" y="53"/>
                      <a:pt x="46" y="53"/>
                    </a:cubicBezTo>
                    <a:cubicBezTo>
                      <a:pt x="47" y="22"/>
                      <a:pt x="47" y="22"/>
                      <a:pt x="47" y="22"/>
                    </a:cubicBezTo>
                    <a:cubicBezTo>
                      <a:pt x="46" y="13"/>
                      <a:pt x="46" y="13"/>
                      <a:pt x="46" y="13"/>
                    </a:cubicBezTo>
                    <a:cubicBezTo>
                      <a:pt x="49" y="9"/>
                      <a:pt x="49" y="9"/>
                      <a:pt x="49" y="9"/>
                    </a:cubicBezTo>
                    <a:cubicBezTo>
                      <a:pt x="50" y="7"/>
                      <a:pt x="50" y="7"/>
                      <a:pt x="50" y="7"/>
                    </a:cubicBezTo>
                    <a:cubicBezTo>
                      <a:pt x="48" y="7"/>
                      <a:pt x="48" y="7"/>
                      <a:pt x="48" y="7"/>
                    </a:cubicBezTo>
                    <a:cubicBezTo>
                      <a:pt x="48" y="6"/>
                      <a:pt x="48" y="6"/>
                      <a:pt x="48" y="6"/>
                    </a:cubicBezTo>
                    <a:cubicBezTo>
                      <a:pt x="42" y="6"/>
                      <a:pt x="42" y="6"/>
                      <a:pt x="42" y="6"/>
                    </a:cubicBezTo>
                    <a:cubicBezTo>
                      <a:pt x="42" y="4"/>
                      <a:pt x="42" y="4"/>
                      <a:pt x="42" y="4"/>
                    </a:cubicBezTo>
                    <a:cubicBezTo>
                      <a:pt x="37" y="4"/>
                      <a:pt x="37" y="4"/>
                      <a:pt x="37" y="4"/>
                    </a:cubicBezTo>
                    <a:cubicBezTo>
                      <a:pt x="34" y="4"/>
                      <a:pt x="34" y="4"/>
                      <a:pt x="34" y="4"/>
                    </a:cubicBezTo>
                    <a:cubicBezTo>
                      <a:pt x="30" y="0"/>
                      <a:pt x="30" y="0"/>
                      <a:pt x="30" y="0"/>
                    </a:cubicBezTo>
                    <a:cubicBezTo>
                      <a:pt x="27" y="0"/>
                      <a:pt x="27" y="0"/>
                      <a:pt x="27" y="0"/>
                    </a:cubicBezTo>
                    <a:cubicBezTo>
                      <a:pt x="0" y="26"/>
                      <a:pt x="0" y="26"/>
                      <a:pt x="0" y="26"/>
                    </a:cubicBezTo>
                    <a:lnTo>
                      <a:pt x="10"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80" name="Freeform 19"/>
              <p:cNvSpPr/>
              <p:nvPr/>
            </p:nvSpPr>
            <p:spPr bwMode="auto">
              <a:xfrm>
                <a:off x="6311037" y="4609792"/>
                <a:ext cx="204300" cy="120594"/>
              </a:xfrm>
              <a:custGeom>
                <a:avLst/>
                <a:gdLst>
                  <a:gd name="T0" fmla="*/ 159425 w 173"/>
                  <a:gd name="T1" fmla="*/ 9458 h 102"/>
                  <a:gd name="T2" fmla="*/ 96836 w 173"/>
                  <a:gd name="T3" fmla="*/ 74485 h 102"/>
                  <a:gd name="T4" fmla="*/ 79122 w 173"/>
                  <a:gd name="T5" fmla="*/ 75667 h 102"/>
                  <a:gd name="T6" fmla="*/ 49599 w 173"/>
                  <a:gd name="T7" fmla="*/ 72120 h 102"/>
                  <a:gd name="T8" fmla="*/ 46056 w 173"/>
                  <a:gd name="T9" fmla="*/ 69755 h 102"/>
                  <a:gd name="T10" fmla="*/ 14171 w 173"/>
                  <a:gd name="T11" fmla="*/ 60297 h 102"/>
                  <a:gd name="T12" fmla="*/ 4724 w 173"/>
                  <a:gd name="T13" fmla="*/ 60297 h 102"/>
                  <a:gd name="T14" fmla="*/ 0 w 173"/>
                  <a:gd name="T15" fmla="*/ 68573 h 102"/>
                  <a:gd name="T16" fmla="*/ 0 w 173"/>
                  <a:gd name="T17" fmla="*/ 72120 h 102"/>
                  <a:gd name="T18" fmla="*/ 47237 w 173"/>
                  <a:gd name="T19" fmla="*/ 106406 h 102"/>
                  <a:gd name="T20" fmla="*/ 115731 w 173"/>
                  <a:gd name="T21" fmla="*/ 120594 h 102"/>
                  <a:gd name="T22" fmla="*/ 204300 w 173"/>
                  <a:gd name="T23" fmla="*/ 68573 h 102"/>
                  <a:gd name="T24" fmla="*/ 204300 w 173"/>
                  <a:gd name="T25" fmla="*/ 59115 h 102"/>
                  <a:gd name="T26" fmla="*/ 159425 w 173"/>
                  <a:gd name="T27" fmla="*/ 0 h 102"/>
                  <a:gd name="T28" fmla="*/ 159425 w 173"/>
                  <a:gd name="T29" fmla="*/ 9458 h 10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3" h="102">
                    <a:moveTo>
                      <a:pt x="135" y="8"/>
                    </a:moveTo>
                    <a:cubicBezTo>
                      <a:pt x="135" y="41"/>
                      <a:pt x="115" y="63"/>
                      <a:pt x="82" y="63"/>
                    </a:cubicBezTo>
                    <a:cubicBezTo>
                      <a:pt x="67" y="64"/>
                      <a:pt x="67" y="64"/>
                      <a:pt x="67" y="64"/>
                    </a:cubicBezTo>
                    <a:cubicBezTo>
                      <a:pt x="42" y="61"/>
                      <a:pt x="42" y="61"/>
                      <a:pt x="42" y="61"/>
                    </a:cubicBezTo>
                    <a:cubicBezTo>
                      <a:pt x="39" y="59"/>
                      <a:pt x="39" y="59"/>
                      <a:pt x="39" y="59"/>
                    </a:cubicBezTo>
                    <a:cubicBezTo>
                      <a:pt x="30" y="59"/>
                      <a:pt x="16" y="51"/>
                      <a:pt x="12" y="51"/>
                    </a:cubicBezTo>
                    <a:cubicBezTo>
                      <a:pt x="4" y="51"/>
                      <a:pt x="4" y="51"/>
                      <a:pt x="4" y="51"/>
                    </a:cubicBezTo>
                    <a:cubicBezTo>
                      <a:pt x="1" y="51"/>
                      <a:pt x="0" y="55"/>
                      <a:pt x="0" y="58"/>
                    </a:cubicBezTo>
                    <a:cubicBezTo>
                      <a:pt x="0" y="61"/>
                      <a:pt x="0" y="61"/>
                      <a:pt x="0" y="61"/>
                    </a:cubicBezTo>
                    <a:cubicBezTo>
                      <a:pt x="0" y="73"/>
                      <a:pt x="30" y="86"/>
                      <a:pt x="40" y="90"/>
                    </a:cubicBezTo>
                    <a:cubicBezTo>
                      <a:pt x="54" y="96"/>
                      <a:pt x="77" y="102"/>
                      <a:pt x="98" y="102"/>
                    </a:cubicBezTo>
                    <a:cubicBezTo>
                      <a:pt x="131" y="102"/>
                      <a:pt x="173" y="87"/>
                      <a:pt x="173" y="58"/>
                    </a:cubicBezTo>
                    <a:cubicBezTo>
                      <a:pt x="173" y="50"/>
                      <a:pt x="173" y="50"/>
                      <a:pt x="173" y="50"/>
                    </a:cubicBezTo>
                    <a:cubicBezTo>
                      <a:pt x="173" y="35"/>
                      <a:pt x="146" y="3"/>
                      <a:pt x="135" y="0"/>
                    </a:cubicBezTo>
                    <a:lnTo>
                      <a:pt x="135"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81" name="Freeform 20"/>
              <p:cNvSpPr/>
              <p:nvPr/>
            </p:nvSpPr>
            <p:spPr bwMode="auto">
              <a:xfrm>
                <a:off x="5735734" y="4627526"/>
                <a:ext cx="205719" cy="99312"/>
              </a:xfrm>
              <a:custGeom>
                <a:avLst/>
                <a:gdLst>
                  <a:gd name="T0" fmla="*/ 55568 w 174"/>
                  <a:gd name="T1" fmla="*/ 27193 h 84"/>
                  <a:gd name="T2" fmla="*/ 49656 w 174"/>
                  <a:gd name="T3" fmla="*/ 27193 h 84"/>
                  <a:gd name="T4" fmla="*/ 49656 w 174"/>
                  <a:gd name="T5" fmla="*/ 23646 h 84"/>
                  <a:gd name="T6" fmla="*/ 47292 w 174"/>
                  <a:gd name="T7" fmla="*/ 23646 h 84"/>
                  <a:gd name="T8" fmla="*/ 47292 w 174"/>
                  <a:gd name="T9" fmla="*/ 14187 h 84"/>
                  <a:gd name="T10" fmla="*/ 44927 w 174"/>
                  <a:gd name="T11" fmla="*/ 14187 h 84"/>
                  <a:gd name="T12" fmla="*/ 44927 w 174"/>
                  <a:gd name="T13" fmla="*/ 16552 h 84"/>
                  <a:gd name="T14" fmla="*/ 42563 w 174"/>
                  <a:gd name="T15" fmla="*/ 16552 h 84"/>
                  <a:gd name="T16" fmla="*/ 40198 w 174"/>
                  <a:gd name="T17" fmla="*/ 10641 h 84"/>
                  <a:gd name="T18" fmla="*/ 34287 w 174"/>
                  <a:gd name="T19" fmla="*/ 10641 h 84"/>
                  <a:gd name="T20" fmla="*/ 30740 w 174"/>
                  <a:gd name="T21" fmla="*/ 5911 h 84"/>
                  <a:gd name="T22" fmla="*/ 29557 w 174"/>
                  <a:gd name="T23" fmla="*/ 5911 h 84"/>
                  <a:gd name="T24" fmla="*/ 29557 w 174"/>
                  <a:gd name="T25" fmla="*/ 8276 h 84"/>
                  <a:gd name="T26" fmla="*/ 27193 w 174"/>
                  <a:gd name="T27" fmla="*/ 8276 h 84"/>
                  <a:gd name="T28" fmla="*/ 27193 w 174"/>
                  <a:gd name="T29" fmla="*/ 5911 h 84"/>
                  <a:gd name="T30" fmla="*/ 24828 w 174"/>
                  <a:gd name="T31" fmla="*/ 5911 h 84"/>
                  <a:gd name="T32" fmla="*/ 24828 w 174"/>
                  <a:gd name="T33" fmla="*/ 3547 h 84"/>
                  <a:gd name="T34" fmla="*/ 27193 w 174"/>
                  <a:gd name="T35" fmla="*/ 3547 h 84"/>
                  <a:gd name="T36" fmla="*/ 27193 w 174"/>
                  <a:gd name="T37" fmla="*/ 0 h 84"/>
                  <a:gd name="T38" fmla="*/ 21281 w 174"/>
                  <a:gd name="T39" fmla="*/ 0 h 84"/>
                  <a:gd name="T40" fmla="*/ 0 w 174"/>
                  <a:gd name="T41" fmla="*/ 40198 h 84"/>
                  <a:gd name="T42" fmla="*/ 0 w 174"/>
                  <a:gd name="T43" fmla="*/ 50838 h 84"/>
                  <a:gd name="T44" fmla="*/ 75667 w 174"/>
                  <a:gd name="T45" fmla="*/ 99312 h 84"/>
                  <a:gd name="T46" fmla="*/ 108771 w 174"/>
                  <a:gd name="T47" fmla="*/ 99312 h 84"/>
                  <a:gd name="T48" fmla="*/ 127688 w 174"/>
                  <a:gd name="T49" fmla="*/ 96947 h 84"/>
                  <a:gd name="T50" fmla="*/ 151334 w 174"/>
                  <a:gd name="T51" fmla="*/ 89854 h 84"/>
                  <a:gd name="T52" fmla="*/ 173797 w 174"/>
                  <a:gd name="T53" fmla="*/ 80395 h 84"/>
                  <a:gd name="T54" fmla="*/ 205719 w 174"/>
                  <a:gd name="T55" fmla="*/ 50838 h 84"/>
                  <a:gd name="T56" fmla="*/ 205719 w 174"/>
                  <a:gd name="T57" fmla="*/ 49656 h 84"/>
                  <a:gd name="T58" fmla="*/ 198625 w 174"/>
                  <a:gd name="T59" fmla="*/ 42562 h 84"/>
                  <a:gd name="T60" fmla="*/ 196261 w 174"/>
                  <a:gd name="T61" fmla="*/ 42562 h 84"/>
                  <a:gd name="T62" fmla="*/ 163156 w 174"/>
                  <a:gd name="T63" fmla="*/ 50838 h 84"/>
                  <a:gd name="T64" fmla="*/ 126505 w 174"/>
                  <a:gd name="T65" fmla="*/ 55567 h 84"/>
                  <a:gd name="T66" fmla="*/ 114682 w 174"/>
                  <a:gd name="T67" fmla="*/ 55567 h 84"/>
                  <a:gd name="T68" fmla="*/ 55568 w 174"/>
                  <a:gd name="T69" fmla="*/ 27193 h 8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74" h="84">
                    <a:moveTo>
                      <a:pt x="47" y="23"/>
                    </a:moveTo>
                    <a:cubicBezTo>
                      <a:pt x="42" y="23"/>
                      <a:pt x="42" y="23"/>
                      <a:pt x="42" y="23"/>
                    </a:cubicBezTo>
                    <a:cubicBezTo>
                      <a:pt x="42" y="20"/>
                      <a:pt x="42" y="20"/>
                      <a:pt x="42" y="20"/>
                    </a:cubicBezTo>
                    <a:cubicBezTo>
                      <a:pt x="40" y="20"/>
                      <a:pt x="40" y="20"/>
                      <a:pt x="40" y="20"/>
                    </a:cubicBezTo>
                    <a:cubicBezTo>
                      <a:pt x="40" y="12"/>
                      <a:pt x="40" y="12"/>
                      <a:pt x="40" y="12"/>
                    </a:cubicBezTo>
                    <a:cubicBezTo>
                      <a:pt x="38" y="12"/>
                      <a:pt x="38" y="12"/>
                      <a:pt x="38" y="12"/>
                    </a:cubicBezTo>
                    <a:cubicBezTo>
                      <a:pt x="38" y="14"/>
                      <a:pt x="38" y="14"/>
                      <a:pt x="38" y="14"/>
                    </a:cubicBezTo>
                    <a:cubicBezTo>
                      <a:pt x="36" y="14"/>
                      <a:pt x="36" y="14"/>
                      <a:pt x="36" y="14"/>
                    </a:cubicBezTo>
                    <a:cubicBezTo>
                      <a:pt x="34" y="9"/>
                      <a:pt x="34" y="9"/>
                      <a:pt x="34" y="9"/>
                    </a:cubicBezTo>
                    <a:cubicBezTo>
                      <a:pt x="29" y="9"/>
                      <a:pt x="29" y="9"/>
                      <a:pt x="29" y="9"/>
                    </a:cubicBezTo>
                    <a:cubicBezTo>
                      <a:pt x="26" y="5"/>
                      <a:pt x="26" y="5"/>
                      <a:pt x="26" y="5"/>
                    </a:cubicBezTo>
                    <a:cubicBezTo>
                      <a:pt x="25" y="5"/>
                      <a:pt x="25" y="5"/>
                      <a:pt x="25" y="5"/>
                    </a:cubicBezTo>
                    <a:cubicBezTo>
                      <a:pt x="25" y="7"/>
                      <a:pt x="25" y="7"/>
                      <a:pt x="25" y="7"/>
                    </a:cubicBezTo>
                    <a:cubicBezTo>
                      <a:pt x="23" y="7"/>
                      <a:pt x="23" y="7"/>
                      <a:pt x="23" y="7"/>
                    </a:cubicBezTo>
                    <a:cubicBezTo>
                      <a:pt x="23" y="5"/>
                      <a:pt x="23" y="5"/>
                      <a:pt x="23" y="5"/>
                    </a:cubicBezTo>
                    <a:cubicBezTo>
                      <a:pt x="21" y="5"/>
                      <a:pt x="21" y="5"/>
                      <a:pt x="21" y="5"/>
                    </a:cubicBezTo>
                    <a:cubicBezTo>
                      <a:pt x="21" y="3"/>
                      <a:pt x="21" y="3"/>
                      <a:pt x="21" y="3"/>
                    </a:cubicBezTo>
                    <a:cubicBezTo>
                      <a:pt x="23" y="3"/>
                      <a:pt x="23" y="3"/>
                      <a:pt x="23" y="3"/>
                    </a:cubicBezTo>
                    <a:cubicBezTo>
                      <a:pt x="23" y="0"/>
                      <a:pt x="23" y="0"/>
                      <a:pt x="23" y="0"/>
                    </a:cubicBezTo>
                    <a:cubicBezTo>
                      <a:pt x="18" y="0"/>
                      <a:pt x="18" y="0"/>
                      <a:pt x="18" y="0"/>
                    </a:cubicBezTo>
                    <a:cubicBezTo>
                      <a:pt x="11" y="4"/>
                      <a:pt x="0" y="22"/>
                      <a:pt x="0" y="34"/>
                    </a:cubicBezTo>
                    <a:cubicBezTo>
                      <a:pt x="0" y="43"/>
                      <a:pt x="0" y="43"/>
                      <a:pt x="0" y="43"/>
                    </a:cubicBezTo>
                    <a:cubicBezTo>
                      <a:pt x="0" y="64"/>
                      <a:pt x="39" y="84"/>
                      <a:pt x="64" y="84"/>
                    </a:cubicBezTo>
                    <a:cubicBezTo>
                      <a:pt x="92" y="84"/>
                      <a:pt x="92" y="84"/>
                      <a:pt x="92" y="84"/>
                    </a:cubicBezTo>
                    <a:cubicBezTo>
                      <a:pt x="108" y="82"/>
                      <a:pt x="108" y="82"/>
                      <a:pt x="108" y="82"/>
                    </a:cubicBezTo>
                    <a:cubicBezTo>
                      <a:pt x="113" y="79"/>
                      <a:pt x="122" y="79"/>
                      <a:pt x="128" y="76"/>
                    </a:cubicBezTo>
                    <a:cubicBezTo>
                      <a:pt x="135" y="74"/>
                      <a:pt x="141" y="71"/>
                      <a:pt x="147" y="68"/>
                    </a:cubicBezTo>
                    <a:cubicBezTo>
                      <a:pt x="157" y="63"/>
                      <a:pt x="174" y="58"/>
                      <a:pt x="174" y="43"/>
                    </a:cubicBezTo>
                    <a:cubicBezTo>
                      <a:pt x="174" y="42"/>
                      <a:pt x="174" y="42"/>
                      <a:pt x="174" y="42"/>
                    </a:cubicBezTo>
                    <a:cubicBezTo>
                      <a:pt x="174" y="40"/>
                      <a:pt x="170" y="36"/>
                      <a:pt x="168" y="36"/>
                    </a:cubicBezTo>
                    <a:cubicBezTo>
                      <a:pt x="166" y="36"/>
                      <a:pt x="166" y="36"/>
                      <a:pt x="166" y="36"/>
                    </a:cubicBezTo>
                    <a:cubicBezTo>
                      <a:pt x="161" y="36"/>
                      <a:pt x="145" y="42"/>
                      <a:pt x="138" y="43"/>
                    </a:cubicBezTo>
                    <a:cubicBezTo>
                      <a:pt x="128" y="45"/>
                      <a:pt x="119" y="47"/>
                      <a:pt x="107" y="47"/>
                    </a:cubicBezTo>
                    <a:cubicBezTo>
                      <a:pt x="97" y="47"/>
                      <a:pt x="97" y="47"/>
                      <a:pt x="97" y="47"/>
                    </a:cubicBezTo>
                    <a:cubicBezTo>
                      <a:pt x="70" y="47"/>
                      <a:pt x="59" y="38"/>
                      <a:pt x="47"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82" name="Freeform 21"/>
              <p:cNvSpPr/>
              <p:nvPr/>
            </p:nvSpPr>
            <p:spPr bwMode="auto">
              <a:xfrm>
                <a:off x="6033671" y="4304052"/>
                <a:ext cx="173087" cy="92219"/>
              </a:xfrm>
              <a:custGeom>
                <a:avLst/>
                <a:gdLst>
                  <a:gd name="T0" fmla="*/ 162490 w 147"/>
                  <a:gd name="T1" fmla="*/ 74485 h 78"/>
                  <a:gd name="T2" fmla="*/ 162490 w 147"/>
                  <a:gd name="T3" fmla="*/ 69755 h 78"/>
                  <a:gd name="T4" fmla="*/ 164845 w 147"/>
                  <a:gd name="T5" fmla="*/ 69755 h 78"/>
                  <a:gd name="T6" fmla="*/ 164845 w 147"/>
                  <a:gd name="T7" fmla="*/ 72120 h 78"/>
                  <a:gd name="T8" fmla="*/ 168377 w 147"/>
                  <a:gd name="T9" fmla="*/ 72120 h 78"/>
                  <a:gd name="T10" fmla="*/ 168377 w 147"/>
                  <a:gd name="T11" fmla="*/ 69755 h 78"/>
                  <a:gd name="T12" fmla="*/ 173087 w 147"/>
                  <a:gd name="T13" fmla="*/ 69755 h 78"/>
                  <a:gd name="T14" fmla="*/ 173087 w 147"/>
                  <a:gd name="T15" fmla="*/ 67391 h 78"/>
                  <a:gd name="T16" fmla="*/ 163667 w 147"/>
                  <a:gd name="T17" fmla="*/ 67391 h 78"/>
                  <a:gd name="T18" fmla="*/ 161312 w 147"/>
                  <a:gd name="T19" fmla="*/ 62662 h 78"/>
                  <a:gd name="T20" fmla="*/ 156603 w 147"/>
                  <a:gd name="T21" fmla="*/ 56750 h 78"/>
                  <a:gd name="T22" fmla="*/ 156603 w 147"/>
                  <a:gd name="T23" fmla="*/ 52021 h 78"/>
                  <a:gd name="T24" fmla="*/ 156603 w 147"/>
                  <a:gd name="T25" fmla="*/ 48474 h 78"/>
                  <a:gd name="T26" fmla="*/ 153070 w 147"/>
                  <a:gd name="T27" fmla="*/ 48474 h 78"/>
                  <a:gd name="T28" fmla="*/ 150715 w 147"/>
                  <a:gd name="T29" fmla="*/ 42563 h 78"/>
                  <a:gd name="T30" fmla="*/ 143650 w 147"/>
                  <a:gd name="T31" fmla="*/ 47292 h 78"/>
                  <a:gd name="T32" fmla="*/ 128343 w 147"/>
                  <a:gd name="T33" fmla="*/ 17734 h 78"/>
                  <a:gd name="T34" fmla="*/ 102439 w 147"/>
                  <a:gd name="T35" fmla="*/ 0 h 78"/>
                  <a:gd name="T36" fmla="*/ 95374 w 147"/>
                  <a:gd name="T37" fmla="*/ 0 h 78"/>
                  <a:gd name="T38" fmla="*/ 68293 w 147"/>
                  <a:gd name="T39" fmla="*/ 46110 h 78"/>
                  <a:gd name="T40" fmla="*/ 30614 w 147"/>
                  <a:gd name="T41" fmla="*/ 30740 h 78"/>
                  <a:gd name="T42" fmla="*/ 23549 w 147"/>
                  <a:gd name="T43" fmla="*/ 30740 h 78"/>
                  <a:gd name="T44" fmla="*/ 0 w 147"/>
                  <a:gd name="T45" fmla="*/ 52021 h 78"/>
                  <a:gd name="T46" fmla="*/ 0 w 147"/>
                  <a:gd name="T47" fmla="*/ 57932 h 78"/>
                  <a:gd name="T48" fmla="*/ 22372 w 147"/>
                  <a:gd name="T49" fmla="*/ 76849 h 78"/>
                  <a:gd name="T50" fmla="*/ 40034 w 147"/>
                  <a:gd name="T51" fmla="*/ 76849 h 78"/>
                  <a:gd name="T52" fmla="*/ 62406 w 147"/>
                  <a:gd name="T53" fmla="*/ 70938 h 78"/>
                  <a:gd name="T54" fmla="*/ 60051 w 147"/>
                  <a:gd name="T55" fmla="*/ 92219 h 78"/>
                  <a:gd name="T56" fmla="*/ 83600 w 147"/>
                  <a:gd name="T57" fmla="*/ 74485 h 78"/>
                  <a:gd name="T58" fmla="*/ 113036 w 147"/>
                  <a:gd name="T59" fmla="*/ 63844 h 78"/>
                  <a:gd name="T60" fmla="*/ 116569 w 147"/>
                  <a:gd name="T61" fmla="*/ 63844 h 78"/>
                  <a:gd name="T62" fmla="*/ 162490 w 147"/>
                  <a:gd name="T63" fmla="*/ 74485 h 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7" h="78">
                    <a:moveTo>
                      <a:pt x="138" y="63"/>
                    </a:moveTo>
                    <a:cubicBezTo>
                      <a:pt x="138" y="59"/>
                      <a:pt x="138" y="59"/>
                      <a:pt x="138" y="59"/>
                    </a:cubicBezTo>
                    <a:cubicBezTo>
                      <a:pt x="140" y="59"/>
                      <a:pt x="140" y="59"/>
                      <a:pt x="140" y="59"/>
                    </a:cubicBezTo>
                    <a:cubicBezTo>
                      <a:pt x="140" y="61"/>
                      <a:pt x="140" y="61"/>
                      <a:pt x="140" y="61"/>
                    </a:cubicBezTo>
                    <a:cubicBezTo>
                      <a:pt x="143" y="61"/>
                      <a:pt x="143" y="61"/>
                      <a:pt x="143" y="61"/>
                    </a:cubicBezTo>
                    <a:cubicBezTo>
                      <a:pt x="143" y="59"/>
                      <a:pt x="143" y="59"/>
                      <a:pt x="143" y="59"/>
                    </a:cubicBezTo>
                    <a:cubicBezTo>
                      <a:pt x="147" y="59"/>
                      <a:pt x="147" y="59"/>
                      <a:pt x="147" y="59"/>
                    </a:cubicBezTo>
                    <a:cubicBezTo>
                      <a:pt x="147" y="57"/>
                      <a:pt x="147" y="57"/>
                      <a:pt x="147" y="57"/>
                    </a:cubicBezTo>
                    <a:cubicBezTo>
                      <a:pt x="139" y="57"/>
                      <a:pt x="139" y="57"/>
                      <a:pt x="139" y="57"/>
                    </a:cubicBezTo>
                    <a:cubicBezTo>
                      <a:pt x="137" y="53"/>
                      <a:pt x="137" y="53"/>
                      <a:pt x="137" y="53"/>
                    </a:cubicBezTo>
                    <a:cubicBezTo>
                      <a:pt x="133" y="48"/>
                      <a:pt x="133" y="48"/>
                      <a:pt x="133" y="48"/>
                    </a:cubicBezTo>
                    <a:cubicBezTo>
                      <a:pt x="133" y="44"/>
                      <a:pt x="133" y="44"/>
                      <a:pt x="133" y="44"/>
                    </a:cubicBezTo>
                    <a:cubicBezTo>
                      <a:pt x="133" y="41"/>
                      <a:pt x="133" y="41"/>
                      <a:pt x="133" y="41"/>
                    </a:cubicBezTo>
                    <a:cubicBezTo>
                      <a:pt x="130" y="41"/>
                      <a:pt x="130" y="41"/>
                      <a:pt x="130" y="41"/>
                    </a:cubicBezTo>
                    <a:cubicBezTo>
                      <a:pt x="128" y="36"/>
                      <a:pt x="128" y="36"/>
                      <a:pt x="128" y="36"/>
                    </a:cubicBezTo>
                    <a:cubicBezTo>
                      <a:pt x="122" y="40"/>
                      <a:pt x="122" y="40"/>
                      <a:pt x="122" y="40"/>
                    </a:cubicBezTo>
                    <a:cubicBezTo>
                      <a:pt x="105" y="31"/>
                      <a:pt x="116" y="29"/>
                      <a:pt x="109" y="15"/>
                    </a:cubicBezTo>
                    <a:cubicBezTo>
                      <a:pt x="105" y="7"/>
                      <a:pt x="99" y="0"/>
                      <a:pt x="87" y="0"/>
                    </a:cubicBezTo>
                    <a:cubicBezTo>
                      <a:pt x="81" y="0"/>
                      <a:pt x="81" y="0"/>
                      <a:pt x="81" y="0"/>
                    </a:cubicBezTo>
                    <a:cubicBezTo>
                      <a:pt x="69" y="0"/>
                      <a:pt x="59" y="26"/>
                      <a:pt x="58" y="39"/>
                    </a:cubicBezTo>
                    <a:cubicBezTo>
                      <a:pt x="52" y="39"/>
                      <a:pt x="40" y="26"/>
                      <a:pt x="26" y="26"/>
                    </a:cubicBezTo>
                    <a:cubicBezTo>
                      <a:pt x="20" y="26"/>
                      <a:pt x="20" y="26"/>
                      <a:pt x="20" y="26"/>
                    </a:cubicBezTo>
                    <a:cubicBezTo>
                      <a:pt x="11" y="26"/>
                      <a:pt x="0" y="35"/>
                      <a:pt x="0" y="44"/>
                    </a:cubicBezTo>
                    <a:cubicBezTo>
                      <a:pt x="0" y="49"/>
                      <a:pt x="0" y="49"/>
                      <a:pt x="0" y="49"/>
                    </a:cubicBezTo>
                    <a:cubicBezTo>
                      <a:pt x="0" y="56"/>
                      <a:pt x="12" y="65"/>
                      <a:pt x="19" y="65"/>
                    </a:cubicBezTo>
                    <a:cubicBezTo>
                      <a:pt x="34" y="65"/>
                      <a:pt x="34" y="65"/>
                      <a:pt x="34" y="65"/>
                    </a:cubicBezTo>
                    <a:cubicBezTo>
                      <a:pt x="38" y="65"/>
                      <a:pt x="48" y="60"/>
                      <a:pt x="53" y="60"/>
                    </a:cubicBezTo>
                    <a:cubicBezTo>
                      <a:pt x="51" y="78"/>
                      <a:pt x="51" y="78"/>
                      <a:pt x="51" y="78"/>
                    </a:cubicBezTo>
                    <a:cubicBezTo>
                      <a:pt x="58" y="74"/>
                      <a:pt x="63" y="68"/>
                      <a:pt x="71" y="63"/>
                    </a:cubicBezTo>
                    <a:cubicBezTo>
                      <a:pt x="76" y="60"/>
                      <a:pt x="89" y="54"/>
                      <a:pt x="96" y="54"/>
                    </a:cubicBezTo>
                    <a:cubicBezTo>
                      <a:pt x="99" y="54"/>
                      <a:pt x="99" y="54"/>
                      <a:pt x="99" y="54"/>
                    </a:cubicBezTo>
                    <a:cubicBezTo>
                      <a:pt x="116" y="54"/>
                      <a:pt x="125" y="63"/>
                      <a:pt x="138"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83" name="Freeform 22"/>
              <p:cNvSpPr/>
              <p:nvPr/>
            </p:nvSpPr>
            <p:spPr bwMode="auto">
              <a:xfrm>
                <a:off x="6321678" y="4540274"/>
                <a:ext cx="201462" cy="83706"/>
              </a:xfrm>
              <a:custGeom>
                <a:avLst/>
                <a:gdLst>
                  <a:gd name="T0" fmla="*/ 186146 w 171"/>
                  <a:gd name="T1" fmla="*/ 83706 h 71"/>
                  <a:gd name="T2" fmla="*/ 187324 w 171"/>
                  <a:gd name="T3" fmla="*/ 80169 h 71"/>
                  <a:gd name="T4" fmla="*/ 188502 w 171"/>
                  <a:gd name="T5" fmla="*/ 80169 h 71"/>
                  <a:gd name="T6" fmla="*/ 188502 w 171"/>
                  <a:gd name="T7" fmla="*/ 82527 h 71"/>
                  <a:gd name="T8" fmla="*/ 190859 w 171"/>
                  <a:gd name="T9" fmla="*/ 82527 h 71"/>
                  <a:gd name="T10" fmla="*/ 190859 w 171"/>
                  <a:gd name="T11" fmla="*/ 80169 h 71"/>
                  <a:gd name="T12" fmla="*/ 197928 w 171"/>
                  <a:gd name="T13" fmla="*/ 80169 h 71"/>
                  <a:gd name="T14" fmla="*/ 197928 w 171"/>
                  <a:gd name="T15" fmla="*/ 77811 h 71"/>
                  <a:gd name="T16" fmla="*/ 201462 w 171"/>
                  <a:gd name="T17" fmla="*/ 77811 h 71"/>
                  <a:gd name="T18" fmla="*/ 201462 w 171"/>
                  <a:gd name="T19" fmla="*/ 62485 h 71"/>
                  <a:gd name="T20" fmla="*/ 188502 w 171"/>
                  <a:gd name="T21" fmla="*/ 36548 h 71"/>
                  <a:gd name="T22" fmla="*/ 168474 w 171"/>
                  <a:gd name="T23" fmla="*/ 18863 h 71"/>
                  <a:gd name="T24" fmla="*/ 108389 w 171"/>
                  <a:gd name="T25" fmla="*/ 0 h 71"/>
                  <a:gd name="T26" fmla="*/ 90717 w 171"/>
                  <a:gd name="T27" fmla="*/ 0 h 71"/>
                  <a:gd name="T28" fmla="*/ 0 w 171"/>
                  <a:gd name="T29" fmla="*/ 36548 h 71"/>
                  <a:gd name="T30" fmla="*/ 0 w 171"/>
                  <a:gd name="T31" fmla="*/ 37727 h 71"/>
                  <a:gd name="T32" fmla="*/ 5891 w 171"/>
                  <a:gd name="T33" fmla="*/ 43621 h 71"/>
                  <a:gd name="T34" fmla="*/ 8247 w 171"/>
                  <a:gd name="T35" fmla="*/ 43621 h 71"/>
                  <a:gd name="T36" fmla="*/ 68332 w 171"/>
                  <a:gd name="T37" fmla="*/ 33011 h 71"/>
                  <a:gd name="T38" fmla="*/ 68332 w 171"/>
                  <a:gd name="T39" fmla="*/ 35369 h 71"/>
                  <a:gd name="T40" fmla="*/ 139021 w 171"/>
                  <a:gd name="T41" fmla="*/ 48337 h 71"/>
                  <a:gd name="T42" fmla="*/ 163762 w 171"/>
                  <a:gd name="T43" fmla="*/ 64843 h 71"/>
                  <a:gd name="T44" fmla="*/ 186146 w 171"/>
                  <a:gd name="T45" fmla="*/ 83706 h 7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71" h="71">
                    <a:moveTo>
                      <a:pt x="158" y="71"/>
                    </a:moveTo>
                    <a:cubicBezTo>
                      <a:pt x="159" y="68"/>
                      <a:pt x="159" y="68"/>
                      <a:pt x="159" y="68"/>
                    </a:cubicBezTo>
                    <a:cubicBezTo>
                      <a:pt x="160" y="68"/>
                      <a:pt x="160" y="68"/>
                      <a:pt x="160" y="68"/>
                    </a:cubicBezTo>
                    <a:cubicBezTo>
                      <a:pt x="160" y="70"/>
                      <a:pt x="160" y="70"/>
                      <a:pt x="160" y="70"/>
                    </a:cubicBezTo>
                    <a:cubicBezTo>
                      <a:pt x="162" y="70"/>
                      <a:pt x="162" y="70"/>
                      <a:pt x="162" y="70"/>
                    </a:cubicBezTo>
                    <a:cubicBezTo>
                      <a:pt x="162" y="68"/>
                      <a:pt x="162" y="68"/>
                      <a:pt x="162" y="68"/>
                    </a:cubicBezTo>
                    <a:cubicBezTo>
                      <a:pt x="168" y="68"/>
                      <a:pt x="168" y="68"/>
                      <a:pt x="168" y="68"/>
                    </a:cubicBezTo>
                    <a:cubicBezTo>
                      <a:pt x="168" y="66"/>
                      <a:pt x="168" y="66"/>
                      <a:pt x="168" y="66"/>
                    </a:cubicBezTo>
                    <a:cubicBezTo>
                      <a:pt x="171" y="66"/>
                      <a:pt x="171" y="66"/>
                      <a:pt x="171" y="66"/>
                    </a:cubicBezTo>
                    <a:cubicBezTo>
                      <a:pt x="171" y="53"/>
                      <a:pt x="171" y="53"/>
                      <a:pt x="171" y="53"/>
                    </a:cubicBezTo>
                    <a:cubicBezTo>
                      <a:pt x="167" y="47"/>
                      <a:pt x="167" y="40"/>
                      <a:pt x="160" y="31"/>
                    </a:cubicBezTo>
                    <a:cubicBezTo>
                      <a:pt x="155" y="25"/>
                      <a:pt x="150" y="20"/>
                      <a:pt x="143" y="16"/>
                    </a:cubicBezTo>
                    <a:cubicBezTo>
                      <a:pt x="130" y="8"/>
                      <a:pt x="112" y="0"/>
                      <a:pt x="92" y="0"/>
                    </a:cubicBezTo>
                    <a:cubicBezTo>
                      <a:pt x="77" y="0"/>
                      <a:pt x="77" y="0"/>
                      <a:pt x="77" y="0"/>
                    </a:cubicBezTo>
                    <a:cubicBezTo>
                      <a:pt x="57" y="0"/>
                      <a:pt x="0" y="17"/>
                      <a:pt x="0" y="31"/>
                    </a:cubicBezTo>
                    <a:cubicBezTo>
                      <a:pt x="0" y="32"/>
                      <a:pt x="0" y="32"/>
                      <a:pt x="0" y="32"/>
                    </a:cubicBezTo>
                    <a:cubicBezTo>
                      <a:pt x="0" y="34"/>
                      <a:pt x="3" y="37"/>
                      <a:pt x="5" y="37"/>
                    </a:cubicBezTo>
                    <a:cubicBezTo>
                      <a:pt x="7" y="37"/>
                      <a:pt x="7" y="37"/>
                      <a:pt x="7" y="37"/>
                    </a:cubicBezTo>
                    <a:cubicBezTo>
                      <a:pt x="58" y="28"/>
                      <a:pt x="58" y="28"/>
                      <a:pt x="58" y="28"/>
                    </a:cubicBezTo>
                    <a:cubicBezTo>
                      <a:pt x="58" y="30"/>
                      <a:pt x="58" y="30"/>
                      <a:pt x="58" y="30"/>
                    </a:cubicBezTo>
                    <a:cubicBezTo>
                      <a:pt x="76" y="27"/>
                      <a:pt x="107" y="36"/>
                      <a:pt x="118" y="41"/>
                    </a:cubicBezTo>
                    <a:cubicBezTo>
                      <a:pt x="126" y="45"/>
                      <a:pt x="132" y="49"/>
                      <a:pt x="139" y="55"/>
                    </a:cubicBezTo>
                    <a:cubicBezTo>
                      <a:pt x="145" y="59"/>
                      <a:pt x="153" y="68"/>
                      <a:pt x="158"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84" name="Freeform 23"/>
              <p:cNvSpPr/>
              <p:nvPr/>
            </p:nvSpPr>
            <p:spPr bwMode="auto">
              <a:xfrm>
                <a:off x="5874062" y="5269510"/>
                <a:ext cx="159610" cy="180181"/>
              </a:xfrm>
              <a:custGeom>
                <a:avLst/>
                <a:gdLst>
                  <a:gd name="T0" fmla="*/ 131235 w 135"/>
                  <a:gd name="T1" fmla="*/ 5888 h 153"/>
                  <a:gd name="T2" fmla="*/ 100495 w 135"/>
                  <a:gd name="T3" fmla="*/ 43573 h 153"/>
                  <a:gd name="T4" fmla="*/ 68573 w 135"/>
                  <a:gd name="T5" fmla="*/ 78903 h 153"/>
                  <a:gd name="T6" fmla="*/ 0 w 135"/>
                  <a:gd name="T7" fmla="*/ 148384 h 153"/>
                  <a:gd name="T8" fmla="*/ 0 w 135"/>
                  <a:gd name="T9" fmla="*/ 149562 h 153"/>
                  <a:gd name="T10" fmla="*/ 13005 w 135"/>
                  <a:gd name="T11" fmla="*/ 160161 h 153"/>
                  <a:gd name="T12" fmla="*/ 79214 w 135"/>
                  <a:gd name="T13" fmla="*/ 91857 h 153"/>
                  <a:gd name="T14" fmla="*/ 109954 w 135"/>
                  <a:gd name="T15" fmla="*/ 55350 h 153"/>
                  <a:gd name="T16" fmla="*/ 141876 w 135"/>
                  <a:gd name="T17" fmla="*/ 18842 h 153"/>
                  <a:gd name="T18" fmla="*/ 26011 w 135"/>
                  <a:gd name="T19" fmla="*/ 169582 h 153"/>
                  <a:gd name="T20" fmla="*/ 26011 w 135"/>
                  <a:gd name="T21" fmla="*/ 173115 h 153"/>
                  <a:gd name="T22" fmla="*/ 37833 w 135"/>
                  <a:gd name="T23" fmla="*/ 180181 h 153"/>
                  <a:gd name="T24" fmla="*/ 96948 w 135"/>
                  <a:gd name="T25" fmla="*/ 111877 h 153"/>
                  <a:gd name="T26" fmla="*/ 151334 w 135"/>
                  <a:gd name="T27" fmla="*/ 38863 h 153"/>
                  <a:gd name="T28" fmla="*/ 150152 w 135"/>
                  <a:gd name="T29" fmla="*/ 30619 h 153"/>
                  <a:gd name="T30" fmla="*/ 157245 w 135"/>
                  <a:gd name="T31" fmla="*/ 25908 h 153"/>
                  <a:gd name="T32" fmla="*/ 157245 w 135"/>
                  <a:gd name="T33" fmla="*/ 23553 h 153"/>
                  <a:gd name="T34" fmla="*/ 152516 w 135"/>
                  <a:gd name="T35" fmla="*/ 23553 h 153"/>
                  <a:gd name="T36" fmla="*/ 152516 w 135"/>
                  <a:gd name="T37" fmla="*/ 15309 h 153"/>
                  <a:gd name="T38" fmla="*/ 159610 w 135"/>
                  <a:gd name="T39" fmla="*/ 10599 h 153"/>
                  <a:gd name="T40" fmla="*/ 159610 w 135"/>
                  <a:gd name="T41" fmla="*/ 8244 h 153"/>
                  <a:gd name="T42" fmla="*/ 157245 w 135"/>
                  <a:gd name="T43" fmla="*/ 8244 h 153"/>
                  <a:gd name="T44" fmla="*/ 157245 w 135"/>
                  <a:gd name="T45" fmla="*/ 5888 h 153"/>
                  <a:gd name="T46" fmla="*/ 153699 w 135"/>
                  <a:gd name="T47" fmla="*/ 5888 h 153"/>
                  <a:gd name="T48" fmla="*/ 153699 w 135"/>
                  <a:gd name="T49" fmla="*/ 8244 h 153"/>
                  <a:gd name="T50" fmla="*/ 147787 w 135"/>
                  <a:gd name="T51" fmla="*/ 8244 h 153"/>
                  <a:gd name="T52" fmla="*/ 147787 w 135"/>
                  <a:gd name="T53" fmla="*/ 5888 h 153"/>
                  <a:gd name="T54" fmla="*/ 145422 w 135"/>
                  <a:gd name="T55" fmla="*/ 5888 h 153"/>
                  <a:gd name="T56" fmla="*/ 145422 w 135"/>
                  <a:gd name="T57" fmla="*/ 8244 h 153"/>
                  <a:gd name="T58" fmla="*/ 143058 w 135"/>
                  <a:gd name="T59" fmla="*/ 8244 h 153"/>
                  <a:gd name="T60" fmla="*/ 143058 w 135"/>
                  <a:gd name="T61" fmla="*/ 0 h 153"/>
                  <a:gd name="T62" fmla="*/ 141876 w 135"/>
                  <a:gd name="T63" fmla="*/ 0 h 153"/>
                  <a:gd name="T64" fmla="*/ 141876 w 135"/>
                  <a:gd name="T65" fmla="*/ 2355 h 153"/>
                  <a:gd name="T66" fmla="*/ 139511 w 135"/>
                  <a:gd name="T67" fmla="*/ 2355 h 153"/>
                  <a:gd name="T68" fmla="*/ 139511 w 135"/>
                  <a:gd name="T69" fmla="*/ 0 h 153"/>
                  <a:gd name="T70" fmla="*/ 137146 w 135"/>
                  <a:gd name="T71" fmla="*/ 0 h 153"/>
                  <a:gd name="T72" fmla="*/ 138329 w 135"/>
                  <a:gd name="T73" fmla="*/ 4711 h 153"/>
                  <a:gd name="T74" fmla="*/ 134782 w 135"/>
                  <a:gd name="T75" fmla="*/ 4711 h 153"/>
                  <a:gd name="T76" fmla="*/ 134782 w 135"/>
                  <a:gd name="T77" fmla="*/ 5888 h 153"/>
                  <a:gd name="T78" fmla="*/ 131235 w 135"/>
                  <a:gd name="T79" fmla="*/ 5888 h 15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35" h="153">
                    <a:moveTo>
                      <a:pt x="111" y="5"/>
                    </a:moveTo>
                    <a:cubicBezTo>
                      <a:pt x="104" y="13"/>
                      <a:pt x="92" y="28"/>
                      <a:pt x="85" y="37"/>
                    </a:cubicBezTo>
                    <a:cubicBezTo>
                      <a:pt x="77" y="47"/>
                      <a:pt x="66" y="57"/>
                      <a:pt x="58" y="67"/>
                    </a:cubicBezTo>
                    <a:cubicBezTo>
                      <a:pt x="52" y="74"/>
                      <a:pt x="0" y="123"/>
                      <a:pt x="0" y="126"/>
                    </a:cubicBezTo>
                    <a:cubicBezTo>
                      <a:pt x="0" y="127"/>
                      <a:pt x="0" y="127"/>
                      <a:pt x="0" y="127"/>
                    </a:cubicBezTo>
                    <a:cubicBezTo>
                      <a:pt x="0" y="133"/>
                      <a:pt x="4" y="136"/>
                      <a:pt x="11" y="136"/>
                    </a:cubicBezTo>
                    <a:cubicBezTo>
                      <a:pt x="11" y="135"/>
                      <a:pt x="62" y="82"/>
                      <a:pt x="67" y="78"/>
                    </a:cubicBezTo>
                    <a:cubicBezTo>
                      <a:pt x="75" y="70"/>
                      <a:pt x="87" y="56"/>
                      <a:pt x="93" y="47"/>
                    </a:cubicBezTo>
                    <a:cubicBezTo>
                      <a:pt x="97" y="42"/>
                      <a:pt x="117" y="17"/>
                      <a:pt x="120" y="16"/>
                    </a:cubicBezTo>
                    <a:cubicBezTo>
                      <a:pt x="118" y="30"/>
                      <a:pt x="22" y="141"/>
                      <a:pt x="22" y="144"/>
                    </a:cubicBezTo>
                    <a:cubicBezTo>
                      <a:pt x="22" y="147"/>
                      <a:pt x="22" y="147"/>
                      <a:pt x="22" y="147"/>
                    </a:cubicBezTo>
                    <a:cubicBezTo>
                      <a:pt x="22" y="151"/>
                      <a:pt x="28" y="152"/>
                      <a:pt x="32" y="153"/>
                    </a:cubicBezTo>
                    <a:cubicBezTo>
                      <a:pt x="39" y="148"/>
                      <a:pt x="74" y="105"/>
                      <a:pt x="82" y="95"/>
                    </a:cubicBezTo>
                    <a:cubicBezTo>
                      <a:pt x="98" y="74"/>
                      <a:pt x="113" y="54"/>
                      <a:pt x="128" y="33"/>
                    </a:cubicBezTo>
                    <a:cubicBezTo>
                      <a:pt x="127" y="26"/>
                      <a:pt x="127" y="26"/>
                      <a:pt x="127" y="26"/>
                    </a:cubicBezTo>
                    <a:cubicBezTo>
                      <a:pt x="133" y="22"/>
                      <a:pt x="133" y="22"/>
                      <a:pt x="133" y="22"/>
                    </a:cubicBezTo>
                    <a:cubicBezTo>
                      <a:pt x="133" y="20"/>
                      <a:pt x="133" y="20"/>
                      <a:pt x="133" y="20"/>
                    </a:cubicBezTo>
                    <a:cubicBezTo>
                      <a:pt x="129" y="20"/>
                      <a:pt x="129" y="20"/>
                      <a:pt x="129" y="20"/>
                    </a:cubicBezTo>
                    <a:cubicBezTo>
                      <a:pt x="129" y="13"/>
                      <a:pt x="129" y="13"/>
                      <a:pt x="129" y="13"/>
                    </a:cubicBezTo>
                    <a:cubicBezTo>
                      <a:pt x="135" y="9"/>
                      <a:pt x="135" y="9"/>
                      <a:pt x="135" y="9"/>
                    </a:cubicBezTo>
                    <a:cubicBezTo>
                      <a:pt x="135" y="7"/>
                      <a:pt x="135" y="7"/>
                      <a:pt x="135" y="7"/>
                    </a:cubicBezTo>
                    <a:cubicBezTo>
                      <a:pt x="133" y="7"/>
                      <a:pt x="133" y="7"/>
                      <a:pt x="133" y="7"/>
                    </a:cubicBezTo>
                    <a:cubicBezTo>
                      <a:pt x="133" y="5"/>
                      <a:pt x="133" y="5"/>
                      <a:pt x="133" y="5"/>
                    </a:cubicBezTo>
                    <a:cubicBezTo>
                      <a:pt x="130" y="5"/>
                      <a:pt x="130" y="5"/>
                      <a:pt x="130" y="5"/>
                    </a:cubicBezTo>
                    <a:cubicBezTo>
                      <a:pt x="130" y="7"/>
                      <a:pt x="130" y="7"/>
                      <a:pt x="130" y="7"/>
                    </a:cubicBezTo>
                    <a:cubicBezTo>
                      <a:pt x="125" y="7"/>
                      <a:pt x="125" y="7"/>
                      <a:pt x="125" y="7"/>
                    </a:cubicBezTo>
                    <a:cubicBezTo>
                      <a:pt x="125" y="5"/>
                      <a:pt x="125" y="5"/>
                      <a:pt x="125" y="5"/>
                    </a:cubicBezTo>
                    <a:cubicBezTo>
                      <a:pt x="123" y="5"/>
                      <a:pt x="123" y="5"/>
                      <a:pt x="123" y="5"/>
                    </a:cubicBezTo>
                    <a:cubicBezTo>
                      <a:pt x="123" y="7"/>
                      <a:pt x="123" y="7"/>
                      <a:pt x="123" y="7"/>
                    </a:cubicBezTo>
                    <a:cubicBezTo>
                      <a:pt x="121" y="7"/>
                      <a:pt x="121" y="7"/>
                      <a:pt x="121" y="7"/>
                    </a:cubicBezTo>
                    <a:cubicBezTo>
                      <a:pt x="121" y="0"/>
                      <a:pt x="121" y="0"/>
                      <a:pt x="121" y="0"/>
                    </a:cubicBezTo>
                    <a:cubicBezTo>
                      <a:pt x="120" y="0"/>
                      <a:pt x="120" y="0"/>
                      <a:pt x="120" y="0"/>
                    </a:cubicBezTo>
                    <a:cubicBezTo>
                      <a:pt x="120" y="2"/>
                      <a:pt x="120" y="2"/>
                      <a:pt x="120" y="2"/>
                    </a:cubicBezTo>
                    <a:cubicBezTo>
                      <a:pt x="118" y="2"/>
                      <a:pt x="118" y="2"/>
                      <a:pt x="118" y="2"/>
                    </a:cubicBezTo>
                    <a:cubicBezTo>
                      <a:pt x="118" y="0"/>
                      <a:pt x="118" y="0"/>
                      <a:pt x="118" y="0"/>
                    </a:cubicBezTo>
                    <a:cubicBezTo>
                      <a:pt x="116" y="0"/>
                      <a:pt x="116" y="0"/>
                      <a:pt x="116" y="0"/>
                    </a:cubicBezTo>
                    <a:cubicBezTo>
                      <a:pt x="117" y="4"/>
                      <a:pt x="117" y="4"/>
                      <a:pt x="117" y="4"/>
                    </a:cubicBezTo>
                    <a:cubicBezTo>
                      <a:pt x="114" y="4"/>
                      <a:pt x="114" y="4"/>
                      <a:pt x="114" y="4"/>
                    </a:cubicBezTo>
                    <a:cubicBezTo>
                      <a:pt x="114" y="5"/>
                      <a:pt x="114" y="5"/>
                      <a:pt x="114" y="5"/>
                    </a:cubicBezTo>
                    <a:lnTo>
                      <a:pt x="111"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85" name="Freeform 24"/>
              <p:cNvSpPr>
                <a:spLocks noEditPoints="1"/>
              </p:cNvSpPr>
              <p:nvPr/>
            </p:nvSpPr>
            <p:spPr bwMode="auto">
              <a:xfrm>
                <a:off x="6005296" y="4064993"/>
                <a:ext cx="261759" cy="334825"/>
              </a:xfrm>
              <a:custGeom>
                <a:avLst/>
                <a:gdLst>
                  <a:gd name="T0" fmla="*/ 90790 w 222"/>
                  <a:gd name="T1" fmla="*/ 310067 h 284"/>
                  <a:gd name="T2" fmla="*/ 179222 w 222"/>
                  <a:gd name="T3" fmla="*/ 281772 h 284"/>
                  <a:gd name="T4" fmla="*/ 77820 w 222"/>
                  <a:gd name="T5" fmla="*/ 42443 h 284"/>
                  <a:gd name="T6" fmla="*/ 110835 w 222"/>
                  <a:gd name="T7" fmla="*/ 11790 h 284"/>
                  <a:gd name="T8" fmla="*/ 97865 w 222"/>
                  <a:gd name="T9" fmla="*/ 24758 h 284"/>
                  <a:gd name="T10" fmla="*/ 84895 w 222"/>
                  <a:gd name="T11" fmla="*/ 24758 h 284"/>
                  <a:gd name="T12" fmla="*/ 68387 w 222"/>
                  <a:gd name="T13" fmla="*/ 11790 h 284"/>
                  <a:gd name="T14" fmla="*/ 63671 w 222"/>
                  <a:gd name="T15" fmla="*/ 24758 h 284"/>
                  <a:gd name="T16" fmla="*/ 71925 w 222"/>
                  <a:gd name="T17" fmla="*/ 49516 h 284"/>
                  <a:gd name="T18" fmla="*/ 42447 w 222"/>
                  <a:gd name="T19" fmla="*/ 64843 h 284"/>
                  <a:gd name="T20" fmla="*/ 45985 w 222"/>
                  <a:gd name="T21" fmla="*/ 74275 h 284"/>
                  <a:gd name="T22" fmla="*/ 33015 w 222"/>
                  <a:gd name="T23" fmla="*/ 87243 h 284"/>
                  <a:gd name="T24" fmla="*/ 18866 w 222"/>
                  <a:gd name="T25" fmla="*/ 100212 h 284"/>
                  <a:gd name="T26" fmla="*/ 5895 w 222"/>
                  <a:gd name="T27" fmla="*/ 113180 h 284"/>
                  <a:gd name="T28" fmla="*/ 7075 w 222"/>
                  <a:gd name="T29" fmla="*/ 130865 h 284"/>
                  <a:gd name="T30" fmla="*/ 21224 w 222"/>
                  <a:gd name="T31" fmla="*/ 143833 h 284"/>
                  <a:gd name="T32" fmla="*/ 36552 w 222"/>
                  <a:gd name="T33" fmla="*/ 156802 h 284"/>
                  <a:gd name="T34" fmla="*/ 50701 w 222"/>
                  <a:gd name="T35" fmla="*/ 169770 h 284"/>
                  <a:gd name="T36" fmla="*/ 63671 w 222"/>
                  <a:gd name="T37" fmla="*/ 182739 h 284"/>
                  <a:gd name="T38" fmla="*/ 80178 w 222"/>
                  <a:gd name="T39" fmla="*/ 196887 h 284"/>
                  <a:gd name="T40" fmla="*/ 94328 w 222"/>
                  <a:gd name="T41" fmla="*/ 209855 h 284"/>
                  <a:gd name="T42" fmla="*/ 109656 w 222"/>
                  <a:gd name="T43" fmla="*/ 222824 h 284"/>
                  <a:gd name="T44" fmla="*/ 123805 w 222"/>
                  <a:gd name="T45" fmla="*/ 235792 h 284"/>
                  <a:gd name="T46" fmla="*/ 104939 w 222"/>
                  <a:gd name="T47" fmla="*/ 249940 h 284"/>
                  <a:gd name="T48" fmla="*/ 89611 w 222"/>
                  <a:gd name="T49" fmla="*/ 278235 h 284"/>
                  <a:gd name="T50" fmla="*/ 43627 w 222"/>
                  <a:gd name="T51" fmla="*/ 267624 h 284"/>
                  <a:gd name="T52" fmla="*/ 25940 w 222"/>
                  <a:gd name="T53" fmla="*/ 282951 h 284"/>
                  <a:gd name="T54" fmla="*/ 35373 w 222"/>
                  <a:gd name="T55" fmla="*/ 313604 h 284"/>
                  <a:gd name="T56" fmla="*/ 86074 w 222"/>
                  <a:gd name="T57" fmla="*/ 334825 h 284"/>
                  <a:gd name="T58" fmla="*/ 106119 w 222"/>
                  <a:gd name="T59" fmla="*/ 323035 h 284"/>
                  <a:gd name="T60" fmla="*/ 127342 w 222"/>
                  <a:gd name="T61" fmla="*/ 310067 h 284"/>
                  <a:gd name="T62" fmla="*/ 182760 w 222"/>
                  <a:gd name="T63" fmla="*/ 315962 h 284"/>
                  <a:gd name="T64" fmla="*/ 232282 w 222"/>
                  <a:gd name="T65" fmla="*/ 307709 h 284"/>
                  <a:gd name="T66" fmla="*/ 228744 w 222"/>
                  <a:gd name="T67" fmla="*/ 277056 h 284"/>
                  <a:gd name="T68" fmla="*/ 185118 w 222"/>
                  <a:gd name="T69" fmla="*/ 273519 h 284"/>
                  <a:gd name="T70" fmla="*/ 163894 w 222"/>
                  <a:gd name="T71" fmla="*/ 277056 h 284"/>
                  <a:gd name="T72" fmla="*/ 149745 w 222"/>
                  <a:gd name="T73" fmla="*/ 241687 h 284"/>
                  <a:gd name="T74" fmla="*/ 148566 w 222"/>
                  <a:gd name="T75" fmla="*/ 228718 h 284"/>
                  <a:gd name="T76" fmla="*/ 161536 w 222"/>
                  <a:gd name="T77" fmla="*/ 215750 h 284"/>
                  <a:gd name="T78" fmla="*/ 175685 w 222"/>
                  <a:gd name="T79" fmla="*/ 202781 h 284"/>
                  <a:gd name="T80" fmla="*/ 188655 w 222"/>
                  <a:gd name="T81" fmla="*/ 189813 h 284"/>
                  <a:gd name="T82" fmla="*/ 207521 w 222"/>
                  <a:gd name="T83" fmla="*/ 176844 h 284"/>
                  <a:gd name="T84" fmla="*/ 220491 w 222"/>
                  <a:gd name="T85" fmla="*/ 160339 h 284"/>
                  <a:gd name="T86" fmla="*/ 233461 w 222"/>
                  <a:gd name="T87" fmla="*/ 147370 h 284"/>
                  <a:gd name="T88" fmla="*/ 247610 w 222"/>
                  <a:gd name="T89" fmla="*/ 134402 h 284"/>
                  <a:gd name="T90" fmla="*/ 260580 w 222"/>
                  <a:gd name="T91" fmla="*/ 121433 h 284"/>
                  <a:gd name="T92" fmla="*/ 249968 w 222"/>
                  <a:gd name="T93" fmla="*/ 103749 h 284"/>
                  <a:gd name="T94" fmla="*/ 234640 w 222"/>
                  <a:gd name="T95" fmla="*/ 90780 h 284"/>
                  <a:gd name="T96" fmla="*/ 220491 w 222"/>
                  <a:gd name="T97" fmla="*/ 77811 h 284"/>
                  <a:gd name="T98" fmla="*/ 207521 w 222"/>
                  <a:gd name="T99" fmla="*/ 64843 h 284"/>
                  <a:gd name="T100" fmla="*/ 202804 w 222"/>
                  <a:gd name="T101" fmla="*/ 50695 h 284"/>
                  <a:gd name="T102" fmla="*/ 186297 w 222"/>
                  <a:gd name="T103" fmla="*/ 38906 h 284"/>
                  <a:gd name="T104" fmla="*/ 170969 w 222"/>
                  <a:gd name="T105" fmla="*/ 33011 h 284"/>
                  <a:gd name="T106" fmla="*/ 206342 w 222"/>
                  <a:gd name="T107" fmla="*/ 18863 h 284"/>
                  <a:gd name="T108" fmla="*/ 157999 w 222"/>
                  <a:gd name="T109" fmla="*/ 20042 h 284"/>
                  <a:gd name="T110" fmla="*/ 142670 w 222"/>
                  <a:gd name="T111" fmla="*/ 7074 h 284"/>
                  <a:gd name="T112" fmla="*/ 114372 w 222"/>
                  <a:gd name="T113" fmla="*/ 30653 h 284"/>
                  <a:gd name="T114" fmla="*/ 193372 w 222"/>
                  <a:gd name="T115" fmla="*/ 180381 h 284"/>
                  <a:gd name="T116" fmla="*/ 70746 w 222"/>
                  <a:gd name="T117" fmla="*/ 56590 h 28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22" h="284">
                    <a:moveTo>
                      <a:pt x="152" y="239"/>
                    </a:moveTo>
                    <a:cubicBezTo>
                      <a:pt x="155" y="237"/>
                      <a:pt x="164" y="231"/>
                      <a:pt x="169" y="231"/>
                    </a:cubicBezTo>
                    <a:cubicBezTo>
                      <a:pt x="176" y="231"/>
                      <a:pt x="176" y="231"/>
                      <a:pt x="176" y="231"/>
                    </a:cubicBezTo>
                    <a:cubicBezTo>
                      <a:pt x="185" y="231"/>
                      <a:pt x="197" y="239"/>
                      <a:pt x="197" y="247"/>
                    </a:cubicBezTo>
                    <a:cubicBezTo>
                      <a:pt x="197" y="253"/>
                      <a:pt x="197" y="253"/>
                      <a:pt x="197" y="253"/>
                    </a:cubicBezTo>
                    <a:cubicBezTo>
                      <a:pt x="197" y="261"/>
                      <a:pt x="183" y="268"/>
                      <a:pt x="173" y="267"/>
                    </a:cubicBezTo>
                    <a:cubicBezTo>
                      <a:pt x="162" y="266"/>
                      <a:pt x="162" y="266"/>
                      <a:pt x="162" y="266"/>
                    </a:cubicBezTo>
                    <a:cubicBezTo>
                      <a:pt x="149" y="266"/>
                      <a:pt x="140" y="257"/>
                      <a:pt x="123" y="257"/>
                    </a:cubicBezTo>
                    <a:cubicBezTo>
                      <a:pt x="120" y="257"/>
                      <a:pt x="120" y="257"/>
                      <a:pt x="120" y="257"/>
                    </a:cubicBezTo>
                    <a:cubicBezTo>
                      <a:pt x="113" y="257"/>
                      <a:pt x="100" y="263"/>
                      <a:pt x="95" y="266"/>
                    </a:cubicBezTo>
                    <a:cubicBezTo>
                      <a:pt x="87" y="271"/>
                      <a:pt x="82" y="277"/>
                      <a:pt x="75" y="281"/>
                    </a:cubicBezTo>
                    <a:cubicBezTo>
                      <a:pt x="77" y="263"/>
                      <a:pt x="77" y="263"/>
                      <a:pt x="77" y="263"/>
                    </a:cubicBezTo>
                    <a:cubicBezTo>
                      <a:pt x="72" y="263"/>
                      <a:pt x="62" y="268"/>
                      <a:pt x="58" y="268"/>
                    </a:cubicBezTo>
                    <a:cubicBezTo>
                      <a:pt x="43" y="268"/>
                      <a:pt x="43" y="268"/>
                      <a:pt x="43" y="268"/>
                    </a:cubicBezTo>
                    <a:cubicBezTo>
                      <a:pt x="36" y="268"/>
                      <a:pt x="24" y="259"/>
                      <a:pt x="24" y="252"/>
                    </a:cubicBezTo>
                    <a:cubicBezTo>
                      <a:pt x="24" y="247"/>
                      <a:pt x="24" y="247"/>
                      <a:pt x="24" y="247"/>
                    </a:cubicBezTo>
                    <a:cubicBezTo>
                      <a:pt x="24" y="238"/>
                      <a:pt x="35" y="229"/>
                      <a:pt x="44" y="229"/>
                    </a:cubicBezTo>
                    <a:cubicBezTo>
                      <a:pt x="50" y="229"/>
                      <a:pt x="50" y="229"/>
                      <a:pt x="50" y="229"/>
                    </a:cubicBezTo>
                    <a:cubicBezTo>
                      <a:pt x="64" y="229"/>
                      <a:pt x="76" y="242"/>
                      <a:pt x="82" y="242"/>
                    </a:cubicBezTo>
                    <a:cubicBezTo>
                      <a:pt x="83" y="229"/>
                      <a:pt x="93" y="203"/>
                      <a:pt x="105" y="203"/>
                    </a:cubicBezTo>
                    <a:cubicBezTo>
                      <a:pt x="111" y="203"/>
                      <a:pt x="111" y="203"/>
                      <a:pt x="111" y="203"/>
                    </a:cubicBezTo>
                    <a:cubicBezTo>
                      <a:pt x="123" y="203"/>
                      <a:pt x="129" y="210"/>
                      <a:pt x="133" y="218"/>
                    </a:cubicBezTo>
                    <a:cubicBezTo>
                      <a:pt x="140" y="232"/>
                      <a:pt x="129" y="234"/>
                      <a:pt x="146" y="243"/>
                    </a:cubicBezTo>
                    <a:cubicBezTo>
                      <a:pt x="152" y="239"/>
                      <a:pt x="152" y="239"/>
                      <a:pt x="152" y="239"/>
                    </a:cubicBezTo>
                    <a:close/>
                    <a:moveTo>
                      <a:pt x="61" y="25"/>
                    </a:moveTo>
                    <a:cubicBezTo>
                      <a:pt x="61" y="25"/>
                      <a:pt x="62" y="23"/>
                      <a:pt x="62" y="23"/>
                    </a:cubicBezTo>
                    <a:cubicBezTo>
                      <a:pt x="64" y="25"/>
                      <a:pt x="64" y="25"/>
                      <a:pt x="64" y="25"/>
                    </a:cubicBezTo>
                    <a:cubicBezTo>
                      <a:pt x="66" y="26"/>
                      <a:pt x="66" y="26"/>
                      <a:pt x="66" y="26"/>
                    </a:cubicBezTo>
                    <a:cubicBezTo>
                      <a:pt x="66" y="24"/>
                      <a:pt x="66" y="24"/>
                      <a:pt x="66" y="24"/>
                    </a:cubicBezTo>
                    <a:cubicBezTo>
                      <a:pt x="68" y="24"/>
                      <a:pt x="68" y="24"/>
                      <a:pt x="68" y="24"/>
                    </a:cubicBezTo>
                    <a:cubicBezTo>
                      <a:pt x="68" y="28"/>
                      <a:pt x="68" y="28"/>
                      <a:pt x="68" y="28"/>
                    </a:cubicBezTo>
                    <a:cubicBezTo>
                      <a:pt x="66" y="28"/>
                      <a:pt x="66" y="28"/>
                      <a:pt x="66" y="28"/>
                    </a:cubicBezTo>
                    <a:cubicBezTo>
                      <a:pt x="66" y="29"/>
                      <a:pt x="66" y="29"/>
                      <a:pt x="66" y="29"/>
                    </a:cubicBezTo>
                    <a:cubicBezTo>
                      <a:pt x="70" y="29"/>
                      <a:pt x="70" y="29"/>
                      <a:pt x="70" y="29"/>
                    </a:cubicBezTo>
                    <a:cubicBezTo>
                      <a:pt x="70" y="32"/>
                      <a:pt x="70" y="32"/>
                      <a:pt x="70" y="32"/>
                    </a:cubicBezTo>
                    <a:cubicBezTo>
                      <a:pt x="70" y="34"/>
                      <a:pt x="68" y="36"/>
                      <a:pt x="66" y="36"/>
                    </a:cubicBezTo>
                    <a:cubicBezTo>
                      <a:pt x="63" y="36"/>
                      <a:pt x="61" y="28"/>
                      <a:pt x="61" y="25"/>
                    </a:cubicBezTo>
                    <a:close/>
                    <a:moveTo>
                      <a:pt x="104" y="1"/>
                    </a:moveTo>
                    <a:cubicBezTo>
                      <a:pt x="103" y="2"/>
                      <a:pt x="103" y="2"/>
                      <a:pt x="103" y="2"/>
                    </a:cubicBezTo>
                    <a:cubicBezTo>
                      <a:pt x="102" y="3"/>
                      <a:pt x="102" y="3"/>
                      <a:pt x="102" y="3"/>
                    </a:cubicBezTo>
                    <a:cubicBezTo>
                      <a:pt x="101" y="4"/>
                      <a:pt x="101" y="4"/>
                      <a:pt x="101" y="4"/>
                    </a:cubicBezTo>
                    <a:cubicBezTo>
                      <a:pt x="100" y="5"/>
                      <a:pt x="100" y="5"/>
                      <a:pt x="100" y="5"/>
                    </a:cubicBezTo>
                    <a:cubicBezTo>
                      <a:pt x="99" y="6"/>
                      <a:pt x="99" y="6"/>
                      <a:pt x="99" y="6"/>
                    </a:cubicBezTo>
                    <a:cubicBezTo>
                      <a:pt x="98" y="6"/>
                      <a:pt x="98" y="6"/>
                      <a:pt x="98" y="6"/>
                    </a:cubicBezTo>
                    <a:cubicBezTo>
                      <a:pt x="97" y="7"/>
                      <a:pt x="97" y="7"/>
                      <a:pt x="97" y="7"/>
                    </a:cubicBezTo>
                    <a:cubicBezTo>
                      <a:pt x="96" y="8"/>
                      <a:pt x="96" y="8"/>
                      <a:pt x="96" y="8"/>
                    </a:cubicBezTo>
                    <a:cubicBezTo>
                      <a:pt x="95" y="9"/>
                      <a:pt x="95" y="9"/>
                      <a:pt x="95" y="9"/>
                    </a:cubicBezTo>
                    <a:cubicBezTo>
                      <a:pt x="94" y="10"/>
                      <a:pt x="94" y="10"/>
                      <a:pt x="94" y="10"/>
                    </a:cubicBezTo>
                    <a:cubicBezTo>
                      <a:pt x="94" y="11"/>
                      <a:pt x="94" y="11"/>
                      <a:pt x="94" y="11"/>
                    </a:cubicBezTo>
                    <a:cubicBezTo>
                      <a:pt x="93" y="12"/>
                      <a:pt x="93" y="12"/>
                      <a:pt x="93" y="12"/>
                    </a:cubicBezTo>
                    <a:cubicBezTo>
                      <a:pt x="92" y="13"/>
                      <a:pt x="92" y="13"/>
                      <a:pt x="92" y="13"/>
                    </a:cubicBezTo>
                    <a:cubicBezTo>
                      <a:pt x="91" y="14"/>
                      <a:pt x="91" y="14"/>
                      <a:pt x="91" y="14"/>
                    </a:cubicBezTo>
                    <a:cubicBezTo>
                      <a:pt x="90" y="15"/>
                      <a:pt x="90" y="15"/>
                      <a:pt x="90" y="15"/>
                    </a:cubicBezTo>
                    <a:cubicBezTo>
                      <a:pt x="89" y="16"/>
                      <a:pt x="89" y="16"/>
                      <a:pt x="89" y="16"/>
                    </a:cubicBezTo>
                    <a:cubicBezTo>
                      <a:pt x="88" y="17"/>
                      <a:pt x="88" y="17"/>
                      <a:pt x="88" y="17"/>
                    </a:cubicBezTo>
                    <a:cubicBezTo>
                      <a:pt x="87" y="17"/>
                      <a:pt x="87" y="17"/>
                      <a:pt x="87" y="17"/>
                    </a:cubicBezTo>
                    <a:cubicBezTo>
                      <a:pt x="86" y="18"/>
                      <a:pt x="86" y="18"/>
                      <a:pt x="86" y="18"/>
                    </a:cubicBezTo>
                    <a:cubicBezTo>
                      <a:pt x="85" y="19"/>
                      <a:pt x="85" y="19"/>
                      <a:pt x="85" y="19"/>
                    </a:cubicBezTo>
                    <a:cubicBezTo>
                      <a:pt x="84" y="20"/>
                      <a:pt x="84" y="20"/>
                      <a:pt x="84" y="20"/>
                    </a:cubicBezTo>
                    <a:cubicBezTo>
                      <a:pt x="83" y="21"/>
                      <a:pt x="83" y="21"/>
                      <a:pt x="83" y="21"/>
                    </a:cubicBezTo>
                    <a:cubicBezTo>
                      <a:pt x="82" y="22"/>
                      <a:pt x="82" y="22"/>
                      <a:pt x="82" y="22"/>
                    </a:cubicBezTo>
                    <a:cubicBezTo>
                      <a:pt x="81" y="23"/>
                      <a:pt x="81" y="23"/>
                      <a:pt x="81" y="23"/>
                    </a:cubicBezTo>
                    <a:cubicBezTo>
                      <a:pt x="80" y="24"/>
                      <a:pt x="80" y="24"/>
                      <a:pt x="80" y="24"/>
                    </a:cubicBezTo>
                    <a:cubicBezTo>
                      <a:pt x="79" y="25"/>
                      <a:pt x="79" y="25"/>
                      <a:pt x="79" y="25"/>
                    </a:cubicBezTo>
                    <a:cubicBezTo>
                      <a:pt x="78" y="26"/>
                      <a:pt x="78" y="26"/>
                      <a:pt x="78" y="26"/>
                    </a:cubicBezTo>
                    <a:cubicBezTo>
                      <a:pt x="77" y="27"/>
                      <a:pt x="77" y="27"/>
                      <a:pt x="77" y="27"/>
                    </a:cubicBezTo>
                    <a:cubicBezTo>
                      <a:pt x="76" y="28"/>
                      <a:pt x="76" y="28"/>
                      <a:pt x="76" y="28"/>
                    </a:cubicBezTo>
                    <a:cubicBezTo>
                      <a:pt x="75" y="28"/>
                      <a:pt x="75" y="28"/>
                      <a:pt x="75" y="28"/>
                    </a:cubicBezTo>
                    <a:cubicBezTo>
                      <a:pt x="74" y="26"/>
                      <a:pt x="74" y="26"/>
                      <a:pt x="74" y="26"/>
                    </a:cubicBezTo>
                    <a:cubicBezTo>
                      <a:pt x="73" y="23"/>
                      <a:pt x="73" y="23"/>
                      <a:pt x="73" y="23"/>
                    </a:cubicBezTo>
                    <a:cubicBezTo>
                      <a:pt x="73" y="22"/>
                      <a:pt x="73" y="22"/>
                      <a:pt x="73" y="22"/>
                    </a:cubicBezTo>
                    <a:cubicBezTo>
                      <a:pt x="72" y="21"/>
                      <a:pt x="72" y="21"/>
                      <a:pt x="72" y="21"/>
                    </a:cubicBezTo>
                    <a:cubicBezTo>
                      <a:pt x="71" y="20"/>
                      <a:pt x="71" y="20"/>
                      <a:pt x="71" y="20"/>
                    </a:cubicBezTo>
                    <a:cubicBezTo>
                      <a:pt x="70" y="19"/>
                      <a:pt x="70" y="19"/>
                      <a:pt x="70" y="19"/>
                    </a:cubicBezTo>
                    <a:cubicBezTo>
                      <a:pt x="69" y="18"/>
                      <a:pt x="69" y="18"/>
                      <a:pt x="69" y="18"/>
                    </a:cubicBezTo>
                    <a:cubicBezTo>
                      <a:pt x="68" y="17"/>
                      <a:pt x="68" y="17"/>
                      <a:pt x="68" y="17"/>
                    </a:cubicBezTo>
                    <a:cubicBezTo>
                      <a:pt x="67" y="17"/>
                      <a:pt x="67" y="17"/>
                      <a:pt x="67" y="17"/>
                    </a:cubicBezTo>
                    <a:cubicBezTo>
                      <a:pt x="66" y="16"/>
                      <a:pt x="66" y="16"/>
                      <a:pt x="66" y="16"/>
                    </a:cubicBezTo>
                    <a:cubicBezTo>
                      <a:pt x="65" y="15"/>
                      <a:pt x="65" y="15"/>
                      <a:pt x="65" y="15"/>
                    </a:cubicBezTo>
                    <a:cubicBezTo>
                      <a:pt x="64" y="14"/>
                      <a:pt x="64" y="14"/>
                      <a:pt x="64" y="14"/>
                    </a:cubicBezTo>
                    <a:cubicBezTo>
                      <a:pt x="62" y="13"/>
                      <a:pt x="62" y="13"/>
                      <a:pt x="62" y="13"/>
                    </a:cubicBezTo>
                    <a:cubicBezTo>
                      <a:pt x="61" y="12"/>
                      <a:pt x="61" y="12"/>
                      <a:pt x="61" y="12"/>
                    </a:cubicBezTo>
                    <a:cubicBezTo>
                      <a:pt x="59" y="11"/>
                      <a:pt x="59" y="11"/>
                      <a:pt x="59" y="11"/>
                    </a:cubicBezTo>
                    <a:cubicBezTo>
                      <a:pt x="58" y="10"/>
                      <a:pt x="58" y="10"/>
                      <a:pt x="58" y="10"/>
                    </a:cubicBezTo>
                    <a:cubicBezTo>
                      <a:pt x="56" y="9"/>
                      <a:pt x="56" y="9"/>
                      <a:pt x="56" y="9"/>
                    </a:cubicBezTo>
                    <a:cubicBezTo>
                      <a:pt x="55" y="8"/>
                      <a:pt x="55" y="8"/>
                      <a:pt x="55" y="8"/>
                    </a:cubicBezTo>
                    <a:cubicBezTo>
                      <a:pt x="51" y="8"/>
                      <a:pt x="51" y="8"/>
                      <a:pt x="51" y="8"/>
                    </a:cubicBezTo>
                    <a:cubicBezTo>
                      <a:pt x="50" y="9"/>
                      <a:pt x="50" y="9"/>
                      <a:pt x="50" y="9"/>
                    </a:cubicBezTo>
                    <a:cubicBezTo>
                      <a:pt x="49" y="11"/>
                      <a:pt x="49" y="11"/>
                      <a:pt x="49" y="11"/>
                    </a:cubicBezTo>
                    <a:cubicBezTo>
                      <a:pt x="49" y="12"/>
                      <a:pt x="49" y="12"/>
                      <a:pt x="49" y="12"/>
                    </a:cubicBezTo>
                    <a:cubicBezTo>
                      <a:pt x="50" y="14"/>
                      <a:pt x="50" y="14"/>
                      <a:pt x="50" y="14"/>
                    </a:cubicBezTo>
                    <a:cubicBezTo>
                      <a:pt x="51" y="16"/>
                      <a:pt x="51" y="16"/>
                      <a:pt x="51" y="16"/>
                    </a:cubicBezTo>
                    <a:cubicBezTo>
                      <a:pt x="52" y="17"/>
                      <a:pt x="52" y="17"/>
                      <a:pt x="52" y="17"/>
                    </a:cubicBezTo>
                    <a:cubicBezTo>
                      <a:pt x="52" y="18"/>
                      <a:pt x="52" y="18"/>
                      <a:pt x="52" y="18"/>
                    </a:cubicBezTo>
                    <a:cubicBezTo>
                      <a:pt x="53" y="19"/>
                      <a:pt x="53" y="19"/>
                      <a:pt x="53" y="19"/>
                    </a:cubicBezTo>
                    <a:cubicBezTo>
                      <a:pt x="54" y="21"/>
                      <a:pt x="54" y="21"/>
                      <a:pt x="54" y="21"/>
                    </a:cubicBezTo>
                    <a:cubicBezTo>
                      <a:pt x="55" y="23"/>
                      <a:pt x="55" y="23"/>
                      <a:pt x="55" y="23"/>
                    </a:cubicBezTo>
                    <a:cubicBezTo>
                      <a:pt x="56" y="26"/>
                      <a:pt x="56" y="26"/>
                      <a:pt x="56" y="26"/>
                    </a:cubicBezTo>
                    <a:cubicBezTo>
                      <a:pt x="57" y="28"/>
                      <a:pt x="57" y="28"/>
                      <a:pt x="57" y="28"/>
                    </a:cubicBezTo>
                    <a:cubicBezTo>
                      <a:pt x="58" y="30"/>
                      <a:pt x="58" y="30"/>
                      <a:pt x="58" y="30"/>
                    </a:cubicBezTo>
                    <a:cubicBezTo>
                      <a:pt x="59" y="33"/>
                      <a:pt x="59" y="33"/>
                      <a:pt x="59" y="33"/>
                    </a:cubicBezTo>
                    <a:cubicBezTo>
                      <a:pt x="60" y="36"/>
                      <a:pt x="60" y="36"/>
                      <a:pt x="60" y="36"/>
                    </a:cubicBezTo>
                    <a:cubicBezTo>
                      <a:pt x="61" y="37"/>
                      <a:pt x="61" y="37"/>
                      <a:pt x="61" y="37"/>
                    </a:cubicBezTo>
                    <a:cubicBezTo>
                      <a:pt x="62" y="38"/>
                      <a:pt x="62" y="38"/>
                      <a:pt x="62" y="38"/>
                    </a:cubicBezTo>
                    <a:cubicBezTo>
                      <a:pt x="63" y="39"/>
                      <a:pt x="63" y="39"/>
                      <a:pt x="63" y="39"/>
                    </a:cubicBezTo>
                    <a:cubicBezTo>
                      <a:pt x="63" y="40"/>
                      <a:pt x="63" y="40"/>
                      <a:pt x="63" y="40"/>
                    </a:cubicBezTo>
                    <a:cubicBezTo>
                      <a:pt x="62" y="41"/>
                      <a:pt x="62" y="41"/>
                      <a:pt x="62" y="41"/>
                    </a:cubicBezTo>
                    <a:cubicBezTo>
                      <a:pt x="61" y="42"/>
                      <a:pt x="61" y="42"/>
                      <a:pt x="61" y="42"/>
                    </a:cubicBezTo>
                    <a:cubicBezTo>
                      <a:pt x="60" y="43"/>
                      <a:pt x="60" y="43"/>
                      <a:pt x="60" y="43"/>
                    </a:cubicBezTo>
                    <a:cubicBezTo>
                      <a:pt x="59" y="44"/>
                      <a:pt x="59" y="44"/>
                      <a:pt x="59" y="44"/>
                    </a:cubicBezTo>
                    <a:cubicBezTo>
                      <a:pt x="28" y="45"/>
                      <a:pt x="28" y="45"/>
                      <a:pt x="28" y="45"/>
                    </a:cubicBezTo>
                    <a:cubicBezTo>
                      <a:pt x="27" y="46"/>
                      <a:pt x="27" y="46"/>
                      <a:pt x="27" y="46"/>
                    </a:cubicBezTo>
                    <a:cubicBezTo>
                      <a:pt x="27" y="50"/>
                      <a:pt x="27" y="50"/>
                      <a:pt x="27" y="50"/>
                    </a:cubicBezTo>
                    <a:cubicBezTo>
                      <a:pt x="28" y="50"/>
                      <a:pt x="28" y="50"/>
                      <a:pt x="28" y="50"/>
                    </a:cubicBezTo>
                    <a:cubicBezTo>
                      <a:pt x="29" y="51"/>
                      <a:pt x="29" y="51"/>
                      <a:pt x="29" y="51"/>
                    </a:cubicBezTo>
                    <a:cubicBezTo>
                      <a:pt x="30" y="52"/>
                      <a:pt x="30" y="52"/>
                      <a:pt x="30" y="52"/>
                    </a:cubicBezTo>
                    <a:cubicBezTo>
                      <a:pt x="31" y="53"/>
                      <a:pt x="31" y="53"/>
                      <a:pt x="31" y="53"/>
                    </a:cubicBezTo>
                    <a:cubicBezTo>
                      <a:pt x="31" y="54"/>
                      <a:pt x="31" y="54"/>
                      <a:pt x="31" y="54"/>
                    </a:cubicBezTo>
                    <a:cubicBezTo>
                      <a:pt x="32" y="55"/>
                      <a:pt x="32" y="55"/>
                      <a:pt x="32" y="55"/>
                    </a:cubicBezTo>
                    <a:cubicBezTo>
                      <a:pt x="36" y="55"/>
                      <a:pt x="36" y="55"/>
                      <a:pt x="36" y="55"/>
                    </a:cubicBezTo>
                    <a:cubicBezTo>
                      <a:pt x="39" y="54"/>
                      <a:pt x="39" y="54"/>
                      <a:pt x="39" y="54"/>
                    </a:cubicBezTo>
                    <a:cubicBezTo>
                      <a:pt x="49" y="53"/>
                      <a:pt x="49" y="53"/>
                      <a:pt x="49" y="53"/>
                    </a:cubicBezTo>
                    <a:cubicBezTo>
                      <a:pt x="48" y="55"/>
                      <a:pt x="48" y="55"/>
                      <a:pt x="48" y="55"/>
                    </a:cubicBezTo>
                    <a:cubicBezTo>
                      <a:pt x="47" y="56"/>
                      <a:pt x="47" y="56"/>
                      <a:pt x="47" y="56"/>
                    </a:cubicBezTo>
                    <a:cubicBezTo>
                      <a:pt x="46" y="57"/>
                      <a:pt x="46" y="57"/>
                      <a:pt x="46" y="57"/>
                    </a:cubicBezTo>
                    <a:cubicBezTo>
                      <a:pt x="45" y="58"/>
                      <a:pt x="45" y="58"/>
                      <a:pt x="45" y="58"/>
                    </a:cubicBezTo>
                    <a:cubicBezTo>
                      <a:pt x="44" y="59"/>
                      <a:pt x="44" y="59"/>
                      <a:pt x="44" y="59"/>
                    </a:cubicBezTo>
                    <a:cubicBezTo>
                      <a:pt x="43" y="60"/>
                      <a:pt x="43" y="60"/>
                      <a:pt x="43" y="60"/>
                    </a:cubicBezTo>
                    <a:cubicBezTo>
                      <a:pt x="42" y="61"/>
                      <a:pt x="42" y="61"/>
                      <a:pt x="42" y="61"/>
                    </a:cubicBezTo>
                    <a:cubicBezTo>
                      <a:pt x="41" y="61"/>
                      <a:pt x="41" y="61"/>
                      <a:pt x="41" y="61"/>
                    </a:cubicBezTo>
                    <a:cubicBezTo>
                      <a:pt x="40" y="62"/>
                      <a:pt x="40" y="62"/>
                      <a:pt x="40" y="62"/>
                    </a:cubicBezTo>
                    <a:cubicBezTo>
                      <a:pt x="39" y="63"/>
                      <a:pt x="39" y="63"/>
                      <a:pt x="39" y="63"/>
                    </a:cubicBezTo>
                    <a:cubicBezTo>
                      <a:pt x="38" y="64"/>
                      <a:pt x="38" y="64"/>
                      <a:pt x="38" y="64"/>
                    </a:cubicBezTo>
                    <a:cubicBezTo>
                      <a:pt x="37" y="65"/>
                      <a:pt x="37" y="65"/>
                      <a:pt x="37" y="65"/>
                    </a:cubicBezTo>
                    <a:cubicBezTo>
                      <a:pt x="36" y="66"/>
                      <a:pt x="36" y="66"/>
                      <a:pt x="36" y="66"/>
                    </a:cubicBezTo>
                    <a:cubicBezTo>
                      <a:pt x="35" y="67"/>
                      <a:pt x="35" y="67"/>
                      <a:pt x="35" y="67"/>
                    </a:cubicBezTo>
                    <a:cubicBezTo>
                      <a:pt x="34" y="68"/>
                      <a:pt x="34" y="68"/>
                      <a:pt x="34" y="68"/>
                    </a:cubicBezTo>
                    <a:cubicBezTo>
                      <a:pt x="33" y="69"/>
                      <a:pt x="33" y="69"/>
                      <a:pt x="33" y="69"/>
                    </a:cubicBezTo>
                    <a:cubicBezTo>
                      <a:pt x="32" y="70"/>
                      <a:pt x="32" y="70"/>
                      <a:pt x="32" y="70"/>
                    </a:cubicBezTo>
                    <a:cubicBezTo>
                      <a:pt x="31" y="71"/>
                      <a:pt x="31" y="71"/>
                      <a:pt x="31" y="71"/>
                    </a:cubicBezTo>
                    <a:cubicBezTo>
                      <a:pt x="31" y="72"/>
                      <a:pt x="31" y="72"/>
                      <a:pt x="31" y="72"/>
                    </a:cubicBezTo>
                    <a:cubicBezTo>
                      <a:pt x="30" y="72"/>
                      <a:pt x="30" y="72"/>
                      <a:pt x="30" y="72"/>
                    </a:cubicBezTo>
                    <a:cubicBezTo>
                      <a:pt x="29" y="73"/>
                      <a:pt x="29" y="73"/>
                      <a:pt x="29" y="73"/>
                    </a:cubicBezTo>
                    <a:cubicBezTo>
                      <a:pt x="28" y="74"/>
                      <a:pt x="28" y="74"/>
                      <a:pt x="28" y="74"/>
                    </a:cubicBezTo>
                    <a:cubicBezTo>
                      <a:pt x="27" y="75"/>
                      <a:pt x="27" y="75"/>
                      <a:pt x="27" y="75"/>
                    </a:cubicBezTo>
                    <a:cubicBezTo>
                      <a:pt x="26" y="76"/>
                      <a:pt x="26" y="76"/>
                      <a:pt x="26" y="76"/>
                    </a:cubicBezTo>
                    <a:cubicBezTo>
                      <a:pt x="25" y="77"/>
                      <a:pt x="25" y="77"/>
                      <a:pt x="25" y="77"/>
                    </a:cubicBezTo>
                    <a:cubicBezTo>
                      <a:pt x="24" y="78"/>
                      <a:pt x="24" y="78"/>
                      <a:pt x="24" y="78"/>
                    </a:cubicBezTo>
                    <a:cubicBezTo>
                      <a:pt x="23" y="79"/>
                      <a:pt x="23" y="79"/>
                      <a:pt x="23" y="79"/>
                    </a:cubicBezTo>
                    <a:cubicBezTo>
                      <a:pt x="22" y="80"/>
                      <a:pt x="22" y="80"/>
                      <a:pt x="22" y="80"/>
                    </a:cubicBezTo>
                    <a:cubicBezTo>
                      <a:pt x="21" y="81"/>
                      <a:pt x="21" y="81"/>
                      <a:pt x="21" y="81"/>
                    </a:cubicBezTo>
                    <a:cubicBezTo>
                      <a:pt x="20" y="82"/>
                      <a:pt x="20" y="82"/>
                      <a:pt x="20" y="82"/>
                    </a:cubicBezTo>
                    <a:cubicBezTo>
                      <a:pt x="19" y="83"/>
                      <a:pt x="19" y="83"/>
                      <a:pt x="19" y="83"/>
                    </a:cubicBezTo>
                    <a:cubicBezTo>
                      <a:pt x="18" y="83"/>
                      <a:pt x="18" y="83"/>
                      <a:pt x="18" y="83"/>
                    </a:cubicBezTo>
                    <a:cubicBezTo>
                      <a:pt x="17" y="84"/>
                      <a:pt x="17" y="84"/>
                      <a:pt x="17" y="84"/>
                    </a:cubicBezTo>
                    <a:cubicBezTo>
                      <a:pt x="16" y="85"/>
                      <a:pt x="16" y="85"/>
                      <a:pt x="16" y="85"/>
                    </a:cubicBezTo>
                    <a:cubicBezTo>
                      <a:pt x="15" y="86"/>
                      <a:pt x="15" y="86"/>
                      <a:pt x="15" y="86"/>
                    </a:cubicBezTo>
                    <a:cubicBezTo>
                      <a:pt x="14" y="87"/>
                      <a:pt x="14" y="87"/>
                      <a:pt x="14" y="87"/>
                    </a:cubicBezTo>
                    <a:cubicBezTo>
                      <a:pt x="13" y="88"/>
                      <a:pt x="13" y="88"/>
                      <a:pt x="13" y="88"/>
                    </a:cubicBezTo>
                    <a:cubicBezTo>
                      <a:pt x="12" y="89"/>
                      <a:pt x="12" y="89"/>
                      <a:pt x="12" y="89"/>
                    </a:cubicBezTo>
                    <a:cubicBezTo>
                      <a:pt x="11" y="90"/>
                      <a:pt x="11" y="90"/>
                      <a:pt x="11" y="90"/>
                    </a:cubicBezTo>
                    <a:cubicBezTo>
                      <a:pt x="10" y="91"/>
                      <a:pt x="10" y="91"/>
                      <a:pt x="10" y="91"/>
                    </a:cubicBezTo>
                    <a:cubicBezTo>
                      <a:pt x="10" y="92"/>
                      <a:pt x="10" y="92"/>
                      <a:pt x="10" y="92"/>
                    </a:cubicBezTo>
                    <a:cubicBezTo>
                      <a:pt x="9" y="93"/>
                      <a:pt x="9" y="93"/>
                      <a:pt x="9" y="93"/>
                    </a:cubicBezTo>
                    <a:cubicBezTo>
                      <a:pt x="8" y="94"/>
                      <a:pt x="8" y="94"/>
                      <a:pt x="8" y="94"/>
                    </a:cubicBezTo>
                    <a:cubicBezTo>
                      <a:pt x="7" y="94"/>
                      <a:pt x="7" y="94"/>
                      <a:pt x="7" y="94"/>
                    </a:cubicBezTo>
                    <a:cubicBezTo>
                      <a:pt x="6" y="95"/>
                      <a:pt x="6" y="95"/>
                      <a:pt x="6" y="95"/>
                    </a:cubicBezTo>
                    <a:cubicBezTo>
                      <a:pt x="5" y="96"/>
                      <a:pt x="5" y="96"/>
                      <a:pt x="5" y="96"/>
                    </a:cubicBezTo>
                    <a:cubicBezTo>
                      <a:pt x="4" y="97"/>
                      <a:pt x="4" y="97"/>
                      <a:pt x="4" y="97"/>
                    </a:cubicBezTo>
                    <a:cubicBezTo>
                      <a:pt x="3" y="98"/>
                      <a:pt x="3" y="98"/>
                      <a:pt x="3" y="98"/>
                    </a:cubicBezTo>
                    <a:cubicBezTo>
                      <a:pt x="2" y="99"/>
                      <a:pt x="2" y="99"/>
                      <a:pt x="2" y="99"/>
                    </a:cubicBezTo>
                    <a:cubicBezTo>
                      <a:pt x="1" y="100"/>
                      <a:pt x="1" y="100"/>
                      <a:pt x="1" y="100"/>
                    </a:cubicBezTo>
                    <a:cubicBezTo>
                      <a:pt x="0" y="101"/>
                      <a:pt x="0" y="101"/>
                      <a:pt x="0" y="101"/>
                    </a:cubicBezTo>
                    <a:cubicBezTo>
                      <a:pt x="0" y="105"/>
                      <a:pt x="0" y="105"/>
                      <a:pt x="0" y="105"/>
                    </a:cubicBezTo>
                    <a:cubicBezTo>
                      <a:pt x="1" y="106"/>
                      <a:pt x="1" y="106"/>
                      <a:pt x="1" y="106"/>
                    </a:cubicBezTo>
                    <a:cubicBezTo>
                      <a:pt x="2" y="107"/>
                      <a:pt x="2" y="107"/>
                      <a:pt x="2" y="107"/>
                    </a:cubicBezTo>
                    <a:cubicBezTo>
                      <a:pt x="3" y="108"/>
                      <a:pt x="3" y="108"/>
                      <a:pt x="3" y="108"/>
                    </a:cubicBezTo>
                    <a:cubicBezTo>
                      <a:pt x="4" y="109"/>
                      <a:pt x="4" y="109"/>
                      <a:pt x="4" y="109"/>
                    </a:cubicBezTo>
                    <a:cubicBezTo>
                      <a:pt x="5" y="110"/>
                      <a:pt x="5" y="110"/>
                      <a:pt x="5" y="110"/>
                    </a:cubicBezTo>
                    <a:cubicBezTo>
                      <a:pt x="6" y="111"/>
                      <a:pt x="6" y="111"/>
                      <a:pt x="6" y="111"/>
                    </a:cubicBezTo>
                    <a:cubicBezTo>
                      <a:pt x="7" y="112"/>
                      <a:pt x="7" y="112"/>
                      <a:pt x="7" y="112"/>
                    </a:cubicBezTo>
                    <a:cubicBezTo>
                      <a:pt x="8" y="113"/>
                      <a:pt x="8" y="113"/>
                      <a:pt x="8" y="113"/>
                    </a:cubicBezTo>
                    <a:cubicBezTo>
                      <a:pt x="9" y="114"/>
                      <a:pt x="9" y="114"/>
                      <a:pt x="9" y="114"/>
                    </a:cubicBezTo>
                    <a:cubicBezTo>
                      <a:pt x="10" y="115"/>
                      <a:pt x="10" y="115"/>
                      <a:pt x="10" y="115"/>
                    </a:cubicBezTo>
                    <a:cubicBezTo>
                      <a:pt x="10" y="116"/>
                      <a:pt x="10" y="116"/>
                      <a:pt x="10" y="116"/>
                    </a:cubicBezTo>
                    <a:cubicBezTo>
                      <a:pt x="11" y="116"/>
                      <a:pt x="11" y="116"/>
                      <a:pt x="11" y="116"/>
                    </a:cubicBezTo>
                    <a:cubicBezTo>
                      <a:pt x="12" y="117"/>
                      <a:pt x="12" y="117"/>
                      <a:pt x="12" y="117"/>
                    </a:cubicBezTo>
                    <a:cubicBezTo>
                      <a:pt x="14" y="118"/>
                      <a:pt x="14" y="118"/>
                      <a:pt x="14" y="118"/>
                    </a:cubicBezTo>
                    <a:cubicBezTo>
                      <a:pt x="15" y="119"/>
                      <a:pt x="15" y="119"/>
                      <a:pt x="15" y="119"/>
                    </a:cubicBezTo>
                    <a:cubicBezTo>
                      <a:pt x="16" y="120"/>
                      <a:pt x="16" y="120"/>
                      <a:pt x="16" y="120"/>
                    </a:cubicBezTo>
                    <a:cubicBezTo>
                      <a:pt x="17" y="121"/>
                      <a:pt x="17" y="121"/>
                      <a:pt x="17" y="121"/>
                    </a:cubicBezTo>
                    <a:cubicBezTo>
                      <a:pt x="18" y="122"/>
                      <a:pt x="18" y="122"/>
                      <a:pt x="18" y="122"/>
                    </a:cubicBezTo>
                    <a:cubicBezTo>
                      <a:pt x="19" y="123"/>
                      <a:pt x="19" y="123"/>
                      <a:pt x="19" y="123"/>
                    </a:cubicBezTo>
                    <a:cubicBezTo>
                      <a:pt x="20" y="124"/>
                      <a:pt x="20" y="124"/>
                      <a:pt x="20" y="124"/>
                    </a:cubicBezTo>
                    <a:cubicBezTo>
                      <a:pt x="21" y="125"/>
                      <a:pt x="21" y="125"/>
                      <a:pt x="21" y="125"/>
                    </a:cubicBezTo>
                    <a:cubicBezTo>
                      <a:pt x="22" y="126"/>
                      <a:pt x="22" y="126"/>
                      <a:pt x="22" y="126"/>
                    </a:cubicBezTo>
                    <a:cubicBezTo>
                      <a:pt x="23" y="127"/>
                      <a:pt x="23" y="127"/>
                      <a:pt x="23" y="127"/>
                    </a:cubicBezTo>
                    <a:cubicBezTo>
                      <a:pt x="24" y="127"/>
                      <a:pt x="24" y="127"/>
                      <a:pt x="24" y="127"/>
                    </a:cubicBezTo>
                    <a:cubicBezTo>
                      <a:pt x="25" y="128"/>
                      <a:pt x="25" y="128"/>
                      <a:pt x="25" y="128"/>
                    </a:cubicBezTo>
                    <a:cubicBezTo>
                      <a:pt x="26" y="129"/>
                      <a:pt x="26" y="129"/>
                      <a:pt x="26" y="129"/>
                    </a:cubicBezTo>
                    <a:cubicBezTo>
                      <a:pt x="27" y="130"/>
                      <a:pt x="27" y="130"/>
                      <a:pt x="27" y="130"/>
                    </a:cubicBezTo>
                    <a:cubicBezTo>
                      <a:pt x="29" y="131"/>
                      <a:pt x="29" y="131"/>
                      <a:pt x="29" y="131"/>
                    </a:cubicBezTo>
                    <a:cubicBezTo>
                      <a:pt x="30" y="132"/>
                      <a:pt x="30" y="132"/>
                      <a:pt x="30" y="132"/>
                    </a:cubicBezTo>
                    <a:cubicBezTo>
                      <a:pt x="31" y="133"/>
                      <a:pt x="31" y="133"/>
                      <a:pt x="31" y="133"/>
                    </a:cubicBezTo>
                    <a:cubicBezTo>
                      <a:pt x="31" y="134"/>
                      <a:pt x="31" y="134"/>
                      <a:pt x="31" y="134"/>
                    </a:cubicBezTo>
                    <a:cubicBezTo>
                      <a:pt x="32" y="135"/>
                      <a:pt x="32" y="135"/>
                      <a:pt x="32" y="135"/>
                    </a:cubicBezTo>
                    <a:cubicBezTo>
                      <a:pt x="33" y="136"/>
                      <a:pt x="33" y="136"/>
                      <a:pt x="33" y="136"/>
                    </a:cubicBezTo>
                    <a:cubicBezTo>
                      <a:pt x="34" y="137"/>
                      <a:pt x="34" y="137"/>
                      <a:pt x="34" y="137"/>
                    </a:cubicBezTo>
                    <a:cubicBezTo>
                      <a:pt x="35" y="138"/>
                      <a:pt x="35" y="138"/>
                      <a:pt x="35" y="138"/>
                    </a:cubicBezTo>
                    <a:cubicBezTo>
                      <a:pt x="36" y="138"/>
                      <a:pt x="36" y="138"/>
                      <a:pt x="36" y="138"/>
                    </a:cubicBezTo>
                    <a:cubicBezTo>
                      <a:pt x="37" y="139"/>
                      <a:pt x="37" y="139"/>
                      <a:pt x="37" y="139"/>
                    </a:cubicBezTo>
                    <a:cubicBezTo>
                      <a:pt x="38" y="140"/>
                      <a:pt x="38" y="140"/>
                      <a:pt x="38" y="140"/>
                    </a:cubicBezTo>
                    <a:cubicBezTo>
                      <a:pt x="39" y="141"/>
                      <a:pt x="39" y="141"/>
                      <a:pt x="39" y="141"/>
                    </a:cubicBezTo>
                    <a:cubicBezTo>
                      <a:pt x="40" y="142"/>
                      <a:pt x="40" y="142"/>
                      <a:pt x="40" y="142"/>
                    </a:cubicBezTo>
                    <a:cubicBezTo>
                      <a:pt x="41" y="143"/>
                      <a:pt x="41" y="143"/>
                      <a:pt x="41" y="143"/>
                    </a:cubicBezTo>
                    <a:cubicBezTo>
                      <a:pt x="43" y="144"/>
                      <a:pt x="43" y="144"/>
                      <a:pt x="43" y="144"/>
                    </a:cubicBezTo>
                    <a:cubicBezTo>
                      <a:pt x="44" y="145"/>
                      <a:pt x="44" y="145"/>
                      <a:pt x="44" y="145"/>
                    </a:cubicBezTo>
                    <a:cubicBezTo>
                      <a:pt x="45" y="146"/>
                      <a:pt x="45" y="146"/>
                      <a:pt x="45" y="146"/>
                    </a:cubicBezTo>
                    <a:cubicBezTo>
                      <a:pt x="46" y="147"/>
                      <a:pt x="46" y="147"/>
                      <a:pt x="46" y="147"/>
                    </a:cubicBezTo>
                    <a:cubicBezTo>
                      <a:pt x="47" y="148"/>
                      <a:pt x="47" y="148"/>
                      <a:pt x="47" y="148"/>
                    </a:cubicBezTo>
                    <a:cubicBezTo>
                      <a:pt x="48" y="149"/>
                      <a:pt x="48" y="149"/>
                      <a:pt x="48" y="149"/>
                    </a:cubicBezTo>
                    <a:cubicBezTo>
                      <a:pt x="49" y="149"/>
                      <a:pt x="49" y="149"/>
                      <a:pt x="49" y="149"/>
                    </a:cubicBezTo>
                    <a:cubicBezTo>
                      <a:pt x="50" y="150"/>
                      <a:pt x="50" y="150"/>
                      <a:pt x="50" y="150"/>
                    </a:cubicBezTo>
                    <a:cubicBezTo>
                      <a:pt x="51" y="151"/>
                      <a:pt x="51" y="151"/>
                      <a:pt x="51" y="151"/>
                    </a:cubicBezTo>
                    <a:cubicBezTo>
                      <a:pt x="52" y="152"/>
                      <a:pt x="52" y="152"/>
                      <a:pt x="52" y="152"/>
                    </a:cubicBezTo>
                    <a:cubicBezTo>
                      <a:pt x="52" y="153"/>
                      <a:pt x="52" y="153"/>
                      <a:pt x="52" y="153"/>
                    </a:cubicBezTo>
                    <a:cubicBezTo>
                      <a:pt x="53" y="154"/>
                      <a:pt x="53" y="154"/>
                      <a:pt x="53" y="154"/>
                    </a:cubicBezTo>
                    <a:cubicBezTo>
                      <a:pt x="54" y="155"/>
                      <a:pt x="54" y="155"/>
                      <a:pt x="54" y="155"/>
                    </a:cubicBezTo>
                    <a:cubicBezTo>
                      <a:pt x="55" y="156"/>
                      <a:pt x="55" y="156"/>
                      <a:pt x="55" y="156"/>
                    </a:cubicBezTo>
                    <a:cubicBezTo>
                      <a:pt x="56" y="157"/>
                      <a:pt x="56" y="157"/>
                      <a:pt x="56" y="157"/>
                    </a:cubicBezTo>
                    <a:cubicBezTo>
                      <a:pt x="57" y="159"/>
                      <a:pt x="57" y="159"/>
                      <a:pt x="57" y="159"/>
                    </a:cubicBezTo>
                    <a:cubicBezTo>
                      <a:pt x="58" y="160"/>
                      <a:pt x="58" y="160"/>
                      <a:pt x="58" y="160"/>
                    </a:cubicBezTo>
                    <a:cubicBezTo>
                      <a:pt x="61" y="160"/>
                      <a:pt x="61" y="160"/>
                      <a:pt x="61" y="160"/>
                    </a:cubicBezTo>
                    <a:cubicBezTo>
                      <a:pt x="62" y="161"/>
                      <a:pt x="62" y="161"/>
                      <a:pt x="62" y="161"/>
                    </a:cubicBezTo>
                    <a:cubicBezTo>
                      <a:pt x="63" y="162"/>
                      <a:pt x="63" y="162"/>
                      <a:pt x="63" y="162"/>
                    </a:cubicBezTo>
                    <a:cubicBezTo>
                      <a:pt x="64" y="163"/>
                      <a:pt x="64" y="163"/>
                      <a:pt x="64" y="163"/>
                    </a:cubicBezTo>
                    <a:cubicBezTo>
                      <a:pt x="65" y="164"/>
                      <a:pt x="65" y="164"/>
                      <a:pt x="65" y="164"/>
                    </a:cubicBezTo>
                    <a:cubicBezTo>
                      <a:pt x="66" y="165"/>
                      <a:pt x="66" y="165"/>
                      <a:pt x="66" y="165"/>
                    </a:cubicBezTo>
                    <a:cubicBezTo>
                      <a:pt x="67" y="166"/>
                      <a:pt x="67" y="166"/>
                      <a:pt x="67" y="166"/>
                    </a:cubicBezTo>
                    <a:cubicBezTo>
                      <a:pt x="68" y="167"/>
                      <a:pt x="68" y="167"/>
                      <a:pt x="68" y="167"/>
                    </a:cubicBezTo>
                    <a:cubicBezTo>
                      <a:pt x="69" y="168"/>
                      <a:pt x="69" y="168"/>
                      <a:pt x="69" y="168"/>
                    </a:cubicBezTo>
                    <a:cubicBezTo>
                      <a:pt x="70" y="169"/>
                      <a:pt x="70" y="169"/>
                      <a:pt x="70" y="169"/>
                    </a:cubicBezTo>
                    <a:cubicBezTo>
                      <a:pt x="72" y="169"/>
                      <a:pt x="72" y="169"/>
                      <a:pt x="72" y="169"/>
                    </a:cubicBezTo>
                    <a:cubicBezTo>
                      <a:pt x="72" y="170"/>
                      <a:pt x="72" y="170"/>
                      <a:pt x="72" y="170"/>
                    </a:cubicBezTo>
                    <a:cubicBezTo>
                      <a:pt x="73" y="171"/>
                      <a:pt x="73" y="171"/>
                      <a:pt x="73" y="171"/>
                    </a:cubicBezTo>
                    <a:cubicBezTo>
                      <a:pt x="74" y="172"/>
                      <a:pt x="74" y="172"/>
                      <a:pt x="74" y="172"/>
                    </a:cubicBezTo>
                    <a:cubicBezTo>
                      <a:pt x="75" y="173"/>
                      <a:pt x="75" y="173"/>
                      <a:pt x="75" y="173"/>
                    </a:cubicBezTo>
                    <a:cubicBezTo>
                      <a:pt x="76" y="174"/>
                      <a:pt x="76" y="174"/>
                      <a:pt x="76" y="174"/>
                    </a:cubicBezTo>
                    <a:cubicBezTo>
                      <a:pt x="77" y="175"/>
                      <a:pt x="77" y="175"/>
                      <a:pt x="77" y="175"/>
                    </a:cubicBezTo>
                    <a:cubicBezTo>
                      <a:pt x="78" y="176"/>
                      <a:pt x="78" y="176"/>
                      <a:pt x="78" y="176"/>
                    </a:cubicBezTo>
                    <a:cubicBezTo>
                      <a:pt x="79" y="177"/>
                      <a:pt x="79" y="177"/>
                      <a:pt x="79" y="177"/>
                    </a:cubicBezTo>
                    <a:cubicBezTo>
                      <a:pt x="80" y="178"/>
                      <a:pt x="80" y="178"/>
                      <a:pt x="80" y="178"/>
                    </a:cubicBezTo>
                    <a:cubicBezTo>
                      <a:pt x="81" y="179"/>
                      <a:pt x="81" y="179"/>
                      <a:pt x="81" y="179"/>
                    </a:cubicBezTo>
                    <a:cubicBezTo>
                      <a:pt x="82" y="180"/>
                      <a:pt x="82" y="180"/>
                      <a:pt x="82" y="180"/>
                    </a:cubicBezTo>
                    <a:cubicBezTo>
                      <a:pt x="83" y="181"/>
                      <a:pt x="83" y="181"/>
                      <a:pt x="83" y="181"/>
                    </a:cubicBezTo>
                    <a:cubicBezTo>
                      <a:pt x="84" y="181"/>
                      <a:pt x="84" y="181"/>
                      <a:pt x="84" y="181"/>
                    </a:cubicBezTo>
                    <a:cubicBezTo>
                      <a:pt x="85" y="182"/>
                      <a:pt x="85" y="182"/>
                      <a:pt x="85" y="182"/>
                    </a:cubicBezTo>
                    <a:cubicBezTo>
                      <a:pt x="86" y="183"/>
                      <a:pt x="86" y="183"/>
                      <a:pt x="86" y="183"/>
                    </a:cubicBezTo>
                    <a:cubicBezTo>
                      <a:pt x="88" y="184"/>
                      <a:pt x="88" y="184"/>
                      <a:pt x="88" y="184"/>
                    </a:cubicBezTo>
                    <a:cubicBezTo>
                      <a:pt x="89" y="185"/>
                      <a:pt x="89" y="185"/>
                      <a:pt x="89" y="185"/>
                    </a:cubicBezTo>
                    <a:cubicBezTo>
                      <a:pt x="90" y="186"/>
                      <a:pt x="90" y="186"/>
                      <a:pt x="90" y="186"/>
                    </a:cubicBezTo>
                    <a:cubicBezTo>
                      <a:pt x="91" y="187"/>
                      <a:pt x="91" y="187"/>
                      <a:pt x="91" y="187"/>
                    </a:cubicBezTo>
                    <a:cubicBezTo>
                      <a:pt x="92" y="188"/>
                      <a:pt x="92" y="188"/>
                      <a:pt x="92" y="188"/>
                    </a:cubicBezTo>
                    <a:cubicBezTo>
                      <a:pt x="93" y="189"/>
                      <a:pt x="93" y="189"/>
                      <a:pt x="93" y="189"/>
                    </a:cubicBezTo>
                    <a:cubicBezTo>
                      <a:pt x="94" y="190"/>
                      <a:pt x="94" y="190"/>
                      <a:pt x="94" y="190"/>
                    </a:cubicBezTo>
                    <a:cubicBezTo>
                      <a:pt x="94" y="191"/>
                      <a:pt x="94" y="191"/>
                      <a:pt x="94" y="191"/>
                    </a:cubicBezTo>
                    <a:cubicBezTo>
                      <a:pt x="95" y="192"/>
                      <a:pt x="95" y="192"/>
                      <a:pt x="95" y="192"/>
                    </a:cubicBezTo>
                    <a:cubicBezTo>
                      <a:pt x="96" y="192"/>
                      <a:pt x="96" y="192"/>
                      <a:pt x="96" y="192"/>
                    </a:cubicBezTo>
                    <a:cubicBezTo>
                      <a:pt x="97" y="193"/>
                      <a:pt x="97" y="193"/>
                      <a:pt x="97" y="193"/>
                    </a:cubicBezTo>
                    <a:cubicBezTo>
                      <a:pt x="98" y="194"/>
                      <a:pt x="98" y="194"/>
                      <a:pt x="98" y="194"/>
                    </a:cubicBezTo>
                    <a:cubicBezTo>
                      <a:pt x="100" y="194"/>
                      <a:pt x="100" y="194"/>
                      <a:pt x="100" y="194"/>
                    </a:cubicBezTo>
                    <a:cubicBezTo>
                      <a:pt x="100" y="196"/>
                      <a:pt x="100" y="196"/>
                      <a:pt x="100" y="196"/>
                    </a:cubicBezTo>
                    <a:cubicBezTo>
                      <a:pt x="102" y="197"/>
                      <a:pt x="102" y="197"/>
                      <a:pt x="102" y="197"/>
                    </a:cubicBezTo>
                    <a:cubicBezTo>
                      <a:pt x="103" y="198"/>
                      <a:pt x="103" y="198"/>
                      <a:pt x="103" y="198"/>
                    </a:cubicBezTo>
                    <a:cubicBezTo>
                      <a:pt x="104" y="199"/>
                      <a:pt x="104" y="199"/>
                      <a:pt x="104" y="199"/>
                    </a:cubicBezTo>
                    <a:cubicBezTo>
                      <a:pt x="105" y="200"/>
                      <a:pt x="105" y="200"/>
                      <a:pt x="105" y="200"/>
                    </a:cubicBezTo>
                    <a:cubicBezTo>
                      <a:pt x="104" y="201"/>
                      <a:pt x="104" y="201"/>
                      <a:pt x="104" y="201"/>
                    </a:cubicBezTo>
                    <a:cubicBezTo>
                      <a:pt x="101" y="202"/>
                      <a:pt x="101" y="202"/>
                      <a:pt x="101" y="202"/>
                    </a:cubicBezTo>
                    <a:cubicBezTo>
                      <a:pt x="99" y="203"/>
                      <a:pt x="99" y="203"/>
                      <a:pt x="99" y="203"/>
                    </a:cubicBezTo>
                    <a:cubicBezTo>
                      <a:pt x="97" y="203"/>
                      <a:pt x="97" y="203"/>
                      <a:pt x="97" y="203"/>
                    </a:cubicBezTo>
                    <a:cubicBezTo>
                      <a:pt x="96" y="204"/>
                      <a:pt x="96" y="204"/>
                      <a:pt x="96" y="204"/>
                    </a:cubicBezTo>
                    <a:cubicBezTo>
                      <a:pt x="94" y="205"/>
                      <a:pt x="94" y="205"/>
                      <a:pt x="94" y="205"/>
                    </a:cubicBezTo>
                    <a:cubicBezTo>
                      <a:pt x="94" y="206"/>
                      <a:pt x="94" y="206"/>
                      <a:pt x="94" y="206"/>
                    </a:cubicBezTo>
                    <a:cubicBezTo>
                      <a:pt x="93" y="207"/>
                      <a:pt x="93" y="207"/>
                      <a:pt x="93" y="207"/>
                    </a:cubicBezTo>
                    <a:cubicBezTo>
                      <a:pt x="92" y="208"/>
                      <a:pt x="92" y="208"/>
                      <a:pt x="92" y="208"/>
                    </a:cubicBezTo>
                    <a:cubicBezTo>
                      <a:pt x="91" y="210"/>
                      <a:pt x="91" y="210"/>
                      <a:pt x="91" y="210"/>
                    </a:cubicBezTo>
                    <a:cubicBezTo>
                      <a:pt x="90" y="211"/>
                      <a:pt x="90" y="211"/>
                      <a:pt x="90" y="211"/>
                    </a:cubicBezTo>
                    <a:cubicBezTo>
                      <a:pt x="89" y="212"/>
                      <a:pt x="89" y="212"/>
                      <a:pt x="89" y="212"/>
                    </a:cubicBezTo>
                    <a:cubicBezTo>
                      <a:pt x="88" y="214"/>
                      <a:pt x="88" y="214"/>
                      <a:pt x="88" y="214"/>
                    </a:cubicBezTo>
                    <a:cubicBezTo>
                      <a:pt x="87" y="215"/>
                      <a:pt x="87" y="215"/>
                      <a:pt x="87" y="215"/>
                    </a:cubicBezTo>
                    <a:cubicBezTo>
                      <a:pt x="86" y="217"/>
                      <a:pt x="86" y="217"/>
                      <a:pt x="86" y="217"/>
                    </a:cubicBezTo>
                    <a:cubicBezTo>
                      <a:pt x="85" y="219"/>
                      <a:pt x="85" y="219"/>
                      <a:pt x="85" y="219"/>
                    </a:cubicBezTo>
                    <a:cubicBezTo>
                      <a:pt x="84" y="222"/>
                      <a:pt x="84" y="222"/>
                      <a:pt x="84" y="222"/>
                    </a:cubicBezTo>
                    <a:cubicBezTo>
                      <a:pt x="83" y="224"/>
                      <a:pt x="83" y="224"/>
                      <a:pt x="83" y="224"/>
                    </a:cubicBezTo>
                    <a:cubicBezTo>
                      <a:pt x="82" y="226"/>
                      <a:pt x="82" y="226"/>
                      <a:pt x="82" y="226"/>
                    </a:cubicBezTo>
                    <a:cubicBezTo>
                      <a:pt x="81" y="230"/>
                      <a:pt x="81" y="230"/>
                      <a:pt x="81" y="230"/>
                    </a:cubicBezTo>
                    <a:cubicBezTo>
                      <a:pt x="80" y="233"/>
                      <a:pt x="80" y="233"/>
                      <a:pt x="80" y="233"/>
                    </a:cubicBezTo>
                    <a:cubicBezTo>
                      <a:pt x="80" y="238"/>
                      <a:pt x="80" y="238"/>
                      <a:pt x="80" y="238"/>
                    </a:cubicBezTo>
                    <a:cubicBezTo>
                      <a:pt x="78" y="236"/>
                      <a:pt x="78" y="236"/>
                      <a:pt x="78" y="236"/>
                    </a:cubicBezTo>
                    <a:cubicBezTo>
                      <a:pt x="76" y="236"/>
                      <a:pt x="76" y="236"/>
                      <a:pt x="76" y="236"/>
                    </a:cubicBezTo>
                    <a:cubicBezTo>
                      <a:pt x="75" y="235"/>
                      <a:pt x="75" y="235"/>
                      <a:pt x="75" y="235"/>
                    </a:cubicBezTo>
                    <a:cubicBezTo>
                      <a:pt x="73" y="234"/>
                      <a:pt x="73" y="234"/>
                      <a:pt x="73" y="234"/>
                    </a:cubicBezTo>
                    <a:cubicBezTo>
                      <a:pt x="72" y="233"/>
                      <a:pt x="72" y="233"/>
                      <a:pt x="72" y="233"/>
                    </a:cubicBezTo>
                    <a:cubicBezTo>
                      <a:pt x="70" y="232"/>
                      <a:pt x="70" y="232"/>
                      <a:pt x="70" y="232"/>
                    </a:cubicBezTo>
                    <a:cubicBezTo>
                      <a:pt x="68" y="231"/>
                      <a:pt x="68" y="231"/>
                      <a:pt x="68" y="231"/>
                    </a:cubicBezTo>
                    <a:cubicBezTo>
                      <a:pt x="66" y="230"/>
                      <a:pt x="66" y="230"/>
                      <a:pt x="66" y="230"/>
                    </a:cubicBezTo>
                    <a:cubicBezTo>
                      <a:pt x="64" y="229"/>
                      <a:pt x="64" y="229"/>
                      <a:pt x="64" y="229"/>
                    </a:cubicBezTo>
                    <a:cubicBezTo>
                      <a:pt x="61" y="228"/>
                      <a:pt x="61" y="228"/>
                      <a:pt x="61" y="228"/>
                    </a:cubicBezTo>
                    <a:cubicBezTo>
                      <a:pt x="57" y="227"/>
                      <a:pt x="57" y="227"/>
                      <a:pt x="57" y="227"/>
                    </a:cubicBezTo>
                    <a:cubicBezTo>
                      <a:pt x="54" y="226"/>
                      <a:pt x="54" y="226"/>
                      <a:pt x="54" y="226"/>
                    </a:cubicBezTo>
                    <a:cubicBezTo>
                      <a:pt x="41" y="226"/>
                      <a:pt x="41" y="226"/>
                      <a:pt x="41" y="226"/>
                    </a:cubicBezTo>
                    <a:cubicBezTo>
                      <a:pt x="37" y="227"/>
                      <a:pt x="37" y="227"/>
                      <a:pt x="37" y="227"/>
                    </a:cubicBezTo>
                    <a:cubicBezTo>
                      <a:pt x="35" y="228"/>
                      <a:pt x="35" y="228"/>
                      <a:pt x="35" y="228"/>
                    </a:cubicBezTo>
                    <a:cubicBezTo>
                      <a:pt x="33" y="229"/>
                      <a:pt x="33" y="229"/>
                      <a:pt x="33" y="229"/>
                    </a:cubicBezTo>
                    <a:cubicBezTo>
                      <a:pt x="31" y="230"/>
                      <a:pt x="31" y="230"/>
                      <a:pt x="31" y="230"/>
                    </a:cubicBezTo>
                    <a:cubicBezTo>
                      <a:pt x="30" y="231"/>
                      <a:pt x="30" y="231"/>
                      <a:pt x="30" y="231"/>
                    </a:cubicBezTo>
                    <a:cubicBezTo>
                      <a:pt x="29" y="232"/>
                      <a:pt x="29" y="232"/>
                      <a:pt x="29" y="232"/>
                    </a:cubicBezTo>
                    <a:cubicBezTo>
                      <a:pt x="28" y="233"/>
                      <a:pt x="28" y="233"/>
                      <a:pt x="28" y="233"/>
                    </a:cubicBezTo>
                    <a:cubicBezTo>
                      <a:pt x="27" y="234"/>
                      <a:pt x="27" y="234"/>
                      <a:pt x="27" y="234"/>
                    </a:cubicBezTo>
                    <a:cubicBezTo>
                      <a:pt x="26" y="235"/>
                      <a:pt x="26" y="235"/>
                      <a:pt x="26" y="235"/>
                    </a:cubicBezTo>
                    <a:cubicBezTo>
                      <a:pt x="25" y="236"/>
                      <a:pt x="25" y="236"/>
                      <a:pt x="25" y="236"/>
                    </a:cubicBezTo>
                    <a:cubicBezTo>
                      <a:pt x="24" y="237"/>
                      <a:pt x="24" y="237"/>
                      <a:pt x="24" y="237"/>
                    </a:cubicBezTo>
                    <a:cubicBezTo>
                      <a:pt x="23" y="238"/>
                      <a:pt x="23" y="238"/>
                      <a:pt x="23" y="238"/>
                    </a:cubicBezTo>
                    <a:cubicBezTo>
                      <a:pt x="22" y="240"/>
                      <a:pt x="22" y="240"/>
                      <a:pt x="22" y="240"/>
                    </a:cubicBezTo>
                    <a:cubicBezTo>
                      <a:pt x="21" y="243"/>
                      <a:pt x="21" y="243"/>
                      <a:pt x="21" y="243"/>
                    </a:cubicBezTo>
                    <a:cubicBezTo>
                      <a:pt x="20" y="246"/>
                      <a:pt x="20" y="246"/>
                      <a:pt x="20" y="246"/>
                    </a:cubicBezTo>
                    <a:cubicBezTo>
                      <a:pt x="20" y="252"/>
                      <a:pt x="20" y="252"/>
                      <a:pt x="20" y="252"/>
                    </a:cubicBezTo>
                    <a:cubicBezTo>
                      <a:pt x="21" y="255"/>
                      <a:pt x="21" y="255"/>
                      <a:pt x="21" y="255"/>
                    </a:cubicBezTo>
                    <a:cubicBezTo>
                      <a:pt x="22" y="258"/>
                      <a:pt x="22" y="258"/>
                      <a:pt x="22" y="258"/>
                    </a:cubicBezTo>
                    <a:cubicBezTo>
                      <a:pt x="23" y="259"/>
                      <a:pt x="23" y="259"/>
                      <a:pt x="23" y="259"/>
                    </a:cubicBezTo>
                    <a:cubicBezTo>
                      <a:pt x="24" y="260"/>
                      <a:pt x="24" y="260"/>
                      <a:pt x="24" y="260"/>
                    </a:cubicBezTo>
                    <a:cubicBezTo>
                      <a:pt x="25" y="262"/>
                      <a:pt x="25" y="262"/>
                      <a:pt x="25" y="262"/>
                    </a:cubicBezTo>
                    <a:cubicBezTo>
                      <a:pt x="26" y="263"/>
                      <a:pt x="26" y="263"/>
                      <a:pt x="26" y="263"/>
                    </a:cubicBezTo>
                    <a:cubicBezTo>
                      <a:pt x="27" y="264"/>
                      <a:pt x="27" y="264"/>
                      <a:pt x="27" y="264"/>
                    </a:cubicBezTo>
                    <a:cubicBezTo>
                      <a:pt x="28" y="265"/>
                      <a:pt x="28" y="265"/>
                      <a:pt x="28" y="265"/>
                    </a:cubicBezTo>
                    <a:cubicBezTo>
                      <a:pt x="30" y="266"/>
                      <a:pt x="30" y="266"/>
                      <a:pt x="30" y="266"/>
                    </a:cubicBezTo>
                    <a:cubicBezTo>
                      <a:pt x="31" y="267"/>
                      <a:pt x="31" y="267"/>
                      <a:pt x="31" y="267"/>
                    </a:cubicBezTo>
                    <a:cubicBezTo>
                      <a:pt x="32" y="268"/>
                      <a:pt x="32" y="268"/>
                      <a:pt x="32" y="268"/>
                    </a:cubicBezTo>
                    <a:cubicBezTo>
                      <a:pt x="34" y="269"/>
                      <a:pt x="34" y="269"/>
                      <a:pt x="34" y="269"/>
                    </a:cubicBezTo>
                    <a:cubicBezTo>
                      <a:pt x="37" y="269"/>
                      <a:pt x="37" y="269"/>
                      <a:pt x="37" y="269"/>
                    </a:cubicBezTo>
                    <a:cubicBezTo>
                      <a:pt x="40" y="270"/>
                      <a:pt x="40" y="270"/>
                      <a:pt x="40" y="270"/>
                    </a:cubicBezTo>
                    <a:cubicBezTo>
                      <a:pt x="61" y="270"/>
                      <a:pt x="61" y="270"/>
                      <a:pt x="61" y="270"/>
                    </a:cubicBezTo>
                    <a:cubicBezTo>
                      <a:pt x="65" y="269"/>
                      <a:pt x="65" y="269"/>
                      <a:pt x="65" y="269"/>
                    </a:cubicBezTo>
                    <a:cubicBezTo>
                      <a:pt x="70" y="269"/>
                      <a:pt x="70" y="269"/>
                      <a:pt x="70" y="269"/>
                    </a:cubicBezTo>
                    <a:cubicBezTo>
                      <a:pt x="73" y="268"/>
                      <a:pt x="73" y="268"/>
                      <a:pt x="73" y="268"/>
                    </a:cubicBezTo>
                    <a:cubicBezTo>
                      <a:pt x="73" y="273"/>
                      <a:pt x="73" y="273"/>
                      <a:pt x="73" y="273"/>
                    </a:cubicBezTo>
                    <a:cubicBezTo>
                      <a:pt x="73" y="283"/>
                      <a:pt x="73" y="283"/>
                      <a:pt x="73" y="283"/>
                    </a:cubicBezTo>
                    <a:cubicBezTo>
                      <a:pt x="73" y="284"/>
                      <a:pt x="73" y="284"/>
                      <a:pt x="73" y="284"/>
                    </a:cubicBezTo>
                    <a:cubicBezTo>
                      <a:pt x="78" y="284"/>
                      <a:pt x="78" y="284"/>
                      <a:pt x="78" y="284"/>
                    </a:cubicBezTo>
                    <a:cubicBezTo>
                      <a:pt x="79" y="283"/>
                      <a:pt x="79" y="283"/>
                      <a:pt x="79" y="283"/>
                    </a:cubicBezTo>
                    <a:cubicBezTo>
                      <a:pt x="80" y="282"/>
                      <a:pt x="80" y="282"/>
                      <a:pt x="80" y="282"/>
                    </a:cubicBezTo>
                    <a:cubicBezTo>
                      <a:pt x="81" y="281"/>
                      <a:pt x="81" y="281"/>
                      <a:pt x="81" y="281"/>
                    </a:cubicBezTo>
                    <a:cubicBezTo>
                      <a:pt x="82" y="280"/>
                      <a:pt x="82" y="280"/>
                      <a:pt x="82" y="280"/>
                    </a:cubicBezTo>
                    <a:cubicBezTo>
                      <a:pt x="83" y="280"/>
                      <a:pt x="83" y="280"/>
                      <a:pt x="83" y="280"/>
                    </a:cubicBezTo>
                    <a:cubicBezTo>
                      <a:pt x="84" y="279"/>
                      <a:pt x="84" y="279"/>
                      <a:pt x="84" y="279"/>
                    </a:cubicBezTo>
                    <a:cubicBezTo>
                      <a:pt x="85" y="278"/>
                      <a:pt x="85" y="278"/>
                      <a:pt x="85" y="278"/>
                    </a:cubicBezTo>
                    <a:cubicBezTo>
                      <a:pt x="86" y="277"/>
                      <a:pt x="86" y="277"/>
                      <a:pt x="86" y="277"/>
                    </a:cubicBezTo>
                    <a:cubicBezTo>
                      <a:pt x="87" y="276"/>
                      <a:pt x="87" y="276"/>
                      <a:pt x="87" y="276"/>
                    </a:cubicBezTo>
                    <a:cubicBezTo>
                      <a:pt x="89" y="275"/>
                      <a:pt x="89" y="275"/>
                      <a:pt x="89" y="275"/>
                    </a:cubicBezTo>
                    <a:cubicBezTo>
                      <a:pt x="90" y="274"/>
                      <a:pt x="90" y="274"/>
                      <a:pt x="90" y="274"/>
                    </a:cubicBezTo>
                    <a:cubicBezTo>
                      <a:pt x="91" y="273"/>
                      <a:pt x="91" y="273"/>
                      <a:pt x="91" y="273"/>
                    </a:cubicBezTo>
                    <a:cubicBezTo>
                      <a:pt x="92" y="272"/>
                      <a:pt x="92" y="272"/>
                      <a:pt x="92" y="272"/>
                    </a:cubicBezTo>
                    <a:cubicBezTo>
                      <a:pt x="94" y="271"/>
                      <a:pt x="94" y="271"/>
                      <a:pt x="94" y="271"/>
                    </a:cubicBezTo>
                    <a:cubicBezTo>
                      <a:pt x="94" y="270"/>
                      <a:pt x="94" y="270"/>
                      <a:pt x="94" y="270"/>
                    </a:cubicBezTo>
                    <a:cubicBezTo>
                      <a:pt x="95" y="269"/>
                      <a:pt x="95" y="269"/>
                      <a:pt x="95" y="269"/>
                    </a:cubicBezTo>
                    <a:cubicBezTo>
                      <a:pt x="97" y="269"/>
                      <a:pt x="97" y="269"/>
                      <a:pt x="97" y="269"/>
                    </a:cubicBezTo>
                    <a:cubicBezTo>
                      <a:pt x="98" y="268"/>
                      <a:pt x="98" y="268"/>
                      <a:pt x="98" y="268"/>
                    </a:cubicBezTo>
                    <a:cubicBezTo>
                      <a:pt x="100" y="267"/>
                      <a:pt x="100" y="267"/>
                      <a:pt x="100" y="267"/>
                    </a:cubicBezTo>
                    <a:cubicBezTo>
                      <a:pt x="102" y="266"/>
                      <a:pt x="102" y="266"/>
                      <a:pt x="102" y="266"/>
                    </a:cubicBezTo>
                    <a:cubicBezTo>
                      <a:pt x="104" y="265"/>
                      <a:pt x="104" y="265"/>
                      <a:pt x="104" y="265"/>
                    </a:cubicBezTo>
                    <a:cubicBezTo>
                      <a:pt x="106" y="264"/>
                      <a:pt x="106" y="264"/>
                      <a:pt x="106" y="264"/>
                    </a:cubicBezTo>
                    <a:cubicBezTo>
                      <a:pt x="108" y="263"/>
                      <a:pt x="108" y="263"/>
                      <a:pt x="108" y="263"/>
                    </a:cubicBezTo>
                    <a:cubicBezTo>
                      <a:pt x="111" y="262"/>
                      <a:pt x="111" y="262"/>
                      <a:pt x="111" y="262"/>
                    </a:cubicBezTo>
                    <a:cubicBezTo>
                      <a:pt x="115" y="261"/>
                      <a:pt x="115" y="261"/>
                      <a:pt x="115" y="261"/>
                    </a:cubicBezTo>
                    <a:cubicBezTo>
                      <a:pt x="118" y="260"/>
                      <a:pt x="118" y="260"/>
                      <a:pt x="118" y="260"/>
                    </a:cubicBezTo>
                    <a:cubicBezTo>
                      <a:pt x="130" y="260"/>
                      <a:pt x="130" y="260"/>
                      <a:pt x="130" y="260"/>
                    </a:cubicBezTo>
                    <a:cubicBezTo>
                      <a:pt x="134" y="261"/>
                      <a:pt x="134" y="261"/>
                      <a:pt x="134" y="261"/>
                    </a:cubicBezTo>
                    <a:cubicBezTo>
                      <a:pt x="137" y="262"/>
                      <a:pt x="137" y="262"/>
                      <a:pt x="137" y="262"/>
                    </a:cubicBezTo>
                    <a:cubicBezTo>
                      <a:pt x="140" y="263"/>
                      <a:pt x="140" y="263"/>
                      <a:pt x="140" y="263"/>
                    </a:cubicBezTo>
                    <a:cubicBezTo>
                      <a:pt x="142" y="264"/>
                      <a:pt x="142" y="264"/>
                      <a:pt x="142" y="264"/>
                    </a:cubicBezTo>
                    <a:cubicBezTo>
                      <a:pt x="144" y="265"/>
                      <a:pt x="144" y="265"/>
                      <a:pt x="144" y="265"/>
                    </a:cubicBezTo>
                    <a:cubicBezTo>
                      <a:pt x="148" y="266"/>
                      <a:pt x="148" y="266"/>
                      <a:pt x="148" y="266"/>
                    </a:cubicBezTo>
                    <a:cubicBezTo>
                      <a:pt x="151" y="267"/>
                      <a:pt x="151" y="267"/>
                      <a:pt x="151" y="267"/>
                    </a:cubicBezTo>
                    <a:cubicBezTo>
                      <a:pt x="155" y="268"/>
                      <a:pt x="155" y="268"/>
                      <a:pt x="155" y="268"/>
                    </a:cubicBezTo>
                    <a:cubicBezTo>
                      <a:pt x="157" y="269"/>
                      <a:pt x="157" y="269"/>
                      <a:pt x="157" y="269"/>
                    </a:cubicBezTo>
                    <a:cubicBezTo>
                      <a:pt x="164" y="269"/>
                      <a:pt x="164" y="269"/>
                      <a:pt x="164" y="269"/>
                    </a:cubicBezTo>
                    <a:cubicBezTo>
                      <a:pt x="180" y="269"/>
                      <a:pt x="180" y="269"/>
                      <a:pt x="180" y="269"/>
                    </a:cubicBezTo>
                    <a:cubicBezTo>
                      <a:pt x="185" y="269"/>
                      <a:pt x="185" y="269"/>
                      <a:pt x="185" y="269"/>
                    </a:cubicBezTo>
                    <a:cubicBezTo>
                      <a:pt x="187" y="268"/>
                      <a:pt x="187" y="268"/>
                      <a:pt x="187" y="268"/>
                    </a:cubicBezTo>
                    <a:cubicBezTo>
                      <a:pt x="189" y="267"/>
                      <a:pt x="189" y="267"/>
                      <a:pt x="189" y="267"/>
                    </a:cubicBezTo>
                    <a:cubicBezTo>
                      <a:pt x="191" y="266"/>
                      <a:pt x="191" y="266"/>
                      <a:pt x="191" y="266"/>
                    </a:cubicBezTo>
                    <a:cubicBezTo>
                      <a:pt x="193" y="265"/>
                      <a:pt x="193" y="265"/>
                      <a:pt x="193" y="265"/>
                    </a:cubicBezTo>
                    <a:cubicBezTo>
                      <a:pt x="194" y="264"/>
                      <a:pt x="194" y="264"/>
                      <a:pt x="194" y="264"/>
                    </a:cubicBezTo>
                    <a:cubicBezTo>
                      <a:pt x="195" y="263"/>
                      <a:pt x="195" y="263"/>
                      <a:pt x="195" y="263"/>
                    </a:cubicBezTo>
                    <a:cubicBezTo>
                      <a:pt x="196" y="262"/>
                      <a:pt x="196" y="262"/>
                      <a:pt x="196" y="262"/>
                    </a:cubicBezTo>
                    <a:cubicBezTo>
                      <a:pt x="197" y="261"/>
                      <a:pt x="197" y="261"/>
                      <a:pt x="197" y="261"/>
                    </a:cubicBezTo>
                    <a:cubicBezTo>
                      <a:pt x="198" y="259"/>
                      <a:pt x="198" y="259"/>
                      <a:pt x="198" y="259"/>
                    </a:cubicBezTo>
                    <a:cubicBezTo>
                      <a:pt x="198" y="258"/>
                      <a:pt x="198" y="258"/>
                      <a:pt x="198" y="258"/>
                    </a:cubicBezTo>
                    <a:cubicBezTo>
                      <a:pt x="199" y="256"/>
                      <a:pt x="199" y="256"/>
                      <a:pt x="199" y="256"/>
                    </a:cubicBezTo>
                    <a:cubicBezTo>
                      <a:pt x="200" y="253"/>
                      <a:pt x="200" y="253"/>
                      <a:pt x="200" y="253"/>
                    </a:cubicBezTo>
                    <a:cubicBezTo>
                      <a:pt x="200" y="247"/>
                      <a:pt x="200" y="247"/>
                      <a:pt x="200" y="247"/>
                    </a:cubicBezTo>
                    <a:cubicBezTo>
                      <a:pt x="199" y="244"/>
                      <a:pt x="199" y="244"/>
                      <a:pt x="199" y="244"/>
                    </a:cubicBezTo>
                    <a:cubicBezTo>
                      <a:pt x="198" y="242"/>
                      <a:pt x="198" y="242"/>
                      <a:pt x="198" y="242"/>
                    </a:cubicBezTo>
                    <a:cubicBezTo>
                      <a:pt x="198" y="240"/>
                      <a:pt x="198" y="240"/>
                      <a:pt x="198" y="240"/>
                    </a:cubicBezTo>
                    <a:cubicBezTo>
                      <a:pt x="197" y="238"/>
                      <a:pt x="197" y="238"/>
                      <a:pt x="197" y="238"/>
                    </a:cubicBezTo>
                    <a:cubicBezTo>
                      <a:pt x="196" y="237"/>
                      <a:pt x="196" y="237"/>
                      <a:pt x="196" y="237"/>
                    </a:cubicBezTo>
                    <a:cubicBezTo>
                      <a:pt x="195" y="236"/>
                      <a:pt x="195" y="236"/>
                      <a:pt x="195" y="236"/>
                    </a:cubicBezTo>
                    <a:cubicBezTo>
                      <a:pt x="194" y="235"/>
                      <a:pt x="194" y="235"/>
                      <a:pt x="194" y="235"/>
                    </a:cubicBezTo>
                    <a:cubicBezTo>
                      <a:pt x="192" y="234"/>
                      <a:pt x="192" y="234"/>
                      <a:pt x="192" y="234"/>
                    </a:cubicBezTo>
                    <a:cubicBezTo>
                      <a:pt x="191" y="233"/>
                      <a:pt x="191" y="233"/>
                      <a:pt x="191" y="233"/>
                    </a:cubicBezTo>
                    <a:cubicBezTo>
                      <a:pt x="190" y="232"/>
                      <a:pt x="190" y="232"/>
                      <a:pt x="190" y="232"/>
                    </a:cubicBezTo>
                    <a:cubicBezTo>
                      <a:pt x="189" y="231"/>
                      <a:pt x="189" y="231"/>
                      <a:pt x="189" y="231"/>
                    </a:cubicBezTo>
                    <a:cubicBezTo>
                      <a:pt x="187" y="230"/>
                      <a:pt x="187" y="230"/>
                      <a:pt x="187" y="230"/>
                    </a:cubicBezTo>
                    <a:cubicBezTo>
                      <a:pt x="184" y="229"/>
                      <a:pt x="184" y="229"/>
                      <a:pt x="184" y="229"/>
                    </a:cubicBezTo>
                    <a:cubicBezTo>
                      <a:pt x="182" y="228"/>
                      <a:pt x="182" y="228"/>
                      <a:pt x="182" y="228"/>
                    </a:cubicBezTo>
                    <a:cubicBezTo>
                      <a:pt x="167" y="228"/>
                      <a:pt x="167" y="228"/>
                      <a:pt x="167" y="228"/>
                    </a:cubicBezTo>
                    <a:cubicBezTo>
                      <a:pt x="164" y="229"/>
                      <a:pt x="164" y="229"/>
                      <a:pt x="164" y="229"/>
                    </a:cubicBezTo>
                    <a:cubicBezTo>
                      <a:pt x="161" y="230"/>
                      <a:pt x="161" y="230"/>
                      <a:pt x="161" y="230"/>
                    </a:cubicBezTo>
                    <a:cubicBezTo>
                      <a:pt x="158" y="231"/>
                      <a:pt x="158" y="231"/>
                      <a:pt x="158" y="231"/>
                    </a:cubicBezTo>
                    <a:cubicBezTo>
                      <a:pt x="157" y="232"/>
                      <a:pt x="157" y="232"/>
                      <a:pt x="157" y="232"/>
                    </a:cubicBezTo>
                    <a:cubicBezTo>
                      <a:pt x="156" y="233"/>
                      <a:pt x="156" y="233"/>
                      <a:pt x="156" y="233"/>
                    </a:cubicBezTo>
                    <a:cubicBezTo>
                      <a:pt x="154" y="234"/>
                      <a:pt x="154" y="234"/>
                      <a:pt x="154" y="234"/>
                    </a:cubicBezTo>
                    <a:cubicBezTo>
                      <a:pt x="152" y="235"/>
                      <a:pt x="152" y="235"/>
                      <a:pt x="152" y="235"/>
                    </a:cubicBezTo>
                    <a:cubicBezTo>
                      <a:pt x="151" y="236"/>
                      <a:pt x="151" y="236"/>
                      <a:pt x="151" y="236"/>
                    </a:cubicBezTo>
                    <a:cubicBezTo>
                      <a:pt x="149" y="236"/>
                      <a:pt x="149" y="236"/>
                      <a:pt x="149" y="236"/>
                    </a:cubicBezTo>
                    <a:cubicBezTo>
                      <a:pt x="148" y="237"/>
                      <a:pt x="148" y="237"/>
                      <a:pt x="148" y="237"/>
                    </a:cubicBezTo>
                    <a:cubicBezTo>
                      <a:pt x="147" y="238"/>
                      <a:pt x="147" y="238"/>
                      <a:pt x="147" y="238"/>
                    </a:cubicBezTo>
                    <a:cubicBezTo>
                      <a:pt x="145" y="238"/>
                      <a:pt x="145" y="238"/>
                      <a:pt x="145" y="238"/>
                    </a:cubicBezTo>
                    <a:cubicBezTo>
                      <a:pt x="143" y="237"/>
                      <a:pt x="143" y="237"/>
                      <a:pt x="143" y="237"/>
                    </a:cubicBezTo>
                    <a:cubicBezTo>
                      <a:pt x="142" y="236"/>
                      <a:pt x="142" y="236"/>
                      <a:pt x="142" y="236"/>
                    </a:cubicBezTo>
                    <a:cubicBezTo>
                      <a:pt x="140" y="236"/>
                      <a:pt x="140" y="236"/>
                      <a:pt x="140" y="236"/>
                    </a:cubicBezTo>
                    <a:cubicBezTo>
                      <a:pt x="139" y="235"/>
                      <a:pt x="139" y="235"/>
                      <a:pt x="139" y="235"/>
                    </a:cubicBezTo>
                    <a:cubicBezTo>
                      <a:pt x="138" y="224"/>
                      <a:pt x="138" y="224"/>
                      <a:pt x="138" y="224"/>
                    </a:cubicBezTo>
                    <a:cubicBezTo>
                      <a:pt x="137" y="220"/>
                      <a:pt x="137" y="220"/>
                      <a:pt x="137" y="220"/>
                    </a:cubicBezTo>
                    <a:cubicBezTo>
                      <a:pt x="136" y="217"/>
                      <a:pt x="136" y="217"/>
                      <a:pt x="136" y="217"/>
                    </a:cubicBezTo>
                    <a:cubicBezTo>
                      <a:pt x="136" y="215"/>
                      <a:pt x="136" y="215"/>
                      <a:pt x="136" y="215"/>
                    </a:cubicBezTo>
                    <a:cubicBezTo>
                      <a:pt x="135" y="214"/>
                      <a:pt x="135" y="214"/>
                      <a:pt x="135" y="214"/>
                    </a:cubicBezTo>
                    <a:cubicBezTo>
                      <a:pt x="134" y="212"/>
                      <a:pt x="134" y="212"/>
                      <a:pt x="134" y="212"/>
                    </a:cubicBezTo>
                    <a:cubicBezTo>
                      <a:pt x="133" y="211"/>
                      <a:pt x="133" y="211"/>
                      <a:pt x="133" y="211"/>
                    </a:cubicBezTo>
                    <a:cubicBezTo>
                      <a:pt x="132" y="210"/>
                      <a:pt x="132" y="210"/>
                      <a:pt x="132" y="210"/>
                    </a:cubicBezTo>
                    <a:cubicBezTo>
                      <a:pt x="131" y="209"/>
                      <a:pt x="131" y="209"/>
                      <a:pt x="131" y="209"/>
                    </a:cubicBezTo>
                    <a:cubicBezTo>
                      <a:pt x="130" y="207"/>
                      <a:pt x="130" y="207"/>
                      <a:pt x="130" y="207"/>
                    </a:cubicBezTo>
                    <a:cubicBezTo>
                      <a:pt x="129" y="206"/>
                      <a:pt x="129" y="206"/>
                      <a:pt x="129" y="206"/>
                    </a:cubicBezTo>
                    <a:cubicBezTo>
                      <a:pt x="127" y="205"/>
                      <a:pt x="127" y="205"/>
                      <a:pt x="127" y="205"/>
                    </a:cubicBezTo>
                    <a:cubicBezTo>
                      <a:pt x="126" y="204"/>
                      <a:pt x="126" y="204"/>
                      <a:pt x="126" y="204"/>
                    </a:cubicBezTo>
                    <a:cubicBezTo>
                      <a:pt x="124" y="203"/>
                      <a:pt x="124" y="203"/>
                      <a:pt x="124" y="203"/>
                    </a:cubicBezTo>
                    <a:cubicBezTo>
                      <a:pt x="122" y="203"/>
                      <a:pt x="122" y="203"/>
                      <a:pt x="122" y="203"/>
                    </a:cubicBezTo>
                    <a:cubicBezTo>
                      <a:pt x="120" y="202"/>
                      <a:pt x="120" y="202"/>
                      <a:pt x="120" y="202"/>
                    </a:cubicBezTo>
                    <a:cubicBezTo>
                      <a:pt x="119" y="201"/>
                      <a:pt x="119" y="201"/>
                      <a:pt x="119" y="201"/>
                    </a:cubicBezTo>
                    <a:cubicBezTo>
                      <a:pt x="120" y="200"/>
                      <a:pt x="120" y="200"/>
                      <a:pt x="120" y="200"/>
                    </a:cubicBezTo>
                    <a:cubicBezTo>
                      <a:pt x="121" y="199"/>
                      <a:pt x="121" y="199"/>
                      <a:pt x="121" y="199"/>
                    </a:cubicBezTo>
                    <a:cubicBezTo>
                      <a:pt x="122" y="198"/>
                      <a:pt x="122" y="198"/>
                      <a:pt x="122" y="198"/>
                    </a:cubicBezTo>
                    <a:cubicBezTo>
                      <a:pt x="123" y="197"/>
                      <a:pt x="123" y="197"/>
                      <a:pt x="123" y="197"/>
                    </a:cubicBezTo>
                    <a:cubicBezTo>
                      <a:pt x="124" y="196"/>
                      <a:pt x="124" y="196"/>
                      <a:pt x="124" y="196"/>
                    </a:cubicBezTo>
                    <a:cubicBezTo>
                      <a:pt x="125" y="195"/>
                      <a:pt x="125" y="195"/>
                      <a:pt x="125" y="195"/>
                    </a:cubicBezTo>
                    <a:cubicBezTo>
                      <a:pt x="126" y="194"/>
                      <a:pt x="126" y="194"/>
                      <a:pt x="126" y="194"/>
                    </a:cubicBezTo>
                    <a:cubicBezTo>
                      <a:pt x="127" y="193"/>
                      <a:pt x="127" y="193"/>
                      <a:pt x="127" y="193"/>
                    </a:cubicBezTo>
                    <a:cubicBezTo>
                      <a:pt x="128" y="192"/>
                      <a:pt x="128" y="192"/>
                      <a:pt x="128" y="192"/>
                    </a:cubicBezTo>
                    <a:cubicBezTo>
                      <a:pt x="129" y="192"/>
                      <a:pt x="129" y="192"/>
                      <a:pt x="129" y="192"/>
                    </a:cubicBezTo>
                    <a:cubicBezTo>
                      <a:pt x="130" y="191"/>
                      <a:pt x="130" y="191"/>
                      <a:pt x="130" y="191"/>
                    </a:cubicBezTo>
                    <a:cubicBezTo>
                      <a:pt x="131" y="190"/>
                      <a:pt x="131" y="190"/>
                      <a:pt x="131" y="190"/>
                    </a:cubicBezTo>
                    <a:cubicBezTo>
                      <a:pt x="132" y="189"/>
                      <a:pt x="132" y="189"/>
                      <a:pt x="132" y="189"/>
                    </a:cubicBezTo>
                    <a:cubicBezTo>
                      <a:pt x="133" y="188"/>
                      <a:pt x="133" y="188"/>
                      <a:pt x="133" y="188"/>
                    </a:cubicBezTo>
                    <a:cubicBezTo>
                      <a:pt x="134" y="187"/>
                      <a:pt x="134" y="187"/>
                      <a:pt x="134" y="187"/>
                    </a:cubicBezTo>
                    <a:cubicBezTo>
                      <a:pt x="135" y="186"/>
                      <a:pt x="135" y="186"/>
                      <a:pt x="135" y="186"/>
                    </a:cubicBezTo>
                    <a:cubicBezTo>
                      <a:pt x="136" y="185"/>
                      <a:pt x="136" y="185"/>
                      <a:pt x="136" y="185"/>
                    </a:cubicBezTo>
                    <a:cubicBezTo>
                      <a:pt x="136" y="184"/>
                      <a:pt x="136" y="184"/>
                      <a:pt x="136" y="184"/>
                    </a:cubicBezTo>
                    <a:cubicBezTo>
                      <a:pt x="137" y="183"/>
                      <a:pt x="137" y="183"/>
                      <a:pt x="137" y="183"/>
                    </a:cubicBezTo>
                    <a:cubicBezTo>
                      <a:pt x="138" y="182"/>
                      <a:pt x="138" y="182"/>
                      <a:pt x="138" y="182"/>
                    </a:cubicBezTo>
                    <a:cubicBezTo>
                      <a:pt x="139" y="181"/>
                      <a:pt x="139" y="181"/>
                      <a:pt x="139" y="181"/>
                    </a:cubicBezTo>
                    <a:cubicBezTo>
                      <a:pt x="140" y="181"/>
                      <a:pt x="140" y="181"/>
                      <a:pt x="140" y="181"/>
                    </a:cubicBezTo>
                    <a:cubicBezTo>
                      <a:pt x="141" y="180"/>
                      <a:pt x="141" y="180"/>
                      <a:pt x="141" y="180"/>
                    </a:cubicBezTo>
                    <a:cubicBezTo>
                      <a:pt x="142" y="179"/>
                      <a:pt x="142" y="179"/>
                      <a:pt x="142" y="179"/>
                    </a:cubicBezTo>
                    <a:cubicBezTo>
                      <a:pt x="143" y="178"/>
                      <a:pt x="143" y="178"/>
                      <a:pt x="143" y="178"/>
                    </a:cubicBezTo>
                    <a:cubicBezTo>
                      <a:pt x="144" y="177"/>
                      <a:pt x="144" y="177"/>
                      <a:pt x="144" y="177"/>
                    </a:cubicBezTo>
                    <a:cubicBezTo>
                      <a:pt x="145" y="176"/>
                      <a:pt x="145" y="176"/>
                      <a:pt x="145" y="176"/>
                    </a:cubicBezTo>
                    <a:cubicBezTo>
                      <a:pt x="146" y="175"/>
                      <a:pt x="146" y="175"/>
                      <a:pt x="146" y="175"/>
                    </a:cubicBezTo>
                    <a:cubicBezTo>
                      <a:pt x="147" y="174"/>
                      <a:pt x="147" y="174"/>
                      <a:pt x="147" y="174"/>
                    </a:cubicBezTo>
                    <a:cubicBezTo>
                      <a:pt x="148" y="173"/>
                      <a:pt x="148" y="173"/>
                      <a:pt x="148" y="173"/>
                    </a:cubicBezTo>
                    <a:cubicBezTo>
                      <a:pt x="149" y="172"/>
                      <a:pt x="149" y="172"/>
                      <a:pt x="149" y="172"/>
                    </a:cubicBezTo>
                    <a:cubicBezTo>
                      <a:pt x="150" y="171"/>
                      <a:pt x="150" y="171"/>
                      <a:pt x="150" y="171"/>
                    </a:cubicBezTo>
                    <a:cubicBezTo>
                      <a:pt x="151" y="170"/>
                      <a:pt x="151" y="170"/>
                      <a:pt x="151" y="170"/>
                    </a:cubicBezTo>
                    <a:cubicBezTo>
                      <a:pt x="152" y="170"/>
                      <a:pt x="152" y="170"/>
                      <a:pt x="152" y="170"/>
                    </a:cubicBezTo>
                    <a:cubicBezTo>
                      <a:pt x="153" y="169"/>
                      <a:pt x="153" y="169"/>
                      <a:pt x="153" y="169"/>
                    </a:cubicBezTo>
                    <a:cubicBezTo>
                      <a:pt x="154" y="168"/>
                      <a:pt x="154" y="168"/>
                      <a:pt x="154" y="168"/>
                    </a:cubicBezTo>
                    <a:cubicBezTo>
                      <a:pt x="155" y="167"/>
                      <a:pt x="155" y="167"/>
                      <a:pt x="155" y="167"/>
                    </a:cubicBezTo>
                    <a:cubicBezTo>
                      <a:pt x="156" y="166"/>
                      <a:pt x="156" y="166"/>
                      <a:pt x="156" y="166"/>
                    </a:cubicBezTo>
                    <a:cubicBezTo>
                      <a:pt x="157" y="165"/>
                      <a:pt x="157" y="165"/>
                      <a:pt x="157" y="165"/>
                    </a:cubicBezTo>
                    <a:cubicBezTo>
                      <a:pt x="157" y="164"/>
                      <a:pt x="157" y="164"/>
                      <a:pt x="157" y="164"/>
                    </a:cubicBezTo>
                    <a:cubicBezTo>
                      <a:pt x="158" y="163"/>
                      <a:pt x="158" y="163"/>
                      <a:pt x="158" y="163"/>
                    </a:cubicBezTo>
                    <a:cubicBezTo>
                      <a:pt x="159" y="162"/>
                      <a:pt x="159" y="162"/>
                      <a:pt x="159" y="162"/>
                    </a:cubicBezTo>
                    <a:cubicBezTo>
                      <a:pt x="160" y="161"/>
                      <a:pt x="160" y="161"/>
                      <a:pt x="160" y="161"/>
                    </a:cubicBezTo>
                    <a:cubicBezTo>
                      <a:pt x="161" y="160"/>
                      <a:pt x="161" y="160"/>
                      <a:pt x="161" y="160"/>
                    </a:cubicBezTo>
                    <a:cubicBezTo>
                      <a:pt x="162" y="160"/>
                      <a:pt x="162" y="160"/>
                      <a:pt x="162" y="160"/>
                    </a:cubicBezTo>
                    <a:cubicBezTo>
                      <a:pt x="163" y="159"/>
                      <a:pt x="163" y="159"/>
                      <a:pt x="163" y="159"/>
                    </a:cubicBezTo>
                    <a:cubicBezTo>
                      <a:pt x="164" y="158"/>
                      <a:pt x="164" y="158"/>
                      <a:pt x="164" y="158"/>
                    </a:cubicBezTo>
                    <a:cubicBezTo>
                      <a:pt x="165" y="157"/>
                      <a:pt x="165" y="157"/>
                      <a:pt x="165" y="157"/>
                    </a:cubicBezTo>
                    <a:cubicBezTo>
                      <a:pt x="166" y="156"/>
                      <a:pt x="166" y="156"/>
                      <a:pt x="166" y="156"/>
                    </a:cubicBezTo>
                    <a:cubicBezTo>
                      <a:pt x="167" y="155"/>
                      <a:pt x="167" y="155"/>
                      <a:pt x="167" y="155"/>
                    </a:cubicBezTo>
                    <a:cubicBezTo>
                      <a:pt x="170" y="154"/>
                      <a:pt x="170" y="154"/>
                      <a:pt x="170" y="154"/>
                    </a:cubicBezTo>
                    <a:cubicBezTo>
                      <a:pt x="172" y="153"/>
                      <a:pt x="172" y="153"/>
                      <a:pt x="172" y="153"/>
                    </a:cubicBezTo>
                    <a:cubicBezTo>
                      <a:pt x="174" y="152"/>
                      <a:pt x="174" y="152"/>
                      <a:pt x="174" y="152"/>
                    </a:cubicBezTo>
                    <a:cubicBezTo>
                      <a:pt x="175" y="151"/>
                      <a:pt x="175" y="151"/>
                      <a:pt x="175" y="151"/>
                    </a:cubicBezTo>
                    <a:cubicBezTo>
                      <a:pt x="176" y="150"/>
                      <a:pt x="176" y="150"/>
                      <a:pt x="176" y="150"/>
                    </a:cubicBezTo>
                    <a:cubicBezTo>
                      <a:pt x="177" y="146"/>
                      <a:pt x="177" y="146"/>
                      <a:pt x="177" y="146"/>
                    </a:cubicBezTo>
                    <a:cubicBezTo>
                      <a:pt x="178" y="145"/>
                      <a:pt x="178" y="145"/>
                      <a:pt x="178" y="145"/>
                    </a:cubicBezTo>
                    <a:cubicBezTo>
                      <a:pt x="178" y="144"/>
                      <a:pt x="178" y="144"/>
                      <a:pt x="178" y="144"/>
                    </a:cubicBezTo>
                    <a:cubicBezTo>
                      <a:pt x="179" y="143"/>
                      <a:pt x="179" y="143"/>
                      <a:pt x="179" y="143"/>
                    </a:cubicBezTo>
                    <a:cubicBezTo>
                      <a:pt x="180" y="142"/>
                      <a:pt x="180" y="142"/>
                      <a:pt x="180" y="142"/>
                    </a:cubicBezTo>
                    <a:cubicBezTo>
                      <a:pt x="181" y="141"/>
                      <a:pt x="181" y="141"/>
                      <a:pt x="181" y="141"/>
                    </a:cubicBezTo>
                    <a:cubicBezTo>
                      <a:pt x="182" y="140"/>
                      <a:pt x="182" y="140"/>
                      <a:pt x="182" y="140"/>
                    </a:cubicBezTo>
                    <a:cubicBezTo>
                      <a:pt x="183" y="139"/>
                      <a:pt x="183" y="139"/>
                      <a:pt x="183" y="139"/>
                    </a:cubicBezTo>
                    <a:cubicBezTo>
                      <a:pt x="184" y="138"/>
                      <a:pt x="184" y="138"/>
                      <a:pt x="184" y="138"/>
                    </a:cubicBezTo>
                    <a:cubicBezTo>
                      <a:pt x="185" y="138"/>
                      <a:pt x="185" y="138"/>
                      <a:pt x="185" y="138"/>
                    </a:cubicBezTo>
                    <a:cubicBezTo>
                      <a:pt x="186" y="137"/>
                      <a:pt x="186" y="137"/>
                      <a:pt x="186" y="137"/>
                    </a:cubicBezTo>
                    <a:cubicBezTo>
                      <a:pt x="187" y="136"/>
                      <a:pt x="187" y="136"/>
                      <a:pt x="187" y="136"/>
                    </a:cubicBezTo>
                    <a:cubicBezTo>
                      <a:pt x="188" y="135"/>
                      <a:pt x="188" y="135"/>
                      <a:pt x="188" y="135"/>
                    </a:cubicBezTo>
                    <a:cubicBezTo>
                      <a:pt x="189" y="134"/>
                      <a:pt x="189" y="134"/>
                      <a:pt x="189" y="134"/>
                    </a:cubicBezTo>
                    <a:cubicBezTo>
                      <a:pt x="190" y="133"/>
                      <a:pt x="190" y="133"/>
                      <a:pt x="190" y="133"/>
                    </a:cubicBezTo>
                    <a:cubicBezTo>
                      <a:pt x="191" y="132"/>
                      <a:pt x="191" y="132"/>
                      <a:pt x="191" y="132"/>
                    </a:cubicBezTo>
                    <a:cubicBezTo>
                      <a:pt x="192" y="131"/>
                      <a:pt x="192" y="131"/>
                      <a:pt x="192" y="131"/>
                    </a:cubicBezTo>
                    <a:cubicBezTo>
                      <a:pt x="193" y="130"/>
                      <a:pt x="193" y="130"/>
                      <a:pt x="193" y="130"/>
                    </a:cubicBezTo>
                    <a:cubicBezTo>
                      <a:pt x="194" y="129"/>
                      <a:pt x="194" y="129"/>
                      <a:pt x="194" y="129"/>
                    </a:cubicBezTo>
                    <a:cubicBezTo>
                      <a:pt x="195" y="128"/>
                      <a:pt x="195" y="128"/>
                      <a:pt x="195" y="128"/>
                    </a:cubicBezTo>
                    <a:cubicBezTo>
                      <a:pt x="196" y="127"/>
                      <a:pt x="196" y="127"/>
                      <a:pt x="196" y="127"/>
                    </a:cubicBezTo>
                    <a:cubicBezTo>
                      <a:pt x="197" y="127"/>
                      <a:pt x="197" y="127"/>
                      <a:pt x="197" y="127"/>
                    </a:cubicBezTo>
                    <a:cubicBezTo>
                      <a:pt x="198" y="126"/>
                      <a:pt x="198" y="126"/>
                      <a:pt x="198" y="126"/>
                    </a:cubicBezTo>
                    <a:cubicBezTo>
                      <a:pt x="198" y="125"/>
                      <a:pt x="198" y="125"/>
                      <a:pt x="198" y="125"/>
                    </a:cubicBezTo>
                    <a:cubicBezTo>
                      <a:pt x="199" y="124"/>
                      <a:pt x="199" y="124"/>
                      <a:pt x="199" y="124"/>
                    </a:cubicBezTo>
                    <a:cubicBezTo>
                      <a:pt x="200" y="123"/>
                      <a:pt x="200" y="123"/>
                      <a:pt x="200" y="123"/>
                    </a:cubicBezTo>
                    <a:cubicBezTo>
                      <a:pt x="201" y="122"/>
                      <a:pt x="201" y="122"/>
                      <a:pt x="201" y="122"/>
                    </a:cubicBezTo>
                    <a:cubicBezTo>
                      <a:pt x="202" y="121"/>
                      <a:pt x="202" y="121"/>
                      <a:pt x="202" y="121"/>
                    </a:cubicBezTo>
                    <a:cubicBezTo>
                      <a:pt x="203" y="120"/>
                      <a:pt x="203" y="120"/>
                      <a:pt x="203" y="120"/>
                    </a:cubicBezTo>
                    <a:cubicBezTo>
                      <a:pt x="204" y="119"/>
                      <a:pt x="204" y="119"/>
                      <a:pt x="204" y="119"/>
                    </a:cubicBezTo>
                    <a:cubicBezTo>
                      <a:pt x="205" y="118"/>
                      <a:pt x="205" y="118"/>
                      <a:pt x="205" y="118"/>
                    </a:cubicBezTo>
                    <a:cubicBezTo>
                      <a:pt x="206" y="117"/>
                      <a:pt x="206" y="117"/>
                      <a:pt x="206" y="117"/>
                    </a:cubicBezTo>
                    <a:cubicBezTo>
                      <a:pt x="207" y="116"/>
                      <a:pt x="207" y="116"/>
                      <a:pt x="207" y="116"/>
                    </a:cubicBezTo>
                    <a:cubicBezTo>
                      <a:pt x="208" y="116"/>
                      <a:pt x="208" y="116"/>
                      <a:pt x="208" y="116"/>
                    </a:cubicBezTo>
                    <a:cubicBezTo>
                      <a:pt x="209" y="115"/>
                      <a:pt x="209" y="115"/>
                      <a:pt x="209" y="115"/>
                    </a:cubicBezTo>
                    <a:cubicBezTo>
                      <a:pt x="210" y="114"/>
                      <a:pt x="210" y="114"/>
                      <a:pt x="210" y="114"/>
                    </a:cubicBezTo>
                    <a:cubicBezTo>
                      <a:pt x="211" y="113"/>
                      <a:pt x="211" y="113"/>
                      <a:pt x="211" y="113"/>
                    </a:cubicBezTo>
                    <a:cubicBezTo>
                      <a:pt x="212" y="112"/>
                      <a:pt x="212" y="112"/>
                      <a:pt x="212" y="112"/>
                    </a:cubicBezTo>
                    <a:cubicBezTo>
                      <a:pt x="213" y="111"/>
                      <a:pt x="213" y="111"/>
                      <a:pt x="213" y="111"/>
                    </a:cubicBezTo>
                    <a:cubicBezTo>
                      <a:pt x="214" y="110"/>
                      <a:pt x="214" y="110"/>
                      <a:pt x="214" y="110"/>
                    </a:cubicBezTo>
                    <a:cubicBezTo>
                      <a:pt x="215" y="109"/>
                      <a:pt x="215" y="109"/>
                      <a:pt x="215" y="109"/>
                    </a:cubicBezTo>
                    <a:cubicBezTo>
                      <a:pt x="216" y="108"/>
                      <a:pt x="216" y="108"/>
                      <a:pt x="216" y="108"/>
                    </a:cubicBezTo>
                    <a:cubicBezTo>
                      <a:pt x="217" y="107"/>
                      <a:pt x="217" y="107"/>
                      <a:pt x="217" y="107"/>
                    </a:cubicBezTo>
                    <a:cubicBezTo>
                      <a:pt x="218" y="106"/>
                      <a:pt x="218" y="106"/>
                      <a:pt x="218" y="106"/>
                    </a:cubicBezTo>
                    <a:cubicBezTo>
                      <a:pt x="219" y="105"/>
                      <a:pt x="219" y="105"/>
                      <a:pt x="219" y="105"/>
                    </a:cubicBezTo>
                    <a:cubicBezTo>
                      <a:pt x="219" y="105"/>
                      <a:pt x="219" y="105"/>
                      <a:pt x="219" y="105"/>
                    </a:cubicBezTo>
                    <a:cubicBezTo>
                      <a:pt x="220" y="104"/>
                      <a:pt x="220" y="104"/>
                      <a:pt x="220" y="104"/>
                    </a:cubicBezTo>
                    <a:cubicBezTo>
                      <a:pt x="221" y="103"/>
                      <a:pt x="221" y="103"/>
                      <a:pt x="221" y="103"/>
                    </a:cubicBezTo>
                    <a:cubicBezTo>
                      <a:pt x="222" y="102"/>
                      <a:pt x="222" y="102"/>
                      <a:pt x="222" y="102"/>
                    </a:cubicBezTo>
                    <a:cubicBezTo>
                      <a:pt x="222" y="98"/>
                      <a:pt x="222" y="98"/>
                      <a:pt x="222" y="98"/>
                    </a:cubicBezTo>
                    <a:cubicBezTo>
                      <a:pt x="221" y="96"/>
                      <a:pt x="221" y="96"/>
                      <a:pt x="221" y="96"/>
                    </a:cubicBezTo>
                    <a:cubicBezTo>
                      <a:pt x="220" y="95"/>
                      <a:pt x="220" y="95"/>
                      <a:pt x="220" y="95"/>
                    </a:cubicBezTo>
                    <a:cubicBezTo>
                      <a:pt x="219" y="95"/>
                      <a:pt x="219" y="95"/>
                      <a:pt x="219" y="95"/>
                    </a:cubicBezTo>
                    <a:cubicBezTo>
                      <a:pt x="219" y="94"/>
                      <a:pt x="219" y="94"/>
                      <a:pt x="219" y="94"/>
                    </a:cubicBezTo>
                    <a:cubicBezTo>
                      <a:pt x="217" y="93"/>
                      <a:pt x="217" y="93"/>
                      <a:pt x="217" y="93"/>
                    </a:cubicBezTo>
                    <a:cubicBezTo>
                      <a:pt x="216" y="92"/>
                      <a:pt x="216" y="92"/>
                      <a:pt x="216" y="92"/>
                    </a:cubicBezTo>
                    <a:cubicBezTo>
                      <a:pt x="215" y="91"/>
                      <a:pt x="215" y="91"/>
                      <a:pt x="215" y="91"/>
                    </a:cubicBezTo>
                    <a:cubicBezTo>
                      <a:pt x="214" y="90"/>
                      <a:pt x="214" y="90"/>
                      <a:pt x="214" y="90"/>
                    </a:cubicBezTo>
                    <a:cubicBezTo>
                      <a:pt x="213" y="89"/>
                      <a:pt x="213" y="89"/>
                      <a:pt x="213" y="89"/>
                    </a:cubicBezTo>
                    <a:cubicBezTo>
                      <a:pt x="212" y="88"/>
                      <a:pt x="212" y="88"/>
                      <a:pt x="212" y="88"/>
                    </a:cubicBezTo>
                    <a:cubicBezTo>
                      <a:pt x="211" y="87"/>
                      <a:pt x="211" y="87"/>
                      <a:pt x="211" y="87"/>
                    </a:cubicBezTo>
                    <a:cubicBezTo>
                      <a:pt x="210" y="86"/>
                      <a:pt x="210" y="86"/>
                      <a:pt x="210" y="86"/>
                    </a:cubicBezTo>
                    <a:cubicBezTo>
                      <a:pt x="209" y="85"/>
                      <a:pt x="209" y="85"/>
                      <a:pt x="209" y="85"/>
                    </a:cubicBezTo>
                    <a:cubicBezTo>
                      <a:pt x="208" y="84"/>
                      <a:pt x="208" y="84"/>
                      <a:pt x="208" y="84"/>
                    </a:cubicBezTo>
                    <a:cubicBezTo>
                      <a:pt x="207" y="83"/>
                      <a:pt x="207" y="83"/>
                      <a:pt x="207" y="83"/>
                    </a:cubicBezTo>
                    <a:cubicBezTo>
                      <a:pt x="206" y="83"/>
                      <a:pt x="206" y="83"/>
                      <a:pt x="206" y="83"/>
                    </a:cubicBezTo>
                    <a:cubicBezTo>
                      <a:pt x="205" y="82"/>
                      <a:pt x="205" y="82"/>
                      <a:pt x="205" y="82"/>
                    </a:cubicBezTo>
                    <a:cubicBezTo>
                      <a:pt x="204" y="81"/>
                      <a:pt x="204" y="81"/>
                      <a:pt x="204" y="81"/>
                    </a:cubicBezTo>
                    <a:cubicBezTo>
                      <a:pt x="202" y="80"/>
                      <a:pt x="202" y="80"/>
                      <a:pt x="202" y="80"/>
                    </a:cubicBezTo>
                    <a:cubicBezTo>
                      <a:pt x="201" y="79"/>
                      <a:pt x="201" y="79"/>
                      <a:pt x="201" y="79"/>
                    </a:cubicBezTo>
                    <a:cubicBezTo>
                      <a:pt x="200" y="78"/>
                      <a:pt x="200" y="78"/>
                      <a:pt x="200" y="78"/>
                    </a:cubicBezTo>
                    <a:cubicBezTo>
                      <a:pt x="199" y="77"/>
                      <a:pt x="199" y="77"/>
                      <a:pt x="199" y="77"/>
                    </a:cubicBezTo>
                    <a:cubicBezTo>
                      <a:pt x="198" y="76"/>
                      <a:pt x="198" y="76"/>
                      <a:pt x="198" y="76"/>
                    </a:cubicBezTo>
                    <a:cubicBezTo>
                      <a:pt x="198" y="75"/>
                      <a:pt x="198" y="75"/>
                      <a:pt x="198" y="75"/>
                    </a:cubicBezTo>
                    <a:cubicBezTo>
                      <a:pt x="197" y="74"/>
                      <a:pt x="197" y="74"/>
                      <a:pt x="197" y="74"/>
                    </a:cubicBezTo>
                    <a:cubicBezTo>
                      <a:pt x="196" y="73"/>
                      <a:pt x="196" y="73"/>
                      <a:pt x="196" y="73"/>
                    </a:cubicBezTo>
                    <a:cubicBezTo>
                      <a:pt x="195" y="72"/>
                      <a:pt x="195" y="72"/>
                      <a:pt x="195" y="72"/>
                    </a:cubicBezTo>
                    <a:cubicBezTo>
                      <a:pt x="194" y="72"/>
                      <a:pt x="194" y="72"/>
                      <a:pt x="194" y="72"/>
                    </a:cubicBezTo>
                    <a:cubicBezTo>
                      <a:pt x="193" y="71"/>
                      <a:pt x="193" y="71"/>
                      <a:pt x="193" y="71"/>
                    </a:cubicBezTo>
                    <a:cubicBezTo>
                      <a:pt x="192" y="70"/>
                      <a:pt x="192" y="70"/>
                      <a:pt x="192" y="70"/>
                    </a:cubicBezTo>
                    <a:cubicBezTo>
                      <a:pt x="190" y="70"/>
                      <a:pt x="190" y="70"/>
                      <a:pt x="190" y="70"/>
                    </a:cubicBezTo>
                    <a:cubicBezTo>
                      <a:pt x="190" y="68"/>
                      <a:pt x="190" y="68"/>
                      <a:pt x="190" y="68"/>
                    </a:cubicBezTo>
                    <a:cubicBezTo>
                      <a:pt x="188" y="67"/>
                      <a:pt x="188" y="67"/>
                      <a:pt x="188" y="67"/>
                    </a:cubicBezTo>
                    <a:cubicBezTo>
                      <a:pt x="187" y="66"/>
                      <a:pt x="187" y="66"/>
                      <a:pt x="187" y="66"/>
                    </a:cubicBezTo>
                    <a:cubicBezTo>
                      <a:pt x="186" y="65"/>
                      <a:pt x="186" y="65"/>
                      <a:pt x="186" y="65"/>
                    </a:cubicBezTo>
                    <a:cubicBezTo>
                      <a:pt x="185" y="64"/>
                      <a:pt x="185" y="64"/>
                      <a:pt x="185" y="64"/>
                    </a:cubicBezTo>
                    <a:cubicBezTo>
                      <a:pt x="184" y="63"/>
                      <a:pt x="184" y="63"/>
                      <a:pt x="184" y="63"/>
                    </a:cubicBezTo>
                    <a:cubicBezTo>
                      <a:pt x="183" y="62"/>
                      <a:pt x="183" y="62"/>
                      <a:pt x="183" y="62"/>
                    </a:cubicBezTo>
                    <a:cubicBezTo>
                      <a:pt x="182" y="61"/>
                      <a:pt x="182" y="61"/>
                      <a:pt x="182" y="61"/>
                    </a:cubicBezTo>
                    <a:cubicBezTo>
                      <a:pt x="181" y="61"/>
                      <a:pt x="181" y="61"/>
                      <a:pt x="181" y="61"/>
                    </a:cubicBezTo>
                    <a:cubicBezTo>
                      <a:pt x="180" y="60"/>
                      <a:pt x="180" y="60"/>
                      <a:pt x="180" y="60"/>
                    </a:cubicBezTo>
                    <a:cubicBezTo>
                      <a:pt x="179" y="59"/>
                      <a:pt x="179" y="59"/>
                      <a:pt x="179" y="59"/>
                    </a:cubicBezTo>
                    <a:cubicBezTo>
                      <a:pt x="178" y="58"/>
                      <a:pt x="178" y="58"/>
                      <a:pt x="178" y="58"/>
                    </a:cubicBezTo>
                    <a:cubicBezTo>
                      <a:pt x="178" y="57"/>
                      <a:pt x="178" y="57"/>
                      <a:pt x="178" y="57"/>
                    </a:cubicBezTo>
                    <a:cubicBezTo>
                      <a:pt x="176" y="57"/>
                      <a:pt x="176" y="57"/>
                      <a:pt x="176" y="57"/>
                    </a:cubicBezTo>
                    <a:cubicBezTo>
                      <a:pt x="176" y="55"/>
                      <a:pt x="176" y="55"/>
                      <a:pt x="176" y="55"/>
                    </a:cubicBezTo>
                    <a:cubicBezTo>
                      <a:pt x="174" y="54"/>
                      <a:pt x="174" y="54"/>
                      <a:pt x="174" y="54"/>
                    </a:cubicBezTo>
                    <a:cubicBezTo>
                      <a:pt x="173" y="53"/>
                      <a:pt x="173" y="53"/>
                      <a:pt x="173" y="53"/>
                    </a:cubicBezTo>
                    <a:cubicBezTo>
                      <a:pt x="172" y="52"/>
                      <a:pt x="172" y="52"/>
                      <a:pt x="172" y="52"/>
                    </a:cubicBezTo>
                    <a:cubicBezTo>
                      <a:pt x="171" y="51"/>
                      <a:pt x="171" y="51"/>
                      <a:pt x="171" y="51"/>
                    </a:cubicBezTo>
                    <a:cubicBezTo>
                      <a:pt x="170" y="50"/>
                      <a:pt x="170" y="50"/>
                      <a:pt x="170" y="50"/>
                    </a:cubicBezTo>
                    <a:cubicBezTo>
                      <a:pt x="169" y="50"/>
                      <a:pt x="169" y="50"/>
                      <a:pt x="169" y="50"/>
                    </a:cubicBezTo>
                    <a:cubicBezTo>
                      <a:pt x="168" y="49"/>
                      <a:pt x="168" y="49"/>
                      <a:pt x="168" y="49"/>
                    </a:cubicBezTo>
                    <a:cubicBezTo>
                      <a:pt x="167" y="46"/>
                      <a:pt x="167" y="46"/>
                      <a:pt x="167" y="46"/>
                    </a:cubicBezTo>
                    <a:cubicBezTo>
                      <a:pt x="169" y="46"/>
                      <a:pt x="169" y="46"/>
                      <a:pt x="169" y="46"/>
                    </a:cubicBezTo>
                    <a:cubicBezTo>
                      <a:pt x="170" y="45"/>
                      <a:pt x="170" y="45"/>
                      <a:pt x="170" y="45"/>
                    </a:cubicBezTo>
                    <a:cubicBezTo>
                      <a:pt x="171" y="44"/>
                      <a:pt x="171" y="44"/>
                      <a:pt x="171" y="44"/>
                    </a:cubicBezTo>
                    <a:cubicBezTo>
                      <a:pt x="172" y="43"/>
                      <a:pt x="172" y="43"/>
                      <a:pt x="172" y="43"/>
                    </a:cubicBezTo>
                    <a:cubicBezTo>
                      <a:pt x="172" y="40"/>
                      <a:pt x="172" y="40"/>
                      <a:pt x="172" y="40"/>
                    </a:cubicBezTo>
                    <a:cubicBezTo>
                      <a:pt x="171" y="39"/>
                      <a:pt x="171" y="39"/>
                      <a:pt x="171" y="39"/>
                    </a:cubicBezTo>
                    <a:cubicBezTo>
                      <a:pt x="170" y="39"/>
                      <a:pt x="170" y="39"/>
                      <a:pt x="170" y="39"/>
                    </a:cubicBezTo>
                    <a:cubicBezTo>
                      <a:pt x="169" y="38"/>
                      <a:pt x="169" y="38"/>
                      <a:pt x="169" y="38"/>
                    </a:cubicBezTo>
                    <a:cubicBezTo>
                      <a:pt x="168" y="37"/>
                      <a:pt x="168" y="37"/>
                      <a:pt x="168" y="37"/>
                    </a:cubicBezTo>
                    <a:cubicBezTo>
                      <a:pt x="167" y="36"/>
                      <a:pt x="167" y="36"/>
                      <a:pt x="167" y="36"/>
                    </a:cubicBezTo>
                    <a:cubicBezTo>
                      <a:pt x="165" y="35"/>
                      <a:pt x="165" y="35"/>
                      <a:pt x="165" y="35"/>
                    </a:cubicBezTo>
                    <a:cubicBezTo>
                      <a:pt x="164" y="34"/>
                      <a:pt x="164" y="34"/>
                      <a:pt x="164" y="34"/>
                    </a:cubicBezTo>
                    <a:cubicBezTo>
                      <a:pt x="163" y="33"/>
                      <a:pt x="163" y="33"/>
                      <a:pt x="163" y="33"/>
                    </a:cubicBezTo>
                    <a:cubicBezTo>
                      <a:pt x="162" y="32"/>
                      <a:pt x="162" y="32"/>
                      <a:pt x="162" y="32"/>
                    </a:cubicBezTo>
                    <a:cubicBezTo>
                      <a:pt x="159" y="32"/>
                      <a:pt x="159" y="32"/>
                      <a:pt x="159" y="32"/>
                    </a:cubicBezTo>
                    <a:cubicBezTo>
                      <a:pt x="158" y="33"/>
                      <a:pt x="158" y="33"/>
                      <a:pt x="158" y="33"/>
                    </a:cubicBezTo>
                    <a:cubicBezTo>
                      <a:pt x="157" y="34"/>
                      <a:pt x="157" y="34"/>
                      <a:pt x="157" y="34"/>
                    </a:cubicBezTo>
                    <a:cubicBezTo>
                      <a:pt x="157" y="35"/>
                      <a:pt x="157" y="35"/>
                      <a:pt x="157" y="35"/>
                    </a:cubicBezTo>
                    <a:cubicBezTo>
                      <a:pt x="156" y="36"/>
                      <a:pt x="156" y="36"/>
                      <a:pt x="156" y="36"/>
                    </a:cubicBezTo>
                    <a:cubicBezTo>
                      <a:pt x="154" y="36"/>
                      <a:pt x="154" y="36"/>
                      <a:pt x="154" y="36"/>
                    </a:cubicBezTo>
                    <a:cubicBezTo>
                      <a:pt x="153" y="35"/>
                      <a:pt x="153" y="35"/>
                      <a:pt x="153" y="35"/>
                    </a:cubicBezTo>
                    <a:cubicBezTo>
                      <a:pt x="152" y="34"/>
                      <a:pt x="152" y="34"/>
                      <a:pt x="152" y="34"/>
                    </a:cubicBezTo>
                    <a:cubicBezTo>
                      <a:pt x="151" y="33"/>
                      <a:pt x="151" y="33"/>
                      <a:pt x="151" y="33"/>
                    </a:cubicBezTo>
                    <a:cubicBezTo>
                      <a:pt x="150" y="32"/>
                      <a:pt x="150" y="32"/>
                      <a:pt x="150" y="32"/>
                    </a:cubicBezTo>
                    <a:cubicBezTo>
                      <a:pt x="149" y="31"/>
                      <a:pt x="149" y="31"/>
                      <a:pt x="149" y="31"/>
                    </a:cubicBezTo>
                    <a:cubicBezTo>
                      <a:pt x="148" y="30"/>
                      <a:pt x="148" y="30"/>
                      <a:pt x="148" y="30"/>
                    </a:cubicBezTo>
                    <a:cubicBezTo>
                      <a:pt x="147" y="29"/>
                      <a:pt x="147" y="29"/>
                      <a:pt x="147" y="29"/>
                    </a:cubicBezTo>
                    <a:cubicBezTo>
                      <a:pt x="145" y="28"/>
                      <a:pt x="145" y="28"/>
                      <a:pt x="145" y="28"/>
                    </a:cubicBezTo>
                    <a:cubicBezTo>
                      <a:pt x="144" y="28"/>
                      <a:pt x="144" y="28"/>
                      <a:pt x="144" y="28"/>
                    </a:cubicBezTo>
                    <a:cubicBezTo>
                      <a:pt x="181" y="27"/>
                      <a:pt x="181" y="27"/>
                      <a:pt x="181" y="27"/>
                    </a:cubicBezTo>
                    <a:cubicBezTo>
                      <a:pt x="182" y="26"/>
                      <a:pt x="182" y="26"/>
                      <a:pt x="182" y="26"/>
                    </a:cubicBezTo>
                    <a:cubicBezTo>
                      <a:pt x="182" y="23"/>
                      <a:pt x="182" y="23"/>
                      <a:pt x="182" y="23"/>
                    </a:cubicBezTo>
                    <a:cubicBezTo>
                      <a:pt x="181" y="22"/>
                      <a:pt x="181" y="22"/>
                      <a:pt x="181" y="22"/>
                    </a:cubicBezTo>
                    <a:cubicBezTo>
                      <a:pt x="180" y="21"/>
                      <a:pt x="180" y="21"/>
                      <a:pt x="180" y="21"/>
                    </a:cubicBezTo>
                    <a:cubicBezTo>
                      <a:pt x="179" y="20"/>
                      <a:pt x="179" y="20"/>
                      <a:pt x="179" y="20"/>
                    </a:cubicBezTo>
                    <a:cubicBezTo>
                      <a:pt x="178" y="19"/>
                      <a:pt x="178" y="19"/>
                      <a:pt x="178" y="19"/>
                    </a:cubicBezTo>
                    <a:cubicBezTo>
                      <a:pt x="178" y="18"/>
                      <a:pt x="178" y="18"/>
                      <a:pt x="178" y="18"/>
                    </a:cubicBezTo>
                    <a:cubicBezTo>
                      <a:pt x="177" y="17"/>
                      <a:pt x="177" y="17"/>
                      <a:pt x="177" y="17"/>
                    </a:cubicBezTo>
                    <a:cubicBezTo>
                      <a:pt x="176" y="17"/>
                      <a:pt x="176" y="17"/>
                      <a:pt x="176" y="17"/>
                    </a:cubicBezTo>
                    <a:cubicBezTo>
                      <a:pt x="175" y="16"/>
                      <a:pt x="175" y="16"/>
                      <a:pt x="175" y="16"/>
                    </a:cubicBezTo>
                    <a:cubicBezTo>
                      <a:pt x="174" y="15"/>
                      <a:pt x="174" y="15"/>
                      <a:pt x="174" y="15"/>
                    </a:cubicBezTo>
                    <a:cubicBezTo>
                      <a:pt x="173" y="14"/>
                      <a:pt x="173" y="14"/>
                      <a:pt x="173" y="14"/>
                    </a:cubicBezTo>
                    <a:cubicBezTo>
                      <a:pt x="172" y="13"/>
                      <a:pt x="172" y="13"/>
                      <a:pt x="172" y="13"/>
                    </a:cubicBezTo>
                    <a:cubicBezTo>
                      <a:pt x="171" y="12"/>
                      <a:pt x="171" y="12"/>
                      <a:pt x="171" y="12"/>
                    </a:cubicBezTo>
                    <a:cubicBezTo>
                      <a:pt x="168" y="12"/>
                      <a:pt x="168" y="12"/>
                      <a:pt x="168" y="12"/>
                    </a:cubicBezTo>
                    <a:cubicBezTo>
                      <a:pt x="167" y="13"/>
                      <a:pt x="167" y="13"/>
                      <a:pt x="167" y="13"/>
                    </a:cubicBezTo>
                    <a:cubicBezTo>
                      <a:pt x="166" y="14"/>
                      <a:pt x="166" y="14"/>
                      <a:pt x="166" y="14"/>
                    </a:cubicBezTo>
                    <a:cubicBezTo>
                      <a:pt x="164" y="15"/>
                      <a:pt x="164" y="15"/>
                      <a:pt x="164" y="15"/>
                    </a:cubicBezTo>
                    <a:cubicBezTo>
                      <a:pt x="163" y="16"/>
                      <a:pt x="163" y="16"/>
                      <a:pt x="163" y="16"/>
                    </a:cubicBezTo>
                    <a:cubicBezTo>
                      <a:pt x="162" y="17"/>
                      <a:pt x="162" y="17"/>
                      <a:pt x="162" y="17"/>
                    </a:cubicBezTo>
                    <a:cubicBezTo>
                      <a:pt x="161" y="17"/>
                      <a:pt x="161" y="17"/>
                      <a:pt x="161" y="17"/>
                    </a:cubicBezTo>
                    <a:cubicBezTo>
                      <a:pt x="134" y="17"/>
                      <a:pt x="134" y="17"/>
                      <a:pt x="134" y="17"/>
                    </a:cubicBezTo>
                    <a:cubicBezTo>
                      <a:pt x="133" y="17"/>
                      <a:pt x="133" y="17"/>
                      <a:pt x="133" y="17"/>
                    </a:cubicBezTo>
                    <a:cubicBezTo>
                      <a:pt x="131" y="16"/>
                      <a:pt x="131" y="16"/>
                      <a:pt x="131" y="16"/>
                    </a:cubicBezTo>
                    <a:cubicBezTo>
                      <a:pt x="130" y="15"/>
                      <a:pt x="130" y="15"/>
                      <a:pt x="130" y="15"/>
                    </a:cubicBezTo>
                    <a:cubicBezTo>
                      <a:pt x="129" y="14"/>
                      <a:pt x="129" y="14"/>
                      <a:pt x="129" y="14"/>
                    </a:cubicBezTo>
                    <a:cubicBezTo>
                      <a:pt x="128" y="13"/>
                      <a:pt x="128" y="13"/>
                      <a:pt x="128" y="13"/>
                    </a:cubicBezTo>
                    <a:cubicBezTo>
                      <a:pt x="127" y="12"/>
                      <a:pt x="127" y="12"/>
                      <a:pt x="127" y="12"/>
                    </a:cubicBezTo>
                    <a:cubicBezTo>
                      <a:pt x="126" y="11"/>
                      <a:pt x="126" y="11"/>
                      <a:pt x="126" y="11"/>
                    </a:cubicBezTo>
                    <a:cubicBezTo>
                      <a:pt x="125" y="10"/>
                      <a:pt x="125" y="10"/>
                      <a:pt x="125" y="10"/>
                    </a:cubicBezTo>
                    <a:cubicBezTo>
                      <a:pt x="124" y="9"/>
                      <a:pt x="124" y="9"/>
                      <a:pt x="124" y="9"/>
                    </a:cubicBezTo>
                    <a:cubicBezTo>
                      <a:pt x="123" y="8"/>
                      <a:pt x="123" y="8"/>
                      <a:pt x="123" y="8"/>
                    </a:cubicBezTo>
                    <a:cubicBezTo>
                      <a:pt x="122" y="7"/>
                      <a:pt x="122" y="7"/>
                      <a:pt x="122" y="7"/>
                    </a:cubicBezTo>
                    <a:cubicBezTo>
                      <a:pt x="121" y="6"/>
                      <a:pt x="121" y="6"/>
                      <a:pt x="121" y="6"/>
                    </a:cubicBezTo>
                    <a:cubicBezTo>
                      <a:pt x="120" y="6"/>
                      <a:pt x="120" y="6"/>
                      <a:pt x="120" y="6"/>
                    </a:cubicBezTo>
                    <a:cubicBezTo>
                      <a:pt x="119" y="5"/>
                      <a:pt x="119" y="5"/>
                      <a:pt x="119" y="5"/>
                    </a:cubicBezTo>
                    <a:cubicBezTo>
                      <a:pt x="118" y="4"/>
                      <a:pt x="118" y="4"/>
                      <a:pt x="118" y="4"/>
                    </a:cubicBezTo>
                    <a:cubicBezTo>
                      <a:pt x="117" y="3"/>
                      <a:pt x="117" y="3"/>
                      <a:pt x="117" y="3"/>
                    </a:cubicBezTo>
                    <a:cubicBezTo>
                      <a:pt x="116" y="2"/>
                      <a:pt x="116" y="2"/>
                      <a:pt x="116" y="2"/>
                    </a:cubicBezTo>
                    <a:cubicBezTo>
                      <a:pt x="115" y="1"/>
                      <a:pt x="115" y="1"/>
                      <a:pt x="115" y="1"/>
                    </a:cubicBezTo>
                    <a:cubicBezTo>
                      <a:pt x="114" y="0"/>
                      <a:pt x="114" y="0"/>
                      <a:pt x="114" y="0"/>
                    </a:cubicBezTo>
                    <a:cubicBezTo>
                      <a:pt x="110" y="0"/>
                      <a:pt x="110" y="0"/>
                      <a:pt x="110" y="0"/>
                    </a:cubicBezTo>
                    <a:cubicBezTo>
                      <a:pt x="132" y="21"/>
                      <a:pt x="132" y="21"/>
                      <a:pt x="132" y="21"/>
                    </a:cubicBezTo>
                    <a:cubicBezTo>
                      <a:pt x="90" y="22"/>
                      <a:pt x="90" y="22"/>
                      <a:pt x="90" y="22"/>
                    </a:cubicBezTo>
                    <a:cubicBezTo>
                      <a:pt x="94" y="26"/>
                      <a:pt x="94" y="26"/>
                      <a:pt x="94" y="26"/>
                    </a:cubicBezTo>
                    <a:cubicBezTo>
                      <a:pt x="97" y="26"/>
                      <a:pt x="97" y="26"/>
                      <a:pt x="97" y="26"/>
                    </a:cubicBezTo>
                    <a:cubicBezTo>
                      <a:pt x="110" y="24"/>
                      <a:pt x="110" y="24"/>
                      <a:pt x="110" y="24"/>
                    </a:cubicBezTo>
                    <a:cubicBezTo>
                      <a:pt x="136" y="24"/>
                      <a:pt x="136" y="24"/>
                      <a:pt x="136" y="24"/>
                    </a:cubicBezTo>
                    <a:cubicBezTo>
                      <a:pt x="153" y="39"/>
                      <a:pt x="153" y="39"/>
                      <a:pt x="153" y="39"/>
                    </a:cubicBezTo>
                    <a:cubicBezTo>
                      <a:pt x="156" y="39"/>
                      <a:pt x="156" y="39"/>
                      <a:pt x="156" y="39"/>
                    </a:cubicBezTo>
                    <a:cubicBezTo>
                      <a:pt x="161" y="34"/>
                      <a:pt x="161" y="34"/>
                      <a:pt x="161" y="34"/>
                    </a:cubicBezTo>
                    <a:cubicBezTo>
                      <a:pt x="171" y="42"/>
                      <a:pt x="171" y="42"/>
                      <a:pt x="171" y="42"/>
                    </a:cubicBezTo>
                    <a:cubicBezTo>
                      <a:pt x="165" y="45"/>
                      <a:pt x="165" y="45"/>
                      <a:pt x="165" y="45"/>
                    </a:cubicBezTo>
                    <a:cubicBezTo>
                      <a:pt x="165" y="50"/>
                      <a:pt x="165" y="50"/>
                      <a:pt x="165" y="50"/>
                    </a:cubicBezTo>
                    <a:cubicBezTo>
                      <a:pt x="220" y="100"/>
                      <a:pt x="220" y="100"/>
                      <a:pt x="220" y="100"/>
                    </a:cubicBezTo>
                    <a:cubicBezTo>
                      <a:pt x="174" y="145"/>
                      <a:pt x="174" y="145"/>
                      <a:pt x="174" y="145"/>
                    </a:cubicBezTo>
                    <a:cubicBezTo>
                      <a:pt x="174" y="149"/>
                      <a:pt x="174" y="149"/>
                      <a:pt x="174" y="149"/>
                    </a:cubicBezTo>
                    <a:cubicBezTo>
                      <a:pt x="164" y="153"/>
                      <a:pt x="164" y="153"/>
                      <a:pt x="164" y="153"/>
                    </a:cubicBezTo>
                    <a:cubicBezTo>
                      <a:pt x="113" y="203"/>
                      <a:pt x="113" y="203"/>
                      <a:pt x="113" y="203"/>
                    </a:cubicBezTo>
                    <a:cubicBezTo>
                      <a:pt x="62" y="158"/>
                      <a:pt x="62" y="158"/>
                      <a:pt x="62" y="158"/>
                    </a:cubicBezTo>
                    <a:cubicBezTo>
                      <a:pt x="60" y="158"/>
                      <a:pt x="60" y="158"/>
                      <a:pt x="60" y="158"/>
                    </a:cubicBezTo>
                    <a:cubicBezTo>
                      <a:pt x="60" y="138"/>
                      <a:pt x="60" y="138"/>
                      <a:pt x="60" y="138"/>
                    </a:cubicBezTo>
                    <a:cubicBezTo>
                      <a:pt x="59" y="154"/>
                      <a:pt x="59" y="154"/>
                      <a:pt x="59" y="154"/>
                    </a:cubicBezTo>
                    <a:cubicBezTo>
                      <a:pt x="22" y="121"/>
                      <a:pt x="22" y="121"/>
                      <a:pt x="22" y="121"/>
                    </a:cubicBezTo>
                    <a:cubicBezTo>
                      <a:pt x="20" y="119"/>
                      <a:pt x="3" y="105"/>
                      <a:pt x="3" y="103"/>
                    </a:cubicBezTo>
                    <a:cubicBezTo>
                      <a:pt x="3" y="101"/>
                      <a:pt x="51" y="57"/>
                      <a:pt x="56" y="50"/>
                    </a:cubicBezTo>
                    <a:cubicBezTo>
                      <a:pt x="33" y="51"/>
                      <a:pt x="33" y="51"/>
                      <a:pt x="33" y="51"/>
                    </a:cubicBezTo>
                    <a:cubicBezTo>
                      <a:pt x="31" y="49"/>
                      <a:pt x="31" y="49"/>
                      <a:pt x="31" y="49"/>
                    </a:cubicBezTo>
                    <a:cubicBezTo>
                      <a:pt x="70" y="48"/>
                      <a:pt x="70" y="48"/>
                      <a:pt x="70" y="48"/>
                    </a:cubicBezTo>
                    <a:cubicBezTo>
                      <a:pt x="60" y="48"/>
                      <a:pt x="60" y="48"/>
                      <a:pt x="60" y="48"/>
                    </a:cubicBezTo>
                    <a:cubicBezTo>
                      <a:pt x="87" y="22"/>
                      <a:pt x="87" y="22"/>
                      <a:pt x="87" y="22"/>
                    </a:cubicBezTo>
                    <a:cubicBezTo>
                      <a:pt x="109" y="0"/>
                      <a:pt x="109" y="0"/>
                      <a:pt x="109" y="0"/>
                    </a:cubicBezTo>
                    <a:cubicBezTo>
                      <a:pt x="105" y="0"/>
                      <a:pt x="105" y="0"/>
                      <a:pt x="105" y="0"/>
                    </a:cubicBezTo>
                    <a:lnTo>
                      <a:pt x="104"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86" name="Freeform 25"/>
              <p:cNvSpPr/>
              <p:nvPr/>
            </p:nvSpPr>
            <p:spPr bwMode="auto">
              <a:xfrm>
                <a:off x="5897472" y="4458695"/>
                <a:ext cx="97185" cy="104278"/>
              </a:xfrm>
              <a:custGeom>
                <a:avLst/>
                <a:gdLst>
                  <a:gd name="T0" fmla="*/ 54518 w 82"/>
                  <a:gd name="T1" fmla="*/ 40289 h 88"/>
                  <a:gd name="T2" fmla="*/ 97185 w 82"/>
                  <a:gd name="T3" fmla="*/ 8295 h 88"/>
                  <a:gd name="T4" fmla="*/ 97185 w 82"/>
                  <a:gd name="T5" fmla="*/ 5925 h 88"/>
                  <a:gd name="T6" fmla="*/ 91259 w 82"/>
                  <a:gd name="T7" fmla="*/ 4740 h 88"/>
                  <a:gd name="T8" fmla="*/ 64000 w 82"/>
                  <a:gd name="T9" fmla="*/ 0 h 88"/>
                  <a:gd name="T10" fmla="*/ 53333 w 82"/>
                  <a:gd name="T11" fmla="*/ 0 h 88"/>
                  <a:gd name="T12" fmla="*/ 17778 w 82"/>
                  <a:gd name="T13" fmla="*/ 11850 h 88"/>
                  <a:gd name="T14" fmla="*/ 0 w 82"/>
                  <a:gd name="T15" fmla="*/ 41474 h 88"/>
                  <a:gd name="T16" fmla="*/ 0 w 82"/>
                  <a:gd name="T17" fmla="*/ 56879 h 88"/>
                  <a:gd name="T18" fmla="*/ 45037 w 82"/>
                  <a:gd name="T19" fmla="*/ 104278 h 88"/>
                  <a:gd name="T20" fmla="*/ 53333 w 82"/>
                  <a:gd name="T21" fmla="*/ 104278 h 88"/>
                  <a:gd name="T22" fmla="*/ 81778 w 82"/>
                  <a:gd name="T23" fmla="*/ 87688 h 88"/>
                  <a:gd name="T24" fmla="*/ 54518 w 82"/>
                  <a:gd name="T25" fmla="*/ 40289 h 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2" h="88">
                    <a:moveTo>
                      <a:pt x="46" y="34"/>
                    </a:moveTo>
                    <a:cubicBezTo>
                      <a:pt x="46" y="20"/>
                      <a:pt x="69" y="8"/>
                      <a:pt x="82" y="7"/>
                    </a:cubicBezTo>
                    <a:cubicBezTo>
                      <a:pt x="82" y="5"/>
                      <a:pt x="82" y="5"/>
                      <a:pt x="82" y="5"/>
                    </a:cubicBezTo>
                    <a:cubicBezTo>
                      <a:pt x="77" y="4"/>
                      <a:pt x="77" y="4"/>
                      <a:pt x="77" y="4"/>
                    </a:cubicBezTo>
                    <a:cubicBezTo>
                      <a:pt x="70" y="3"/>
                      <a:pt x="61" y="0"/>
                      <a:pt x="54" y="0"/>
                    </a:cubicBezTo>
                    <a:cubicBezTo>
                      <a:pt x="45" y="0"/>
                      <a:pt x="45" y="0"/>
                      <a:pt x="45" y="0"/>
                    </a:cubicBezTo>
                    <a:cubicBezTo>
                      <a:pt x="32" y="0"/>
                      <a:pt x="23" y="5"/>
                      <a:pt x="15" y="10"/>
                    </a:cubicBezTo>
                    <a:cubicBezTo>
                      <a:pt x="10" y="14"/>
                      <a:pt x="0" y="27"/>
                      <a:pt x="0" y="35"/>
                    </a:cubicBezTo>
                    <a:cubicBezTo>
                      <a:pt x="0" y="48"/>
                      <a:pt x="0" y="48"/>
                      <a:pt x="0" y="48"/>
                    </a:cubicBezTo>
                    <a:cubicBezTo>
                      <a:pt x="0" y="65"/>
                      <a:pt x="21" y="88"/>
                      <a:pt x="38" y="88"/>
                    </a:cubicBezTo>
                    <a:cubicBezTo>
                      <a:pt x="45" y="88"/>
                      <a:pt x="45" y="88"/>
                      <a:pt x="45" y="88"/>
                    </a:cubicBezTo>
                    <a:cubicBezTo>
                      <a:pt x="54" y="88"/>
                      <a:pt x="69" y="82"/>
                      <a:pt x="69" y="74"/>
                    </a:cubicBezTo>
                    <a:cubicBezTo>
                      <a:pt x="69" y="65"/>
                      <a:pt x="46" y="53"/>
                      <a:pt x="46"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87" name="Freeform 26"/>
              <p:cNvSpPr/>
              <p:nvPr/>
            </p:nvSpPr>
            <p:spPr bwMode="auto">
              <a:xfrm>
                <a:off x="5740700" y="4536726"/>
                <a:ext cx="172378" cy="65972"/>
              </a:xfrm>
              <a:custGeom>
                <a:avLst/>
                <a:gdLst>
                  <a:gd name="T0" fmla="*/ 5903 w 146"/>
                  <a:gd name="T1" fmla="*/ 34164 h 56"/>
                  <a:gd name="T2" fmla="*/ 7084 w 146"/>
                  <a:gd name="T3" fmla="*/ 37698 h 56"/>
                  <a:gd name="T4" fmla="*/ 9445 w 146"/>
                  <a:gd name="T5" fmla="*/ 42411 h 56"/>
                  <a:gd name="T6" fmla="*/ 5903 w 146"/>
                  <a:gd name="T7" fmla="*/ 45945 h 56"/>
                  <a:gd name="T8" fmla="*/ 5903 w 146"/>
                  <a:gd name="T9" fmla="*/ 49479 h 56"/>
                  <a:gd name="T10" fmla="*/ 8265 w 146"/>
                  <a:gd name="T11" fmla="*/ 49479 h 56"/>
                  <a:gd name="T12" fmla="*/ 8265 w 146"/>
                  <a:gd name="T13" fmla="*/ 44767 h 56"/>
                  <a:gd name="T14" fmla="*/ 11807 w 146"/>
                  <a:gd name="T15" fmla="*/ 44767 h 56"/>
                  <a:gd name="T16" fmla="*/ 10626 w 146"/>
                  <a:gd name="T17" fmla="*/ 49479 h 56"/>
                  <a:gd name="T18" fmla="*/ 16529 w 146"/>
                  <a:gd name="T19" fmla="*/ 49479 h 56"/>
                  <a:gd name="T20" fmla="*/ 17710 w 146"/>
                  <a:gd name="T21" fmla="*/ 53013 h 56"/>
                  <a:gd name="T22" fmla="*/ 12987 w 146"/>
                  <a:gd name="T23" fmla="*/ 53013 h 56"/>
                  <a:gd name="T24" fmla="*/ 12987 w 146"/>
                  <a:gd name="T25" fmla="*/ 51835 h 56"/>
                  <a:gd name="T26" fmla="*/ 11807 w 146"/>
                  <a:gd name="T27" fmla="*/ 51835 h 56"/>
                  <a:gd name="T28" fmla="*/ 0 w 146"/>
                  <a:gd name="T29" fmla="*/ 57726 h 56"/>
                  <a:gd name="T30" fmla="*/ 0 w 146"/>
                  <a:gd name="T31" fmla="*/ 60082 h 56"/>
                  <a:gd name="T32" fmla="*/ 2361 w 146"/>
                  <a:gd name="T33" fmla="*/ 60082 h 56"/>
                  <a:gd name="T34" fmla="*/ 2361 w 146"/>
                  <a:gd name="T35" fmla="*/ 64794 h 56"/>
                  <a:gd name="T36" fmla="*/ 4723 w 146"/>
                  <a:gd name="T37" fmla="*/ 64794 h 56"/>
                  <a:gd name="T38" fmla="*/ 4723 w 146"/>
                  <a:gd name="T39" fmla="*/ 62438 h 56"/>
                  <a:gd name="T40" fmla="*/ 7084 w 146"/>
                  <a:gd name="T41" fmla="*/ 62438 h 56"/>
                  <a:gd name="T42" fmla="*/ 8265 w 146"/>
                  <a:gd name="T43" fmla="*/ 65972 h 56"/>
                  <a:gd name="T44" fmla="*/ 10626 w 146"/>
                  <a:gd name="T45" fmla="*/ 65972 h 56"/>
                  <a:gd name="T46" fmla="*/ 10626 w 146"/>
                  <a:gd name="T47" fmla="*/ 64794 h 56"/>
                  <a:gd name="T48" fmla="*/ 17710 w 146"/>
                  <a:gd name="T49" fmla="*/ 64794 h 56"/>
                  <a:gd name="T50" fmla="*/ 18891 w 146"/>
                  <a:gd name="T51" fmla="*/ 61260 h 56"/>
                  <a:gd name="T52" fmla="*/ 27155 w 146"/>
                  <a:gd name="T53" fmla="*/ 62438 h 56"/>
                  <a:gd name="T54" fmla="*/ 60214 w 146"/>
                  <a:gd name="T55" fmla="*/ 45945 h 56"/>
                  <a:gd name="T56" fmla="*/ 101538 w 146"/>
                  <a:gd name="T57" fmla="*/ 36520 h 56"/>
                  <a:gd name="T58" fmla="*/ 120428 w 146"/>
                  <a:gd name="T59" fmla="*/ 36520 h 56"/>
                  <a:gd name="T60" fmla="*/ 155849 w 146"/>
                  <a:gd name="T61" fmla="*/ 40054 h 56"/>
                  <a:gd name="T62" fmla="*/ 158210 w 146"/>
                  <a:gd name="T63" fmla="*/ 40054 h 56"/>
                  <a:gd name="T64" fmla="*/ 161752 w 146"/>
                  <a:gd name="T65" fmla="*/ 40054 h 56"/>
                  <a:gd name="T66" fmla="*/ 165294 w 146"/>
                  <a:gd name="T67" fmla="*/ 32986 h 56"/>
                  <a:gd name="T68" fmla="*/ 166475 w 146"/>
                  <a:gd name="T69" fmla="*/ 34164 h 56"/>
                  <a:gd name="T70" fmla="*/ 166475 w 146"/>
                  <a:gd name="T71" fmla="*/ 31808 h 56"/>
                  <a:gd name="T72" fmla="*/ 161752 w 146"/>
                  <a:gd name="T73" fmla="*/ 31808 h 56"/>
                  <a:gd name="T74" fmla="*/ 161752 w 146"/>
                  <a:gd name="T75" fmla="*/ 29452 h 56"/>
                  <a:gd name="T76" fmla="*/ 166475 w 146"/>
                  <a:gd name="T77" fmla="*/ 29452 h 56"/>
                  <a:gd name="T78" fmla="*/ 166475 w 146"/>
                  <a:gd name="T79" fmla="*/ 27096 h 56"/>
                  <a:gd name="T80" fmla="*/ 161752 w 146"/>
                  <a:gd name="T81" fmla="*/ 27096 h 56"/>
                  <a:gd name="T82" fmla="*/ 161752 w 146"/>
                  <a:gd name="T83" fmla="*/ 25918 h 56"/>
                  <a:gd name="T84" fmla="*/ 171197 w 146"/>
                  <a:gd name="T85" fmla="*/ 25918 h 56"/>
                  <a:gd name="T86" fmla="*/ 172378 w 146"/>
                  <a:gd name="T87" fmla="*/ 22383 h 56"/>
                  <a:gd name="T88" fmla="*/ 95634 w 146"/>
                  <a:gd name="T89" fmla="*/ 0 h 56"/>
                  <a:gd name="T90" fmla="*/ 80286 w 146"/>
                  <a:gd name="T91" fmla="*/ 0 h 56"/>
                  <a:gd name="T92" fmla="*/ 36601 w 146"/>
                  <a:gd name="T93" fmla="*/ 10603 h 56"/>
                  <a:gd name="T94" fmla="*/ 5903 w 146"/>
                  <a:gd name="T95" fmla="*/ 34164 h 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46" h="56">
                    <a:moveTo>
                      <a:pt x="5" y="29"/>
                    </a:moveTo>
                    <a:cubicBezTo>
                      <a:pt x="6" y="32"/>
                      <a:pt x="6" y="32"/>
                      <a:pt x="6" y="32"/>
                    </a:cubicBezTo>
                    <a:cubicBezTo>
                      <a:pt x="8" y="36"/>
                      <a:pt x="8" y="36"/>
                      <a:pt x="8" y="36"/>
                    </a:cubicBezTo>
                    <a:cubicBezTo>
                      <a:pt x="5" y="39"/>
                      <a:pt x="5" y="39"/>
                      <a:pt x="5" y="39"/>
                    </a:cubicBezTo>
                    <a:cubicBezTo>
                      <a:pt x="5" y="42"/>
                      <a:pt x="5" y="42"/>
                      <a:pt x="5" y="42"/>
                    </a:cubicBezTo>
                    <a:cubicBezTo>
                      <a:pt x="7" y="42"/>
                      <a:pt x="7" y="42"/>
                      <a:pt x="7" y="42"/>
                    </a:cubicBezTo>
                    <a:cubicBezTo>
                      <a:pt x="7" y="38"/>
                      <a:pt x="7" y="38"/>
                      <a:pt x="7" y="38"/>
                    </a:cubicBezTo>
                    <a:cubicBezTo>
                      <a:pt x="10" y="38"/>
                      <a:pt x="10" y="38"/>
                      <a:pt x="10" y="38"/>
                    </a:cubicBezTo>
                    <a:cubicBezTo>
                      <a:pt x="9" y="42"/>
                      <a:pt x="9" y="42"/>
                      <a:pt x="9" y="42"/>
                    </a:cubicBezTo>
                    <a:cubicBezTo>
                      <a:pt x="14" y="42"/>
                      <a:pt x="14" y="42"/>
                      <a:pt x="14" y="42"/>
                    </a:cubicBezTo>
                    <a:cubicBezTo>
                      <a:pt x="15" y="45"/>
                      <a:pt x="15" y="45"/>
                      <a:pt x="15" y="45"/>
                    </a:cubicBezTo>
                    <a:cubicBezTo>
                      <a:pt x="11" y="45"/>
                      <a:pt x="11" y="45"/>
                      <a:pt x="11" y="45"/>
                    </a:cubicBezTo>
                    <a:cubicBezTo>
                      <a:pt x="11" y="44"/>
                      <a:pt x="11" y="44"/>
                      <a:pt x="11" y="44"/>
                    </a:cubicBezTo>
                    <a:cubicBezTo>
                      <a:pt x="10" y="44"/>
                      <a:pt x="10" y="44"/>
                      <a:pt x="10" y="44"/>
                    </a:cubicBezTo>
                    <a:cubicBezTo>
                      <a:pt x="0" y="49"/>
                      <a:pt x="0" y="49"/>
                      <a:pt x="0" y="49"/>
                    </a:cubicBezTo>
                    <a:cubicBezTo>
                      <a:pt x="0" y="51"/>
                      <a:pt x="0" y="51"/>
                      <a:pt x="0" y="51"/>
                    </a:cubicBezTo>
                    <a:cubicBezTo>
                      <a:pt x="2" y="51"/>
                      <a:pt x="2" y="51"/>
                      <a:pt x="2" y="51"/>
                    </a:cubicBezTo>
                    <a:cubicBezTo>
                      <a:pt x="2" y="55"/>
                      <a:pt x="2" y="55"/>
                      <a:pt x="2" y="55"/>
                    </a:cubicBezTo>
                    <a:cubicBezTo>
                      <a:pt x="4" y="55"/>
                      <a:pt x="4" y="55"/>
                      <a:pt x="4" y="55"/>
                    </a:cubicBezTo>
                    <a:cubicBezTo>
                      <a:pt x="4" y="53"/>
                      <a:pt x="4" y="53"/>
                      <a:pt x="4" y="53"/>
                    </a:cubicBezTo>
                    <a:cubicBezTo>
                      <a:pt x="6" y="53"/>
                      <a:pt x="6" y="53"/>
                      <a:pt x="6" y="53"/>
                    </a:cubicBezTo>
                    <a:cubicBezTo>
                      <a:pt x="7" y="56"/>
                      <a:pt x="7" y="56"/>
                      <a:pt x="7" y="56"/>
                    </a:cubicBezTo>
                    <a:cubicBezTo>
                      <a:pt x="9" y="56"/>
                      <a:pt x="9" y="56"/>
                      <a:pt x="9" y="56"/>
                    </a:cubicBezTo>
                    <a:cubicBezTo>
                      <a:pt x="9" y="55"/>
                      <a:pt x="9" y="55"/>
                      <a:pt x="9" y="55"/>
                    </a:cubicBezTo>
                    <a:cubicBezTo>
                      <a:pt x="15" y="55"/>
                      <a:pt x="15" y="55"/>
                      <a:pt x="15" y="55"/>
                    </a:cubicBezTo>
                    <a:cubicBezTo>
                      <a:pt x="16" y="52"/>
                      <a:pt x="16" y="52"/>
                      <a:pt x="16" y="52"/>
                    </a:cubicBezTo>
                    <a:cubicBezTo>
                      <a:pt x="23" y="53"/>
                      <a:pt x="23" y="53"/>
                      <a:pt x="23" y="53"/>
                    </a:cubicBezTo>
                    <a:cubicBezTo>
                      <a:pt x="28" y="52"/>
                      <a:pt x="41" y="42"/>
                      <a:pt x="51" y="39"/>
                    </a:cubicBezTo>
                    <a:cubicBezTo>
                      <a:pt x="58" y="36"/>
                      <a:pt x="77" y="31"/>
                      <a:pt x="86" y="31"/>
                    </a:cubicBezTo>
                    <a:cubicBezTo>
                      <a:pt x="102" y="31"/>
                      <a:pt x="102" y="31"/>
                      <a:pt x="102" y="31"/>
                    </a:cubicBezTo>
                    <a:cubicBezTo>
                      <a:pt x="132" y="34"/>
                      <a:pt x="132" y="34"/>
                      <a:pt x="132" y="34"/>
                    </a:cubicBezTo>
                    <a:cubicBezTo>
                      <a:pt x="134" y="34"/>
                      <a:pt x="134" y="34"/>
                      <a:pt x="134" y="34"/>
                    </a:cubicBezTo>
                    <a:cubicBezTo>
                      <a:pt x="137" y="34"/>
                      <a:pt x="137" y="34"/>
                      <a:pt x="137" y="34"/>
                    </a:cubicBezTo>
                    <a:cubicBezTo>
                      <a:pt x="140" y="28"/>
                      <a:pt x="140" y="28"/>
                      <a:pt x="140" y="28"/>
                    </a:cubicBezTo>
                    <a:cubicBezTo>
                      <a:pt x="141" y="29"/>
                      <a:pt x="141" y="29"/>
                      <a:pt x="141" y="29"/>
                    </a:cubicBezTo>
                    <a:cubicBezTo>
                      <a:pt x="141" y="27"/>
                      <a:pt x="141" y="27"/>
                      <a:pt x="141" y="27"/>
                    </a:cubicBezTo>
                    <a:cubicBezTo>
                      <a:pt x="137" y="27"/>
                      <a:pt x="137" y="27"/>
                      <a:pt x="137" y="27"/>
                    </a:cubicBezTo>
                    <a:cubicBezTo>
                      <a:pt x="137" y="25"/>
                      <a:pt x="137" y="25"/>
                      <a:pt x="137" y="25"/>
                    </a:cubicBezTo>
                    <a:cubicBezTo>
                      <a:pt x="141" y="25"/>
                      <a:pt x="141" y="25"/>
                      <a:pt x="141" y="25"/>
                    </a:cubicBezTo>
                    <a:cubicBezTo>
                      <a:pt x="141" y="23"/>
                      <a:pt x="141" y="23"/>
                      <a:pt x="141" y="23"/>
                    </a:cubicBezTo>
                    <a:cubicBezTo>
                      <a:pt x="137" y="23"/>
                      <a:pt x="137" y="23"/>
                      <a:pt x="137" y="23"/>
                    </a:cubicBezTo>
                    <a:cubicBezTo>
                      <a:pt x="137" y="22"/>
                      <a:pt x="137" y="22"/>
                      <a:pt x="137" y="22"/>
                    </a:cubicBezTo>
                    <a:cubicBezTo>
                      <a:pt x="145" y="22"/>
                      <a:pt x="145" y="22"/>
                      <a:pt x="145" y="22"/>
                    </a:cubicBezTo>
                    <a:cubicBezTo>
                      <a:pt x="146" y="19"/>
                      <a:pt x="146" y="19"/>
                      <a:pt x="146" y="19"/>
                    </a:cubicBezTo>
                    <a:cubicBezTo>
                      <a:pt x="137" y="11"/>
                      <a:pt x="98" y="0"/>
                      <a:pt x="81" y="0"/>
                    </a:cubicBezTo>
                    <a:cubicBezTo>
                      <a:pt x="68" y="0"/>
                      <a:pt x="68" y="0"/>
                      <a:pt x="68" y="0"/>
                    </a:cubicBezTo>
                    <a:cubicBezTo>
                      <a:pt x="58" y="0"/>
                      <a:pt x="39" y="6"/>
                      <a:pt x="31" y="9"/>
                    </a:cubicBezTo>
                    <a:cubicBezTo>
                      <a:pt x="22" y="13"/>
                      <a:pt x="11" y="21"/>
                      <a:pt x="5"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88" name="Freeform 27"/>
              <p:cNvSpPr/>
              <p:nvPr/>
            </p:nvSpPr>
            <p:spPr bwMode="auto">
              <a:xfrm>
                <a:off x="6272021" y="4458695"/>
                <a:ext cx="88672" cy="107825"/>
              </a:xfrm>
              <a:custGeom>
                <a:avLst/>
                <a:gdLst>
                  <a:gd name="T0" fmla="*/ 10641 w 75"/>
                  <a:gd name="T1" fmla="*/ 93606 h 91"/>
                  <a:gd name="T2" fmla="*/ 27193 w 75"/>
                  <a:gd name="T3" fmla="*/ 107825 h 91"/>
                  <a:gd name="T4" fmla="*/ 29557 w 75"/>
                  <a:gd name="T5" fmla="*/ 107825 h 91"/>
                  <a:gd name="T6" fmla="*/ 88672 w 75"/>
                  <a:gd name="T7" fmla="*/ 48580 h 91"/>
                  <a:gd name="T8" fmla="*/ 88672 w 75"/>
                  <a:gd name="T9" fmla="*/ 40286 h 91"/>
                  <a:gd name="T10" fmla="*/ 78031 w 75"/>
                  <a:gd name="T11" fmla="*/ 15404 h 91"/>
                  <a:gd name="T12" fmla="*/ 55568 w 75"/>
                  <a:gd name="T13" fmla="*/ 1185 h 91"/>
                  <a:gd name="T14" fmla="*/ 41380 w 75"/>
                  <a:gd name="T15" fmla="*/ 0 h 91"/>
                  <a:gd name="T16" fmla="*/ 27193 w 75"/>
                  <a:gd name="T17" fmla="*/ 0 h 91"/>
                  <a:gd name="T18" fmla="*/ 0 w 75"/>
                  <a:gd name="T19" fmla="*/ 3555 h 91"/>
                  <a:gd name="T20" fmla="*/ 41380 w 75"/>
                  <a:gd name="T21" fmla="*/ 36732 h 91"/>
                  <a:gd name="T22" fmla="*/ 41380 w 75"/>
                  <a:gd name="T23" fmla="*/ 40286 h 91"/>
                  <a:gd name="T24" fmla="*/ 10641 w 75"/>
                  <a:gd name="T25" fmla="*/ 92421 h 91"/>
                  <a:gd name="T26" fmla="*/ 10641 w 75"/>
                  <a:gd name="T27" fmla="*/ 93606 h 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5" h="91">
                    <a:moveTo>
                      <a:pt x="9" y="79"/>
                    </a:moveTo>
                    <a:cubicBezTo>
                      <a:pt x="9" y="86"/>
                      <a:pt x="17" y="91"/>
                      <a:pt x="23" y="91"/>
                    </a:cubicBezTo>
                    <a:cubicBezTo>
                      <a:pt x="25" y="91"/>
                      <a:pt x="25" y="91"/>
                      <a:pt x="25" y="91"/>
                    </a:cubicBezTo>
                    <a:cubicBezTo>
                      <a:pt x="51" y="91"/>
                      <a:pt x="75" y="66"/>
                      <a:pt x="75" y="41"/>
                    </a:cubicBezTo>
                    <a:cubicBezTo>
                      <a:pt x="75" y="34"/>
                      <a:pt x="75" y="34"/>
                      <a:pt x="75" y="34"/>
                    </a:cubicBezTo>
                    <a:cubicBezTo>
                      <a:pt x="75" y="25"/>
                      <a:pt x="70" y="18"/>
                      <a:pt x="66" y="13"/>
                    </a:cubicBezTo>
                    <a:cubicBezTo>
                      <a:pt x="60" y="6"/>
                      <a:pt x="53" y="6"/>
                      <a:pt x="47" y="1"/>
                    </a:cubicBezTo>
                    <a:cubicBezTo>
                      <a:pt x="40" y="1"/>
                      <a:pt x="40" y="0"/>
                      <a:pt x="35" y="0"/>
                    </a:cubicBezTo>
                    <a:cubicBezTo>
                      <a:pt x="23" y="0"/>
                      <a:pt x="23" y="0"/>
                      <a:pt x="23" y="0"/>
                    </a:cubicBezTo>
                    <a:cubicBezTo>
                      <a:pt x="0" y="3"/>
                      <a:pt x="0" y="3"/>
                      <a:pt x="0" y="3"/>
                    </a:cubicBezTo>
                    <a:cubicBezTo>
                      <a:pt x="3" y="8"/>
                      <a:pt x="35" y="12"/>
                      <a:pt x="35" y="31"/>
                    </a:cubicBezTo>
                    <a:cubicBezTo>
                      <a:pt x="35" y="34"/>
                      <a:pt x="35" y="34"/>
                      <a:pt x="35" y="34"/>
                    </a:cubicBezTo>
                    <a:cubicBezTo>
                      <a:pt x="35" y="54"/>
                      <a:pt x="9" y="61"/>
                      <a:pt x="9" y="78"/>
                    </a:cubicBezTo>
                    <a:lnTo>
                      <a:pt x="9"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89" name="Freeform 28"/>
              <p:cNvSpPr/>
              <p:nvPr/>
            </p:nvSpPr>
            <p:spPr bwMode="auto">
              <a:xfrm>
                <a:off x="6124471" y="5202119"/>
                <a:ext cx="67391" cy="319928"/>
              </a:xfrm>
              <a:custGeom>
                <a:avLst/>
                <a:gdLst>
                  <a:gd name="T0" fmla="*/ 48474 w 57"/>
                  <a:gd name="T1" fmla="*/ 4722 h 271"/>
                  <a:gd name="T2" fmla="*/ 46110 w 57"/>
                  <a:gd name="T3" fmla="*/ 88541 h 271"/>
                  <a:gd name="T4" fmla="*/ 40198 w 57"/>
                  <a:gd name="T5" fmla="*/ 127499 h 271"/>
                  <a:gd name="T6" fmla="*/ 33104 w 57"/>
                  <a:gd name="T7" fmla="*/ 165276 h 271"/>
                  <a:gd name="T8" fmla="*/ 24828 w 57"/>
                  <a:gd name="T9" fmla="*/ 203054 h 271"/>
                  <a:gd name="T10" fmla="*/ 16552 w 57"/>
                  <a:gd name="T11" fmla="*/ 239651 h 271"/>
                  <a:gd name="T12" fmla="*/ 0 w 57"/>
                  <a:gd name="T13" fmla="*/ 312845 h 271"/>
                  <a:gd name="T14" fmla="*/ 4729 w 57"/>
                  <a:gd name="T15" fmla="*/ 319928 h 271"/>
                  <a:gd name="T16" fmla="*/ 14188 w 57"/>
                  <a:gd name="T17" fmla="*/ 319928 h 271"/>
                  <a:gd name="T18" fmla="*/ 16552 w 57"/>
                  <a:gd name="T19" fmla="*/ 318747 h 271"/>
                  <a:gd name="T20" fmla="*/ 35469 w 57"/>
                  <a:gd name="T21" fmla="*/ 245554 h 271"/>
                  <a:gd name="T22" fmla="*/ 50839 w 57"/>
                  <a:gd name="T23" fmla="*/ 169999 h 271"/>
                  <a:gd name="T24" fmla="*/ 61480 w 57"/>
                  <a:gd name="T25" fmla="*/ 89722 h 271"/>
                  <a:gd name="T26" fmla="*/ 67391 w 57"/>
                  <a:gd name="T27" fmla="*/ 4722 h 271"/>
                  <a:gd name="T28" fmla="*/ 66209 w 57"/>
                  <a:gd name="T29" fmla="*/ 12986 h 271"/>
                  <a:gd name="T30" fmla="*/ 65026 w 57"/>
                  <a:gd name="T31" fmla="*/ 12986 h 271"/>
                  <a:gd name="T32" fmla="*/ 65026 w 57"/>
                  <a:gd name="T33" fmla="*/ 0 h 271"/>
                  <a:gd name="T34" fmla="*/ 62662 w 57"/>
                  <a:gd name="T35" fmla="*/ 0 h 271"/>
                  <a:gd name="T36" fmla="*/ 62662 w 57"/>
                  <a:gd name="T37" fmla="*/ 7083 h 271"/>
                  <a:gd name="T38" fmla="*/ 57933 w 57"/>
                  <a:gd name="T39" fmla="*/ 7083 h 271"/>
                  <a:gd name="T40" fmla="*/ 54386 w 57"/>
                  <a:gd name="T41" fmla="*/ 14167 h 271"/>
                  <a:gd name="T42" fmla="*/ 53203 w 57"/>
                  <a:gd name="T43" fmla="*/ 12986 h 271"/>
                  <a:gd name="T44" fmla="*/ 53203 w 57"/>
                  <a:gd name="T45" fmla="*/ 5903 h 271"/>
                  <a:gd name="T46" fmla="*/ 48474 w 57"/>
                  <a:gd name="T47" fmla="*/ 0 h 271"/>
                  <a:gd name="T48" fmla="*/ 48474 w 57"/>
                  <a:gd name="T49" fmla="*/ 4722 h 2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7" h="271">
                    <a:moveTo>
                      <a:pt x="41" y="4"/>
                    </a:moveTo>
                    <a:cubicBezTo>
                      <a:pt x="45" y="9"/>
                      <a:pt x="40" y="68"/>
                      <a:pt x="39" y="75"/>
                    </a:cubicBezTo>
                    <a:cubicBezTo>
                      <a:pt x="37" y="86"/>
                      <a:pt x="36" y="97"/>
                      <a:pt x="34" y="108"/>
                    </a:cubicBezTo>
                    <a:cubicBezTo>
                      <a:pt x="32" y="118"/>
                      <a:pt x="29" y="130"/>
                      <a:pt x="28" y="140"/>
                    </a:cubicBezTo>
                    <a:cubicBezTo>
                      <a:pt x="27" y="148"/>
                      <a:pt x="23" y="165"/>
                      <a:pt x="21" y="172"/>
                    </a:cubicBezTo>
                    <a:cubicBezTo>
                      <a:pt x="19" y="181"/>
                      <a:pt x="16" y="194"/>
                      <a:pt x="14" y="203"/>
                    </a:cubicBezTo>
                    <a:cubicBezTo>
                      <a:pt x="12" y="218"/>
                      <a:pt x="0" y="252"/>
                      <a:pt x="0" y="265"/>
                    </a:cubicBezTo>
                    <a:cubicBezTo>
                      <a:pt x="0" y="267"/>
                      <a:pt x="3" y="269"/>
                      <a:pt x="4" y="271"/>
                    </a:cubicBezTo>
                    <a:cubicBezTo>
                      <a:pt x="12" y="271"/>
                      <a:pt x="12" y="271"/>
                      <a:pt x="12" y="271"/>
                    </a:cubicBezTo>
                    <a:cubicBezTo>
                      <a:pt x="14" y="270"/>
                      <a:pt x="14" y="270"/>
                      <a:pt x="14" y="270"/>
                    </a:cubicBezTo>
                    <a:cubicBezTo>
                      <a:pt x="19" y="249"/>
                      <a:pt x="24" y="228"/>
                      <a:pt x="30" y="208"/>
                    </a:cubicBezTo>
                    <a:cubicBezTo>
                      <a:pt x="35" y="187"/>
                      <a:pt x="37" y="165"/>
                      <a:pt x="43" y="144"/>
                    </a:cubicBezTo>
                    <a:cubicBezTo>
                      <a:pt x="48" y="121"/>
                      <a:pt x="48" y="99"/>
                      <a:pt x="52" y="76"/>
                    </a:cubicBezTo>
                    <a:cubicBezTo>
                      <a:pt x="55" y="58"/>
                      <a:pt x="57" y="23"/>
                      <a:pt x="57" y="4"/>
                    </a:cubicBezTo>
                    <a:cubicBezTo>
                      <a:pt x="56" y="11"/>
                      <a:pt x="56" y="11"/>
                      <a:pt x="56" y="11"/>
                    </a:cubicBezTo>
                    <a:cubicBezTo>
                      <a:pt x="55" y="11"/>
                      <a:pt x="55" y="11"/>
                      <a:pt x="55" y="11"/>
                    </a:cubicBezTo>
                    <a:cubicBezTo>
                      <a:pt x="55" y="0"/>
                      <a:pt x="55" y="0"/>
                      <a:pt x="55" y="0"/>
                    </a:cubicBezTo>
                    <a:cubicBezTo>
                      <a:pt x="53" y="0"/>
                      <a:pt x="53" y="0"/>
                      <a:pt x="53" y="0"/>
                    </a:cubicBezTo>
                    <a:cubicBezTo>
                      <a:pt x="53" y="6"/>
                      <a:pt x="53" y="6"/>
                      <a:pt x="53" y="6"/>
                    </a:cubicBezTo>
                    <a:cubicBezTo>
                      <a:pt x="49" y="6"/>
                      <a:pt x="49" y="6"/>
                      <a:pt x="49" y="6"/>
                    </a:cubicBezTo>
                    <a:cubicBezTo>
                      <a:pt x="46" y="12"/>
                      <a:pt x="46" y="12"/>
                      <a:pt x="46" y="12"/>
                    </a:cubicBezTo>
                    <a:cubicBezTo>
                      <a:pt x="45" y="11"/>
                      <a:pt x="45" y="11"/>
                      <a:pt x="45" y="11"/>
                    </a:cubicBezTo>
                    <a:cubicBezTo>
                      <a:pt x="45" y="5"/>
                      <a:pt x="45" y="5"/>
                      <a:pt x="45" y="5"/>
                    </a:cubicBezTo>
                    <a:cubicBezTo>
                      <a:pt x="45" y="2"/>
                      <a:pt x="43" y="1"/>
                      <a:pt x="41" y="0"/>
                    </a:cubicBezTo>
                    <a:lnTo>
                      <a:pt x="4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90" name="Freeform 29"/>
              <p:cNvSpPr/>
              <p:nvPr/>
            </p:nvSpPr>
            <p:spPr bwMode="auto">
              <a:xfrm>
                <a:off x="5888250" y="4766564"/>
                <a:ext cx="128397" cy="63844"/>
              </a:xfrm>
              <a:custGeom>
                <a:avLst/>
                <a:gdLst>
                  <a:gd name="T0" fmla="*/ 0 w 109"/>
                  <a:gd name="T1" fmla="*/ 26011 h 54"/>
                  <a:gd name="T2" fmla="*/ 55364 w 109"/>
                  <a:gd name="T3" fmla="*/ 63844 h 54"/>
                  <a:gd name="T4" fmla="*/ 63610 w 109"/>
                  <a:gd name="T5" fmla="*/ 63844 h 54"/>
                  <a:gd name="T6" fmla="*/ 128397 w 109"/>
                  <a:gd name="T7" fmla="*/ 29557 h 54"/>
                  <a:gd name="T8" fmla="*/ 128397 w 109"/>
                  <a:gd name="T9" fmla="*/ 24828 h 54"/>
                  <a:gd name="T10" fmla="*/ 106016 w 109"/>
                  <a:gd name="T11" fmla="*/ 0 h 54"/>
                  <a:gd name="T12" fmla="*/ 81279 w 109"/>
                  <a:gd name="T13" fmla="*/ 15370 h 54"/>
                  <a:gd name="T14" fmla="*/ 48296 w 109"/>
                  <a:gd name="T15" fmla="*/ 22464 h 54"/>
                  <a:gd name="T16" fmla="*/ 44762 w 109"/>
                  <a:gd name="T17" fmla="*/ 22464 h 54"/>
                  <a:gd name="T18" fmla="*/ 0 w 109"/>
                  <a:gd name="T19" fmla="*/ 11823 h 54"/>
                  <a:gd name="T20" fmla="*/ 0 w 109"/>
                  <a:gd name="T21" fmla="*/ 26011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9" h="54">
                    <a:moveTo>
                      <a:pt x="0" y="22"/>
                    </a:moveTo>
                    <a:cubicBezTo>
                      <a:pt x="0" y="43"/>
                      <a:pt x="24" y="54"/>
                      <a:pt x="47" y="54"/>
                    </a:cubicBezTo>
                    <a:cubicBezTo>
                      <a:pt x="54" y="54"/>
                      <a:pt x="54" y="54"/>
                      <a:pt x="54" y="54"/>
                    </a:cubicBezTo>
                    <a:cubicBezTo>
                      <a:pt x="69" y="54"/>
                      <a:pt x="109" y="36"/>
                      <a:pt x="109" y="25"/>
                    </a:cubicBezTo>
                    <a:cubicBezTo>
                      <a:pt x="109" y="21"/>
                      <a:pt x="109" y="21"/>
                      <a:pt x="109" y="21"/>
                    </a:cubicBezTo>
                    <a:cubicBezTo>
                      <a:pt x="109" y="13"/>
                      <a:pt x="96" y="0"/>
                      <a:pt x="90" y="0"/>
                    </a:cubicBezTo>
                    <a:cubicBezTo>
                      <a:pt x="89" y="0"/>
                      <a:pt x="73" y="11"/>
                      <a:pt x="69" y="13"/>
                    </a:cubicBezTo>
                    <a:cubicBezTo>
                      <a:pt x="63" y="16"/>
                      <a:pt x="49" y="19"/>
                      <a:pt x="41" y="19"/>
                    </a:cubicBezTo>
                    <a:cubicBezTo>
                      <a:pt x="38" y="19"/>
                      <a:pt x="38" y="19"/>
                      <a:pt x="38" y="19"/>
                    </a:cubicBezTo>
                    <a:cubicBezTo>
                      <a:pt x="25" y="19"/>
                      <a:pt x="6" y="10"/>
                      <a:pt x="0" y="10"/>
                    </a:cubicBezTo>
                    <a:lnTo>
                      <a:pt x="0"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91" name="Freeform 30"/>
              <p:cNvSpPr/>
              <p:nvPr/>
            </p:nvSpPr>
            <p:spPr bwMode="auto">
              <a:xfrm>
                <a:off x="6235134" y="4764435"/>
                <a:ext cx="127687" cy="67391"/>
              </a:xfrm>
              <a:custGeom>
                <a:avLst/>
                <a:gdLst>
                  <a:gd name="T0" fmla="*/ 0 w 108"/>
                  <a:gd name="T1" fmla="*/ 24828 h 57"/>
                  <a:gd name="T2" fmla="*/ 28375 w 108"/>
                  <a:gd name="T3" fmla="*/ 55568 h 57"/>
                  <a:gd name="T4" fmla="*/ 78031 w 108"/>
                  <a:gd name="T5" fmla="*/ 67391 h 57"/>
                  <a:gd name="T6" fmla="*/ 127687 w 108"/>
                  <a:gd name="T7" fmla="*/ 28375 h 57"/>
                  <a:gd name="T8" fmla="*/ 127687 w 108"/>
                  <a:gd name="T9" fmla="*/ 18917 h 57"/>
                  <a:gd name="T10" fmla="*/ 93401 w 108"/>
                  <a:gd name="T11" fmla="*/ 26011 h 57"/>
                  <a:gd name="T12" fmla="*/ 89854 w 108"/>
                  <a:gd name="T13" fmla="*/ 26011 h 57"/>
                  <a:gd name="T14" fmla="*/ 67390 w 108"/>
                  <a:gd name="T15" fmla="*/ 24828 h 57"/>
                  <a:gd name="T16" fmla="*/ 63843 w 108"/>
                  <a:gd name="T17" fmla="*/ 22464 h 57"/>
                  <a:gd name="T18" fmla="*/ 22463 w 108"/>
                  <a:gd name="T19" fmla="*/ 0 h 57"/>
                  <a:gd name="T20" fmla="*/ 0 w 108"/>
                  <a:gd name="T21" fmla="*/ 23646 h 57"/>
                  <a:gd name="T22" fmla="*/ 0 w 108"/>
                  <a:gd name="T23" fmla="*/ 24828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8" h="57">
                    <a:moveTo>
                      <a:pt x="0" y="21"/>
                    </a:moveTo>
                    <a:cubicBezTo>
                      <a:pt x="0" y="32"/>
                      <a:pt x="17" y="42"/>
                      <a:pt x="24" y="47"/>
                    </a:cubicBezTo>
                    <a:cubicBezTo>
                      <a:pt x="36" y="53"/>
                      <a:pt x="47" y="57"/>
                      <a:pt x="66" y="57"/>
                    </a:cubicBezTo>
                    <a:cubicBezTo>
                      <a:pt x="88" y="57"/>
                      <a:pt x="108" y="46"/>
                      <a:pt x="108" y="24"/>
                    </a:cubicBezTo>
                    <a:cubicBezTo>
                      <a:pt x="108" y="16"/>
                      <a:pt x="108" y="16"/>
                      <a:pt x="108" y="16"/>
                    </a:cubicBezTo>
                    <a:cubicBezTo>
                      <a:pt x="99" y="18"/>
                      <a:pt x="91" y="22"/>
                      <a:pt x="79" y="22"/>
                    </a:cubicBezTo>
                    <a:cubicBezTo>
                      <a:pt x="76" y="22"/>
                      <a:pt x="76" y="22"/>
                      <a:pt x="76" y="22"/>
                    </a:cubicBezTo>
                    <a:cubicBezTo>
                      <a:pt x="57" y="21"/>
                      <a:pt x="57" y="21"/>
                      <a:pt x="57" y="21"/>
                    </a:cubicBezTo>
                    <a:cubicBezTo>
                      <a:pt x="54" y="19"/>
                      <a:pt x="54" y="19"/>
                      <a:pt x="54" y="19"/>
                    </a:cubicBezTo>
                    <a:cubicBezTo>
                      <a:pt x="42" y="19"/>
                      <a:pt x="27" y="5"/>
                      <a:pt x="19" y="0"/>
                    </a:cubicBezTo>
                    <a:cubicBezTo>
                      <a:pt x="13" y="3"/>
                      <a:pt x="0" y="12"/>
                      <a:pt x="0" y="20"/>
                    </a:cubicBezTo>
                    <a:lnTo>
                      <a:pt x="0"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92" name="Freeform 31"/>
              <p:cNvSpPr/>
              <p:nvPr/>
            </p:nvSpPr>
            <p:spPr bwMode="auto">
              <a:xfrm>
                <a:off x="6076234" y="4378536"/>
                <a:ext cx="107116" cy="97893"/>
              </a:xfrm>
              <a:custGeom>
                <a:avLst/>
                <a:gdLst>
                  <a:gd name="T0" fmla="*/ 3531 w 91"/>
                  <a:gd name="T1" fmla="*/ 97893 h 83"/>
                  <a:gd name="T2" fmla="*/ 52969 w 91"/>
                  <a:gd name="T3" fmla="*/ 55433 h 83"/>
                  <a:gd name="T4" fmla="*/ 84751 w 91"/>
                  <a:gd name="T5" fmla="*/ 41280 h 83"/>
                  <a:gd name="T6" fmla="*/ 107116 w 91"/>
                  <a:gd name="T7" fmla="*/ 17692 h 83"/>
                  <a:gd name="T8" fmla="*/ 107116 w 91"/>
                  <a:gd name="T9" fmla="*/ 16512 h 83"/>
                  <a:gd name="T10" fmla="*/ 88282 w 91"/>
                  <a:gd name="T11" fmla="*/ 0 h 83"/>
                  <a:gd name="T12" fmla="*/ 78866 w 91"/>
                  <a:gd name="T13" fmla="*/ 0 h 83"/>
                  <a:gd name="T14" fmla="*/ 28250 w 91"/>
                  <a:gd name="T15" fmla="*/ 24768 h 83"/>
                  <a:gd name="T16" fmla="*/ 0 w 91"/>
                  <a:gd name="T17" fmla="*/ 71945 h 83"/>
                  <a:gd name="T18" fmla="*/ 0 w 91"/>
                  <a:gd name="T19" fmla="*/ 90816 h 83"/>
                  <a:gd name="T20" fmla="*/ 1177 w 91"/>
                  <a:gd name="T21" fmla="*/ 97893 h 83"/>
                  <a:gd name="T22" fmla="*/ 3531 w 91"/>
                  <a:gd name="T23" fmla="*/ 97893 h 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1" h="83">
                    <a:moveTo>
                      <a:pt x="3" y="83"/>
                    </a:moveTo>
                    <a:cubicBezTo>
                      <a:pt x="5" y="74"/>
                      <a:pt x="35" y="52"/>
                      <a:pt x="45" y="47"/>
                    </a:cubicBezTo>
                    <a:cubicBezTo>
                      <a:pt x="54" y="42"/>
                      <a:pt x="62" y="39"/>
                      <a:pt x="72" y="35"/>
                    </a:cubicBezTo>
                    <a:cubicBezTo>
                      <a:pt x="84" y="30"/>
                      <a:pt x="91" y="33"/>
                      <a:pt x="91" y="15"/>
                    </a:cubicBezTo>
                    <a:cubicBezTo>
                      <a:pt x="91" y="14"/>
                      <a:pt x="91" y="14"/>
                      <a:pt x="91" y="14"/>
                    </a:cubicBezTo>
                    <a:cubicBezTo>
                      <a:pt x="91" y="6"/>
                      <a:pt x="82" y="0"/>
                      <a:pt x="75" y="0"/>
                    </a:cubicBezTo>
                    <a:cubicBezTo>
                      <a:pt x="67" y="0"/>
                      <a:pt x="67" y="0"/>
                      <a:pt x="67" y="0"/>
                    </a:cubicBezTo>
                    <a:cubicBezTo>
                      <a:pt x="57" y="0"/>
                      <a:pt x="31" y="16"/>
                      <a:pt x="24" y="21"/>
                    </a:cubicBezTo>
                    <a:cubicBezTo>
                      <a:pt x="14" y="29"/>
                      <a:pt x="0" y="45"/>
                      <a:pt x="0" y="61"/>
                    </a:cubicBezTo>
                    <a:cubicBezTo>
                      <a:pt x="0" y="77"/>
                      <a:pt x="0" y="77"/>
                      <a:pt x="0" y="77"/>
                    </a:cubicBezTo>
                    <a:cubicBezTo>
                      <a:pt x="0" y="80"/>
                      <a:pt x="1" y="80"/>
                      <a:pt x="1" y="83"/>
                    </a:cubicBezTo>
                    <a:lnTo>
                      <a:pt x="3" y="8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93" name="Freeform 32"/>
              <p:cNvSpPr>
                <a:spLocks noEditPoints="1"/>
              </p:cNvSpPr>
              <p:nvPr/>
            </p:nvSpPr>
            <p:spPr bwMode="auto">
              <a:xfrm>
                <a:off x="5731478" y="4602698"/>
                <a:ext cx="288716" cy="231256"/>
              </a:xfrm>
              <a:custGeom>
                <a:avLst/>
                <a:gdLst>
                  <a:gd name="T0" fmla="*/ 285181 w 245"/>
                  <a:gd name="T1" fmla="*/ 188780 h 196"/>
                  <a:gd name="T2" fmla="*/ 172051 w 245"/>
                  <a:gd name="T3" fmla="*/ 176982 h 196"/>
                  <a:gd name="T4" fmla="*/ 233330 w 245"/>
                  <a:gd name="T5" fmla="*/ 126247 h 196"/>
                  <a:gd name="T6" fmla="*/ 185014 w 245"/>
                  <a:gd name="T7" fmla="*/ 158104 h 196"/>
                  <a:gd name="T8" fmla="*/ 196798 w 245"/>
                  <a:gd name="T9" fmla="*/ 99110 h 196"/>
                  <a:gd name="T10" fmla="*/ 60100 w 245"/>
                  <a:gd name="T11" fmla="*/ 51915 h 196"/>
                  <a:gd name="T12" fmla="*/ 209761 w 245"/>
                  <a:gd name="T13" fmla="*/ 75512 h 196"/>
                  <a:gd name="T14" fmla="*/ 4714 w 245"/>
                  <a:gd name="T15" fmla="*/ 64893 h 196"/>
                  <a:gd name="T16" fmla="*/ 40067 w 245"/>
                  <a:gd name="T17" fmla="*/ 5899 h 196"/>
                  <a:gd name="T18" fmla="*/ 30639 w 245"/>
                  <a:gd name="T19" fmla="*/ 12979 h 196"/>
                  <a:gd name="T20" fmla="*/ 22390 w 245"/>
                  <a:gd name="T21" fmla="*/ 22418 h 196"/>
                  <a:gd name="T22" fmla="*/ 14141 w 245"/>
                  <a:gd name="T23" fmla="*/ 30677 h 196"/>
                  <a:gd name="T24" fmla="*/ 7071 w 245"/>
                  <a:gd name="T25" fmla="*/ 42476 h 196"/>
                  <a:gd name="T26" fmla="*/ 0 w 245"/>
                  <a:gd name="T27" fmla="*/ 71973 h 196"/>
                  <a:gd name="T28" fmla="*/ 8249 w 245"/>
                  <a:gd name="T29" fmla="*/ 93210 h 196"/>
                  <a:gd name="T30" fmla="*/ 15320 w 245"/>
                  <a:gd name="T31" fmla="*/ 102649 h 196"/>
                  <a:gd name="T32" fmla="*/ 24747 w 245"/>
                  <a:gd name="T33" fmla="*/ 109729 h 196"/>
                  <a:gd name="T34" fmla="*/ 38888 w 245"/>
                  <a:gd name="T35" fmla="*/ 116808 h 196"/>
                  <a:gd name="T36" fmla="*/ 61278 w 245"/>
                  <a:gd name="T37" fmla="*/ 125067 h 196"/>
                  <a:gd name="T38" fmla="*/ 131984 w 245"/>
                  <a:gd name="T39" fmla="*/ 125067 h 196"/>
                  <a:gd name="T40" fmla="*/ 159088 w 245"/>
                  <a:gd name="T41" fmla="*/ 116808 h 196"/>
                  <a:gd name="T42" fmla="*/ 173230 w 245"/>
                  <a:gd name="T43" fmla="*/ 112088 h 196"/>
                  <a:gd name="T44" fmla="*/ 163802 w 245"/>
                  <a:gd name="T45" fmla="*/ 119168 h 196"/>
                  <a:gd name="T46" fmla="*/ 156732 w 245"/>
                  <a:gd name="T47" fmla="*/ 128607 h 196"/>
                  <a:gd name="T48" fmla="*/ 148483 w 245"/>
                  <a:gd name="T49" fmla="*/ 141585 h 196"/>
                  <a:gd name="T50" fmla="*/ 153196 w 245"/>
                  <a:gd name="T51" fmla="*/ 166363 h 196"/>
                  <a:gd name="T52" fmla="*/ 163802 w 245"/>
                  <a:gd name="T53" fmla="*/ 173442 h 196"/>
                  <a:gd name="T54" fmla="*/ 154375 w 245"/>
                  <a:gd name="T55" fmla="*/ 199399 h 196"/>
                  <a:gd name="T56" fmla="*/ 162624 w 245"/>
                  <a:gd name="T57" fmla="*/ 212378 h 196"/>
                  <a:gd name="T58" fmla="*/ 172051 w 245"/>
                  <a:gd name="T59" fmla="*/ 220637 h 196"/>
                  <a:gd name="T60" fmla="*/ 188549 w 245"/>
                  <a:gd name="T61" fmla="*/ 228896 h 196"/>
                  <a:gd name="T62" fmla="*/ 242757 w 245"/>
                  <a:gd name="T63" fmla="*/ 226536 h 196"/>
                  <a:gd name="T64" fmla="*/ 260434 w 245"/>
                  <a:gd name="T65" fmla="*/ 219457 h 196"/>
                  <a:gd name="T66" fmla="*/ 272218 w 245"/>
                  <a:gd name="T67" fmla="*/ 211198 h 196"/>
                  <a:gd name="T68" fmla="*/ 282824 w 245"/>
                  <a:gd name="T69" fmla="*/ 204119 h 196"/>
                  <a:gd name="T70" fmla="*/ 288716 w 245"/>
                  <a:gd name="T71" fmla="*/ 187601 h 196"/>
                  <a:gd name="T72" fmla="*/ 281645 w 245"/>
                  <a:gd name="T73" fmla="*/ 172262 h 196"/>
                  <a:gd name="T74" fmla="*/ 273396 w 245"/>
                  <a:gd name="T75" fmla="*/ 165183 h 196"/>
                  <a:gd name="T76" fmla="*/ 259255 w 245"/>
                  <a:gd name="T77" fmla="*/ 162823 h 196"/>
                  <a:gd name="T78" fmla="*/ 246292 w 245"/>
                  <a:gd name="T79" fmla="*/ 169902 h 196"/>
                  <a:gd name="T80" fmla="*/ 230973 w 245"/>
                  <a:gd name="T81" fmla="*/ 178162 h 196"/>
                  <a:gd name="T82" fmla="*/ 175586 w 245"/>
                  <a:gd name="T83" fmla="*/ 178162 h 196"/>
                  <a:gd name="T84" fmla="*/ 183835 w 245"/>
                  <a:gd name="T85" fmla="*/ 167543 h 196"/>
                  <a:gd name="T86" fmla="*/ 190906 w 245"/>
                  <a:gd name="T87" fmla="*/ 156924 h 196"/>
                  <a:gd name="T88" fmla="*/ 199155 w 245"/>
                  <a:gd name="T89" fmla="*/ 148665 h 196"/>
                  <a:gd name="T90" fmla="*/ 209761 w 245"/>
                  <a:gd name="T91" fmla="*/ 141585 h 196"/>
                  <a:gd name="T92" fmla="*/ 223902 w 245"/>
                  <a:gd name="T93" fmla="*/ 133326 h 196"/>
                  <a:gd name="T94" fmla="*/ 243936 w 245"/>
                  <a:gd name="T95" fmla="*/ 125067 h 196"/>
                  <a:gd name="T96" fmla="*/ 236865 w 245"/>
                  <a:gd name="T97" fmla="*/ 103829 h 196"/>
                  <a:gd name="T98" fmla="*/ 226259 w 245"/>
                  <a:gd name="T99" fmla="*/ 96750 h 196"/>
                  <a:gd name="T100" fmla="*/ 200334 w 245"/>
                  <a:gd name="T101" fmla="*/ 96750 h 196"/>
                  <a:gd name="T102" fmla="*/ 210939 w 245"/>
                  <a:gd name="T103" fmla="*/ 88491 h 196"/>
                  <a:gd name="T104" fmla="*/ 207404 w 245"/>
                  <a:gd name="T105" fmla="*/ 64893 h 196"/>
                  <a:gd name="T106" fmla="*/ 175586 w 245"/>
                  <a:gd name="T107" fmla="*/ 69613 h 196"/>
                  <a:gd name="T108" fmla="*/ 111951 w 245"/>
                  <a:gd name="T109" fmla="*/ 76692 h 196"/>
                  <a:gd name="T110" fmla="*/ 83669 w 245"/>
                  <a:gd name="T111" fmla="*/ 68433 h 196"/>
                  <a:gd name="T112" fmla="*/ 71884 w 245"/>
                  <a:gd name="T113" fmla="*/ 61354 h 196"/>
                  <a:gd name="T114" fmla="*/ 63635 w 245"/>
                  <a:gd name="T115" fmla="*/ 51915 h 196"/>
                  <a:gd name="T116" fmla="*/ 56565 w 245"/>
                  <a:gd name="T117" fmla="*/ 29497 h 19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45" h="196">
                    <a:moveTo>
                      <a:pt x="133" y="161"/>
                    </a:moveTo>
                    <a:cubicBezTo>
                      <a:pt x="133" y="149"/>
                      <a:pt x="133" y="149"/>
                      <a:pt x="133" y="149"/>
                    </a:cubicBezTo>
                    <a:cubicBezTo>
                      <a:pt x="139" y="149"/>
                      <a:pt x="158" y="158"/>
                      <a:pt x="171" y="158"/>
                    </a:cubicBezTo>
                    <a:cubicBezTo>
                      <a:pt x="174" y="158"/>
                      <a:pt x="174" y="158"/>
                      <a:pt x="174" y="158"/>
                    </a:cubicBezTo>
                    <a:cubicBezTo>
                      <a:pt x="182" y="158"/>
                      <a:pt x="196" y="155"/>
                      <a:pt x="202" y="152"/>
                    </a:cubicBezTo>
                    <a:cubicBezTo>
                      <a:pt x="206" y="150"/>
                      <a:pt x="222" y="139"/>
                      <a:pt x="223" y="139"/>
                    </a:cubicBezTo>
                    <a:cubicBezTo>
                      <a:pt x="229" y="139"/>
                      <a:pt x="242" y="152"/>
                      <a:pt x="242" y="160"/>
                    </a:cubicBezTo>
                    <a:cubicBezTo>
                      <a:pt x="242" y="164"/>
                      <a:pt x="242" y="164"/>
                      <a:pt x="242" y="164"/>
                    </a:cubicBezTo>
                    <a:cubicBezTo>
                      <a:pt x="242" y="175"/>
                      <a:pt x="202" y="193"/>
                      <a:pt x="187" y="193"/>
                    </a:cubicBezTo>
                    <a:cubicBezTo>
                      <a:pt x="180" y="193"/>
                      <a:pt x="180" y="193"/>
                      <a:pt x="180" y="193"/>
                    </a:cubicBezTo>
                    <a:cubicBezTo>
                      <a:pt x="157" y="193"/>
                      <a:pt x="133" y="182"/>
                      <a:pt x="133" y="161"/>
                    </a:cubicBezTo>
                    <a:close/>
                    <a:moveTo>
                      <a:pt x="146" y="150"/>
                    </a:moveTo>
                    <a:cubicBezTo>
                      <a:pt x="144" y="149"/>
                      <a:pt x="144" y="149"/>
                      <a:pt x="144" y="149"/>
                    </a:cubicBezTo>
                    <a:cubicBezTo>
                      <a:pt x="146" y="150"/>
                      <a:pt x="146" y="150"/>
                      <a:pt x="146" y="150"/>
                    </a:cubicBezTo>
                    <a:close/>
                    <a:moveTo>
                      <a:pt x="141" y="148"/>
                    </a:moveTo>
                    <a:cubicBezTo>
                      <a:pt x="143" y="149"/>
                      <a:pt x="143" y="149"/>
                      <a:pt x="143" y="149"/>
                    </a:cubicBezTo>
                    <a:lnTo>
                      <a:pt x="141" y="148"/>
                    </a:lnTo>
                    <a:close/>
                    <a:moveTo>
                      <a:pt x="141" y="148"/>
                    </a:moveTo>
                    <a:cubicBezTo>
                      <a:pt x="139" y="147"/>
                      <a:pt x="139" y="147"/>
                      <a:pt x="139" y="147"/>
                    </a:cubicBezTo>
                    <a:cubicBezTo>
                      <a:pt x="141" y="148"/>
                      <a:pt x="141" y="148"/>
                      <a:pt x="141" y="148"/>
                    </a:cubicBezTo>
                    <a:close/>
                    <a:moveTo>
                      <a:pt x="198" y="107"/>
                    </a:moveTo>
                    <a:cubicBezTo>
                      <a:pt x="204" y="106"/>
                      <a:pt x="204" y="106"/>
                      <a:pt x="204" y="106"/>
                    </a:cubicBezTo>
                    <a:cubicBezTo>
                      <a:pt x="204" y="99"/>
                      <a:pt x="201" y="92"/>
                      <a:pt x="196" y="89"/>
                    </a:cubicBezTo>
                    <a:cubicBezTo>
                      <a:pt x="193" y="86"/>
                      <a:pt x="184" y="81"/>
                      <a:pt x="178" y="85"/>
                    </a:cubicBezTo>
                    <a:cubicBezTo>
                      <a:pt x="161" y="85"/>
                      <a:pt x="128" y="110"/>
                      <a:pt x="128" y="126"/>
                    </a:cubicBezTo>
                    <a:cubicBezTo>
                      <a:pt x="128" y="131"/>
                      <a:pt x="128" y="131"/>
                      <a:pt x="128" y="131"/>
                    </a:cubicBezTo>
                    <a:cubicBezTo>
                      <a:pt x="128" y="140"/>
                      <a:pt x="142" y="144"/>
                      <a:pt x="148" y="147"/>
                    </a:cubicBezTo>
                    <a:cubicBezTo>
                      <a:pt x="151" y="145"/>
                      <a:pt x="155" y="137"/>
                      <a:pt x="157" y="134"/>
                    </a:cubicBezTo>
                    <a:cubicBezTo>
                      <a:pt x="161" y="129"/>
                      <a:pt x="164" y="127"/>
                      <a:pt x="168" y="123"/>
                    </a:cubicBezTo>
                    <a:cubicBezTo>
                      <a:pt x="171" y="120"/>
                      <a:pt x="178" y="115"/>
                      <a:pt x="182" y="113"/>
                    </a:cubicBezTo>
                    <a:cubicBezTo>
                      <a:pt x="185" y="112"/>
                      <a:pt x="196" y="108"/>
                      <a:pt x="198" y="107"/>
                    </a:cubicBezTo>
                    <a:close/>
                    <a:moveTo>
                      <a:pt x="148" y="94"/>
                    </a:moveTo>
                    <a:cubicBezTo>
                      <a:pt x="150" y="93"/>
                      <a:pt x="150" y="93"/>
                      <a:pt x="150" y="93"/>
                    </a:cubicBezTo>
                    <a:cubicBezTo>
                      <a:pt x="148" y="94"/>
                      <a:pt x="148" y="94"/>
                      <a:pt x="148" y="94"/>
                    </a:cubicBezTo>
                    <a:close/>
                    <a:moveTo>
                      <a:pt x="167" y="84"/>
                    </a:moveTo>
                    <a:cubicBezTo>
                      <a:pt x="167" y="85"/>
                      <a:pt x="167" y="85"/>
                      <a:pt x="167" y="85"/>
                    </a:cubicBezTo>
                    <a:cubicBezTo>
                      <a:pt x="166" y="84"/>
                      <a:pt x="166" y="84"/>
                      <a:pt x="166" y="84"/>
                    </a:cubicBezTo>
                    <a:cubicBezTo>
                      <a:pt x="167" y="84"/>
                      <a:pt x="167" y="84"/>
                      <a:pt x="167" y="84"/>
                    </a:cubicBezTo>
                    <a:close/>
                    <a:moveTo>
                      <a:pt x="22" y="21"/>
                    </a:moveTo>
                    <a:cubicBezTo>
                      <a:pt x="43" y="2"/>
                      <a:pt x="43" y="2"/>
                      <a:pt x="43" y="2"/>
                    </a:cubicBezTo>
                    <a:cubicBezTo>
                      <a:pt x="44" y="17"/>
                      <a:pt x="44" y="17"/>
                      <a:pt x="44" y="17"/>
                    </a:cubicBezTo>
                    <a:cubicBezTo>
                      <a:pt x="44" y="32"/>
                      <a:pt x="48" y="35"/>
                      <a:pt x="51" y="44"/>
                    </a:cubicBezTo>
                    <a:cubicBezTo>
                      <a:pt x="63" y="59"/>
                      <a:pt x="74" y="68"/>
                      <a:pt x="101" y="68"/>
                    </a:cubicBezTo>
                    <a:cubicBezTo>
                      <a:pt x="111" y="68"/>
                      <a:pt x="111" y="68"/>
                      <a:pt x="111" y="68"/>
                    </a:cubicBezTo>
                    <a:cubicBezTo>
                      <a:pt x="123" y="68"/>
                      <a:pt x="132" y="66"/>
                      <a:pt x="142" y="64"/>
                    </a:cubicBezTo>
                    <a:cubicBezTo>
                      <a:pt x="149" y="63"/>
                      <a:pt x="165" y="57"/>
                      <a:pt x="170" y="57"/>
                    </a:cubicBezTo>
                    <a:cubicBezTo>
                      <a:pt x="172" y="57"/>
                      <a:pt x="172" y="57"/>
                      <a:pt x="172" y="57"/>
                    </a:cubicBezTo>
                    <a:cubicBezTo>
                      <a:pt x="174" y="57"/>
                      <a:pt x="178" y="61"/>
                      <a:pt x="178" y="63"/>
                    </a:cubicBezTo>
                    <a:cubicBezTo>
                      <a:pt x="178" y="64"/>
                      <a:pt x="178" y="64"/>
                      <a:pt x="178" y="64"/>
                    </a:cubicBezTo>
                    <a:cubicBezTo>
                      <a:pt x="178" y="79"/>
                      <a:pt x="161" y="84"/>
                      <a:pt x="151" y="89"/>
                    </a:cubicBezTo>
                    <a:cubicBezTo>
                      <a:pt x="145" y="92"/>
                      <a:pt x="139" y="95"/>
                      <a:pt x="132" y="97"/>
                    </a:cubicBezTo>
                    <a:cubicBezTo>
                      <a:pt x="126" y="100"/>
                      <a:pt x="117" y="100"/>
                      <a:pt x="112" y="103"/>
                    </a:cubicBezTo>
                    <a:cubicBezTo>
                      <a:pt x="96" y="105"/>
                      <a:pt x="96" y="105"/>
                      <a:pt x="96" y="105"/>
                    </a:cubicBezTo>
                    <a:cubicBezTo>
                      <a:pt x="68" y="105"/>
                      <a:pt x="68" y="105"/>
                      <a:pt x="68" y="105"/>
                    </a:cubicBezTo>
                    <a:cubicBezTo>
                      <a:pt x="43" y="105"/>
                      <a:pt x="4" y="85"/>
                      <a:pt x="4" y="64"/>
                    </a:cubicBezTo>
                    <a:cubicBezTo>
                      <a:pt x="4" y="55"/>
                      <a:pt x="4" y="55"/>
                      <a:pt x="4" y="55"/>
                    </a:cubicBezTo>
                    <a:cubicBezTo>
                      <a:pt x="4" y="43"/>
                      <a:pt x="15" y="25"/>
                      <a:pt x="22" y="21"/>
                    </a:cubicBezTo>
                    <a:close/>
                    <a:moveTo>
                      <a:pt x="40" y="0"/>
                    </a:moveTo>
                    <a:cubicBezTo>
                      <a:pt x="39" y="1"/>
                      <a:pt x="39" y="1"/>
                      <a:pt x="39" y="1"/>
                    </a:cubicBezTo>
                    <a:cubicBezTo>
                      <a:pt x="37" y="2"/>
                      <a:pt x="37" y="2"/>
                      <a:pt x="37" y="2"/>
                    </a:cubicBezTo>
                    <a:cubicBezTo>
                      <a:pt x="36" y="3"/>
                      <a:pt x="36" y="3"/>
                      <a:pt x="36" y="3"/>
                    </a:cubicBezTo>
                    <a:cubicBezTo>
                      <a:pt x="35" y="4"/>
                      <a:pt x="35" y="4"/>
                      <a:pt x="35" y="4"/>
                    </a:cubicBezTo>
                    <a:cubicBezTo>
                      <a:pt x="34" y="5"/>
                      <a:pt x="34" y="5"/>
                      <a:pt x="34" y="5"/>
                    </a:cubicBezTo>
                    <a:cubicBezTo>
                      <a:pt x="33" y="6"/>
                      <a:pt x="33" y="6"/>
                      <a:pt x="33" y="6"/>
                    </a:cubicBezTo>
                    <a:cubicBezTo>
                      <a:pt x="32" y="7"/>
                      <a:pt x="32" y="7"/>
                      <a:pt x="32" y="7"/>
                    </a:cubicBezTo>
                    <a:cubicBezTo>
                      <a:pt x="31" y="8"/>
                      <a:pt x="31" y="8"/>
                      <a:pt x="31" y="8"/>
                    </a:cubicBezTo>
                    <a:cubicBezTo>
                      <a:pt x="30" y="9"/>
                      <a:pt x="30" y="9"/>
                      <a:pt x="30" y="9"/>
                    </a:cubicBezTo>
                    <a:cubicBezTo>
                      <a:pt x="29" y="10"/>
                      <a:pt x="29" y="10"/>
                      <a:pt x="29" y="10"/>
                    </a:cubicBezTo>
                    <a:cubicBezTo>
                      <a:pt x="28" y="11"/>
                      <a:pt x="28" y="11"/>
                      <a:pt x="28" y="11"/>
                    </a:cubicBezTo>
                    <a:cubicBezTo>
                      <a:pt x="26" y="11"/>
                      <a:pt x="26" y="11"/>
                      <a:pt x="26" y="11"/>
                    </a:cubicBezTo>
                    <a:cubicBezTo>
                      <a:pt x="26" y="13"/>
                      <a:pt x="26" y="13"/>
                      <a:pt x="26" y="13"/>
                    </a:cubicBezTo>
                    <a:cubicBezTo>
                      <a:pt x="24" y="13"/>
                      <a:pt x="24" y="13"/>
                      <a:pt x="24" y="13"/>
                    </a:cubicBezTo>
                    <a:cubicBezTo>
                      <a:pt x="23" y="14"/>
                      <a:pt x="23" y="14"/>
                      <a:pt x="23" y="14"/>
                    </a:cubicBezTo>
                    <a:cubicBezTo>
                      <a:pt x="22" y="15"/>
                      <a:pt x="22" y="15"/>
                      <a:pt x="22" y="15"/>
                    </a:cubicBezTo>
                    <a:cubicBezTo>
                      <a:pt x="21" y="17"/>
                      <a:pt x="21" y="17"/>
                      <a:pt x="21" y="17"/>
                    </a:cubicBezTo>
                    <a:cubicBezTo>
                      <a:pt x="20" y="18"/>
                      <a:pt x="20" y="18"/>
                      <a:pt x="20" y="18"/>
                    </a:cubicBezTo>
                    <a:cubicBezTo>
                      <a:pt x="19" y="19"/>
                      <a:pt x="19" y="19"/>
                      <a:pt x="19" y="19"/>
                    </a:cubicBezTo>
                    <a:cubicBezTo>
                      <a:pt x="18" y="20"/>
                      <a:pt x="18" y="20"/>
                      <a:pt x="18" y="20"/>
                    </a:cubicBezTo>
                    <a:cubicBezTo>
                      <a:pt x="17" y="21"/>
                      <a:pt x="17" y="21"/>
                      <a:pt x="17" y="21"/>
                    </a:cubicBezTo>
                    <a:cubicBezTo>
                      <a:pt x="16" y="22"/>
                      <a:pt x="16" y="22"/>
                      <a:pt x="16" y="22"/>
                    </a:cubicBezTo>
                    <a:cubicBezTo>
                      <a:pt x="15" y="22"/>
                      <a:pt x="15" y="22"/>
                      <a:pt x="15" y="22"/>
                    </a:cubicBezTo>
                    <a:cubicBezTo>
                      <a:pt x="14" y="23"/>
                      <a:pt x="14" y="23"/>
                      <a:pt x="14" y="23"/>
                    </a:cubicBezTo>
                    <a:cubicBezTo>
                      <a:pt x="13" y="25"/>
                      <a:pt x="13" y="25"/>
                      <a:pt x="13" y="25"/>
                    </a:cubicBezTo>
                    <a:cubicBezTo>
                      <a:pt x="12" y="26"/>
                      <a:pt x="12" y="26"/>
                      <a:pt x="12" y="26"/>
                    </a:cubicBezTo>
                    <a:cubicBezTo>
                      <a:pt x="12" y="27"/>
                      <a:pt x="12" y="27"/>
                      <a:pt x="12" y="27"/>
                    </a:cubicBezTo>
                    <a:cubicBezTo>
                      <a:pt x="11" y="29"/>
                      <a:pt x="11" y="29"/>
                      <a:pt x="11" y="29"/>
                    </a:cubicBezTo>
                    <a:cubicBezTo>
                      <a:pt x="10" y="30"/>
                      <a:pt x="10" y="30"/>
                      <a:pt x="10" y="30"/>
                    </a:cubicBezTo>
                    <a:cubicBezTo>
                      <a:pt x="9" y="32"/>
                      <a:pt x="9" y="32"/>
                      <a:pt x="9" y="32"/>
                    </a:cubicBezTo>
                    <a:cubicBezTo>
                      <a:pt x="8" y="33"/>
                      <a:pt x="8" y="33"/>
                      <a:pt x="8" y="33"/>
                    </a:cubicBezTo>
                    <a:cubicBezTo>
                      <a:pt x="7" y="34"/>
                      <a:pt x="7" y="34"/>
                      <a:pt x="7" y="34"/>
                    </a:cubicBezTo>
                    <a:cubicBezTo>
                      <a:pt x="6" y="36"/>
                      <a:pt x="6" y="36"/>
                      <a:pt x="6" y="36"/>
                    </a:cubicBezTo>
                    <a:cubicBezTo>
                      <a:pt x="5" y="38"/>
                      <a:pt x="5" y="38"/>
                      <a:pt x="5" y="38"/>
                    </a:cubicBezTo>
                    <a:cubicBezTo>
                      <a:pt x="4" y="41"/>
                      <a:pt x="4" y="41"/>
                      <a:pt x="4" y="41"/>
                    </a:cubicBezTo>
                    <a:cubicBezTo>
                      <a:pt x="3" y="43"/>
                      <a:pt x="3" y="43"/>
                      <a:pt x="3" y="43"/>
                    </a:cubicBezTo>
                    <a:cubicBezTo>
                      <a:pt x="2" y="45"/>
                      <a:pt x="2" y="45"/>
                      <a:pt x="2" y="45"/>
                    </a:cubicBezTo>
                    <a:cubicBezTo>
                      <a:pt x="1" y="48"/>
                      <a:pt x="1" y="48"/>
                      <a:pt x="1" y="48"/>
                    </a:cubicBezTo>
                    <a:cubicBezTo>
                      <a:pt x="0" y="55"/>
                      <a:pt x="0" y="55"/>
                      <a:pt x="0" y="55"/>
                    </a:cubicBezTo>
                    <a:cubicBezTo>
                      <a:pt x="0" y="61"/>
                      <a:pt x="0" y="61"/>
                      <a:pt x="0" y="61"/>
                    </a:cubicBezTo>
                    <a:cubicBezTo>
                      <a:pt x="1" y="66"/>
                      <a:pt x="1" y="66"/>
                      <a:pt x="1" y="66"/>
                    </a:cubicBezTo>
                    <a:cubicBezTo>
                      <a:pt x="2" y="69"/>
                      <a:pt x="2" y="69"/>
                      <a:pt x="2" y="69"/>
                    </a:cubicBezTo>
                    <a:cubicBezTo>
                      <a:pt x="3" y="72"/>
                      <a:pt x="3" y="72"/>
                      <a:pt x="3" y="72"/>
                    </a:cubicBezTo>
                    <a:cubicBezTo>
                      <a:pt x="4" y="74"/>
                      <a:pt x="4" y="74"/>
                      <a:pt x="4" y="74"/>
                    </a:cubicBezTo>
                    <a:cubicBezTo>
                      <a:pt x="5" y="76"/>
                      <a:pt x="5" y="76"/>
                      <a:pt x="5" y="76"/>
                    </a:cubicBezTo>
                    <a:cubicBezTo>
                      <a:pt x="6" y="77"/>
                      <a:pt x="6" y="77"/>
                      <a:pt x="6" y="77"/>
                    </a:cubicBezTo>
                    <a:cubicBezTo>
                      <a:pt x="7" y="79"/>
                      <a:pt x="7" y="79"/>
                      <a:pt x="7" y="79"/>
                    </a:cubicBezTo>
                    <a:cubicBezTo>
                      <a:pt x="8" y="80"/>
                      <a:pt x="8" y="80"/>
                      <a:pt x="8" y="80"/>
                    </a:cubicBezTo>
                    <a:cubicBezTo>
                      <a:pt x="9" y="81"/>
                      <a:pt x="9" y="81"/>
                      <a:pt x="9" y="81"/>
                    </a:cubicBezTo>
                    <a:cubicBezTo>
                      <a:pt x="10" y="83"/>
                      <a:pt x="10" y="83"/>
                      <a:pt x="10" y="83"/>
                    </a:cubicBezTo>
                    <a:cubicBezTo>
                      <a:pt x="11" y="84"/>
                      <a:pt x="11" y="84"/>
                      <a:pt x="11" y="84"/>
                    </a:cubicBezTo>
                    <a:cubicBezTo>
                      <a:pt x="12" y="85"/>
                      <a:pt x="12" y="85"/>
                      <a:pt x="12" y="85"/>
                    </a:cubicBezTo>
                    <a:cubicBezTo>
                      <a:pt x="12" y="86"/>
                      <a:pt x="12" y="86"/>
                      <a:pt x="12" y="86"/>
                    </a:cubicBezTo>
                    <a:cubicBezTo>
                      <a:pt x="13" y="87"/>
                      <a:pt x="13" y="87"/>
                      <a:pt x="13" y="87"/>
                    </a:cubicBezTo>
                    <a:cubicBezTo>
                      <a:pt x="14" y="87"/>
                      <a:pt x="14" y="87"/>
                      <a:pt x="14" y="87"/>
                    </a:cubicBezTo>
                    <a:cubicBezTo>
                      <a:pt x="15" y="88"/>
                      <a:pt x="15" y="88"/>
                      <a:pt x="15" y="88"/>
                    </a:cubicBezTo>
                    <a:cubicBezTo>
                      <a:pt x="16" y="89"/>
                      <a:pt x="16" y="89"/>
                      <a:pt x="16" y="89"/>
                    </a:cubicBezTo>
                    <a:cubicBezTo>
                      <a:pt x="17" y="90"/>
                      <a:pt x="17" y="90"/>
                      <a:pt x="17" y="90"/>
                    </a:cubicBezTo>
                    <a:cubicBezTo>
                      <a:pt x="19" y="91"/>
                      <a:pt x="19" y="91"/>
                      <a:pt x="19" y="91"/>
                    </a:cubicBezTo>
                    <a:cubicBezTo>
                      <a:pt x="20" y="92"/>
                      <a:pt x="20" y="92"/>
                      <a:pt x="20" y="92"/>
                    </a:cubicBezTo>
                    <a:cubicBezTo>
                      <a:pt x="21" y="93"/>
                      <a:pt x="21" y="93"/>
                      <a:pt x="21" y="93"/>
                    </a:cubicBezTo>
                    <a:cubicBezTo>
                      <a:pt x="23" y="94"/>
                      <a:pt x="23" y="94"/>
                      <a:pt x="23" y="94"/>
                    </a:cubicBezTo>
                    <a:cubicBezTo>
                      <a:pt x="24" y="95"/>
                      <a:pt x="24" y="95"/>
                      <a:pt x="24" y="95"/>
                    </a:cubicBezTo>
                    <a:cubicBezTo>
                      <a:pt x="26" y="96"/>
                      <a:pt x="26" y="96"/>
                      <a:pt x="26" y="96"/>
                    </a:cubicBezTo>
                    <a:cubicBezTo>
                      <a:pt x="28" y="97"/>
                      <a:pt x="28" y="97"/>
                      <a:pt x="28" y="97"/>
                    </a:cubicBezTo>
                    <a:cubicBezTo>
                      <a:pt x="29" y="98"/>
                      <a:pt x="29" y="98"/>
                      <a:pt x="29" y="98"/>
                    </a:cubicBezTo>
                    <a:cubicBezTo>
                      <a:pt x="31" y="98"/>
                      <a:pt x="31" y="98"/>
                      <a:pt x="31" y="98"/>
                    </a:cubicBezTo>
                    <a:cubicBezTo>
                      <a:pt x="33" y="99"/>
                      <a:pt x="33" y="99"/>
                      <a:pt x="33" y="99"/>
                    </a:cubicBezTo>
                    <a:cubicBezTo>
                      <a:pt x="34" y="100"/>
                      <a:pt x="34" y="100"/>
                      <a:pt x="34" y="100"/>
                    </a:cubicBezTo>
                    <a:cubicBezTo>
                      <a:pt x="37" y="101"/>
                      <a:pt x="37" y="101"/>
                      <a:pt x="37" y="101"/>
                    </a:cubicBezTo>
                    <a:cubicBezTo>
                      <a:pt x="39" y="102"/>
                      <a:pt x="39" y="102"/>
                      <a:pt x="39" y="102"/>
                    </a:cubicBezTo>
                    <a:cubicBezTo>
                      <a:pt x="42" y="103"/>
                      <a:pt x="42" y="103"/>
                      <a:pt x="42" y="103"/>
                    </a:cubicBezTo>
                    <a:cubicBezTo>
                      <a:pt x="45" y="104"/>
                      <a:pt x="45" y="104"/>
                      <a:pt x="45" y="104"/>
                    </a:cubicBezTo>
                    <a:cubicBezTo>
                      <a:pt x="49" y="105"/>
                      <a:pt x="49" y="105"/>
                      <a:pt x="49" y="105"/>
                    </a:cubicBezTo>
                    <a:cubicBezTo>
                      <a:pt x="52" y="106"/>
                      <a:pt x="52" y="106"/>
                      <a:pt x="52" y="106"/>
                    </a:cubicBezTo>
                    <a:cubicBezTo>
                      <a:pt x="57" y="107"/>
                      <a:pt x="57" y="107"/>
                      <a:pt x="57" y="107"/>
                    </a:cubicBezTo>
                    <a:cubicBezTo>
                      <a:pt x="61" y="108"/>
                      <a:pt x="61" y="108"/>
                      <a:pt x="61" y="108"/>
                    </a:cubicBezTo>
                    <a:cubicBezTo>
                      <a:pt x="72" y="109"/>
                      <a:pt x="72" y="109"/>
                      <a:pt x="72" y="109"/>
                    </a:cubicBezTo>
                    <a:cubicBezTo>
                      <a:pt x="91" y="109"/>
                      <a:pt x="91" y="109"/>
                      <a:pt x="91" y="109"/>
                    </a:cubicBezTo>
                    <a:cubicBezTo>
                      <a:pt x="101" y="108"/>
                      <a:pt x="101" y="108"/>
                      <a:pt x="101" y="108"/>
                    </a:cubicBezTo>
                    <a:cubicBezTo>
                      <a:pt x="106" y="107"/>
                      <a:pt x="106" y="107"/>
                      <a:pt x="106" y="107"/>
                    </a:cubicBezTo>
                    <a:cubicBezTo>
                      <a:pt x="112" y="106"/>
                      <a:pt x="112" y="106"/>
                      <a:pt x="112" y="106"/>
                    </a:cubicBezTo>
                    <a:cubicBezTo>
                      <a:pt x="116" y="105"/>
                      <a:pt x="116" y="105"/>
                      <a:pt x="116" y="105"/>
                    </a:cubicBezTo>
                    <a:cubicBezTo>
                      <a:pt x="120" y="104"/>
                      <a:pt x="120" y="104"/>
                      <a:pt x="120" y="104"/>
                    </a:cubicBezTo>
                    <a:cubicBezTo>
                      <a:pt x="123" y="103"/>
                      <a:pt x="123" y="103"/>
                      <a:pt x="123" y="103"/>
                    </a:cubicBezTo>
                    <a:cubicBezTo>
                      <a:pt x="127" y="102"/>
                      <a:pt x="127" y="102"/>
                      <a:pt x="127" y="102"/>
                    </a:cubicBezTo>
                    <a:cubicBezTo>
                      <a:pt x="129" y="101"/>
                      <a:pt x="129" y="101"/>
                      <a:pt x="129" y="101"/>
                    </a:cubicBezTo>
                    <a:cubicBezTo>
                      <a:pt x="133" y="100"/>
                      <a:pt x="133" y="100"/>
                      <a:pt x="133" y="100"/>
                    </a:cubicBezTo>
                    <a:cubicBezTo>
                      <a:pt x="135" y="99"/>
                      <a:pt x="135" y="99"/>
                      <a:pt x="135" y="99"/>
                    </a:cubicBezTo>
                    <a:cubicBezTo>
                      <a:pt x="138" y="98"/>
                      <a:pt x="138" y="98"/>
                      <a:pt x="138" y="98"/>
                    </a:cubicBezTo>
                    <a:cubicBezTo>
                      <a:pt x="139" y="98"/>
                      <a:pt x="139" y="98"/>
                      <a:pt x="139" y="98"/>
                    </a:cubicBezTo>
                    <a:cubicBezTo>
                      <a:pt x="142" y="97"/>
                      <a:pt x="142" y="97"/>
                      <a:pt x="142" y="97"/>
                    </a:cubicBezTo>
                    <a:cubicBezTo>
                      <a:pt x="144" y="96"/>
                      <a:pt x="144" y="96"/>
                      <a:pt x="144" y="96"/>
                    </a:cubicBezTo>
                    <a:cubicBezTo>
                      <a:pt x="146" y="95"/>
                      <a:pt x="146" y="95"/>
                      <a:pt x="146" y="95"/>
                    </a:cubicBezTo>
                    <a:cubicBezTo>
                      <a:pt x="148" y="94"/>
                      <a:pt x="148" y="94"/>
                      <a:pt x="148" y="94"/>
                    </a:cubicBezTo>
                    <a:cubicBezTo>
                      <a:pt x="147" y="95"/>
                      <a:pt x="147" y="95"/>
                      <a:pt x="147" y="95"/>
                    </a:cubicBezTo>
                    <a:cubicBezTo>
                      <a:pt x="146" y="96"/>
                      <a:pt x="146" y="96"/>
                      <a:pt x="146" y="96"/>
                    </a:cubicBezTo>
                    <a:cubicBezTo>
                      <a:pt x="145" y="97"/>
                      <a:pt x="145" y="97"/>
                      <a:pt x="145" y="97"/>
                    </a:cubicBezTo>
                    <a:cubicBezTo>
                      <a:pt x="143" y="98"/>
                      <a:pt x="143" y="98"/>
                      <a:pt x="143" y="98"/>
                    </a:cubicBezTo>
                    <a:cubicBezTo>
                      <a:pt x="142" y="98"/>
                      <a:pt x="142" y="98"/>
                      <a:pt x="142" y="98"/>
                    </a:cubicBezTo>
                    <a:cubicBezTo>
                      <a:pt x="141" y="99"/>
                      <a:pt x="141" y="99"/>
                      <a:pt x="141" y="99"/>
                    </a:cubicBezTo>
                    <a:cubicBezTo>
                      <a:pt x="140" y="100"/>
                      <a:pt x="140" y="100"/>
                      <a:pt x="140" y="100"/>
                    </a:cubicBezTo>
                    <a:cubicBezTo>
                      <a:pt x="139" y="101"/>
                      <a:pt x="139" y="101"/>
                      <a:pt x="139" y="101"/>
                    </a:cubicBezTo>
                    <a:cubicBezTo>
                      <a:pt x="138" y="102"/>
                      <a:pt x="138" y="102"/>
                      <a:pt x="138" y="102"/>
                    </a:cubicBezTo>
                    <a:cubicBezTo>
                      <a:pt x="138" y="103"/>
                      <a:pt x="138" y="103"/>
                      <a:pt x="138" y="103"/>
                    </a:cubicBezTo>
                    <a:cubicBezTo>
                      <a:pt x="137" y="104"/>
                      <a:pt x="137" y="104"/>
                      <a:pt x="137" y="104"/>
                    </a:cubicBezTo>
                    <a:cubicBezTo>
                      <a:pt x="136" y="105"/>
                      <a:pt x="136" y="105"/>
                      <a:pt x="136" y="105"/>
                    </a:cubicBezTo>
                    <a:cubicBezTo>
                      <a:pt x="135" y="106"/>
                      <a:pt x="135" y="106"/>
                      <a:pt x="135" y="106"/>
                    </a:cubicBezTo>
                    <a:cubicBezTo>
                      <a:pt x="134" y="108"/>
                      <a:pt x="134" y="108"/>
                      <a:pt x="134" y="108"/>
                    </a:cubicBezTo>
                    <a:cubicBezTo>
                      <a:pt x="133" y="109"/>
                      <a:pt x="133" y="109"/>
                      <a:pt x="133" y="109"/>
                    </a:cubicBezTo>
                    <a:cubicBezTo>
                      <a:pt x="132" y="109"/>
                      <a:pt x="132" y="109"/>
                      <a:pt x="132" y="109"/>
                    </a:cubicBezTo>
                    <a:cubicBezTo>
                      <a:pt x="131" y="111"/>
                      <a:pt x="131" y="111"/>
                      <a:pt x="131" y="111"/>
                    </a:cubicBezTo>
                    <a:cubicBezTo>
                      <a:pt x="130" y="112"/>
                      <a:pt x="130" y="112"/>
                      <a:pt x="130" y="112"/>
                    </a:cubicBezTo>
                    <a:cubicBezTo>
                      <a:pt x="129" y="114"/>
                      <a:pt x="129" y="114"/>
                      <a:pt x="129" y="114"/>
                    </a:cubicBezTo>
                    <a:cubicBezTo>
                      <a:pt x="128" y="116"/>
                      <a:pt x="128" y="116"/>
                      <a:pt x="128" y="116"/>
                    </a:cubicBezTo>
                    <a:cubicBezTo>
                      <a:pt x="127" y="118"/>
                      <a:pt x="127" y="118"/>
                      <a:pt x="127" y="118"/>
                    </a:cubicBezTo>
                    <a:cubicBezTo>
                      <a:pt x="126" y="120"/>
                      <a:pt x="126" y="120"/>
                      <a:pt x="126" y="120"/>
                    </a:cubicBezTo>
                    <a:cubicBezTo>
                      <a:pt x="125" y="123"/>
                      <a:pt x="125" y="123"/>
                      <a:pt x="125" y="123"/>
                    </a:cubicBezTo>
                    <a:cubicBezTo>
                      <a:pt x="125" y="132"/>
                      <a:pt x="125" y="132"/>
                      <a:pt x="125" y="132"/>
                    </a:cubicBezTo>
                    <a:cubicBezTo>
                      <a:pt x="126" y="135"/>
                      <a:pt x="126" y="135"/>
                      <a:pt x="126" y="135"/>
                    </a:cubicBezTo>
                    <a:cubicBezTo>
                      <a:pt x="127" y="137"/>
                      <a:pt x="127" y="137"/>
                      <a:pt x="127" y="137"/>
                    </a:cubicBezTo>
                    <a:cubicBezTo>
                      <a:pt x="128" y="139"/>
                      <a:pt x="128" y="139"/>
                      <a:pt x="128" y="139"/>
                    </a:cubicBezTo>
                    <a:cubicBezTo>
                      <a:pt x="129" y="140"/>
                      <a:pt x="129" y="140"/>
                      <a:pt x="129" y="140"/>
                    </a:cubicBezTo>
                    <a:cubicBezTo>
                      <a:pt x="130" y="141"/>
                      <a:pt x="130" y="141"/>
                      <a:pt x="130" y="141"/>
                    </a:cubicBezTo>
                    <a:cubicBezTo>
                      <a:pt x="131" y="142"/>
                      <a:pt x="131" y="142"/>
                      <a:pt x="131" y="142"/>
                    </a:cubicBezTo>
                    <a:cubicBezTo>
                      <a:pt x="132" y="142"/>
                      <a:pt x="132" y="142"/>
                      <a:pt x="132" y="142"/>
                    </a:cubicBezTo>
                    <a:cubicBezTo>
                      <a:pt x="133" y="143"/>
                      <a:pt x="133" y="143"/>
                      <a:pt x="133" y="143"/>
                    </a:cubicBezTo>
                    <a:cubicBezTo>
                      <a:pt x="134" y="144"/>
                      <a:pt x="134" y="144"/>
                      <a:pt x="134" y="144"/>
                    </a:cubicBezTo>
                    <a:cubicBezTo>
                      <a:pt x="136" y="145"/>
                      <a:pt x="136" y="145"/>
                      <a:pt x="136" y="145"/>
                    </a:cubicBezTo>
                    <a:cubicBezTo>
                      <a:pt x="138" y="146"/>
                      <a:pt x="138" y="146"/>
                      <a:pt x="138" y="146"/>
                    </a:cubicBezTo>
                    <a:cubicBezTo>
                      <a:pt x="139" y="147"/>
                      <a:pt x="139" y="147"/>
                      <a:pt x="139" y="147"/>
                    </a:cubicBezTo>
                    <a:cubicBezTo>
                      <a:pt x="137" y="146"/>
                      <a:pt x="137" y="146"/>
                      <a:pt x="137" y="146"/>
                    </a:cubicBezTo>
                    <a:cubicBezTo>
                      <a:pt x="133" y="146"/>
                      <a:pt x="133" y="146"/>
                      <a:pt x="133" y="146"/>
                    </a:cubicBezTo>
                    <a:cubicBezTo>
                      <a:pt x="132" y="147"/>
                      <a:pt x="132" y="147"/>
                      <a:pt x="132" y="147"/>
                    </a:cubicBezTo>
                    <a:cubicBezTo>
                      <a:pt x="131" y="148"/>
                      <a:pt x="131" y="148"/>
                      <a:pt x="131" y="148"/>
                    </a:cubicBezTo>
                    <a:cubicBezTo>
                      <a:pt x="130" y="150"/>
                      <a:pt x="130" y="150"/>
                      <a:pt x="130" y="150"/>
                    </a:cubicBezTo>
                    <a:cubicBezTo>
                      <a:pt x="130" y="165"/>
                      <a:pt x="130" y="165"/>
                      <a:pt x="130" y="165"/>
                    </a:cubicBezTo>
                    <a:cubicBezTo>
                      <a:pt x="131" y="169"/>
                      <a:pt x="131" y="169"/>
                      <a:pt x="131" y="169"/>
                    </a:cubicBezTo>
                    <a:cubicBezTo>
                      <a:pt x="132" y="171"/>
                      <a:pt x="132" y="171"/>
                      <a:pt x="132" y="171"/>
                    </a:cubicBezTo>
                    <a:cubicBezTo>
                      <a:pt x="133" y="174"/>
                      <a:pt x="133" y="174"/>
                      <a:pt x="133" y="174"/>
                    </a:cubicBezTo>
                    <a:cubicBezTo>
                      <a:pt x="134" y="175"/>
                      <a:pt x="134" y="175"/>
                      <a:pt x="134" y="175"/>
                    </a:cubicBezTo>
                    <a:cubicBezTo>
                      <a:pt x="135" y="176"/>
                      <a:pt x="135" y="176"/>
                      <a:pt x="135" y="176"/>
                    </a:cubicBezTo>
                    <a:cubicBezTo>
                      <a:pt x="136" y="178"/>
                      <a:pt x="136" y="178"/>
                      <a:pt x="136" y="178"/>
                    </a:cubicBezTo>
                    <a:cubicBezTo>
                      <a:pt x="137" y="179"/>
                      <a:pt x="137" y="179"/>
                      <a:pt x="137" y="179"/>
                    </a:cubicBezTo>
                    <a:cubicBezTo>
                      <a:pt x="138" y="180"/>
                      <a:pt x="138" y="180"/>
                      <a:pt x="138" y="180"/>
                    </a:cubicBezTo>
                    <a:cubicBezTo>
                      <a:pt x="138" y="182"/>
                      <a:pt x="138" y="182"/>
                      <a:pt x="138" y="182"/>
                    </a:cubicBezTo>
                    <a:cubicBezTo>
                      <a:pt x="140" y="183"/>
                      <a:pt x="140" y="183"/>
                      <a:pt x="140" y="183"/>
                    </a:cubicBezTo>
                    <a:cubicBezTo>
                      <a:pt x="141" y="184"/>
                      <a:pt x="141" y="184"/>
                      <a:pt x="141" y="184"/>
                    </a:cubicBezTo>
                    <a:cubicBezTo>
                      <a:pt x="142" y="185"/>
                      <a:pt x="142" y="185"/>
                      <a:pt x="142" y="185"/>
                    </a:cubicBezTo>
                    <a:cubicBezTo>
                      <a:pt x="143" y="186"/>
                      <a:pt x="143" y="186"/>
                      <a:pt x="143" y="186"/>
                    </a:cubicBezTo>
                    <a:cubicBezTo>
                      <a:pt x="144" y="186"/>
                      <a:pt x="144" y="186"/>
                      <a:pt x="144" y="186"/>
                    </a:cubicBezTo>
                    <a:cubicBezTo>
                      <a:pt x="146" y="187"/>
                      <a:pt x="146" y="187"/>
                      <a:pt x="146" y="187"/>
                    </a:cubicBezTo>
                    <a:cubicBezTo>
                      <a:pt x="147" y="188"/>
                      <a:pt x="147" y="188"/>
                      <a:pt x="147" y="188"/>
                    </a:cubicBezTo>
                    <a:cubicBezTo>
                      <a:pt x="149" y="189"/>
                      <a:pt x="149" y="189"/>
                      <a:pt x="149" y="189"/>
                    </a:cubicBezTo>
                    <a:cubicBezTo>
                      <a:pt x="151" y="190"/>
                      <a:pt x="151" y="190"/>
                      <a:pt x="151" y="190"/>
                    </a:cubicBezTo>
                    <a:cubicBezTo>
                      <a:pt x="153" y="191"/>
                      <a:pt x="153" y="191"/>
                      <a:pt x="153" y="191"/>
                    </a:cubicBezTo>
                    <a:cubicBezTo>
                      <a:pt x="155" y="192"/>
                      <a:pt x="155" y="192"/>
                      <a:pt x="155" y="192"/>
                    </a:cubicBezTo>
                    <a:cubicBezTo>
                      <a:pt x="158" y="193"/>
                      <a:pt x="158" y="193"/>
                      <a:pt x="158" y="193"/>
                    </a:cubicBezTo>
                    <a:cubicBezTo>
                      <a:pt x="160" y="194"/>
                      <a:pt x="160" y="194"/>
                      <a:pt x="160" y="194"/>
                    </a:cubicBezTo>
                    <a:cubicBezTo>
                      <a:pt x="165" y="195"/>
                      <a:pt x="165" y="195"/>
                      <a:pt x="165" y="195"/>
                    </a:cubicBezTo>
                    <a:cubicBezTo>
                      <a:pt x="169" y="196"/>
                      <a:pt x="169" y="196"/>
                      <a:pt x="169" y="196"/>
                    </a:cubicBezTo>
                    <a:cubicBezTo>
                      <a:pt x="190" y="196"/>
                      <a:pt x="190" y="196"/>
                      <a:pt x="190" y="196"/>
                    </a:cubicBezTo>
                    <a:cubicBezTo>
                      <a:pt x="195" y="195"/>
                      <a:pt x="195" y="195"/>
                      <a:pt x="195" y="195"/>
                    </a:cubicBezTo>
                    <a:cubicBezTo>
                      <a:pt x="201" y="194"/>
                      <a:pt x="201" y="194"/>
                      <a:pt x="201" y="194"/>
                    </a:cubicBezTo>
                    <a:cubicBezTo>
                      <a:pt x="203" y="193"/>
                      <a:pt x="203" y="193"/>
                      <a:pt x="203" y="193"/>
                    </a:cubicBezTo>
                    <a:cubicBezTo>
                      <a:pt x="206" y="192"/>
                      <a:pt x="206" y="192"/>
                      <a:pt x="206" y="192"/>
                    </a:cubicBezTo>
                    <a:cubicBezTo>
                      <a:pt x="209" y="191"/>
                      <a:pt x="209" y="191"/>
                      <a:pt x="209" y="191"/>
                    </a:cubicBezTo>
                    <a:cubicBezTo>
                      <a:pt x="212" y="190"/>
                      <a:pt x="212" y="190"/>
                      <a:pt x="212" y="190"/>
                    </a:cubicBezTo>
                    <a:cubicBezTo>
                      <a:pt x="214" y="189"/>
                      <a:pt x="214" y="189"/>
                      <a:pt x="214" y="189"/>
                    </a:cubicBezTo>
                    <a:cubicBezTo>
                      <a:pt x="216" y="188"/>
                      <a:pt x="216" y="188"/>
                      <a:pt x="216" y="188"/>
                    </a:cubicBezTo>
                    <a:cubicBezTo>
                      <a:pt x="218" y="187"/>
                      <a:pt x="218" y="187"/>
                      <a:pt x="218" y="187"/>
                    </a:cubicBezTo>
                    <a:cubicBezTo>
                      <a:pt x="220" y="186"/>
                      <a:pt x="220" y="186"/>
                      <a:pt x="220" y="186"/>
                    </a:cubicBezTo>
                    <a:cubicBezTo>
                      <a:pt x="221" y="186"/>
                      <a:pt x="221" y="186"/>
                      <a:pt x="221" y="186"/>
                    </a:cubicBezTo>
                    <a:cubicBezTo>
                      <a:pt x="222" y="185"/>
                      <a:pt x="222" y="185"/>
                      <a:pt x="222" y="185"/>
                    </a:cubicBezTo>
                    <a:cubicBezTo>
                      <a:pt x="224" y="184"/>
                      <a:pt x="224" y="184"/>
                      <a:pt x="224" y="184"/>
                    </a:cubicBezTo>
                    <a:cubicBezTo>
                      <a:pt x="226" y="183"/>
                      <a:pt x="226" y="183"/>
                      <a:pt x="226" y="183"/>
                    </a:cubicBezTo>
                    <a:cubicBezTo>
                      <a:pt x="227" y="182"/>
                      <a:pt x="227" y="182"/>
                      <a:pt x="227" y="182"/>
                    </a:cubicBezTo>
                    <a:cubicBezTo>
                      <a:pt x="228" y="181"/>
                      <a:pt x="228" y="181"/>
                      <a:pt x="228" y="181"/>
                    </a:cubicBezTo>
                    <a:cubicBezTo>
                      <a:pt x="230" y="180"/>
                      <a:pt x="230" y="180"/>
                      <a:pt x="230" y="180"/>
                    </a:cubicBezTo>
                    <a:cubicBezTo>
                      <a:pt x="231" y="179"/>
                      <a:pt x="231" y="179"/>
                      <a:pt x="231" y="179"/>
                    </a:cubicBezTo>
                    <a:cubicBezTo>
                      <a:pt x="233" y="178"/>
                      <a:pt x="233" y="178"/>
                      <a:pt x="233" y="178"/>
                    </a:cubicBezTo>
                    <a:cubicBezTo>
                      <a:pt x="234" y="177"/>
                      <a:pt x="234" y="177"/>
                      <a:pt x="234" y="177"/>
                    </a:cubicBezTo>
                    <a:cubicBezTo>
                      <a:pt x="236" y="176"/>
                      <a:pt x="236" y="176"/>
                      <a:pt x="236" y="176"/>
                    </a:cubicBezTo>
                    <a:cubicBezTo>
                      <a:pt x="237" y="175"/>
                      <a:pt x="237" y="175"/>
                      <a:pt x="237" y="175"/>
                    </a:cubicBezTo>
                    <a:cubicBezTo>
                      <a:pt x="238" y="175"/>
                      <a:pt x="238" y="175"/>
                      <a:pt x="238" y="175"/>
                    </a:cubicBezTo>
                    <a:cubicBezTo>
                      <a:pt x="239" y="174"/>
                      <a:pt x="239" y="174"/>
                      <a:pt x="239" y="174"/>
                    </a:cubicBezTo>
                    <a:cubicBezTo>
                      <a:pt x="240" y="173"/>
                      <a:pt x="240" y="173"/>
                      <a:pt x="240" y="173"/>
                    </a:cubicBezTo>
                    <a:cubicBezTo>
                      <a:pt x="241" y="172"/>
                      <a:pt x="241" y="172"/>
                      <a:pt x="241" y="172"/>
                    </a:cubicBezTo>
                    <a:cubicBezTo>
                      <a:pt x="242" y="170"/>
                      <a:pt x="242" y="170"/>
                      <a:pt x="242" y="170"/>
                    </a:cubicBezTo>
                    <a:cubicBezTo>
                      <a:pt x="242" y="169"/>
                      <a:pt x="242" y="169"/>
                      <a:pt x="242" y="169"/>
                    </a:cubicBezTo>
                    <a:cubicBezTo>
                      <a:pt x="243" y="167"/>
                      <a:pt x="243" y="167"/>
                      <a:pt x="243" y="167"/>
                    </a:cubicBezTo>
                    <a:cubicBezTo>
                      <a:pt x="244" y="165"/>
                      <a:pt x="244" y="165"/>
                      <a:pt x="244" y="165"/>
                    </a:cubicBezTo>
                    <a:cubicBezTo>
                      <a:pt x="245" y="162"/>
                      <a:pt x="245" y="162"/>
                      <a:pt x="245" y="162"/>
                    </a:cubicBezTo>
                    <a:cubicBezTo>
                      <a:pt x="245" y="159"/>
                      <a:pt x="245" y="159"/>
                      <a:pt x="245" y="159"/>
                    </a:cubicBezTo>
                    <a:cubicBezTo>
                      <a:pt x="244" y="155"/>
                      <a:pt x="244" y="155"/>
                      <a:pt x="244" y="155"/>
                    </a:cubicBezTo>
                    <a:cubicBezTo>
                      <a:pt x="243" y="153"/>
                      <a:pt x="243" y="153"/>
                      <a:pt x="243" y="153"/>
                    </a:cubicBezTo>
                    <a:cubicBezTo>
                      <a:pt x="242" y="152"/>
                      <a:pt x="242" y="152"/>
                      <a:pt x="242" y="152"/>
                    </a:cubicBezTo>
                    <a:cubicBezTo>
                      <a:pt x="242" y="150"/>
                      <a:pt x="242" y="150"/>
                      <a:pt x="242" y="150"/>
                    </a:cubicBezTo>
                    <a:cubicBezTo>
                      <a:pt x="241" y="149"/>
                      <a:pt x="241" y="149"/>
                      <a:pt x="241" y="149"/>
                    </a:cubicBezTo>
                    <a:cubicBezTo>
                      <a:pt x="240" y="147"/>
                      <a:pt x="240" y="147"/>
                      <a:pt x="240" y="147"/>
                    </a:cubicBezTo>
                    <a:cubicBezTo>
                      <a:pt x="239" y="146"/>
                      <a:pt x="239" y="146"/>
                      <a:pt x="239" y="146"/>
                    </a:cubicBezTo>
                    <a:cubicBezTo>
                      <a:pt x="238" y="145"/>
                      <a:pt x="238" y="145"/>
                      <a:pt x="238" y="145"/>
                    </a:cubicBezTo>
                    <a:cubicBezTo>
                      <a:pt x="237" y="144"/>
                      <a:pt x="237" y="144"/>
                      <a:pt x="237" y="144"/>
                    </a:cubicBezTo>
                    <a:cubicBezTo>
                      <a:pt x="236" y="143"/>
                      <a:pt x="236" y="143"/>
                      <a:pt x="236" y="143"/>
                    </a:cubicBezTo>
                    <a:cubicBezTo>
                      <a:pt x="235" y="142"/>
                      <a:pt x="235" y="142"/>
                      <a:pt x="235" y="142"/>
                    </a:cubicBezTo>
                    <a:cubicBezTo>
                      <a:pt x="234" y="142"/>
                      <a:pt x="234" y="142"/>
                      <a:pt x="234" y="142"/>
                    </a:cubicBezTo>
                    <a:cubicBezTo>
                      <a:pt x="233" y="141"/>
                      <a:pt x="233" y="141"/>
                      <a:pt x="233" y="141"/>
                    </a:cubicBezTo>
                    <a:cubicBezTo>
                      <a:pt x="232" y="140"/>
                      <a:pt x="232" y="140"/>
                      <a:pt x="232" y="140"/>
                    </a:cubicBezTo>
                    <a:cubicBezTo>
                      <a:pt x="230" y="139"/>
                      <a:pt x="230" y="139"/>
                      <a:pt x="230" y="139"/>
                    </a:cubicBezTo>
                    <a:cubicBezTo>
                      <a:pt x="229" y="138"/>
                      <a:pt x="229" y="138"/>
                      <a:pt x="229" y="138"/>
                    </a:cubicBezTo>
                    <a:cubicBezTo>
                      <a:pt x="228" y="137"/>
                      <a:pt x="228" y="137"/>
                      <a:pt x="228" y="137"/>
                    </a:cubicBezTo>
                    <a:cubicBezTo>
                      <a:pt x="226" y="136"/>
                      <a:pt x="226" y="136"/>
                      <a:pt x="226" y="136"/>
                    </a:cubicBezTo>
                    <a:cubicBezTo>
                      <a:pt x="221" y="136"/>
                      <a:pt x="221" y="136"/>
                      <a:pt x="221" y="136"/>
                    </a:cubicBezTo>
                    <a:cubicBezTo>
                      <a:pt x="221" y="137"/>
                      <a:pt x="221" y="137"/>
                      <a:pt x="221" y="137"/>
                    </a:cubicBezTo>
                    <a:cubicBezTo>
                      <a:pt x="220" y="138"/>
                      <a:pt x="220" y="138"/>
                      <a:pt x="220" y="138"/>
                    </a:cubicBezTo>
                    <a:cubicBezTo>
                      <a:pt x="218" y="139"/>
                      <a:pt x="218" y="139"/>
                      <a:pt x="218" y="139"/>
                    </a:cubicBezTo>
                    <a:cubicBezTo>
                      <a:pt x="217" y="140"/>
                      <a:pt x="217" y="140"/>
                      <a:pt x="217" y="140"/>
                    </a:cubicBezTo>
                    <a:cubicBezTo>
                      <a:pt x="216" y="141"/>
                      <a:pt x="216" y="141"/>
                      <a:pt x="216" y="141"/>
                    </a:cubicBezTo>
                    <a:cubicBezTo>
                      <a:pt x="214" y="142"/>
                      <a:pt x="214" y="142"/>
                      <a:pt x="214" y="142"/>
                    </a:cubicBezTo>
                    <a:cubicBezTo>
                      <a:pt x="213" y="142"/>
                      <a:pt x="213" y="142"/>
                      <a:pt x="213" y="142"/>
                    </a:cubicBezTo>
                    <a:cubicBezTo>
                      <a:pt x="211" y="143"/>
                      <a:pt x="211" y="143"/>
                      <a:pt x="211" y="143"/>
                    </a:cubicBezTo>
                    <a:cubicBezTo>
                      <a:pt x="209" y="144"/>
                      <a:pt x="209" y="144"/>
                      <a:pt x="209" y="144"/>
                    </a:cubicBezTo>
                    <a:cubicBezTo>
                      <a:pt x="208" y="145"/>
                      <a:pt x="208" y="145"/>
                      <a:pt x="208" y="145"/>
                    </a:cubicBezTo>
                    <a:cubicBezTo>
                      <a:pt x="206" y="146"/>
                      <a:pt x="206" y="146"/>
                      <a:pt x="206" y="146"/>
                    </a:cubicBezTo>
                    <a:cubicBezTo>
                      <a:pt x="204" y="147"/>
                      <a:pt x="204" y="147"/>
                      <a:pt x="204" y="147"/>
                    </a:cubicBezTo>
                    <a:cubicBezTo>
                      <a:pt x="202" y="148"/>
                      <a:pt x="202" y="148"/>
                      <a:pt x="202" y="148"/>
                    </a:cubicBezTo>
                    <a:cubicBezTo>
                      <a:pt x="201" y="149"/>
                      <a:pt x="201" y="149"/>
                      <a:pt x="201" y="149"/>
                    </a:cubicBezTo>
                    <a:cubicBezTo>
                      <a:pt x="198" y="150"/>
                      <a:pt x="198" y="150"/>
                      <a:pt x="198" y="150"/>
                    </a:cubicBezTo>
                    <a:cubicBezTo>
                      <a:pt x="196" y="151"/>
                      <a:pt x="196" y="151"/>
                      <a:pt x="196" y="151"/>
                    </a:cubicBezTo>
                    <a:cubicBezTo>
                      <a:pt x="192" y="152"/>
                      <a:pt x="192" y="152"/>
                      <a:pt x="192" y="152"/>
                    </a:cubicBezTo>
                    <a:cubicBezTo>
                      <a:pt x="189" y="153"/>
                      <a:pt x="189" y="153"/>
                      <a:pt x="189" y="153"/>
                    </a:cubicBezTo>
                    <a:cubicBezTo>
                      <a:pt x="183" y="153"/>
                      <a:pt x="183" y="153"/>
                      <a:pt x="183" y="153"/>
                    </a:cubicBezTo>
                    <a:cubicBezTo>
                      <a:pt x="162" y="153"/>
                      <a:pt x="162" y="153"/>
                      <a:pt x="162" y="153"/>
                    </a:cubicBezTo>
                    <a:cubicBezTo>
                      <a:pt x="157" y="153"/>
                      <a:pt x="157" y="153"/>
                      <a:pt x="157" y="153"/>
                    </a:cubicBezTo>
                    <a:cubicBezTo>
                      <a:pt x="153" y="152"/>
                      <a:pt x="153" y="152"/>
                      <a:pt x="153" y="152"/>
                    </a:cubicBezTo>
                    <a:cubicBezTo>
                      <a:pt x="149" y="151"/>
                      <a:pt x="149" y="151"/>
                      <a:pt x="149" y="151"/>
                    </a:cubicBezTo>
                    <a:cubicBezTo>
                      <a:pt x="146" y="150"/>
                      <a:pt x="146" y="150"/>
                      <a:pt x="146" y="150"/>
                    </a:cubicBezTo>
                    <a:cubicBezTo>
                      <a:pt x="150" y="150"/>
                      <a:pt x="150" y="150"/>
                      <a:pt x="150" y="150"/>
                    </a:cubicBezTo>
                    <a:cubicBezTo>
                      <a:pt x="152" y="149"/>
                      <a:pt x="152" y="149"/>
                      <a:pt x="152" y="149"/>
                    </a:cubicBezTo>
                    <a:cubicBezTo>
                      <a:pt x="153" y="147"/>
                      <a:pt x="153" y="147"/>
                      <a:pt x="153" y="147"/>
                    </a:cubicBezTo>
                    <a:cubicBezTo>
                      <a:pt x="154" y="145"/>
                      <a:pt x="154" y="145"/>
                      <a:pt x="154" y="145"/>
                    </a:cubicBezTo>
                    <a:cubicBezTo>
                      <a:pt x="155" y="143"/>
                      <a:pt x="155" y="143"/>
                      <a:pt x="155" y="143"/>
                    </a:cubicBezTo>
                    <a:cubicBezTo>
                      <a:pt x="156" y="142"/>
                      <a:pt x="156" y="142"/>
                      <a:pt x="156" y="142"/>
                    </a:cubicBezTo>
                    <a:cubicBezTo>
                      <a:pt x="157" y="141"/>
                      <a:pt x="157" y="141"/>
                      <a:pt x="157" y="141"/>
                    </a:cubicBezTo>
                    <a:cubicBezTo>
                      <a:pt x="158" y="139"/>
                      <a:pt x="158" y="139"/>
                      <a:pt x="158" y="139"/>
                    </a:cubicBezTo>
                    <a:cubicBezTo>
                      <a:pt x="159" y="138"/>
                      <a:pt x="159" y="138"/>
                      <a:pt x="159" y="138"/>
                    </a:cubicBezTo>
                    <a:cubicBezTo>
                      <a:pt x="159" y="136"/>
                      <a:pt x="159" y="136"/>
                      <a:pt x="159" y="136"/>
                    </a:cubicBezTo>
                    <a:cubicBezTo>
                      <a:pt x="160" y="135"/>
                      <a:pt x="160" y="135"/>
                      <a:pt x="160" y="135"/>
                    </a:cubicBezTo>
                    <a:cubicBezTo>
                      <a:pt x="161" y="134"/>
                      <a:pt x="161" y="134"/>
                      <a:pt x="161" y="134"/>
                    </a:cubicBezTo>
                    <a:cubicBezTo>
                      <a:pt x="162" y="133"/>
                      <a:pt x="162" y="133"/>
                      <a:pt x="162" y="133"/>
                    </a:cubicBezTo>
                    <a:cubicBezTo>
                      <a:pt x="163" y="131"/>
                      <a:pt x="163" y="131"/>
                      <a:pt x="163" y="131"/>
                    </a:cubicBezTo>
                    <a:cubicBezTo>
                      <a:pt x="164" y="131"/>
                      <a:pt x="164" y="131"/>
                      <a:pt x="164" y="131"/>
                    </a:cubicBezTo>
                    <a:cubicBezTo>
                      <a:pt x="165" y="130"/>
                      <a:pt x="165" y="130"/>
                      <a:pt x="165" y="130"/>
                    </a:cubicBezTo>
                    <a:cubicBezTo>
                      <a:pt x="166" y="129"/>
                      <a:pt x="166" y="129"/>
                      <a:pt x="166" y="129"/>
                    </a:cubicBezTo>
                    <a:cubicBezTo>
                      <a:pt x="167" y="128"/>
                      <a:pt x="167" y="128"/>
                      <a:pt x="167" y="128"/>
                    </a:cubicBezTo>
                    <a:cubicBezTo>
                      <a:pt x="168" y="127"/>
                      <a:pt x="168" y="127"/>
                      <a:pt x="168" y="127"/>
                    </a:cubicBezTo>
                    <a:cubicBezTo>
                      <a:pt x="169" y="126"/>
                      <a:pt x="169" y="126"/>
                      <a:pt x="169" y="126"/>
                    </a:cubicBezTo>
                    <a:cubicBezTo>
                      <a:pt x="170" y="125"/>
                      <a:pt x="170" y="125"/>
                      <a:pt x="170" y="125"/>
                    </a:cubicBezTo>
                    <a:cubicBezTo>
                      <a:pt x="171" y="124"/>
                      <a:pt x="171" y="124"/>
                      <a:pt x="171" y="124"/>
                    </a:cubicBezTo>
                    <a:cubicBezTo>
                      <a:pt x="173" y="123"/>
                      <a:pt x="173" y="123"/>
                      <a:pt x="173" y="123"/>
                    </a:cubicBezTo>
                    <a:cubicBezTo>
                      <a:pt x="174" y="122"/>
                      <a:pt x="174" y="122"/>
                      <a:pt x="174" y="122"/>
                    </a:cubicBezTo>
                    <a:cubicBezTo>
                      <a:pt x="175" y="121"/>
                      <a:pt x="175" y="121"/>
                      <a:pt x="175" y="121"/>
                    </a:cubicBezTo>
                    <a:cubicBezTo>
                      <a:pt x="177" y="120"/>
                      <a:pt x="177" y="120"/>
                      <a:pt x="177" y="120"/>
                    </a:cubicBezTo>
                    <a:cubicBezTo>
                      <a:pt x="178" y="120"/>
                      <a:pt x="178" y="120"/>
                      <a:pt x="178" y="120"/>
                    </a:cubicBezTo>
                    <a:cubicBezTo>
                      <a:pt x="180" y="119"/>
                      <a:pt x="180" y="119"/>
                      <a:pt x="180" y="119"/>
                    </a:cubicBezTo>
                    <a:cubicBezTo>
                      <a:pt x="180" y="118"/>
                      <a:pt x="180" y="118"/>
                      <a:pt x="180" y="118"/>
                    </a:cubicBezTo>
                    <a:cubicBezTo>
                      <a:pt x="182" y="117"/>
                      <a:pt x="182" y="117"/>
                      <a:pt x="182" y="117"/>
                    </a:cubicBezTo>
                    <a:cubicBezTo>
                      <a:pt x="184" y="116"/>
                      <a:pt x="184" y="116"/>
                      <a:pt x="184" y="116"/>
                    </a:cubicBezTo>
                    <a:cubicBezTo>
                      <a:pt x="186" y="115"/>
                      <a:pt x="186" y="115"/>
                      <a:pt x="186" y="115"/>
                    </a:cubicBezTo>
                    <a:cubicBezTo>
                      <a:pt x="188" y="114"/>
                      <a:pt x="188" y="114"/>
                      <a:pt x="188" y="114"/>
                    </a:cubicBezTo>
                    <a:cubicBezTo>
                      <a:pt x="190" y="113"/>
                      <a:pt x="190" y="113"/>
                      <a:pt x="190" y="113"/>
                    </a:cubicBezTo>
                    <a:cubicBezTo>
                      <a:pt x="193" y="112"/>
                      <a:pt x="193" y="112"/>
                      <a:pt x="193" y="112"/>
                    </a:cubicBezTo>
                    <a:cubicBezTo>
                      <a:pt x="196" y="111"/>
                      <a:pt x="196" y="111"/>
                      <a:pt x="196" y="111"/>
                    </a:cubicBezTo>
                    <a:cubicBezTo>
                      <a:pt x="199" y="110"/>
                      <a:pt x="199" y="110"/>
                      <a:pt x="199" y="110"/>
                    </a:cubicBezTo>
                    <a:cubicBezTo>
                      <a:pt x="202" y="109"/>
                      <a:pt x="202" y="109"/>
                      <a:pt x="202" y="109"/>
                    </a:cubicBezTo>
                    <a:cubicBezTo>
                      <a:pt x="204" y="109"/>
                      <a:pt x="204" y="109"/>
                      <a:pt x="204" y="109"/>
                    </a:cubicBezTo>
                    <a:cubicBezTo>
                      <a:pt x="206" y="108"/>
                      <a:pt x="206" y="108"/>
                      <a:pt x="206" y="108"/>
                    </a:cubicBezTo>
                    <a:cubicBezTo>
                      <a:pt x="207" y="106"/>
                      <a:pt x="207" y="106"/>
                      <a:pt x="207" y="106"/>
                    </a:cubicBezTo>
                    <a:cubicBezTo>
                      <a:pt x="207" y="102"/>
                      <a:pt x="207" y="102"/>
                      <a:pt x="207" y="102"/>
                    </a:cubicBezTo>
                    <a:cubicBezTo>
                      <a:pt x="206" y="98"/>
                      <a:pt x="206" y="98"/>
                      <a:pt x="206" y="98"/>
                    </a:cubicBezTo>
                    <a:cubicBezTo>
                      <a:pt x="205" y="96"/>
                      <a:pt x="205" y="96"/>
                      <a:pt x="205" y="96"/>
                    </a:cubicBezTo>
                    <a:cubicBezTo>
                      <a:pt x="204" y="93"/>
                      <a:pt x="204" y="93"/>
                      <a:pt x="204" y="93"/>
                    </a:cubicBezTo>
                    <a:cubicBezTo>
                      <a:pt x="203" y="91"/>
                      <a:pt x="203" y="91"/>
                      <a:pt x="203" y="91"/>
                    </a:cubicBezTo>
                    <a:cubicBezTo>
                      <a:pt x="202" y="90"/>
                      <a:pt x="202" y="90"/>
                      <a:pt x="202" y="90"/>
                    </a:cubicBezTo>
                    <a:cubicBezTo>
                      <a:pt x="201" y="88"/>
                      <a:pt x="201" y="88"/>
                      <a:pt x="201" y="88"/>
                    </a:cubicBezTo>
                    <a:cubicBezTo>
                      <a:pt x="201" y="87"/>
                      <a:pt x="201" y="87"/>
                      <a:pt x="201" y="87"/>
                    </a:cubicBezTo>
                    <a:cubicBezTo>
                      <a:pt x="200" y="87"/>
                      <a:pt x="200" y="87"/>
                      <a:pt x="200" y="87"/>
                    </a:cubicBezTo>
                    <a:cubicBezTo>
                      <a:pt x="199" y="86"/>
                      <a:pt x="199" y="86"/>
                      <a:pt x="199" y="86"/>
                    </a:cubicBezTo>
                    <a:cubicBezTo>
                      <a:pt x="197" y="85"/>
                      <a:pt x="197" y="85"/>
                      <a:pt x="197" y="85"/>
                    </a:cubicBezTo>
                    <a:cubicBezTo>
                      <a:pt x="196" y="84"/>
                      <a:pt x="196" y="84"/>
                      <a:pt x="196" y="84"/>
                    </a:cubicBezTo>
                    <a:cubicBezTo>
                      <a:pt x="194" y="83"/>
                      <a:pt x="194" y="83"/>
                      <a:pt x="194" y="83"/>
                    </a:cubicBezTo>
                    <a:cubicBezTo>
                      <a:pt x="192" y="82"/>
                      <a:pt x="192" y="82"/>
                      <a:pt x="192" y="82"/>
                    </a:cubicBezTo>
                    <a:cubicBezTo>
                      <a:pt x="187" y="81"/>
                      <a:pt x="187" y="81"/>
                      <a:pt x="187" y="81"/>
                    </a:cubicBezTo>
                    <a:cubicBezTo>
                      <a:pt x="179" y="81"/>
                      <a:pt x="179" y="81"/>
                      <a:pt x="179" y="81"/>
                    </a:cubicBezTo>
                    <a:cubicBezTo>
                      <a:pt x="173" y="82"/>
                      <a:pt x="173" y="82"/>
                      <a:pt x="173" y="82"/>
                    </a:cubicBezTo>
                    <a:cubicBezTo>
                      <a:pt x="170" y="83"/>
                      <a:pt x="170" y="83"/>
                      <a:pt x="170" y="83"/>
                    </a:cubicBezTo>
                    <a:cubicBezTo>
                      <a:pt x="167" y="84"/>
                      <a:pt x="167" y="84"/>
                      <a:pt x="167" y="84"/>
                    </a:cubicBezTo>
                    <a:cubicBezTo>
                      <a:pt x="169" y="83"/>
                      <a:pt x="169" y="83"/>
                      <a:pt x="169" y="83"/>
                    </a:cubicBezTo>
                    <a:cubicBezTo>
                      <a:pt x="170" y="82"/>
                      <a:pt x="170" y="82"/>
                      <a:pt x="170" y="82"/>
                    </a:cubicBezTo>
                    <a:cubicBezTo>
                      <a:pt x="172" y="81"/>
                      <a:pt x="172" y="81"/>
                      <a:pt x="172" y="81"/>
                    </a:cubicBezTo>
                    <a:cubicBezTo>
                      <a:pt x="173" y="80"/>
                      <a:pt x="173" y="80"/>
                      <a:pt x="173" y="80"/>
                    </a:cubicBezTo>
                    <a:cubicBezTo>
                      <a:pt x="175" y="79"/>
                      <a:pt x="175" y="79"/>
                      <a:pt x="175" y="79"/>
                    </a:cubicBezTo>
                    <a:cubicBezTo>
                      <a:pt x="176" y="78"/>
                      <a:pt x="176" y="78"/>
                      <a:pt x="176" y="78"/>
                    </a:cubicBezTo>
                    <a:cubicBezTo>
                      <a:pt x="177" y="77"/>
                      <a:pt x="177" y="77"/>
                      <a:pt x="177" y="77"/>
                    </a:cubicBezTo>
                    <a:cubicBezTo>
                      <a:pt x="178" y="76"/>
                      <a:pt x="178" y="76"/>
                      <a:pt x="178" y="76"/>
                    </a:cubicBezTo>
                    <a:cubicBezTo>
                      <a:pt x="179" y="75"/>
                      <a:pt x="179" y="75"/>
                      <a:pt x="179" y="75"/>
                    </a:cubicBezTo>
                    <a:cubicBezTo>
                      <a:pt x="180" y="72"/>
                      <a:pt x="180" y="72"/>
                      <a:pt x="180" y="72"/>
                    </a:cubicBezTo>
                    <a:cubicBezTo>
                      <a:pt x="180" y="69"/>
                      <a:pt x="180" y="69"/>
                      <a:pt x="180" y="69"/>
                    </a:cubicBezTo>
                    <a:cubicBezTo>
                      <a:pt x="180" y="61"/>
                      <a:pt x="180" y="61"/>
                      <a:pt x="180" y="61"/>
                    </a:cubicBezTo>
                    <a:cubicBezTo>
                      <a:pt x="180" y="59"/>
                      <a:pt x="180" y="59"/>
                      <a:pt x="180" y="59"/>
                    </a:cubicBezTo>
                    <a:cubicBezTo>
                      <a:pt x="179" y="57"/>
                      <a:pt x="179" y="57"/>
                      <a:pt x="179" y="57"/>
                    </a:cubicBezTo>
                    <a:cubicBezTo>
                      <a:pt x="177" y="56"/>
                      <a:pt x="177" y="56"/>
                      <a:pt x="177" y="56"/>
                    </a:cubicBezTo>
                    <a:cubicBezTo>
                      <a:pt x="176" y="55"/>
                      <a:pt x="176" y="55"/>
                      <a:pt x="176" y="55"/>
                    </a:cubicBezTo>
                    <a:cubicBezTo>
                      <a:pt x="174" y="55"/>
                      <a:pt x="174" y="55"/>
                      <a:pt x="174" y="55"/>
                    </a:cubicBezTo>
                    <a:cubicBezTo>
                      <a:pt x="165" y="55"/>
                      <a:pt x="165" y="55"/>
                      <a:pt x="165" y="55"/>
                    </a:cubicBezTo>
                    <a:cubicBezTo>
                      <a:pt x="162" y="55"/>
                      <a:pt x="162" y="55"/>
                      <a:pt x="162" y="55"/>
                    </a:cubicBezTo>
                    <a:cubicBezTo>
                      <a:pt x="159" y="56"/>
                      <a:pt x="159" y="56"/>
                      <a:pt x="159" y="56"/>
                    </a:cubicBezTo>
                    <a:cubicBezTo>
                      <a:pt x="156" y="57"/>
                      <a:pt x="156" y="57"/>
                      <a:pt x="156" y="57"/>
                    </a:cubicBezTo>
                    <a:cubicBezTo>
                      <a:pt x="152" y="58"/>
                      <a:pt x="152" y="58"/>
                      <a:pt x="152" y="58"/>
                    </a:cubicBezTo>
                    <a:cubicBezTo>
                      <a:pt x="149" y="59"/>
                      <a:pt x="149" y="59"/>
                      <a:pt x="149" y="59"/>
                    </a:cubicBezTo>
                    <a:cubicBezTo>
                      <a:pt x="145" y="60"/>
                      <a:pt x="145" y="60"/>
                      <a:pt x="145" y="60"/>
                    </a:cubicBezTo>
                    <a:cubicBezTo>
                      <a:pt x="141" y="61"/>
                      <a:pt x="141" y="61"/>
                      <a:pt x="141" y="61"/>
                    </a:cubicBezTo>
                    <a:cubicBezTo>
                      <a:pt x="137" y="62"/>
                      <a:pt x="137" y="62"/>
                      <a:pt x="137" y="62"/>
                    </a:cubicBezTo>
                    <a:cubicBezTo>
                      <a:pt x="132" y="63"/>
                      <a:pt x="132" y="63"/>
                      <a:pt x="132" y="63"/>
                    </a:cubicBezTo>
                    <a:cubicBezTo>
                      <a:pt x="125" y="64"/>
                      <a:pt x="125" y="64"/>
                      <a:pt x="125" y="64"/>
                    </a:cubicBezTo>
                    <a:cubicBezTo>
                      <a:pt x="117" y="65"/>
                      <a:pt x="117" y="65"/>
                      <a:pt x="117" y="65"/>
                    </a:cubicBezTo>
                    <a:cubicBezTo>
                      <a:pt x="95" y="65"/>
                      <a:pt x="95" y="65"/>
                      <a:pt x="95" y="65"/>
                    </a:cubicBezTo>
                    <a:cubicBezTo>
                      <a:pt x="89" y="64"/>
                      <a:pt x="89" y="64"/>
                      <a:pt x="89" y="64"/>
                    </a:cubicBezTo>
                    <a:cubicBezTo>
                      <a:pt x="84" y="63"/>
                      <a:pt x="84" y="63"/>
                      <a:pt x="84" y="63"/>
                    </a:cubicBezTo>
                    <a:cubicBezTo>
                      <a:pt x="80" y="62"/>
                      <a:pt x="80" y="62"/>
                      <a:pt x="80" y="62"/>
                    </a:cubicBezTo>
                    <a:cubicBezTo>
                      <a:pt x="77" y="61"/>
                      <a:pt x="77" y="61"/>
                      <a:pt x="77" y="61"/>
                    </a:cubicBezTo>
                    <a:cubicBezTo>
                      <a:pt x="75" y="60"/>
                      <a:pt x="75" y="60"/>
                      <a:pt x="75" y="60"/>
                    </a:cubicBezTo>
                    <a:cubicBezTo>
                      <a:pt x="73" y="59"/>
                      <a:pt x="73" y="59"/>
                      <a:pt x="73" y="59"/>
                    </a:cubicBezTo>
                    <a:cubicBezTo>
                      <a:pt x="71" y="58"/>
                      <a:pt x="71" y="58"/>
                      <a:pt x="71" y="58"/>
                    </a:cubicBezTo>
                    <a:cubicBezTo>
                      <a:pt x="69" y="57"/>
                      <a:pt x="69" y="57"/>
                      <a:pt x="69" y="57"/>
                    </a:cubicBezTo>
                    <a:cubicBezTo>
                      <a:pt x="68" y="56"/>
                      <a:pt x="68" y="56"/>
                      <a:pt x="68" y="56"/>
                    </a:cubicBezTo>
                    <a:cubicBezTo>
                      <a:pt x="66" y="55"/>
                      <a:pt x="66" y="55"/>
                      <a:pt x="66" y="55"/>
                    </a:cubicBezTo>
                    <a:cubicBezTo>
                      <a:pt x="65" y="55"/>
                      <a:pt x="65" y="55"/>
                      <a:pt x="65" y="55"/>
                    </a:cubicBezTo>
                    <a:cubicBezTo>
                      <a:pt x="63" y="54"/>
                      <a:pt x="63" y="54"/>
                      <a:pt x="63" y="54"/>
                    </a:cubicBezTo>
                    <a:cubicBezTo>
                      <a:pt x="62" y="53"/>
                      <a:pt x="62" y="53"/>
                      <a:pt x="62" y="53"/>
                    </a:cubicBezTo>
                    <a:cubicBezTo>
                      <a:pt x="61" y="52"/>
                      <a:pt x="61" y="52"/>
                      <a:pt x="61" y="52"/>
                    </a:cubicBezTo>
                    <a:cubicBezTo>
                      <a:pt x="60" y="51"/>
                      <a:pt x="60" y="51"/>
                      <a:pt x="60" y="51"/>
                    </a:cubicBezTo>
                    <a:cubicBezTo>
                      <a:pt x="59" y="50"/>
                      <a:pt x="59" y="50"/>
                      <a:pt x="59" y="50"/>
                    </a:cubicBezTo>
                    <a:cubicBezTo>
                      <a:pt x="58" y="49"/>
                      <a:pt x="58" y="49"/>
                      <a:pt x="58" y="49"/>
                    </a:cubicBezTo>
                    <a:cubicBezTo>
                      <a:pt x="57" y="47"/>
                      <a:pt x="57" y="47"/>
                      <a:pt x="57" y="47"/>
                    </a:cubicBezTo>
                    <a:cubicBezTo>
                      <a:pt x="56" y="46"/>
                      <a:pt x="56" y="46"/>
                      <a:pt x="56" y="46"/>
                    </a:cubicBezTo>
                    <a:cubicBezTo>
                      <a:pt x="55" y="45"/>
                      <a:pt x="55" y="45"/>
                      <a:pt x="55" y="45"/>
                    </a:cubicBezTo>
                    <a:cubicBezTo>
                      <a:pt x="54" y="44"/>
                      <a:pt x="54" y="44"/>
                      <a:pt x="54" y="44"/>
                    </a:cubicBezTo>
                    <a:cubicBezTo>
                      <a:pt x="54" y="43"/>
                      <a:pt x="54" y="43"/>
                      <a:pt x="54" y="43"/>
                    </a:cubicBezTo>
                    <a:cubicBezTo>
                      <a:pt x="53" y="41"/>
                      <a:pt x="53" y="41"/>
                      <a:pt x="53" y="41"/>
                    </a:cubicBezTo>
                    <a:cubicBezTo>
                      <a:pt x="52" y="39"/>
                      <a:pt x="52" y="39"/>
                      <a:pt x="52" y="39"/>
                    </a:cubicBezTo>
                    <a:cubicBezTo>
                      <a:pt x="51" y="36"/>
                      <a:pt x="51" y="36"/>
                      <a:pt x="51" y="36"/>
                    </a:cubicBezTo>
                    <a:cubicBezTo>
                      <a:pt x="50" y="33"/>
                      <a:pt x="50" y="33"/>
                      <a:pt x="50" y="33"/>
                    </a:cubicBezTo>
                    <a:cubicBezTo>
                      <a:pt x="49" y="30"/>
                      <a:pt x="49" y="30"/>
                      <a:pt x="49" y="30"/>
                    </a:cubicBezTo>
                    <a:cubicBezTo>
                      <a:pt x="48" y="25"/>
                      <a:pt x="48" y="25"/>
                      <a:pt x="48" y="25"/>
                    </a:cubicBezTo>
                    <a:cubicBezTo>
                      <a:pt x="48" y="4"/>
                      <a:pt x="48" y="4"/>
                      <a:pt x="48" y="4"/>
                    </a:cubicBezTo>
                    <a:cubicBezTo>
                      <a:pt x="48" y="2"/>
                      <a:pt x="48" y="2"/>
                      <a:pt x="48" y="2"/>
                    </a:cubicBezTo>
                    <a:cubicBezTo>
                      <a:pt x="47" y="0"/>
                      <a:pt x="47" y="0"/>
                      <a:pt x="47" y="0"/>
                    </a:cubicBezTo>
                    <a:cubicBezTo>
                      <a:pt x="46" y="0"/>
                      <a:pt x="46" y="0"/>
                      <a:pt x="46" y="0"/>
                    </a:cubicBezTo>
                    <a:cubicBezTo>
                      <a:pt x="42" y="0"/>
                      <a:pt x="42" y="0"/>
                      <a:pt x="42" y="0"/>
                    </a:cubicBezTo>
                    <a:lnTo>
                      <a:pt x="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94" name="Freeform 33"/>
              <p:cNvSpPr/>
              <p:nvPr/>
            </p:nvSpPr>
            <p:spPr bwMode="auto">
              <a:xfrm>
                <a:off x="6091131" y="4460823"/>
                <a:ext cx="75903" cy="90091"/>
              </a:xfrm>
              <a:custGeom>
                <a:avLst/>
                <a:gdLst>
                  <a:gd name="T0" fmla="*/ 0 w 64"/>
                  <a:gd name="T1" fmla="*/ 37933 h 76"/>
                  <a:gd name="T2" fmla="*/ 36766 w 64"/>
                  <a:gd name="T3" fmla="*/ 90091 h 76"/>
                  <a:gd name="T4" fmla="*/ 39137 w 64"/>
                  <a:gd name="T5" fmla="*/ 90091 h 76"/>
                  <a:gd name="T6" fmla="*/ 75903 w 64"/>
                  <a:gd name="T7" fmla="*/ 39118 h 76"/>
                  <a:gd name="T8" fmla="*/ 37952 w 64"/>
                  <a:gd name="T9" fmla="*/ 0 h 76"/>
                  <a:gd name="T10" fmla="*/ 0 w 64"/>
                  <a:gd name="T11" fmla="*/ 37933 h 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 h="76">
                    <a:moveTo>
                      <a:pt x="0" y="32"/>
                    </a:moveTo>
                    <a:cubicBezTo>
                      <a:pt x="0" y="34"/>
                      <a:pt x="29" y="71"/>
                      <a:pt x="31" y="76"/>
                    </a:cubicBezTo>
                    <a:cubicBezTo>
                      <a:pt x="33" y="76"/>
                      <a:pt x="33" y="76"/>
                      <a:pt x="33" y="76"/>
                    </a:cubicBezTo>
                    <a:cubicBezTo>
                      <a:pt x="34" y="71"/>
                      <a:pt x="64" y="35"/>
                      <a:pt x="64" y="33"/>
                    </a:cubicBezTo>
                    <a:cubicBezTo>
                      <a:pt x="64" y="22"/>
                      <a:pt x="46" y="0"/>
                      <a:pt x="32" y="0"/>
                    </a:cubicBezTo>
                    <a:cubicBezTo>
                      <a:pt x="18" y="0"/>
                      <a:pt x="0" y="23"/>
                      <a:pt x="0"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95" name="Freeform 34"/>
              <p:cNvSpPr/>
              <p:nvPr/>
            </p:nvSpPr>
            <p:spPr bwMode="auto">
              <a:xfrm>
                <a:off x="6052115" y="5275185"/>
                <a:ext cx="90800" cy="239768"/>
              </a:xfrm>
              <a:custGeom>
                <a:avLst/>
                <a:gdLst>
                  <a:gd name="T0" fmla="*/ 67216 w 77"/>
                  <a:gd name="T1" fmla="*/ 25985 h 203"/>
                  <a:gd name="T2" fmla="*/ 55423 w 77"/>
                  <a:gd name="T3" fmla="*/ 81497 h 203"/>
                  <a:gd name="T4" fmla="*/ 38914 w 77"/>
                  <a:gd name="T5" fmla="*/ 133467 h 203"/>
                  <a:gd name="T6" fmla="*/ 20047 w 77"/>
                  <a:gd name="T7" fmla="*/ 181893 h 203"/>
                  <a:gd name="T8" fmla="*/ 0 w 77"/>
                  <a:gd name="T9" fmla="*/ 231500 h 203"/>
                  <a:gd name="T10" fmla="*/ 7075 w 77"/>
                  <a:gd name="T11" fmla="*/ 239768 h 203"/>
                  <a:gd name="T12" fmla="*/ 12971 w 77"/>
                  <a:gd name="T13" fmla="*/ 239768 h 203"/>
                  <a:gd name="T14" fmla="*/ 20047 w 77"/>
                  <a:gd name="T15" fmla="*/ 237406 h 203"/>
                  <a:gd name="T16" fmla="*/ 40094 w 77"/>
                  <a:gd name="T17" fmla="*/ 181893 h 203"/>
                  <a:gd name="T18" fmla="*/ 58961 w 77"/>
                  <a:gd name="T19" fmla="*/ 125199 h 203"/>
                  <a:gd name="T20" fmla="*/ 90800 w 77"/>
                  <a:gd name="T21" fmla="*/ 7087 h 203"/>
                  <a:gd name="T22" fmla="*/ 86083 w 77"/>
                  <a:gd name="T23" fmla="*/ 4724 h 203"/>
                  <a:gd name="T24" fmla="*/ 86083 w 77"/>
                  <a:gd name="T25" fmla="*/ 0 h 203"/>
                  <a:gd name="T26" fmla="*/ 80187 w 77"/>
                  <a:gd name="T27" fmla="*/ 0 h 203"/>
                  <a:gd name="T28" fmla="*/ 80187 w 77"/>
                  <a:gd name="T29" fmla="*/ 4724 h 203"/>
                  <a:gd name="T30" fmla="*/ 87262 w 77"/>
                  <a:gd name="T31" fmla="*/ 7087 h 203"/>
                  <a:gd name="T32" fmla="*/ 87262 w 77"/>
                  <a:gd name="T33" fmla="*/ 11811 h 203"/>
                  <a:gd name="T34" fmla="*/ 80187 w 77"/>
                  <a:gd name="T35" fmla="*/ 12992 h 203"/>
                  <a:gd name="T36" fmla="*/ 80187 w 77"/>
                  <a:gd name="T37" fmla="*/ 20079 h 203"/>
                  <a:gd name="T38" fmla="*/ 73112 w 77"/>
                  <a:gd name="T39" fmla="*/ 17717 h 203"/>
                  <a:gd name="T40" fmla="*/ 77829 w 77"/>
                  <a:gd name="T41" fmla="*/ 23622 h 203"/>
                  <a:gd name="T42" fmla="*/ 80187 w 77"/>
                  <a:gd name="T43" fmla="*/ 24804 h 203"/>
                  <a:gd name="T44" fmla="*/ 80187 w 77"/>
                  <a:gd name="T45" fmla="*/ 22441 h 203"/>
                  <a:gd name="T46" fmla="*/ 82545 w 77"/>
                  <a:gd name="T47" fmla="*/ 22441 h 203"/>
                  <a:gd name="T48" fmla="*/ 82545 w 77"/>
                  <a:gd name="T49" fmla="*/ 28347 h 203"/>
                  <a:gd name="T50" fmla="*/ 77829 w 77"/>
                  <a:gd name="T51" fmla="*/ 28347 h 203"/>
                  <a:gd name="T52" fmla="*/ 77829 w 77"/>
                  <a:gd name="T53" fmla="*/ 37796 h 203"/>
                  <a:gd name="T54" fmla="*/ 80187 w 77"/>
                  <a:gd name="T55" fmla="*/ 37796 h 203"/>
                  <a:gd name="T56" fmla="*/ 80187 w 77"/>
                  <a:gd name="T57" fmla="*/ 38977 h 203"/>
                  <a:gd name="T58" fmla="*/ 77829 w 77"/>
                  <a:gd name="T59" fmla="*/ 38977 h 203"/>
                  <a:gd name="T60" fmla="*/ 77829 w 77"/>
                  <a:gd name="T61" fmla="*/ 41339 h 203"/>
                  <a:gd name="T62" fmla="*/ 73112 w 77"/>
                  <a:gd name="T63" fmla="*/ 41339 h 203"/>
                  <a:gd name="T64" fmla="*/ 69574 w 77"/>
                  <a:gd name="T65" fmla="*/ 35434 h 203"/>
                  <a:gd name="T66" fmla="*/ 70753 w 77"/>
                  <a:gd name="T67" fmla="*/ 31890 h 203"/>
                  <a:gd name="T68" fmla="*/ 67216 w 77"/>
                  <a:gd name="T69" fmla="*/ 25985 h 20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7" h="203">
                    <a:moveTo>
                      <a:pt x="57" y="22"/>
                    </a:moveTo>
                    <a:cubicBezTo>
                      <a:pt x="57" y="23"/>
                      <a:pt x="47" y="65"/>
                      <a:pt x="47" y="69"/>
                    </a:cubicBezTo>
                    <a:cubicBezTo>
                      <a:pt x="44" y="83"/>
                      <a:pt x="38" y="99"/>
                      <a:pt x="33" y="113"/>
                    </a:cubicBezTo>
                    <a:cubicBezTo>
                      <a:pt x="28" y="127"/>
                      <a:pt x="21" y="142"/>
                      <a:pt x="17" y="154"/>
                    </a:cubicBezTo>
                    <a:cubicBezTo>
                      <a:pt x="15" y="161"/>
                      <a:pt x="0" y="192"/>
                      <a:pt x="0" y="196"/>
                    </a:cubicBezTo>
                    <a:cubicBezTo>
                      <a:pt x="0" y="199"/>
                      <a:pt x="3" y="203"/>
                      <a:pt x="6" y="203"/>
                    </a:cubicBezTo>
                    <a:cubicBezTo>
                      <a:pt x="11" y="203"/>
                      <a:pt x="11" y="203"/>
                      <a:pt x="11" y="203"/>
                    </a:cubicBezTo>
                    <a:cubicBezTo>
                      <a:pt x="14" y="203"/>
                      <a:pt x="14" y="202"/>
                      <a:pt x="17" y="201"/>
                    </a:cubicBezTo>
                    <a:cubicBezTo>
                      <a:pt x="18" y="195"/>
                      <a:pt x="31" y="163"/>
                      <a:pt x="34" y="154"/>
                    </a:cubicBezTo>
                    <a:cubicBezTo>
                      <a:pt x="39" y="138"/>
                      <a:pt x="44" y="121"/>
                      <a:pt x="50" y="106"/>
                    </a:cubicBezTo>
                    <a:cubicBezTo>
                      <a:pt x="55" y="89"/>
                      <a:pt x="77" y="21"/>
                      <a:pt x="77" y="6"/>
                    </a:cubicBezTo>
                    <a:cubicBezTo>
                      <a:pt x="73" y="4"/>
                      <a:pt x="73" y="4"/>
                      <a:pt x="73" y="4"/>
                    </a:cubicBezTo>
                    <a:cubicBezTo>
                      <a:pt x="73" y="0"/>
                      <a:pt x="73" y="0"/>
                      <a:pt x="73" y="0"/>
                    </a:cubicBezTo>
                    <a:cubicBezTo>
                      <a:pt x="68" y="0"/>
                      <a:pt x="68" y="0"/>
                      <a:pt x="68" y="0"/>
                    </a:cubicBezTo>
                    <a:cubicBezTo>
                      <a:pt x="68" y="4"/>
                      <a:pt x="68" y="4"/>
                      <a:pt x="68" y="4"/>
                    </a:cubicBezTo>
                    <a:cubicBezTo>
                      <a:pt x="74" y="6"/>
                      <a:pt x="74" y="6"/>
                      <a:pt x="74" y="6"/>
                    </a:cubicBezTo>
                    <a:cubicBezTo>
                      <a:pt x="74" y="10"/>
                      <a:pt x="74" y="10"/>
                      <a:pt x="74" y="10"/>
                    </a:cubicBezTo>
                    <a:cubicBezTo>
                      <a:pt x="68" y="11"/>
                      <a:pt x="68" y="11"/>
                      <a:pt x="68" y="11"/>
                    </a:cubicBezTo>
                    <a:cubicBezTo>
                      <a:pt x="68" y="17"/>
                      <a:pt x="68" y="17"/>
                      <a:pt x="68" y="17"/>
                    </a:cubicBezTo>
                    <a:cubicBezTo>
                      <a:pt x="62" y="15"/>
                      <a:pt x="62" y="15"/>
                      <a:pt x="62" y="15"/>
                    </a:cubicBezTo>
                    <a:cubicBezTo>
                      <a:pt x="66" y="20"/>
                      <a:pt x="66" y="20"/>
                      <a:pt x="66" y="20"/>
                    </a:cubicBezTo>
                    <a:cubicBezTo>
                      <a:pt x="68" y="21"/>
                      <a:pt x="68" y="21"/>
                      <a:pt x="68" y="21"/>
                    </a:cubicBezTo>
                    <a:cubicBezTo>
                      <a:pt x="68" y="19"/>
                      <a:pt x="68" y="19"/>
                      <a:pt x="68" y="19"/>
                    </a:cubicBezTo>
                    <a:cubicBezTo>
                      <a:pt x="70" y="19"/>
                      <a:pt x="70" y="19"/>
                      <a:pt x="70" y="19"/>
                    </a:cubicBezTo>
                    <a:cubicBezTo>
                      <a:pt x="70" y="24"/>
                      <a:pt x="70" y="24"/>
                      <a:pt x="70" y="24"/>
                    </a:cubicBezTo>
                    <a:cubicBezTo>
                      <a:pt x="66" y="24"/>
                      <a:pt x="66" y="24"/>
                      <a:pt x="66" y="24"/>
                    </a:cubicBezTo>
                    <a:cubicBezTo>
                      <a:pt x="66" y="32"/>
                      <a:pt x="66" y="32"/>
                      <a:pt x="66" y="32"/>
                    </a:cubicBezTo>
                    <a:cubicBezTo>
                      <a:pt x="68" y="32"/>
                      <a:pt x="68" y="32"/>
                      <a:pt x="68" y="32"/>
                    </a:cubicBezTo>
                    <a:cubicBezTo>
                      <a:pt x="68" y="33"/>
                      <a:pt x="68" y="33"/>
                      <a:pt x="68" y="33"/>
                    </a:cubicBezTo>
                    <a:cubicBezTo>
                      <a:pt x="66" y="33"/>
                      <a:pt x="66" y="33"/>
                      <a:pt x="66" y="33"/>
                    </a:cubicBezTo>
                    <a:cubicBezTo>
                      <a:pt x="66" y="35"/>
                      <a:pt x="66" y="35"/>
                      <a:pt x="66" y="35"/>
                    </a:cubicBezTo>
                    <a:cubicBezTo>
                      <a:pt x="62" y="35"/>
                      <a:pt x="62" y="35"/>
                      <a:pt x="62" y="35"/>
                    </a:cubicBezTo>
                    <a:cubicBezTo>
                      <a:pt x="61" y="32"/>
                      <a:pt x="59" y="33"/>
                      <a:pt x="59" y="30"/>
                    </a:cubicBezTo>
                    <a:cubicBezTo>
                      <a:pt x="59" y="28"/>
                      <a:pt x="60" y="28"/>
                      <a:pt x="60" y="27"/>
                    </a:cubicBezTo>
                    <a:lnTo>
                      <a:pt x="57"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96" name="Freeform 35"/>
              <p:cNvSpPr/>
              <p:nvPr/>
            </p:nvSpPr>
            <p:spPr bwMode="auto">
              <a:xfrm>
                <a:off x="6091131" y="5275185"/>
                <a:ext cx="70937" cy="241897"/>
              </a:xfrm>
              <a:custGeom>
                <a:avLst/>
                <a:gdLst>
                  <a:gd name="T0" fmla="*/ 52020 w 60"/>
                  <a:gd name="T1" fmla="*/ 4720 h 205"/>
                  <a:gd name="T2" fmla="*/ 30739 w 60"/>
                  <a:gd name="T3" fmla="*/ 125078 h 205"/>
                  <a:gd name="T4" fmla="*/ 15370 w 60"/>
                  <a:gd name="T5" fmla="*/ 181718 h 205"/>
                  <a:gd name="T6" fmla="*/ 0 w 60"/>
                  <a:gd name="T7" fmla="*/ 235997 h 205"/>
                  <a:gd name="T8" fmla="*/ 0 w 60"/>
                  <a:gd name="T9" fmla="*/ 240717 h 205"/>
                  <a:gd name="T10" fmla="*/ 5911 w 60"/>
                  <a:gd name="T11" fmla="*/ 241897 h 205"/>
                  <a:gd name="T12" fmla="*/ 16552 w 60"/>
                  <a:gd name="T13" fmla="*/ 240717 h 205"/>
                  <a:gd name="T14" fmla="*/ 46109 w 60"/>
                  <a:gd name="T15" fmla="*/ 129798 h 205"/>
                  <a:gd name="T16" fmla="*/ 60296 w 60"/>
                  <a:gd name="T17" fmla="*/ 71979 h 205"/>
                  <a:gd name="T18" fmla="*/ 70937 w 60"/>
                  <a:gd name="T19" fmla="*/ 12980 h 205"/>
                  <a:gd name="T20" fmla="*/ 67390 w 60"/>
                  <a:gd name="T21" fmla="*/ 12980 h 205"/>
                  <a:gd name="T22" fmla="*/ 66208 w 60"/>
                  <a:gd name="T23" fmla="*/ 7080 h 205"/>
                  <a:gd name="T24" fmla="*/ 63843 w 60"/>
                  <a:gd name="T25" fmla="*/ 7080 h 205"/>
                  <a:gd name="T26" fmla="*/ 63843 w 60"/>
                  <a:gd name="T27" fmla="*/ 12980 h 205"/>
                  <a:gd name="T28" fmla="*/ 66208 w 60"/>
                  <a:gd name="T29" fmla="*/ 12980 h 205"/>
                  <a:gd name="T30" fmla="*/ 66208 w 60"/>
                  <a:gd name="T31" fmla="*/ 17700 h 205"/>
                  <a:gd name="T32" fmla="*/ 63843 w 60"/>
                  <a:gd name="T33" fmla="*/ 17700 h 205"/>
                  <a:gd name="T34" fmla="*/ 63843 w 60"/>
                  <a:gd name="T35" fmla="*/ 22420 h 205"/>
                  <a:gd name="T36" fmla="*/ 61479 w 60"/>
                  <a:gd name="T37" fmla="*/ 22420 h 205"/>
                  <a:gd name="T38" fmla="*/ 61479 w 60"/>
                  <a:gd name="T39" fmla="*/ 20060 h 205"/>
                  <a:gd name="T40" fmla="*/ 54385 w 60"/>
                  <a:gd name="T41" fmla="*/ 20060 h 205"/>
                  <a:gd name="T42" fmla="*/ 54385 w 60"/>
                  <a:gd name="T43" fmla="*/ 0 h 205"/>
                  <a:gd name="T44" fmla="*/ 52020 w 60"/>
                  <a:gd name="T45" fmla="*/ 0 h 205"/>
                  <a:gd name="T46" fmla="*/ 52020 w 60"/>
                  <a:gd name="T47" fmla="*/ 4720 h 20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0" h="205">
                    <a:moveTo>
                      <a:pt x="44" y="4"/>
                    </a:moveTo>
                    <a:cubicBezTo>
                      <a:pt x="50" y="12"/>
                      <a:pt x="29" y="94"/>
                      <a:pt x="26" y="106"/>
                    </a:cubicBezTo>
                    <a:cubicBezTo>
                      <a:pt x="23" y="119"/>
                      <a:pt x="18" y="141"/>
                      <a:pt x="13" y="154"/>
                    </a:cubicBezTo>
                    <a:cubicBezTo>
                      <a:pt x="11" y="158"/>
                      <a:pt x="0" y="197"/>
                      <a:pt x="0" y="200"/>
                    </a:cubicBezTo>
                    <a:cubicBezTo>
                      <a:pt x="0" y="202"/>
                      <a:pt x="0" y="201"/>
                      <a:pt x="0" y="204"/>
                    </a:cubicBezTo>
                    <a:cubicBezTo>
                      <a:pt x="3" y="204"/>
                      <a:pt x="3" y="205"/>
                      <a:pt x="5" y="205"/>
                    </a:cubicBezTo>
                    <a:cubicBezTo>
                      <a:pt x="14" y="204"/>
                      <a:pt x="14" y="204"/>
                      <a:pt x="14" y="204"/>
                    </a:cubicBezTo>
                    <a:cubicBezTo>
                      <a:pt x="21" y="173"/>
                      <a:pt x="32" y="143"/>
                      <a:pt x="39" y="110"/>
                    </a:cubicBezTo>
                    <a:cubicBezTo>
                      <a:pt x="43" y="94"/>
                      <a:pt x="47" y="78"/>
                      <a:pt x="51" y="61"/>
                    </a:cubicBezTo>
                    <a:cubicBezTo>
                      <a:pt x="53" y="49"/>
                      <a:pt x="59" y="24"/>
                      <a:pt x="60" y="11"/>
                    </a:cubicBezTo>
                    <a:cubicBezTo>
                      <a:pt x="57" y="11"/>
                      <a:pt x="57" y="11"/>
                      <a:pt x="57" y="11"/>
                    </a:cubicBezTo>
                    <a:cubicBezTo>
                      <a:pt x="56" y="6"/>
                      <a:pt x="56" y="6"/>
                      <a:pt x="56" y="6"/>
                    </a:cubicBezTo>
                    <a:cubicBezTo>
                      <a:pt x="54" y="6"/>
                      <a:pt x="54" y="6"/>
                      <a:pt x="54" y="6"/>
                    </a:cubicBezTo>
                    <a:cubicBezTo>
                      <a:pt x="54" y="11"/>
                      <a:pt x="54" y="11"/>
                      <a:pt x="54" y="11"/>
                    </a:cubicBezTo>
                    <a:cubicBezTo>
                      <a:pt x="56" y="11"/>
                      <a:pt x="56" y="11"/>
                      <a:pt x="56" y="11"/>
                    </a:cubicBezTo>
                    <a:cubicBezTo>
                      <a:pt x="56" y="15"/>
                      <a:pt x="56" y="15"/>
                      <a:pt x="56" y="15"/>
                    </a:cubicBezTo>
                    <a:cubicBezTo>
                      <a:pt x="54" y="15"/>
                      <a:pt x="54" y="15"/>
                      <a:pt x="54" y="15"/>
                    </a:cubicBezTo>
                    <a:cubicBezTo>
                      <a:pt x="54" y="19"/>
                      <a:pt x="54" y="19"/>
                      <a:pt x="54" y="19"/>
                    </a:cubicBezTo>
                    <a:cubicBezTo>
                      <a:pt x="52" y="19"/>
                      <a:pt x="52" y="19"/>
                      <a:pt x="52" y="19"/>
                    </a:cubicBezTo>
                    <a:cubicBezTo>
                      <a:pt x="52" y="17"/>
                      <a:pt x="52" y="17"/>
                      <a:pt x="52" y="17"/>
                    </a:cubicBezTo>
                    <a:cubicBezTo>
                      <a:pt x="46" y="17"/>
                      <a:pt x="46" y="17"/>
                      <a:pt x="46" y="17"/>
                    </a:cubicBezTo>
                    <a:cubicBezTo>
                      <a:pt x="46" y="0"/>
                      <a:pt x="46" y="0"/>
                      <a:pt x="46" y="0"/>
                    </a:cubicBezTo>
                    <a:cubicBezTo>
                      <a:pt x="44" y="0"/>
                      <a:pt x="44" y="0"/>
                      <a:pt x="44" y="0"/>
                    </a:cubicBezTo>
                    <a:lnTo>
                      <a:pt x="44"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97" name="Freeform 36"/>
              <p:cNvSpPr/>
              <p:nvPr/>
            </p:nvSpPr>
            <p:spPr bwMode="auto">
              <a:xfrm>
                <a:off x="6032253" y="4515445"/>
                <a:ext cx="78031" cy="76613"/>
              </a:xfrm>
              <a:custGeom>
                <a:avLst/>
                <a:gdLst>
                  <a:gd name="T0" fmla="*/ 0 w 66"/>
                  <a:gd name="T1" fmla="*/ 23573 h 65"/>
                  <a:gd name="T2" fmla="*/ 48474 w 66"/>
                  <a:gd name="T3" fmla="*/ 76613 h 65"/>
                  <a:gd name="T4" fmla="*/ 49656 w 66"/>
                  <a:gd name="T5" fmla="*/ 76613 h 65"/>
                  <a:gd name="T6" fmla="*/ 78031 w 66"/>
                  <a:gd name="T7" fmla="*/ 53040 h 65"/>
                  <a:gd name="T8" fmla="*/ 30739 w 66"/>
                  <a:gd name="T9" fmla="*/ 0 h 65"/>
                  <a:gd name="T10" fmla="*/ 22463 w 66"/>
                  <a:gd name="T11" fmla="*/ 0 h 65"/>
                  <a:gd name="T12" fmla="*/ 0 w 66"/>
                  <a:gd name="T13" fmla="*/ 23573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 h="65">
                    <a:moveTo>
                      <a:pt x="0" y="20"/>
                    </a:moveTo>
                    <a:cubicBezTo>
                      <a:pt x="0" y="30"/>
                      <a:pt x="29" y="65"/>
                      <a:pt x="41" y="65"/>
                    </a:cubicBezTo>
                    <a:cubicBezTo>
                      <a:pt x="42" y="65"/>
                      <a:pt x="42" y="65"/>
                      <a:pt x="42" y="65"/>
                    </a:cubicBezTo>
                    <a:cubicBezTo>
                      <a:pt x="51" y="65"/>
                      <a:pt x="66" y="52"/>
                      <a:pt x="66" y="45"/>
                    </a:cubicBezTo>
                    <a:cubicBezTo>
                      <a:pt x="66" y="32"/>
                      <a:pt x="34" y="0"/>
                      <a:pt x="26" y="0"/>
                    </a:cubicBezTo>
                    <a:cubicBezTo>
                      <a:pt x="19" y="0"/>
                      <a:pt x="19" y="0"/>
                      <a:pt x="19" y="0"/>
                    </a:cubicBezTo>
                    <a:cubicBezTo>
                      <a:pt x="10" y="0"/>
                      <a:pt x="0" y="12"/>
                      <a:pt x="0"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98" name="Freeform 37"/>
              <p:cNvSpPr/>
              <p:nvPr/>
            </p:nvSpPr>
            <p:spPr bwMode="auto">
              <a:xfrm>
                <a:off x="5988981" y="5292919"/>
                <a:ext cx="98603" cy="202881"/>
              </a:xfrm>
              <a:custGeom>
                <a:avLst/>
                <a:gdLst>
                  <a:gd name="T0" fmla="*/ 71605 w 84"/>
                  <a:gd name="T1" fmla="*/ 31848 h 172"/>
                  <a:gd name="T2" fmla="*/ 37563 w 84"/>
                  <a:gd name="T3" fmla="*/ 115595 h 172"/>
                  <a:gd name="T4" fmla="*/ 0 w 84"/>
                  <a:gd name="T5" fmla="*/ 195804 h 172"/>
                  <a:gd name="T6" fmla="*/ 7043 w 84"/>
                  <a:gd name="T7" fmla="*/ 202881 h 172"/>
                  <a:gd name="T8" fmla="*/ 8217 w 84"/>
                  <a:gd name="T9" fmla="*/ 202881 h 172"/>
                  <a:gd name="T10" fmla="*/ 23477 w 84"/>
                  <a:gd name="T11" fmla="*/ 184008 h 172"/>
                  <a:gd name="T12" fmla="*/ 35215 w 84"/>
                  <a:gd name="T13" fmla="*/ 161597 h 172"/>
                  <a:gd name="T14" fmla="*/ 57518 w 84"/>
                  <a:gd name="T15" fmla="*/ 116775 h 172"/>
                  <a:gd name="T16" fmla="*/ 78648 w 84"/>
                  <a:gd name="T17" fmla="*/ 69593 h 172"/>
                  <a:gd name="T18" fmla="*/ 98603 w 84"/>
                  <a:gd name="T19" fmla="*/ 21232 h 172"/>
                  <a:gd name="T20" fmla="*/ 96255 w 84"/>
                  <a:gd name="T21" fmla="*/ 21232 h 172"/>
                  <a:gd name="T22" fmla="*/ 96255 w 84"/>
                  <a:gd name="T23" fmla="*/ 15334 h 172"/>
                  <a:gd name="T24" fmla="*/ 93908 w 84"/>
                  <a:gd name="T25" fmla="*/ 15334 h 172"/>
                  <a:gd name="T26" fmla="*/ 93908 w 84"/>
                  <a:gd name="T27" fmla="*/ 2359 h 172"/>
                  <a:gd name="T28" fmla="*/ 91560 w 84"/>
                  <a:gd name="T29" fmla="*/ 2359 h 172"/>
                  <a:gd name="T30" fmla="*/ 91560 w 84"/>
                  <a:gd name="T31" fmla="*/ 4718 h 172"/>
                  <a:gd name="T32" fmla="*/ 89212 w 84"/>
                  <a:gd name="T33" fmla="*/ 4718 h 172"/>
                  <a:gd name="T34" fmla="*/ 89212 w 84"/>
                  <a:gd name="T35" fmla="*/ 0 h 172"/>
                  <a:gd name="T36" fmla="*/ 86865 w 84"/>
                  <a:gd name="T37" fmla="*/ 0 h 172"/>
                  <a:gd name="T38" fmla="*/ 86865 w 84"/>
                  <a:gd name="T39" fmla="*/ 7077 h 172"/>
                  <a:gd name="T40" fmla="*/ 89212 w 84"/>
                  <a:gd name="T41" fmla="*/ 7077 h 172"/>
                  <a:gd name="T42" fmla="*/ 89212 w 84"/>
                  <a:gd name="T43" fmla="*/ 17693 h 172"/>
                  <a:gd name="T44" fmla="*/ 76300 w 84"/>
                  <a:gd name="T45" fmla="*/ 27129 h 172"/>
                  <a:gd name="T46" fmla="*/ 76300 w 84"/>
                  <a:gd name="T47" fmla="*/ 28309 h 172"/>
                  <a:gd name="T48" fmla="*/ 77474 w 84"/>
                  <a:gd name="T49" fmla="*/ 28309 h 172"/>
                  <a:gd name="T50" fmla="*/ 75126 w 84"/>
                  <a:gd name="T51" fmla="*/ 34207 h 172"/>
                  <a:gd name="T52" fmla="*/ 73952 w 84"/>
                  <a:gd name="T53" fmla="*/ 34207 h 172"/>
                  <a:gd name="T54" fmla="*/ 73952 w 84"/>
                  <a:gd name="T55" fmla="*/ 30668 h 172"/>
                  <a:gd name="T56" fmla="*/ 71605 w 84"/>
                  <a:gd name="T57" fmla="*/ 31848 h 1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4" h="172">
                    <a:moveTo>
                      <a:pt x="61" y="27"/>
                    </a:moveTo>
                    <a:cubicBezTo>
                      <a:pt x="63" y="31"/>
                      <a:pt x="36" y="90"/>
                      <a:pt x="32" y="98"/>
                    </a:cubicBezTo>
                    <a:cubicBezTo>
                      <a:pt x="29" y="105"/>
                      <a:pt x="0" y="163"/>
                      <a:pt x="0" y="166"/>
                    </a:cubicBezTo>
                    <a:cubicBezTo>
                      <a:pt x="0" y="169"/>
                      <a:pt x="4" y="172"/>
                      <a:pt x="6" y="172"/>
                    </a:cubicBezTo>
                    <a:cubicBezTo>
                      <a:pt x="7" y="172"/>
                      <a:pt x="7" y="172"/>
                      <a:pt x="7" y="172"/>
                    </a:cubicBezTo>
                    <a:cubicBezTo>
                      <a:pt x="14" y="172"/>
                      <a:pt x="17" y="161"/>
                      <a:pt x="20" y="156"/>
                    </a:cubicBezTo>
                    <a:cubicBezTo>
                      <a:pt x="24" y="150"/>
                      <a:pt x="26" y="144"/>
                      <a:pt x="30" y="137"/>
                    </a:cubicBezTo>
                    <a:cubicBezTo>
                      <a:pt x="37" y="125"/>
                      <a:pt x="43" y="112"/>
                      <a:pt x="49" y="99"/>
                    </a:cubicBezTo>
                    <a:cubicBezTo>
                      <a:pt x="55" y="86"/>
                      <a:pt x="62" y="72"/>
                      <a:pt x="67" y="59"/>
                    </a:cubicBezTo>
                    <a:cubicBezTo>
                      <a:pt x="71" y="46"/>
                      <a:pt x="80" y="33"/>
                      <a:pt x="84" y="18"/>
                    </a:cubicBezTo>
                    <a:cubicBezTo>
                      <a:pt x="82" y="18"/>
                      <a:pt x="82" y="18"/>
                      <a:pt x="82" y="18"/>
                    </a:cubicBezTo>
                    <a:cubicBezTo>
                      <a:pt x="82" y="13"/>
                      <a:pt x="82" y="13"/>
                      <a:pt x="82" y="13"/>
                    </a:cubicBezTo>
                    <a:cubicBezTo>
                      <a:pt x="80" y="13"/>
                      <a:pt x="80" y="13"/>
                      <a:pt x="80" y="13"/>
                    </a:cubicBezTo>
                    <a:cubicBezTo>
                      <a:pt x="80" y="2"/>
                      <a:pt x="80" y="2"/>
                      <a:pt x="80" y="2"/>
                    </a:cubicBezTo>
                    <a:cubicBezTo>
                      <a:pt x="78" y="2"/>
                      <a:pt x="78" y="2"/>
                      <a:pt x="78" y="2"/>
                    </a:cubicBezTo>
                    <a:cubicBezTo>
                      <a:pt x="78" y="4"/>
                      <a:pt x="78" y="4"/>
                      <a:pt x="78" y="4"/>
                    </a:cubicBezTo>
                    <a:cubicBezTo>
                      <a:pt x="76" y="4"/>
                      <a:pt x="76" y="4"/>
                      <a:pt x="76" y="4"/>
                    </a:cubicBezTo>
                    <a:cubicBezTo>
                      <a:pt x="76" y="0"/>
                      <a:pt x="76" y="0"/>
                      <a:pt x="76" y="0"/>
                    </a:cubicBezTo>
                    <a:cubicBezTo>
                      <a:pt x="74" y="0"/>
                      <a:pt x="74" y="0"/>
                      <a:pt x="74" y="0"/>
                    </a:cubicBezTo>
                    <a:cubicBezTo>
                      <a:pt x="74" y="6"/>
                      <a:pt x="74" y="6"/>
                      <a:pt x="74" y="6"/>
                    </a:cubicBezTo>
                    <a:cubicBezTo>
                      <a:pt x="76" y="6"/>
                      <a:pt x="76" y="6"/>
                      <a:pt x="76" y="6"/>
                    </a:cubicBezTo>
                    <a:cubicBezTo>
                      <a:pt x="76" y="15"/>
                      <a:pt x="76" y="15"/>
                      <a:pt x="76" y="15"/>
                    </a:cubicBezTo>
                    <a:cubicBezTo>
                      <a:pt x="65" y="23"/>
                      <a:pt x="65" y="23"/>
                      <a:pt x="65" y="23"/>
                    </a:cubicBezTo>
                    <a:cubicBezTo>
                      <a:pt x="65" y="24"/>
                      <a:pt x="65" y="24"/>
                      <a:pt x="65" y="24"/>
                    </a:cubicBezTo>
                    <a:cubicBezTo>
                      <a:pt x="66" y="24"/>
                      <a:pt x="66" y="24"/>
                      <a:pt x="66" y="24"/>
                    </a:cubicBezTo>
                    <a:cubicBezTo>
                      <a:pt x="64" y="29"/>
                      <a:pt x="64" y="29"/>
                      <a:pt x="64" y="29"/>
                    </a:cubicBezTo>
                    <a:cubicBezTo>
                      <a:pt x="63" y="29"/>
                      <a:pt x="63" y="29"/>
                      <a:pt x="63" y="29"/>
                    </a:cubicBezTo>
                    <a:cubicBezTo>
                      <a:pt x="63" y="26"/>
                      <a:pt x="63" y="26"/>
                      <a:pt x="63" y="26"/>
                    </a:cubicBezTo>
                    <a:lnTo>
                      <a:pt x="61"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99" name="Freeform 38"/>
              <p:cNvSpPr/>
              <p:nvPr/>
            </p:nvSpPr>
            <p:spPr bwMode="auto">
              <a:xfrm>
                <a:off x="5850653" y="5248938"/>
                <a:ext cx="158191" cy="163156"/>
              </a:xfrm>
              <a:custGeom>
                <a:avLst/>
                <a:gdLst>
                  <a:gd name="T0" fmla="*/ 155830 w 134"/>
                  <a:gd name="T1" fmla="*/ 20099 h 138"/>
                  <a:gd name="T2" fmla="*/ 155830 w 134"/>
                  <a:gd name="T3" fmla="*/ 13005 h 138"/>
                  <a:gd name="T4" fmla="*/ 158191 w 134"/>
                  <a:gd name="T5" fmla="*/ 13005 h 138"/>
                  <a:gd name="T6" fmla="*/ 158191 w 134"/>
                  <a:gd name="T7" fmla="*/ 9458 h 138"/>
                  <a:gd name="T8" fmla="*/ 148747 w 134"/>
                  <a:gd name="T9" fmla="*/ 2365 h 138"/>
                  <a:gd name="T10" fmla="*/ 148747 w 134"/>
                  <a:gd name="T11" fmla="*/ 0 h 138"/>
                  <a:gd name="T12" fmla="*/ 116872 w 134"/>
                  <a:gd name="T13" fmla="*/ 41380 h 138"/>
                  <a:gd name="T14" fmla="*/ 80276 w 134"/>
                  <a:gd name="T15" fmla="*/ 80396 h 138"/>
                  <a:gd name="T16" fmla="*/ 41319 w 134"/>
                  <a:gd name="T17" fmla="*/ 115864 h 138"/>
                  <a:gd name="T18" fmla="*/ 0 w 134"/>
                  <a:gd name="T19" fmla="*/ 150151 h 138"/>
                  <a:gd name="T20" fmla="*/ 0 w 134"/>
                  <a:gd name="T21" fmla="*/ 154880 h 138"/>
                  <a:gd name="T22" fmla="*/ 9444 w 134"/>
                  <a:gd name="T23" fmla="*/ 163156 h 138"/>
                  <a:gd name="T24" fmla="*/ 86179 w 134"/>
                  <a:gd name="T25" fmla="*/ 95765 h 138"/>
                  <a:gd name="T26" fmla="*/ 121595 w 134"/>
                  <a:gd name="T27" fmla="*/ 59114 h 138"/>
                  <a:gd name="T28" fmla="*/ 155830 w 134"/>
                  <a:gd name="T29" fmla="*/ 20099 h 1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34" h="138">
                    <a:moveTo>
                      <a:pt x="132" y="17"/>
                    </a:moveTo>
                    <a:cubicBezTo>
                      <a:pt x="132" y="11"/>
                      <a:pt x="132" y="11"/>
                      <a:pt x="132" y="11"/>
                    </a:cubicBezTo>
                    <a:cubicBezTo>
                      <a:pt x="134" y="11"/>
                      <a:pt x="134" y="11"/>
                      <a:pt x="134" y="11"/>
                    </a:cubicBezTo>
                    <a:cubicBezTo>
                      <a:pt x="134" y="8"/>
                      <a:pt x="134" y="8"/>
                      <a:pt x="134" y="8"/>
                    </a:cubicBezTo>
                    <a:cubicBezTo>
                      <a:pt x="127" y="8"/>
                      <a:pt x="130" y="4"/>
                      <a:pt x="126" y="2"/>
                    </a:cubicBezTo>
                    <a:cubicBezTo>
                      <a:pt x="126" y="0"/>
                      <a:pt x="126" y="0"/>
                      <a:pt x="126" y="0"/>
                    </a:cubicBezTo>
                    <a:cubicBezTo>
                      <a:pt x="117" y="9"/>
                      <a:pt x="108" y="24"/>
                      <a:pt x="99" y="35"/>
                    </a:cubicBezTo>
                    <a:cubicBezTo>
                      <a:pt x="89" y="46"/>
                      <a:pt x="78" y="57"/>
                      <a:pt x="68" y="68"/>
                    </a:cubicBezTo>
                    <a:cubicBezTo>
                      <a:pt x="58" y="79"/>
                      <a:pt x="46" y="88"/>
                      <a:pt x="35" y="98"/>
                    </a:cubicBezTo>
                    <a:cubicBezTo>
                      <a:pt x="31" y="102"/>
                      <a:pt x="0" y="125"/>
                      <a:pt x="0" y="127"/>
                    </a:cubicBezTo>
                    <a:cubicBezTo>
                      <a:pt x="0" y="131"/>
                      <a:pt x="0" y="131"/>
                      <a:pt x="0" y="131"/>
                    </a:cubicBezTo>
                    <a:cubicBezTo>
                      <a:pt x="0" y="134"/>
                      <a:pt x="5" y="137"/>
                      <a:pt x="8" y="138"/>
                    </a:cubicBezTo>
                    <a:cubicBezTo>
                      <a:pt x="35" y="121"/>
                      <a:pt x="51" y="102"/>
                      <a:pt x="73" y="81"/>
                    </a:cubicBezTo>
                    <a:cubicBezTo>
                      <a:pt x="84" y="71"/>
                      <a:pt x="93" y="60"/>
                      <a:pt x="103" y="50"/>
                    </a:cubicBezTo>
                    <a:cubicBezTo>
                      <a:pt x="110" y="42"/>
                      <a:pt x="126" y="25"/>
                      <a:pt x="132"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100" name="Freeform 39"/>
              <p:cNvSpPr/>
              <p:nvPr/>
            </p:nvSpPr>
            <p:spPr bwMode="auto">
              <a:xfrm>
                <a:off x="6099644" y="4767982"/>
                <a:ext cx="95766" cy="65972"/>
              </a:xfrm>
              <a:custGeom>
                <a:avLst/>
                <a:gdLst>
                  <a:gd name="T0" fmla="*/ 0 w 81"/>
                  <a:gd name="T1" fmla="*/ 41233 h 56"/>
                  <a:gd name="T2" fmla="*/ 36651 w 81"/>
                  <a:gd name="T3" fmla="*/ 65972 h 56"/>
                  <a:gd name="T4" fmla="*/ 95766 w 81"/>
                  <a:gd name="T5" fmla="*/ 24740 h 56"/>
                  <a:gd name="T6" fmla="*/ 79214 w 81"/>
                  <a:gd name="T7" fmla="*/ 10603 h 56"/>
                  <a:gd name="T8" fmla="*/ 57933 w 81"/>
                  <a:gd name="T9" fmla="*/ 0 h 56"/>
                  <a:gd name="T10" fmla="*/ 0 w 81"/>
                  <a:gd name="T11" fmla="*/ 41233 h 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56">
                    <a:moveTo>
                      <a:pt x="0" y="35"/>
                    </a:moveTo>
                    <a:cubicBezTo>
                      <a:pt x="2" y="43"/>
                      <a:pt x="18" y="56"/>
                      <a:pt x="31" y="56"/>
                    </a:cubicBezTo>
                    <a:cubicBezTo>
                      <a:pt x="48" y="56"/>
                      <a:pt x="81" y="33"/>
                      <a:pt x="81" y="21"/>
                    </a:cubicBezTo>
                    <a:cubicBezTo>
                      <a:pt x="81" y="14"/>
                      <a:pt x="72" y="11"/>
                      <a:pt x="67" y="9"/>
                    </a:cubicBezTo>
                    <a:cubicBezTo>
                      <a:pt x="65" y="8"/>
                      <a:pt x="51" y="0"/>
                      <a:pt x="49" y="0"/>
                    </a:cubicBezTo>
                    <a:cubicBezTo>
                      <a:pt x="49" y="0"/>
                      <a:pt x="16" y="33"/>
                      <a:pt x="0"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101" name="Freeform 40"/>
              <p:cNvSpPr/>
              <p:nvPr/>
            </p:nvSpPr>
            <p:spPr bwMode="auto">
              <a:xfrm>
                <a:off x="6220946" y="4640295"/>
                <a:ext cx="72356" cy="75903"/>
              </a:xfrm>
              <a:custGeom>
                <a:avLst/>
                <a:gdLst>
                  <a:gd name="T0" fmla="*/ 0 w 61"/>
                  <a:gd name="T1" fmla="*/ 54555 h 64"/>
                  <a:gd name="T2" fmla="*/ 0 w 61"/>
                  <a:gd name="T3" fmla="*/ 59299 h 64"/>
                  <a:gd name="T4" fmla="*/ 33213 w 61"/>
                  <a:gd name="T5" fmla="*/ 75903 h 64"/>
                  <a:gd name="T6" fmla="*/ 41516 w 61"/>
                  <a:gd name="T7" fmla="*/ 75903 h 64"/>
                  <a:gd name="T8" fmla="*/ 72356 w 61"/>
                  <a:gd name="T9" fmla="*/ 23720 h 64"/>
                  <a:gd name="T10" fmla="*/ 36771 w 61"/>
                  <a:gd name="T11" fmla="*/ 0 h 64"/>
                  <a:gd name="T12" fmla="*/ 0 w 61"/>
                  <a:gd name="T13" fmla="*/ 54555 h 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 h="64">
                    <a:moveTo>
                      <a:pt x="0" y="46"/>
                    </a:moveTo>
                    <a:cubicBezTo>
                      <a:pt x="0" y="50"/>
                      <a:pt x="0" y="50"/>
                      <a:pt x="0" y="50"/>
                    </a:cubicBezTo>
                    <a:cubicBezTo>
                      <a:pt x="0" y="54"/>
                      <a:pt x="23" y="64"/>
                      <a:pt x="28" y="64"/>
                    </a:cubicBezTo>
                    <a:cubicBezTo>
                      <a:pt x="35" y="64"/>
                      <a:pt x="35" y="64"/>
                      <a:pt x="35" y="64"/>
                    </a:cubicBezTo>
                    <a:cubicBezTo>
                      <a:pt x="43" y="64"/>
                      <a:pt x="61" y="33"/>
                      <a:pt x="61" y="20"/>
                    </a:cubicBezTo>
                    <a:cubicBezTo>
                      <a:pt x="61" y="9"/>
                      <a:pt x="43" y="0"/>
                      <a:pt x="31" y="0"/>
                    </a:cubicBezTo>
                    <a:cubicBezTo>
                      <a:pt x="28" y="11"/>
                      <a:pt x="0" y="42"/>
                      <a:pt x="0"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102" name="Freeform 41"/>
              <p:cNvSpPr/>
              <p:nvPr/>
            </p:nvSpPr>
            <p:spPr bwMode="auto">
              <a:xfrm>
                <a:off x="6096096" y="4576451"/>
                <a:ext cx="68100" cy="78031"/>
              </a:xfrm>
              <a:custGeom>
                <a:avLst/>
                <a:gdLst>
                  <a:gd name="T0" fmla="*/ 0 w 58"/>
                  <a:gd name="T1" fmla="*/ 39016 h 66"/>
                  <a:gd name="T2" fmla="*/ 14090 w 58"/>
                  <a:gd name="T3" fmla="*/ 62661 h 66"/>
                  <a:gd name="T4" fmla="*/ 37572 w 58"/>
                  <a:gd name="T5" fmla="*/ 78031 h 66"/>
                  <a:gd name="T6" fmla="*/ 68100 w 58"/>
                  <a:gd name="T7" fmla="*/ 40198 h 66"/>
                  <a:gd name="T8" fmla="*/ 68100 w 58"/>
                  <a:gd name="T9" fmla="*/ 34286 h 66"/>
                  <a:gd name="T10" fmla="*/ 31702 w 58"/>
                  <a:gd name="T11" fmla="*/ 0 h 66"/>
                  <a:gd name="T12" fmla="*/ 0 w 58"/>
                  <a:gd name="T13" fmla="*/ 39016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8" h="66">
                    <a:moveTo>
                      <a:pt x="0" y="33"/>
                    </a:moveTo>
                    <a:cubicBezTo>
                      <a:pt x="0" y="41"/>
                      <a:pt x="6" y="49"/>
                      <a:pt x="12" y="53"/>
                    </a:cubicBezTo>
                    <a:cubicBezTo>
                      <a:pt x="15" y="55"/>
                      <a:pt x="28" y="66"/>
                      <a:pt x="32" y="66"/>
                    </a:cubicBezTo>
                    <a:cubicBezTo>
                      <a:pt x="34" y="66"/>
                      <a:pt x="58" y="41"/>
                      <a:pt x="58" y="34"/>
                    </a:cubicBezTo>
                    <a:cubicBezTo>
                      <a:pt x="58" y="29"/>
                      <a:pt x="58" y="29"/>
                      <a:pt x="58" y="29"/>
                    </a:cubicBezTo>
                    <a:cubicBezTo>
                      <a:pt x="58" y="17"/>
                      <a:pt x="36" y="5"/>
                      <a:pt x="27" y="0"/>
                    </a:cubicBezTo>
                    <a:cubicBezTo>
                      <a:pt x="18" y="5"/>
                      <a:pt x="0" y="19"/>
                      <a:pt x="0"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103" name="Freeform 42"/>
              <p:cNvSpPr>
                <a:spLocks noEditPoints="1"/>
              </p:cNvSpPr>
              <p:nvPr/>
            </p:nvSpPr>
            <p:spPr bwMode="auto">
              <a:xfrm>
                <a:off x="6087584" y="4885738"/>
                <a:ext cx="101441" cy="93637"/>
              </a:xfrm>
              <a:custGeom>
                <a:avLst/>
                <a:gdLst>
                  <a:gd name="T0" fmla="*/ 77850 w 86"/>
                  <a:gd name="T1" fmla="*/ 72302 h 79"/>
                  <a:gd name="T2" fmla="*/ 53080 w 86"/>
                  <a:gd name="T3" fmla="*/ 84155 h 79"/>
                  <a:gd name="T4" fmla="*/ 23591 w 86"/>
                  <a:gd name="T5" fmla="*/ 72302 h 79"/>
                  <a:gd name="T6" fmla="*/ 77850 w 86"/>
                  <a:gd name="T7" fmla="*/ 72302 h 79"/>
                  <a:gd name="T8" fmla="*/ 37745 w 86"/>
                  <a:gd name="T9" fmla="*/ 66376 h 79"/>
                  <a:gd name="T10" fmla="*/ 37745 w 86"/>
                  <a:gd name="T11" fmla="*/ 64005 h 79"/>
                  <a:gd name="T12" fmla="*/ 60157 w 86"/>
                  <a:gd name="T13" fmla="*/ 64005 h 79"/>
                  <a:gd name="T14" fmla="*/ 60157 w 86"/>
                  <a:gd name="T15" fmla="*/ 69931 h 79"/>
                  <a:gd name="T16" fmla="*/ 37745 w 86"/>
                  <a:gd name="T17" fmla="*/ 69931 h 79"/>
                  <a:gd name="T18" fmla="*/ 37745 w 86"/>
                  <a:gd name="T19" fmla="*/ 67561 h 79"/>
                  <a:gd name="T20" fmla="*/ 40105 w 86"/>
                  <a:gd name="T21" fmla="*/ 67561 h 79"/>
                  <a:gd name="T22" fmla="*/ 40105 w 86"/>
                  <a:gd name="T23" fmla="*/ 66376 h 79"/>
                  <a:gd name="T24" fmla="*/ 37745 w 86"/>
                  <a:gd name="T25" fmla="*/ 66376 h 79"/>
                  <a:gd name="T26" fmla="*/ 89646 w 86"/>
                  <a:gd name="T27" fmla="*/ 14223 h 79"/>
                  <a:gd name="T28" fmla="*/ 87286 w 86"/>
                  <a:gd name="T29" fmla="*/ 17779 h 79"/>
                  <a:gd name="T30" fmla="*/ 86107 w 86"/>
                  <a:gd name="T31" fmla="*/ 15409 h 79"/>
                  <a:gd name="T32" fmla="*/ 82568 w 86"/>
                  <a:gd name="T33" fmla="*/ 15409 h 79"/>
                  <a:gd name="T34" fmla="*/ 82568 w 86"/>
                  <a:gd name="T35" fmla="*/ 17779 h 79"/>
                  <a:gd name="T36" fmla="*/ 79030 w 86"/>
                  <a:gd name="T37" fmla="*/ 17779 h 79"/>
                  <a:gd name="T38" fmla="*/ 90825 w 86"/>
                  <a:gd name="T39" fmla="*/ 45041 h 79"/>
                  <a:gd name="T40" fmla="*/ 77850 w 86"/>
                  <a:gd name="T41" fmla="*/ 72302 h 79"/>
                  <a:gd name="T42" fmla="*/ 77850 w 86"/>
                  <a:gd name="T43" fmla="*/ 17779 h 79"/>
                  <a:gd name="T44" fmla="*/ 76671 w 86"/>
                  <a:gd name="T45" fmla="*/ 17779 h 79"/>
                  <a:gd name="T46" fmla="*/ 76671 w 86"/>
                  <a:gd name="T47" fmla="*/ 59264 h 79"/>
                  <a:gd name="T48" fmla="*/ 70773 w 86"/>
                  <a:gd name="T49" fmla="*/ 62820 h 79"/>
                  <a:gd name="T50" fmla="*/ 68414 w 86"/>
                  <a:gd name="T51" fmla="*/ 62820 h 79"/>
                  <a:gd name="T52" fmla="*/ 31848 w 86"/>
                  <a:gd name="T53" fmla="*/ 62820 h 79"/>
                  <a:gd name="T54" fmla="*/ 33027 w 86"/>
                  <a:gd name="T55" fmla="*/ 28447 h 79"/>
                  <a:gd name="T56" fmla="*/ 67234 w 86"/>
                  <a:gd name="T57" fmla="*/ 28447 h 79"/>
                  <a:gd name="T58" fmla="*/ 67234 w 86"/>
                  <a:gd name="T59" fmla="*/ 27261 h 79"/>
                  <a:gd name="T60" fmla="*/ 37745 w 86"/>
                  <a:gd name="T61" fmla="*/ 27261 h 79"/>
                  <a:gd name="T62" fmla="*/ 37745 w 86"/>
                  <a:gd name="T63" fmla="*/ 20150 h 79"/>
                  <a:gd name="T64" fmla="*/ 22411 w 86"/>
                  <a:gd name="T65" fmla="*/ 20150 h 79"/>
                  <a:gd name="T66" fmla="*/ 22411 w 86"/>
                  <a:gd name="T67" fmla="*/ 72302 h 79"/>
                  <a:gd name="T68" fmla="*/ 9436 w 86"/>
                  <a:gd name="T69" fmla="*/ 45041 h 79"/>
                  <a:gd name="T70" fmla="*/ 22411 w 86"/>
                  <a:gd name="T71" fmla="*/ 18964 h 79"/>
                  <a:gd name="T72" fmla="*/ 40105 w 86"/>
                  <a:gd name="T73" fmla="*/ 17779 h 79"/>
                  <a:gd name="T74" fmla="*/ 23591 w 86"/>
                  <a:gd name="T75" fmla="*/ 17779 h 79"/>
                  <a:gd name="T76" fmla="*/ 37745 w 86"/>
                  <a:gd name="T77" fmla="*/ 9482 h 79"/>
                  <a:gd name="T78" fmla="*/ 38925 w 86"/>
                  <a:gd name="T79" fmla="*/ 7112 h 79"/>
                  <a:gd name="T80" fmla="*/ 33027 w 86"/>
                  <a:gd name="T81" fmla="*/ 7112 h 79"/>
                  <a:gd name="T82" fmla="*/ 31848 w 86"/>
                  <a:gd name="T83" fmla="*/ 0 h 79"/>
                  <a:gd name="T84" fmla="*/ 0 w 86"/>
                  <a:gd name="T85" fmla="*/ 39114 h 79"/>
                  <a:gd name="T86" fmla="*/ 0 w 86"/>
                  <a:gd name="T87" fmla="*/ 52152 h 79"/>
                  <a:gd name="T88" fmla="*/ 16514 w 86"/>
                  <a:gd name="T89" fmla="*/ 81784 h 79"/>
                  <a:gd name="T90" fmla="*/ 49541 w 86"/>
                  <a:gd name="T91" fmla="*/ 93637 h 79"/>
                  <a:gd name="T92" fmla="*/ 56618 w 86"/>
                  <a:gd name="T93" fmla="*/ 93637 h 79"/>
                  <a:gd name="T94" fmla="*/ 101441 w 86"/>
                  <a:gd name="T95" fmla="*/ 49782 h 79"/>
                  <a:gd name="T96" fmla="*/ 101441 w 86"/>
                  <a:gd name="T97" fmla="*/ 39114 h 79"/>
                  <a:gd name="T98" fmla="*/ 89646 w 86"/>
                  <a:gd name="T99" fmla="*/ 14223 h 7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86" h="79">
                    <a:moveTo>
                      <a:pt x="66" y="61"/>
                    </a:moveTo>
                    <a:cubicBezTo>
                      <a:pt x="63" y="66"/>
                      <a:pt x="53" y="71"/>
                      <a:pt x="45" y="71"/>
                    </a:cubicBezTo>
                    <a:cubicBezTo>
                      <a:pt x="35" y="71"/>
                      <a:pt x="21" y="67"/>
                      <a:pt x="20" y="61"/>
                    </a:cubicBezTo>
                    <a:cubicBezTo>
                      <a:pt x="66" y="61"/>
                      <a:pt x="66" y="61"/>
                      <a:pt x="66" y="61"/>
                    </a:cubicBezTo>
                    <a:close/>
                    <a:moveTo>
                      <a:pt x="32" y="56"/>
                    </a:moveTo>
                    <a:cubicBezTo>
                      <a:pt x="32" y="54"/>
                      <a:pt x="32" y="54"/>
                      <a:pt x="32" y="54"/>
                    </a:cubicBezTo>
                    <a:cubicBezTo>
                      <a:pt x="51" y="54"/>
                      <a:pt x="51" y="54"/>
                      <a:pt x="51" y="54"/>
                    </a:cubicBezTo>
                    <a:cubicBezTo>
                      <a:pt x="51" y="59"/>
                      <a:pt x="51" y="59"/>
                      <a:pt x="51" y="59"/>
                    </a:cubicBezTo>
                    <a:cubicBezTo>
                      <a:pt x="32" y="59"/>
                      <a:pt x="32" y="59"/>
                      <a:pt x="32" y="59"/>
                    </a:cubicBezTo>
                    <a:cubicBezTo>
                      <a:pt x="32" y="57"/>
                      <a:pt x="32" y="57"/>
                      <a:pt x="32" y="57"/>
                    </a:cubicBezTo>
                    <a:cubicBezTo>
                      <a:pt x="34" y="57"/>
                      <a:pt x="34" y="57"/>
                      <a:pt x="34" y="57"/>
                    </a:cubicBezTo>
                    <a:cubicBezTo>
                      <a:pt x="34" y="56"/>
                      <a:pt x="34" y="56"/>
                      <a:pt x="34" y="56"/>
                    </a:cubicBezTo>
                    <a:cubicBezTo>
                      <a:pt x="32" y="56"/>
                      <a:pt x="32" y="56"/>
                      <a:pt x="32" y="56"/>
                    </a:cubicBezTo>
                    <a:close/>
                    <a:moveTo>
                      <a:pt x="76" y="12"/>
                    </a:moveTo>
                    <a:cubicBezTo>
                      <a:pt x="74" y="15"/>
                      <a:pt x="74" y="15"/>
                      <a:pt x="74" y="15"/>
                    </a:cubicBezTo>
                    <a:cubicBezTo>
                      <a:pt x="73" y="13"/>
                      <a:pt x="73" y="13"/>
                      <a:pt x="73" y="13"/>
                    </a:cubicBezTo>
                    <a:cubicBezTo>
                      <a:pt x="70" y="13"/>
                      <a:pt x="70" y="13"/>
                      <a:pt x="70" y="13"/>
                    </a:cubicBezTo>
                    <a:cubicBezTo>
                      <a:pt x="70" y="15"/>
                      <a:pt x="70" y="15"/>
                      <a:pt x="70" y="15"/>
                    </a:cubicBezTo>
                    <a:cubicBezTo>
                      <a:pt x="67" y="15"/>
                      <a:pt x="67" y="15"/>
                      <a:pt x="67" y="15"/>
                    </a:cubicBezTo>
                    <a:cubicBezTo>
                      <a:pt x="72" y="22"/>
                      <a:pt x="77" y="27"/>
                      <a:pt x="77" y="38"/>
                    </a:cubicBezTo>
                    <a:cubicBezTo>
                      <a:pt x="77" y="47"/>
                      <a:pt x="72" y="57"/>
                      <a:pt x="66" y="61"/>
                    </a:cubicBezTo>
                    <a:cubicBezTo>
                      <a:pt x="66" y="15"/>
                      <a:pt x="66" y="15"/>
                      <a:pt x="66" y="15"/>
                    </a:cubicBezTo>
                    <a:cubicBezTo>
                      <a:pt x="65" y="15"/>
                      <a:pt x="65" y="15"/>
                      <a:pt x="65" y="15"/>
                    </a:cubicBezTo>
                    <a:cubicBezTo>
                      <a:pt x="65" y="50"/>
                      <a:pt x="65" y="50"/>
                      <a:pt x="65" y="50"/>
                    </a:cubicBezTo>
                    <a:cubicBezTo>
                      <a:pt x="60" y="53"/>
                      <a:pt x="60" y="53"/>
                      <a:pt x="60" y="53"/>
                    </a:cubicBezTo>
                    <a:cubicBezTo>
                      <a:pt x="58" y="53"/>
                      <a:pt x="58" y="53"/>
                      <a:pt x="58" y="53"/>
                    </a:cubicBezTo>
                    <a:cubicBezTo>
                      <a:pt x="27" y="53"/>
                      <a:pt x="27" y="53"/>
                      <a:pt x="27" y="53"/>
                    </a:cubicBezTo>
                    <a:cubicBezTo>
                      <a:pt x="28" y="24"/>
                      <a:pt x="28" y="24"/>
                      <a:pt x="28" y="24"/>
                    </a:cubicBezTo>
                    <a:cubicBezTo>
                      <a:pt x="57" y="24"/>
                      <a:pt x="57" y="24"/>
                      <a:pt x="57" y="24"/>
                    </a:cubicBezTo>
                    <a:cubicBezTo>
                      <a:pt x="57" y="23"/>
                      <a:pt x="57" y="23"/>
                      <a:pt x="57" y="23"/>
                    </a:cubicBezTo>
                    <a:cubicBezTo>
                      <a:pt x="32" y="23"/>
                      <a:pt x="32" y="23"/>
                      <a:pt x="32" y="23"/>
                    </a:cubicBezTo>
                    <a:cubicBezTo>
                      <a:pt x="32" y="17"/>
                      <a:pt x="32" y="17"/>
                      <a:pt x="32" y="17"/>
                    </a:cubicBezTo>
                    <a:cubicBezTo>
                      <a:pt x="19" y="17"/>
                      <a:pt x="19" y="17"/>
                      <a:pt x="19" y="17"/>
                    </a:cubicBezTo>
                    <a:cubicBezTo>
                      <a:pt x="19" y="61"/>
                      <a:pt x="19" y="61"/>
                      <a:pt x="19" y="61"/>
                    </a:cubicBezTo>
                    <a:cubicBezTo>
                      <a:pt x="13" y="58"/>
                      <a:pt x="8" y="47"/>
                      <a:pt x="8" y="38"/>
                    </a:cubicBezTo>
                    <a:cubicBezTo>
                      <a:pt x="8" y="31"/>
                      <a:pt x="13" y="18"/>
                      <a:pt x="19" y="16"/>
                    </a:cubicBezTo>
                    <a:cubicBezTo>
                      <a:pt x="34" y="15"/>
                      <a:pt x="34" y="15"/>
                      <a:pt x="34" y="15"/>
                    </a:cubicBezTo>
                    <a:cubicBezTo>
                      <a:pt x="20" y="15"/>
                      <a:pt x="20" y="15"/>
                      <a:pt x="20" y="15"/>
                    </a:cubicBezTo>
                    <a:cubicBezTo>
                      <a:pt x="21" y="12"/>
                      <a:pt x="27" y="8"/>
                      <a:pt x="32" y="8"/>
                    </a:cubicBezTo>
                    <a:cubicBezTo>
                      <a:pt x="33" y="6"/>
                      <a:pt x="33" y="6"/>
                      <a:pt x="33" y="6"/>
                    </a:cubicBezTo>
                    <a:cubicBezTo>
                      <a:pt x="28" y="6"/>
                      <a:pt x="28" y="6"/>
                      <a:pt x="28" y="6"/>
                    </a:cubicBezTo>
                    <a:cubicBezTo>
                      <a:pt x="27" y="0"/>
                      <a:pt x="27" y="0"/>
                      <a:pt x="27" y="0"/>
                    </a:cubicBezTo>
                    <a:cubicBezTo>
                      <a:pt x="16" y="2"/>
                      <a:pt x="0" y="20"/>
                      <a:pt x="0" y="33"/>
                    </a:cubicBezTo>
                    <a:cubicBezTo>
                      <a:pt x="0" y="44"/>
                      <a:pt x="0" y="44"/>
                      <a:pt x="0" y="44"/>
                    </a:cubicBezTo>
                    <a:cubicBezTo>
                      <a:pt x="0" y="53"/>
                      <a:pt x="9" y="64"/>
                      <a:pt x="14" y="69"/>
                    </a:cubicBezTo>
                    <a:cubicBezTo>
                      <a:pt x="20" y="75"/>
                      <a:pt x="29" y="79"/>
                      <a:pt x="42" y="79"/>
                    </a:cubicBezTo>
                    <a:cubicBezTo>
                      <a:pt x="48" y="79"/>
                      <a:pt x="48" y="79"/>
                      <a:pt x="48" y="79"/>
                    </a:cubicBezTo>
                    <a:cubicBezTo>
                      <a:pt x="65" y="79"/>
                      <a:pt x="86" y="59"/>
                      <a:pt x="86" y="42"/>
                    </a:cubicBezTo>
                    <a:cubicBezTo>
                      <a:pt x="86" y="33"/>
                      <a:pt x="86" y="33"/>
                      <a:pt x="86" y="33"/>
                    </a:cubicBezTo>
                    <a:cubicBezTo>
                      <a:pt x="86" y="28"/>
                      <a:pt x="79" y="15"/>
                      <a:pt x="7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104" name="Freeform 43"/>
              <p:cNvSpPr/>
              <p:nvPr/>
            </p:nvSpPr>
            <p:spPr bwMode="auto">
              <a:xfrm>
                <a:off x="6111703" y="4675764"/>
                <a:ext cx="66681" cy="81578"/>
              </a:xfrm>
              <a:custGeom>
                <a:avLst/>
                <a:gdLst>
                  <a:gd name="T0" fmla="*/ 0 w 57"/>
                  <a:gd name="T1" fmla="*/ 56750 h 69"/>
                  <a:gd name="T2" fmla="*/ 0 w 57"/>
                  <a:gd name="T3" fmla="*/ 57932 h 69"/>
                  <a:gd name="T4" fmla="*/ 29246 w 57"/>
                  <a:gd name="T5" fmla="*/ 81578 h 69"/>
                  <a:gd name="T6" fmla="*/ 66681 w 57"/>
                  <a:gd name="T7" fmla="*/ 28375 h 69"/>
                  <a:gd name="T8" fmla="*/ 66681 w 57"/>
                  <a:gd name="T9" fmla="*/ 23646 h 69"/>
                  <a:gd name="T10" fmla="*/ 35095 w 57"/>
                  <a:gd name="T11" fmla="*/ 0 h 69"/>
                  <a:gd name="T12" fmla="*/ 0 w 57"/>
                  <a:gd name="T13" fmla="*/ 56750 h 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 h="69">
                    <a:moveTo>
                      <a:pt x="0" y="48"/>
                    </a:moveTo>
                    <a:cubicBezTo>
                      <a:pt x="0" y="49"/>
                      <a:pt x="0" y="49"/>
                      <a:pt x="0" y="49"/>
                    </a:cubicBezTo>
                    <a:cubicBezTo>
                      <a:pt x="0" y="58"/>
                      <a:pt x="18" y="66"/>
                      <a:pt x="25" y="69"/>
                    </a:cubicBezTo>
                    <a:cubicBezTo>
                      <a:pt x="34" y="65"/>
                      <a:pt x="57" y="38"/>
                      <a:pt x="57" y="24"/>
                    </a:cubicBezTo>
                    <a:cubicBezTo>
                      <a:pt x="57" y="20"/>
                      <a:pt x="57" y="20"/>
                      <a:pt x="57" y="20"/>
                    </a:cubicBezTo>
                    <a:cubicBezTo>
                      <a:pt x="57" y="11"/>
                      <a:pt x="40" y="1"/>
                      <a:pt x="30" y="0"/>
                    </a:cubicBezTo>
                    <a:cubicBezTo>
                      <a:pt x="27" y="15"/>
                      <a:pt x="0" y="38"/>
                      <a:pt x="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105" name="Freeform 44"/>
              <p:cNvSpPr>
                <a:spLocks noEditPoints="1"/>
              </p:cNvSpPr>
              <p:nvPr/>
            </p:nvSpPr>
            <p:spPr bwMode="auto">
              <a:xfrm>
                <a:off x="6267056" y="4455149"/>
                <a:ext cx="256084" cy="185147"/>
              </a:xfrm>
              <a:custGeom>
                <a:avLst/>
                <a:gdLst>
                  <a:gd name="T0" fmla="*/ 70807 w 217"/>
                  <a:gd name="T1" fmla="*/ 101418 h 157"/>
                  <a:gd name="T2" fmla="*/ 46024 w 217"/>
                  <a:gd name="T3" fmla="*/ 40096 h 157"/>
                  <a:gd name="T4" fmla="*/ 34223 w 217"/>
                  <a:gd name="T5" fmla="*/ 110852 h 157"/>
                  <a:gd name="T6" fmla="*/ 46024 w 217"/>
                  <a:gd name="T7" fmla="*/ 3538 h 157"/>
                  <a:gd name="T8" fmla="*/ 4720 w 217"/>
                  <a:gd name="T9" fmla="*/ 3538 h 157"/>
                  <a:gd name="T10" fmla="*/ 1180 w 217"/>
                  <a:gd name="T11" fmla="*/ 10614 h 157"/>
                  <a:gd name="T12" fmla="*/ 15341 w 217"/>
                  <a:gd name="T13" fmla="*/ 16510 h 157"/>
                  <a:gd name="T14" fmla="*/ 25962 w 217"/>
                  <a:gd name="T15" fmla="*/ 21227 h 157"/>
                  <a:gd name="T16" fmla="*/ 34223 w 217"/>
                  <a:gd name="T17" fmla="*/ 27123 h 157"/>
                  <a:gd name="T18" fmla="*/ 40124 w 217"/>
                  <a:gd name="T19" fmla="*/ 33020 h 157"/>
                  <a:gd name="T20" fmla="*/ 37764 w 217"/>
                  <a:gd name="T21" fmla="*/ 56605 h 157"/>
                  <a:gd name="T22" fmla="*/ 31863 w 217"/>
                  <a:gd name="T23" fmla="*/ 63681 h 157"/>
                  <a:gd name="T24" fmla="*/ 25962 w 217"/>
                  <a:gd name="T25" fmla="*/ 69578 h 157"/>
                  <a:gd name="T26" fmla="*/ 21242 w 217"/>
                  <a:gd name="T27" fmla="*/ 75474 h 157"/>
                  <a:gd name="T28" fmla="*/ 15341 w 217"/>
                  <a:gd name="T29" fmla="*/ 82550 h 157"/>
                  <a:gd name="T30" fmla="*/ 12981 w 217"/>
                  <a:gd name="T31" fmla="*/ 103777 h 157"/>
                  <a:gd name="T32" fmla="*/ 18882 w 217"/>
                  <a:gd name="T33" fmla="*/ 109673 h 157"/>
                  <a:gd name="T34" fmla="*/ 41304 w 217"/>
                  <a:gd name="T35" fmla="*/ 114390 h 157"/>
                  <a:gd name="T36" fmla="*/ 55465 w 217"/>
                  <a:gd name="T37" fmla="*/ 110852 h 157"/>
                  <a:gd name="T38" fmla="*/ 49565 w 217"/>
                  <a:gd name="T39" fmla="*/ 120287 h 157"/>
                  <a:gd name="T40" fmla="*/ 55465 w 217"/>
                  <a:gd name="T41" fmla="*/ 130900 h 157"/>
                  <a:gd name="T42" fmla="*/ 81428 w 217"/>
                  <a:gd name="T43" fmla="*/ 128542 h 157"/>
                  <a:gd name="T44" fmla="*/ 140433 w 217"/>
                  <a:gd name="T45" fmla="*/ 123824 h 157"/>
                  <a:gd name="T46" fmla="*/ 169936 w 217"/>
                  <a:gd name="T47" fmla="*/ 129721 h 157"/>
                  <a:gd name="T48" fmla="*/ 186457 w 217"/>
                  <a:gd name="T49" fmla="*/ 134438 h 157"/>
                  <a:gd name="T50" fmla="*/ 197078 w 217"/>
                  <a:gd name="T51" fmla="*/ 140334 h 157"/>
                  <a:gd name="T52" fmla="*/ 207699 w 217"/>
                  <a:gd name="T53" fmla="*/ 146231 h 157"/>
                  <a:gd name="T54" fmla="*/ 215960 w 217"/>
                  <a:gd name="T55" fmla="*/ 150948 h 157"/>
                  <a:gd name="T56" fmla="*/ 221861 w 217"/>
                  <a:gd name="T57" fmla="*/ 156844 h 157"/>
                  <a:gd name="T58" fmla="*/ 227761 w 217"/>
                  <a:gd name="T59" fmla="*/ 161561 h 157"/>
                  <a:gd name="T60" fmla="*/ 233662 w 217"/>
                  <a:gd name="T61" fmla="*/ 167458 h 157"/>
                  <a:gd name="T62" fmla="*/ 239562 w 217"/>
                  <a:gd name="T63" fmla="*/ 173354 h 157"/>
                  <a:gd name="T64" fmla="*/ 244283 w 217"/>
                  <a:gd name="T65" fmla="*/ 179251 h 157"/>
                  <a:gd name="T66" fmla="*/ 253724 w 217"/>
                  <a:gd name="T67" fmla="*/ 185147 h 157"/>
                  <a:gd name="T68" fmla="*/ 251364 w 217"/>
                  <a:gd name="T69" fmla="*/ 180430 h 157"/>
                  <a:gd name="T70" fmla="*/ 122732 w 217"/>
                  <a:gd name="T71" fmla="*/ 117928 h 157"/>
                  <a:gd name="T72" fmla="*/ 145154 w 217"/>
                  <a:gd name="T73" fmla="*/ 84908 h 157"/>
                  <a:gd name="T74" fmla="*/ 256084 w 217"/>
                  <a:gd name="T75" fmla="*/ 136797 h 157"/>
                  <a:gd name="T76" fmla="*/ 250183 w 217"/>
                  <a:gd name="T77" fmla="*/ 125004 h 157"/>
                  <a:gd name="T78" fmla="*/ 244283 w 217"/>
                  <a:gd name="T79" fmla="*/ 117928 h 157"/>
                  <a:gd name="T80" fmla="*/ 239562 w 217"/>
                  <a:gd name="T81" fmla="*/ 112032 h 157"/>
                  <a:gd name="T82" fmla="*/ 233662 w 217"/>
                  <a:gd name="T83" fmla="*/ 107315 h 157"/>
                  <a:gd name="T84" fmla="*/ 226581 w 217"/>
                  <a:gd name="T85" fmla="*/ 101418 h 157"/>
                  <a:gd name="T86" fmla="*/ 218320 w 217"/>
                  <a:gd name="T87" fmla="*/ 95522 h 157"/>
                  <a:gd name="T88" fmla="*/ 206519 w 217"/>
                  <a:gd name="T89" fmla="*/ 90805 h 157"/>
                  <a:gd name="T90" fmla="*/ 189998 w 217"/>
                  <a:gd name="T91" fmla="*/ 84908 h 157"/>
                  <a:gd name="T92" fmla="*/ 128632 w 217"/>
                  <a:gd name="T93" fmla="*/ 82550 h 157"/>
                  <a:gd name="T94" fmla="*/ 105030 w 217"/>
                  <a:gd name="T95" fmla="*/ 88446 h 157"/>
                  <a:gd name="T96" fmla="*/ 89688 w 217"/>
                  <a:gd name="T97" fmla="*/ 94342 h 157"/>
                  <a:gd name="T98" fmla="*/ 75527 w 217"/>
                  <a:gd name="T99" fmla="*/ 99060 h 157"/>
                  <a:gd name="T100" fmla="*/ 74347 w 217"/>
                  <a:gd name="T101" fmla="*/ 97880 h 157"/>
                  <a:gd name="T102" fmla="*/ 80248 w 217"/>
                  <a:gd name="T103" fmla="*/ 93163 h 157"/>
                  <a:gd name="T104" fmla="*/ 86148 w 217"/>
                  <a:gd name="T105" fmla="*/ 84908 h 157"/>
                  <a:gd name="T106" fmla="*/ 92049 w 217"/>
                  <a:gd name="T107" fmla="*/ 74295 h 157"/>
                  <a:gd name="T108" fmla="*/ 96769 w 217"/>
                  <a:gd name="T109" fmla="*/ 51888 h 157"/>
                  <a:gd name="T110" fmla="*/ 93229 w 217"/>
                  <a:gd name="T111" fmla="*/ 28303 h 157"/>
                  <a:gd name="T112" fmla="*/ 87328 w 217"/>
                  <a:gd name="T113" fmla="*/ 17689 h 157"/>
                  <a:gd name="T114" fmla="*/ 81428 w 217"/>
                  <a:gd name="T115" fmla="*/ 12972 h 157"/>
                  <a:gd name="T116" fmla="*/ 73167 w 217"/>
                  <a:gd name="T117" fmla="*/ 7076 h 157"/>
                  <a:gd name="T118" fmla="*/ 61366 w 217"/>
                  <a:gd name="T119" fmla="*/ 2359 h 1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7" h="157">
                    <a:moveTo>
                      <a:pt x="48" y="93"/>
                    </a:moveTo>
                    <a:cubicBezTo>
                      <a:pt x="48" y="92"/>
                      <a:pt x="48" y="92"/>
                      <a:pt x="48" y="92"/>
                    </a:cubicBezTo>
                    <a:cubicBezTo>
                      <a:pt x="49" y="93"/>
                      <a:pt x="49" y="93"/>
                      <a:pt x="49" y="93"/>
                    </a:cubicBezTo>
                    <a:cubicBezTo>
                      <a:pt x="48" y="93"/>
                      <a:pt x="48" y="93"/>
                      <a:pt x="48" y="93"/>
                    </a:cubicBezTo>
                    <a:close/>
                    <a:moveTo>
                      <a:pt x="60" y="86"/>
                    </a:moveTo>
                    <a:cubicBezTo>
                      <a:pt x="60" y="87"/>
                      <a:pt x="60" y="87"/>
                      <a:pt x="60" y="87"/>
                    </a:cubicBezTo>
                    <a:cubicBezTo>
                      <a:pt x="60" y="86"/>
                      <a:pt x="60" y="86"/>
                      <a:pt x="60" y="86"/>
                    </a:cubicBezTo>
                    <a:cubicBezTo>
                      <a:pt x="60" y="86"/>
                      <a:pt x="60" y="86"/>
                      <a:pt x="60" y="86"/>
                    </a:cubicBezTo>
                    <a:close/>
                    <a:moveTo>
                      <a:pt x="4" y="6"/>
                    </a:moveTo>
                    <a:cubicBezTo>
                      <a:pt x="7" y="11"/>
                      <a:pt x="39" y="15"/>
                      <a:pt x="39" y="34"/>
                    </a:cubicBezTo>
                    <a:cubicBezTo>
                      <a:pt x="39" y="37"/>
                      <a:pt x="39" y="37"/>
                      <a:pt x="39" y="37"/>
                    </a:cubicBezTo>
                    <a:cubicBezTo>
                      <a:pt x="39" y="57"/>
                      <a:pt x="13" y="64"/>
                      <a:pt x="13" y="81"/>
                    </a:cubicBezTo>
                    <a:cubicBezTo>
                      <a:pt x="13" y="82"/>
                      <a:pt x="13" y="82"/>
                      <a:pt x="13" y="82"/>
                    </a:cubicBezTo>
                    <a:cubicBezTo>
                      <a:pt x="13" y="89"/>
                      <a:pt x="21" y="94"/>
                      <a:pt x="27" y="94"/>
                    </a:cubicBezTo>
                    <a:cubicBezTo>
                      <a:pt x="29" y="94"/>
                      <a:pt x="29" y="94"/>
                      <a:pt x="29" y="94"/>
                    </a:cubicBezTo>
                    <a:cubicBezTo>
                      <a:pt x="55" y="94"/>
                      <a:pt x="79" y="69"/>
                      <a:pt x="79" y="44"/>
                    </a:cubicBezTo>
                    <a:cubicBezTo>
                      <a:pt x="79" y="37"/>
                      <a:pt x="79" y="37"/>
                      <a:pt x="79" y="37"/>
                    </a:cubicBezTo>
                    <a:cubicBezTo>
                      <a:pt x="79" y="28"/>
                      <a:pt x="74" y="21"/>
                      <a:pt x="70" y="16"/>
                    </a:cubicBezTo>
                    <a:cubicBezTo>
                      <a:pt x="64" y="9"/>
                      <a:pt x="57" y="9"/>
                      <a:pt x="51" y="4"/>
                    </a:cubicBezTo>
                    <a:cubicBezTo>
                      <a:pt x="44" y="4"/>
                      <a:pt x="44" y="3"/>
                      <a:pt x="39" y="3"/>
                    </a:cubicBezTo>
                    <a:cubicBezTo>
                      <a:pt x="27" y="3"/>
                      <a:pt x="27" y="3"/>
                      <a:pt x="27" y="3"/>
                    </a:cubicBezTo>
                    <a:cubicBezTo>
                      <a:pt x="4" y="6"/>
                      <a:pt x="4" y="6"/>
                      <a:pt x="4" y="6"/>
                    </a:cubicBezTo>
                    <a:close/>
                    <a:moveTo>
                      <a:pt x="14" y="1"/>
                    </a:moveTo>
                    <a:cubicBezTo>
                      <a:pt x="8" y="2"/>
                      <a:pt x="8" y="2"/>
                      <a:pt x="8" y="2"/>
                    </a:cubicBezTo>
                    <a:cubicBezTo>
                      <a:pt x="4" y="3"/>
                      <a:pt x="4" y="3"/>
                      <a:pt x="4" y="3"/>
                    </a:cubicBezTo>
                    <a:cubicBezTo>
                      <a:pt x="2" y="4"/>
                      <a:pt x="2" y="4"/>
                      <a:pt x="2" y="4"/>
                    </a:cubicBezTo>
                    <a:cubicBezTo>
                      <a:pt x="1" y="4"/>
                      <a:pt x="1" y="4"/>
                      <a:pt x="1" y="4"/>
                    </a:cubicBezTo>
                    <a:cubicBezTo>
                      <a:pt x="0" y="6"/>
                      <a:pt x="0" y="6"/>
                      <a:pt x="0" y="6"/>
                    </a:cubicBezTo>
                    <a:cubicBezTo>
                      <a:pt x="0" y="7"/>
                      <a:pt x="0" y="7"/>
                      <a:pt x="0" y="7"/>
                    </a:cubicBezTo>
                    <a:cubicBezTo>
                      <a:pt x="1" y="9"/>
                      <a:pt x="1" y="9"/>
                      <a:pt x="1" y="9"/>
                    </a:cubicBezTo>
                    <a:cubicBezTo>
                      <a:pt x="3" y="10"/>
                      <a:pt x="3" y="10"/>
                      <a:pt x="3" y="10"/>
                    </a:cubicBezTo>
                    <a:cubicBezTo>
                      <a:pt x="5" y="11"/>
                      <a:pt x="5" y="11"/>
                      <a:pt x="5" y="11"/>
                    </a:cubicBezTo>
                    <a:cubicBezTo>
                      <a:pt x="8" y="12"/>
                      <a:pt x="8" y="12"/>
                      <a:pt x="8" y="12"/>
                    </a:cubicBezTo>
                    <a:cubicBezTo>
                      <a:pt x="11" y="13"/>
                      <a:pt x="11" y="13"/>
                      <a:pt x="11" y="13"/>
                    </a:cubicBezTo>
                    <a:cubicBezTo>
                      <a:pt x="13" y="14"/>
                      <a:pt x="13" y="14"/>
                      <a:pt x="13" y="14"/>
                    </a:cubicBezTo>
                    <a:cubicBezTo>
                      <a:pt x="16" y="15"/>
                      <a:pt x="16" y="15"/>
                      <a:pt x="16" y="15"/>
                    </a:cubicBezTo>
                    <a:cubicBezTo>
                      <a:pt x="18" y="15"/>
                      <a:pt x="18" y="15"/>
                      <a:pt x="18" y="15"/>
                    </a:cubicBezTo>
                    <a:cubicBezTo>
                      <a:pt x="19" y="16"/>
                      <a:pt x="19" y="16"/>
                      <a:pt x="19" y="16"/>
                    </a:cubicBezTo>
                    <a:cubicBezTo>
                      <a:pt x="21" y="17"/>
                      <a:pt x="21" y="17"/>
                      <a:pt x="21" y="17"/>
                    </a:cubicBezTo>
                    <a:cubicBezTo>
                      <a:pt x="22" y="18"/>
                      <a:pt x="22" y="18"/>
                      <a:pt x="22" y="18"/>
                    </a:cubicBezTo>
                    <a:cubicBezTo>
                      <a:pt x="24" y="19"/>
                      <a:pt x="24" y="19"/>
                      <a:pt x="24" y="19"/>
                    </a:cubicBezTo>
                    <a:cubicBezTo>
                      <a:pt x="26" y="20"/>
                      <a:pt x="26" y="20"/>
                      <a:pt x="26" y="20"/>
                    </a:cubicBezTo>
                    <a:cubicBezTo>
                      <a:pt x="27" y="21"/>
                      <a:pt x="27" y="21"/>
                      <a:pt x="27" y="21"/>
                    </a:cubicBezTo>
                    <a:cubicBezTo>
                      <a:pt x="28" y="22"/>
                      <a:pt x="28" y="22"/>
                      <a:pt x="28" y="22"/>
                    </a:cubicBezTo>
                    <a:cubicBezTo>
                      <a:pt x="29" y="23"/>
                      <a:pt x="29" y="23"/>
                      <a:pt x="29" y="23"/>
                    </a:cubicBezTo>
                    <a:cubicBezTo>
                      <a:pt x="30" y="24"/>
                      <a:pt x="30" y="24"/>
                      <a:pt x="30" y="24"/>
                    </a:cubicBezTo>
                    <a:cubicBezTo>
                      <a:pt x="31" y="25"/>
                      <a:pt x="31" y="25"/>
                      <a:pt x="31" y="25"/>
                    </a:cubicBezTo>
                    <a:cubicBezTo>
                      <a:pt x="32" y="26"/>
                      <a:pt x="32" y="26"/>
                      <a:pt x="32" y="26"/>
                    </a:cubicBezTo>
                    <a:cubicBezTo>
                      <a:pt x="33" y="26"/>
                      <a:pt x="33" y="26"/>
                      <a:pt x="33" y="26"/>
                    </a:cubicBezTo>
                    <a:cubicBezTo>
                      <a:pt x="34" y="28"/>
                      <a:pt x="34" y="28"/>
                      <a:pt x="34" y="28"/>
                    </a:cubicBezTo>
                    <a:cubicBezTo>
                      <a:pt x="35" y="30"/>
                      <a:pt x="35" y="30"/>
                      <a:pt x="35" y="30"/>
                    </a:cubicBezTo>
                    <a:cubicBezTo>
                      <a:pt x="35" y="41"/>
                      <a:pt x="35" y="41"/>
                      <a:pt x="35" y="41"/>
                    </a:cubicBezTo>
                    <a:cubicBezTo>
                      <a:pt x="34" y="44"/>
                      <a:pt x="34" y="44"/>
                      <a:pt x="34" y="44"/>
                    </a:cubicBezTo>
                    <a:cubicBezTo>
                      <a:pt x="33" y="46"/>
                      <a:pt x="33" y="46"/>
                      <a:pt x="33" y="46"/>
                    </a:cubicBezTo>
                    <a:cubicBezTo>
                      <a:pt x="32" y="48"/>
                      <a:pt x="32" y="48"/>
                      <a:pt x="32" y="48"/>
                    </a:cubicBezTo>
                    <a:cubicBezTo>
                      <a:pt x="31" y="48"/>
                      <a:pt x="31" y="48"/>
                      <a:pt x="31" y="48"/>
                    </a:cubicBezTo>
                    <a:cubicBezTo>
                      <a:pt x="30" y="50"/>
                      <a:pt x="30" y="50"/>
                      <a:pt x="30" y="50"/>
                    </a:cubicBezTo>
                    <a:cubicBezTo>
                      <a:pt x="29" y="51"/>
                      <a:pt x="29" y="51"/>
                      <a:pt x="29" y="51"/>
                    </a:cubicBezTo>
                    <a:cubicBezTo>
                      <a:pt x="28" y="53"/>
                      <a:pt x="28" y="53"/>
                      <a:pt x="28" y="53"/>
                    </a:cubicBezTo>
                    <a:cubicBezTo>
                      <a:pt x="27" y="54"/>
                      <a:pt x="27" y="54"/>
                      <a:pt x="27" y="54"/>
                    </a:cubicBezTo>
                    <a:cubicBezTo>
                      <a:pt x="26" y="55"/>
                      <a:pt x="26" y="55"/>
                      <a:pt x="26" y="55"/>
                    </a:cubicBezTo>
                    <a:cubicBezTo>
                      <a:pt x="25" y="56"/>
                      <a:pt x="25" y="56"/>
                      <a:pt x="25" y="56"/>
                    </a:cubicBezTo>
                    <a:cubicBezTo>
                      <a:pt x="24" y="58"/>
                      <a:pt x="24" y="58"/>
                      <a:pt x="24" y="58"/>
                    </a:cubicBezTo>
                    <a:cubicBezTo>
                      <a:pt x="23" y="59"/>
                      <a:pt x="23" y="59"/>
                      <a:pt x="23" y="59"/>
                    </a:cubicBezTo>
                    <a:cubicBezTo>
                      <a:pt x="22" y="59"/>
                      <a:pt x="22" y="59"/>
                      <a:pt x="22" y="59"/>
                    </a:cubicBezTo>
                    <a:cubicBezTo>
                      <a:pt x="21" y="60"/>
                      <a:pt x="21" y="60"/>
                      <a:pt x="21" y="60"/>
                    </a:cubicBezTo>
                    <a:cubicBezTo>
                      <a:pt x="20" y="61"/>
                      <a:pt x="20" y="61"/>
                      <a:pt x="20" y="61"/>
                    </a:cubicBezTo>
                    <a:cubicBezTo>
                      <a:pt x="19" y="62"/>
                      <a:pt x="19" y="62"/>
                      <a:pt x="19" y="62"/>
                    </a:cubicBezTo>
                    <a:cubicBezTo>
                      <a:pt x="18" y="63"/>
                      <a:pt x="18" y="63"/>
                      <a:pt x="18" y="63"/>
                    </a:cubicBezTo>
                    <a:cubicBezTo>
                      <a:pt x="18" y="64"/>
                      <a:pt x="18" y="64"/>
                      <a:pt x="18" y="64"/>
                    </a:cubicBezTo>
                    <a:cubicBezTo>
                      <a:pt x="17" y="65"/>
                      <a:pt x="17" y="65"/>
                      <a:pt x="17" y="65"/>
                    </a:cubicBezTo>
                    <a:cubicBezTo>
                      <a:pt x="16" y="66"/>
                      <a:pt x="16" y="66"/>
                      <a:pt x="16" y="66"/>
                    </a:cubicBezTo>
                    <a:cubicBezTo>
                      <a:pt x="15" y="67"/>
                      <a:pt x="15" y="67"/>
                      <a:pt x="15" y="67"/>
                    </a:cubicBezTo>
                    <a:cubicBezTo>
                      <a:pt x="14" y="69"/>
                      <a:pt x="14" y="69"/>
                      <a:pt x="14" y="69"/>
                    </a:cubicBezTo>
                    <a:cubicBezTo>
                      <a:pt x="13" y="70"/>
                      <a:pt x="13" y="70"/>
                      <a:pt x="13" y="70"/>
                    </a:cubicBezTo>
                    <a:cubicBezTo>
                      <a:pt x="12" y="72"/>
                      <a:pt x="12" y="72"/>
                      <a:pt x="12" y="72"/>
                    </a:cubicBezTo>
                    <a:cubicBezTo>
                      <a:pt x="11" y="74"/>
                      <a:pt x="11" y="74"/>
                      <a:pt x="11" y="74"/>
                    </a:cubicBezTo>
                    <a:cubicBezTo>
                      <a:pt x="10" y="77"/>
                      <a:pt x="10" y="77"/>
                      <a:pt x="10" y="77"/>
                    </a:cubicBezTo>
                    <a:cubicBezTo>
                      <a:pt x="10" y="85"/>
                      <a:pt x="10" y="85"/>
                      <a:pt x="10" y="85"/>
                    </a:cubicBezTo>
                    <a:cubicBezTo>
                      <a:pt x="11" y="88"/>
                      <a:pt x="11" y="88"/>
                      <a:pt x="11" y="88"/>
                    </a:cubicBezTo>
                    <a:cubicBezTo>
                      <a:pt x="12" y="90"/>
                      <a:pt x="12" y="90"/>
                      <a:pt x="12" y="90"/>
                    </a:cubicBezTo>
                    <a:cubicBezTo>
                      <a:pt x="13" y="91"/>
                      <a:pt x="13" y="91"/>
                      <a:pt x="13" y="91"/>
                    </a:cubicBezTo>
                    <a:cubicBezTo>
                      <a:pt x="14" y="92"/>
                      <a:pt x="14" y="92"/>
                      <a:pt x="14" y="92"/>
                    </a:cubicBezTo>
                    <a:cubicBezTo>
                      <a:pt x="15" y="92"/>
                      <a:pt x="15" y="92"/>
                      <a:pt x="15" y="92"/>
                    </a:cubicBezTo>
                    <a:cubicBezTo>
                      <a:pt x="16" y="93"/>
                      <a:pt x="16" y="93"/>
                      <a:pt x="16" y="93"/>
                    </a:cubicBezTo>
                    <a:cubicBezTo>
                      <a:pt x="17" y="94"/>
                      <a:pt x="17" y="94"/>
                      <a:pt x="17" y="94"/>
                    </a:cubicBezTo>
                    <a:cubicBezTo>
                      <a:pt x="18" y="95"/>
                      <a:pt x="18" y="95"/>
                      <a:pt x="18" y="95"/>
                    </a:cubicBezTo>
                    <a:cubicBezTo>
                      <a:pt x="21" y="96"/>
                      <a:pt x="21" y="96"/>
                      <a:pt x="21" y="96"/>
                    </a:cubicBezTo>
                    <a:cubicBezTo>
                      <a:pt x="24" y="97"/>
                      <a:pt x="24" y="97"/>
                      <a:pt x="24" y="97"/>
                    </a:cubicBezTo>
                    <a:cubicBezTo>
                      <a:pt x="35" y="97"/>
                      <a:pt x="35" y="97"/>
                      <a:pt x="35" y="97"/>
                    </a:cubicBezTo>
                    <a:cubicBezTo>
                      <a:pt x="39" y="96"/>
                      <a:pt x="39" y="96"/>
                      <a:pt x="39" y="96"/>
                    </a:cubicBezTo>
                    <a:cubicBezTo>
                      <a:pt x="43" y="95"/>
                      <a:pt x="43" y="95"/>
                      <a:pt x="43" y="95"/>
                    </a:cubicBezTo>
                    <a:cubicBezTo>
                      <a:pt x="45" y="94"/>
                      <a:pt x="45" y="94"/>
                      <a:pt x="45" y="94"/>
                    </a:cubicBezTo>
                    <a:cubicBezTo>
                      <a:pt x="48" y="93"/>
                      <a:pt x="48" y="93"/>
                      <a:pt x="48" y="93"/>
                    </a:cubicBezTo>
                    <a:cubicBezTo>
                      <a:pt x="47" y="94"/>
                      <a:pt x="47" y="94"/>
                      <a:pt x="47" y="94"/>
                    </a:cubicBezTo>
                    <a:cubicBezTo>
                      <a:pt x="46" y="95"/>
                      <a:pt x="46" y="95"/>
                      <a:pt x="46" y="95"/>
                    </a:cubicBezTo>
                    <a:cubicBezTo>
                      <a:pt x="45" y="96"/>
                      <a:pt x="45" y="96"/>
                      <a:pt x="45" y="96"/>
                    </a:cubicBezTo>
                    <a:cubicBezTo>
                      <a:pt x="44" y="97"/>
                      <a:pt x="44" y="97"/>
                      <a:pt x="44" y="97"/>
                    </a:cubicBezTo>
                    <a:cubicBezTo>
                      <a:pt x="43" y="99"/>
                      <a:pt x="43" y="99"/>
                      <a:pt x="43" y="99"/>
                    </a:cubicBezTo>
                    <a:cubicBezTo>
                      <a:pt x="42" y="102"/>
                      <a:pt x="42" y="102"/>
                      <a:pt x="42" y="102"/>
                    </a:cubicBezTo>
                    <a:cubicBezTo>
                      <a:pt x="42" y="104"/>
                      <a:pt x="42" y="104"/>
                      <a:pt x="42" y="104"/>
                    </a:cubicBezTo>
                    <a:cubicBezTo>
                      <a:pt x="43" y="107"/>
                      <a:pt x="43" y="107"/>
                      <a:pt x="43" y="107"/>
                    </a:cubicBezTo>
                    <a:cubicBezTo>
                      <a:pt x="44" y="108"/>
                      <a:pt x="44" y="108"/>
                      <a:pt x="44" y="108"/>
                    </a:cubicBezTo>
                    <a:cubicBezTo>
                      <a:pt x="45" y="110"/>
                      <a:pt x="45" y="110"/>
                      <a:pt x="45" y="110"/>
                    </a:cubicBezTo>
                    <a:cubicBezTo>
                      <a:pt x="47" y="111"/>
                      <a:pt x="47" y="111"/>
                      <a:pt x="47" y="111"/>
                    </a:cubicBezTo>
                    <a:cubicBezTo>
                      <a:pt x="49" y="112"/>
                      <a:pt x="49" y="112"/>
                      <a:pt x="49" y="112"/>
                    </a:cubicBezTo>
                    <a:cubicBezTo>
                      <a:pt x="58" y="112"/>
                      <a:pt x="58" y="112"/>
                      <a:pt x="58" y="112"/>
                    </a:cubicBezTo>
                    <a:cubicBezTo>
                      <a:pt x="60" y="111"/>
                      <a:pt x="60" y="111"/>
                      <a:pt x="60" y="111"/>
                    </a:cubicBezTo>
                    <a:cubicBezTo>
                      <a:pt x="65" y="110"/>
                      <a:pt x="65" y="110"/>
                      <a:pt x="65" y="110"/>
                    </a:cubicBezTo>
                    <a:cubicBezTo>
                      <a:pt x="69" y="109"/>
                      <a:pt x="69" y="109"/>
                      <a:pt x="69" y="109"/>
                    </a:cubicBezTo>
                    <a:cubicBezTo>
                      <a:pt x="75" y="108"/>
                      <a:pt x="75" y="108"/>
                      <a:pt x="75" y="108"/>
                    </a:cubicBezTo>
                    <a:cubicBezTo>
                      <a:pt x="80" y="107"/>
                      <a:pt x="80" y="107"/>
                      <a:pt x="80" y="107"/>
                    </a:cubicBezTo>
                    <a:cubicBezTo>
                      <a:pt x="87" y="106"/>
                      <a:pt x="87" y="106"/>
                      <a:pt x="87" y="106"/>
                    </a:cubicBezTo>
                    <a:cubicBezTo>
                      <a:pt x="96" y="105"/>
                      <a:pt x="96" y="105"/>
                      <a:pt x="96" y="105"/>
                    </a:cubicBezTo>
                    <a:cubicBezTo>
                      <a:pt x="119" y="105"/>
                      <a:pt x="119" y="105"/>
                      <a:pt x="119" y="105"/>
                    </a:cubicBezTo>
                    <a:cubicBezTo>
                      <a:pt x="126" y="106"/>
                      <a:pt x="126" y="106"/>
                      <a:pt x="126" y="106"/>
                    </a:cubicBezTo>
                    <a:cubicBezTo>
                      <a:pt x="134" y="107"/>
                      <a:pt x="134" y="107"/>
                      <a:pt x="134" y="107"/>
                    </a:cubicBezTo>
                    <a:cubicBezTo>
                      <a:pt x="137" y="108"/>
                      <a:pt x="137" y="108"/>
                      <a:pt x="137" y="108"/>
                    </a:cubicBezTo>
                    <a:cubicBezTo>
                      <a:pt x="142" y="109"/>
                      <a:pt x="142" y="109"/>
                      <a:pt x="142" y="109"/>
                    </a:cubicBezTo>
                    <a:cubicBezTo>
                      <a:pt x="144" y="110"/>
                      <a:pt x="144" y="110"/>
                      <a:pt x="144" y="110"/>
                    </a:cubicBezTo>
                    <a:cubicBezTo>
                      <a:pt x="148" y="111"/>
                      <a:pt x="148" y="111"/>
                      <a:pt x="148" y="111"/>
                    </a:cubicBezTo>
                    <a:cubicBezTo>
                      <a:pt x="151" y="112"/>
                      <a:pt x="151" y="112"/>
                      <a:pt x="151" y="112"/>
                    </a:cubicBezTo>
                    <a:cubicBezTo>
                      <a:pt x="153" y="113"/>
                      <a:pt x="153" y="113"/>
                      <a:pt x="153" y="113"/>
                    </a:cubicBezTo>
                    <a:cubicBezTo>
                      <a:pt x="156" y="114"/>
                      <a:pt x="156" y="114"/>
                      <a:pt x="156" y="114"/>
                    </a:cubicBezTo>
                    <a:cubicBezTo>
                      <a:pt x="158" y="114"/>
                      <a:pt x="158" y="114"/>
                      <a:pt x="158" y="114"/>
                    </a:cubicBezTo>
                    <a:cubicBezTo>
                      <a:pt x="160" y="115"/>
                      <a:pt x="160" y="115"/>
                      <a:pt x="160" y="115"/>
                    </a:cubicBezTo>
                    <a:cubicBezTo>
                      <a:pt x="163" y="116"/>
                      <a:pt x="163" y="116"/>
                      <a:pt x="163" y="116"/>
                    </a:cubicBezTo>
                    <a:cubicBezTo>
                      <a:pt x="165" y="117"/>
                      <a:pt x="165" y="117"/>
                      <a:pt x="165" y="117"/>
                    </a:cubicBezTo>
                    <a:cubicBezTo>
                      <a:pt x="166" y="118"/>
                      <a:pt x="166" y="118"/>
                      <a:pt x="166" y="118"/>
                    </a:cubicBezTo>
                    <a:cubicBezTo>
                      <a:pt x="167" y="119"/>
                      <a:pt x="167" y="119"/>
                      <a:pt x="167" y="119"/>
                    </a:cubicBezTo>
                    <a:cubicBezTo>
                      <a:pt x="169" y="120"/>
                      <a:pt x="169" y="120"/>
                      <a:pt x="169" y="120"/>
                    </a:cubicBezTo>
                    <a:cubicBezTo>
                      <a:pt x="171" y="121"/>
                      <a:pt x="171" y="121"/>
                      <a:pt x="171" y="121"/>
                    </a:cubicBezTo>
                    <a:cubicBezTo>
                      <a:pt x="172" y="122"/>
                      <a:pt x="172" y="122"/>
                      <a:pt x="172" y="122"/>
                    </a:cubicBezTo>
                    <a:cubicBezTo>
                      <a:pt x="174" y="123"/>
                      <a:pt x="174" y="123"/>
                      <a:pt x="174" y="123"/>
                    </a:cubicBezTo>
                    <a:cubicBezTo>
                      <a:pt x="176" y="124"/>
                      <a:pt x="176" y="124"/>
                      <a:pt x="176" y="124"/>
                    </a:cubicBezTo>
                    <a:cubicBezTo>
                      <a:pt x="177" y="125"/>
                      <a:pt x="177" y="125"/>
                      <a:pt x="177" y="125"/>
                    </a:cubicBezTo>
                    <a:cubicBezTo>
                      <a:pt x="178" y="125"/>
                      <a:pt x="178" y="125"/>
                      <a:pt x="178" y="125"/>
                    </a:cubicBezTo>
                    <a:cubicBezTo>
                      <a:pt x="180" y="126"/>
                      <a:pt x="180" y="126"/>
                      <a:pt x="180" y="126"/>
                    </a:cubicBezTo>
                    <a:cubicBezTo>
                      <a:pt x="181" y="127"/>
                      <a:pt x="181" y="127"/>
                      <a:pt x="181" y="127"/>
                    </a:cubicBezTo>
                    <a:cubicBezTo>
                      <a:pt x="183" y="128"/>
                      <a:pt x="183" y="128"/>
                      <a:pt x="183" y="128"/>
                    </a:cubicBezTo>
                    <a:cubicBezTo>
                      <a:pt x="184" y="129"/>
                      <a:pt x="184" y="129"/>
                      <a:pt x="184" y="129"/>
                    </a:cubicBezTo>
                    <a:cubicBezTo>
                      <a:pt x="185" y="130"/>
                      <a:pt x="185" y="130"/>
                      <a:pt x="185" y="130"/>
                    </a:cubicBezTo>
                    <a:cubicBezTo>
                      <a:pt x="186" y="131"/>
                      <a:pt x="186" y="131"/>
                      <a:pt x="186" y="131"/>
                    </a:cubicBezTo>
                    <a:cubicBezTo>
                      <a:pt x="187" y="132"/>
                      <a:pt x="187" y="132"/>
                      <a:pt x="187" y="132"/>
                    </a:cubicBezTo>
                    <a:cubicBezTo>
                      <a:pt x="188" y="133"/>
                      <a:pt x="188" y="133"/>
                      <a:pt x="188" y="133"/>
                    </a:cubicBezTo>
                    <a:cubicBezTo>
                      <a:pt x="189" y="134"/>
                      <a:pt x="189" y="134"/>
                      <a:pt x="189" y="134"/>
                    </a:cubicBezTo>
                    <a:cubicBezTo>
                      <a:pt x="190" y="135"/>
                      <a:pt x="190" y="135"/>
                      <a:pt x="190" y="135"/>
                    </a:cubicBezTo>
                    <a:cubicBezTo>
                      <a:pt x="191" y="136"/>
                      <a:pt x="191" y="136"/>
                      <a:pt x="191" y="136"/>
                    </a:cubicBezTo>
                    <a:cubicBezTo>
                      <a:pt x="192" y="136"/>
                      <a:pt x="192" y="136"/>
                      <a:pt x="192" y="136"/>
                    </a:cubicBezTo>
                    <a:cubicBezTo>
                      <a:pt x="193" y="137"/>
                      <a:pt x="193" y="137"/>
                      <a:pt x="193" y="137"/>
                    </a:cubicBezTo>
                    <a:cubicBezTo>
                      <a:pt x="194" y="138"/>
                      <a:pt x="194" y="138"/>
                      <a:pt x="194" y="138"/>
                    </a:cubicBezTo>
                    <a:cubicBezTo>
                      <a:pt x="195" y="139"/>
                      <a:pt x="195" y="139"/>
                      <a:pt x="195" y="139"/>
                    </a:cubicBezTo>
                    <a:cubicBezTo>
                      <a:pt x="196" y="140"/>
                      <a:pt x="196" y="140"/>
                      <a:pt x="196" y="140"/>
                    </a:cubicBezTo>
                    <a:cubicBezTo>
                      <a:pt x="197" y="141"/>
                      <a:pt x="197" y="141"/>
                      <a:pt x="197" y="141"/>
                    </a:cubicBezTo>
                    <a:cubicBezTo>
                      <a:pt x="198" y="142"/>
                      <a:pt x="198" y="142"/>
                      <a:pt x="198" y="142"/>
                    </a:cubicBezTo>
                    <a:cubicBezTo>
                      <a:pt x="199" y="143"/>
                      <a:pt x="199" y="143"/>
                      <a:pt x="199" y="143"/>
                    </a:cubicBezTo>
                    <a:cubicBezTo>
                      <a:pt x="200" y="144"/>
                      <a:pt x="200" y="144"/>
                      <a:pt x="200" y="144"/>
                    </a:cubicBezTo>
                    <a:cubicBezTo>
                      <a:pt x="201" y="145"/>
                      <a:pt x="201" y="145"/>
                      <a:pt x="201" y="145"/>
                    </a:cubicBezTo>
                    <a:cubicBezTo>
                      <a:pt x="202" y="146"/>
                      <a:pt x="202" y="146"/>
                      <a:pt x="202" y="146"/>
                    </a:cubicBezTo>
                    <a:cubicBezTo>
                      <a:pt x="203" y="147"/>
                      <a:pt x="203" y="147"/>
                      <a:pt x="203" y="147"/>
                    </a:cubicBezTo>
                    <a:cubicBezTo>
                      <a:pt x="204" y="147"/>
                      <a:pt x="204" y="147"/>
                      <a:pt x="204" y="147"/>
                    </a:cubicBezTo>
                    <a:cubicBezTo>
                      <a:pt x="205" y="148"/>
                      <a:pt x="205" y="148"/>
                      <a:pt x="205" y="148"/>
                    </a:cubicBezTo>
                    <a:cubicBezTo>
                      <a:pt x="206" y="150"/>
                      <a:pt x="206" y="150"/>
                      <a:pt x="206" y="150"/>
                    </a:cubicBezTo>
                    <a:cubicBezTo>
                      <a:pt x="206" y="151"/>
                      <a:pt x="206" y="151"/>
                      <a:pt x="206" y="151"/>
                    </a:cubicBezTo>
                    <a:cubicBezTo>
                      <a:pt x="207" y="152"/>
                      <a:pt x="207" y="152"/>
                      <a:pt x="207" y="152"/>
                    </a:cubicBezTo>
                    <a:cubicBezTo>
                      <a:pt x="208" y="154"/>
                      <a:pt x="208" y="154"/>
                      <a:pt x="208" y="154"/>
                    </a:cubicBezTo>
                    <a:cubicBezTo>
                      <a:pt x="209" y="155"/>
                      <a:pt x="209" y="155"/>
                      <a:pt x="209" y="155"/>
                    </a:cubicBezTo>
                    <a:cubicBezTo>
                      <a:pt x="210" y="156"/>
                      <a:pt x="210" y="156"/>
                      <a:pt x="210" y="156"/>
                    </a:cubicBezTo>
                    <a:cubicBezTo>
                      <a:pt x="211" y="157"/>
                      <a:pt x="211" y="157"/>
                      <a:pt x="211" y="157"/>
                    </a:cubicBezTo>
                    <a:cubicBezTo>
                      <a:pt x="215" y="157"/>
                      <a:pt x="215" y="157"/>
                      <a:pt x="215" y="157"/>
                    </a:cubicBezTo>
                    <a:cubicBezTo>
                      <a:pt x="216" y="156"/>
                      <a:pt x="216" y="156"/>
                      <a:pt x="216" y="156"/>
                    </a:cubicBezTo>
                    <a:cubicBezTo>
                      <a:pt x="217" y="155"/>
                      <a:pt x="217" y="155"/>
                      <a:pt x="217" y="155"/>
                    </a:cubicBezTo>
                    <a:cubicBezTo>
                      <a:pt x="217" y="146"/>
                      <a:pt x="217" y="146"/>
                      <a:pt x="217" y="146"/>
                    </a:cubicBezTo>
                    <a:cubicBezTo>
                      <a:pt x="214" y="154"/>
                      <a:pt x="214" y="154"/>
                      <a:pt x="214" y="154"/>
                    </a:cubicBezTo>
                    <a:cubicBezTo>
                      <a:pt x="213" y="153"/>
                      <a:pt x="213" y="153"/>
                      <a:pt x="213" y="153"/>
                    </a:cubicBezTo>
                    <a:cubicBezTo>
                      <a:pt x="204" y="143"/>
                      <a:pt x="204" y="143"/>
                      <a:pt x="204" y="143"/>
                    </a:cubicBezTo>
                    <a:cubicBezTo>
                      <a:pt x="199" y="140"/>
                      <a:pt x="191" y="131"/>
                      <a:pt x="185" y="127"/>
                    </a:cubicBezTo>
                    <a:cubicBezTo>
                      <a:pt x="178" y="121"/>
                      <a:pt x="172" y="117"/>
                      <a:pt x="164" y="113"/>
                    </a:cubicBezTo>
                    <a:cubicBezTo>
                      <a:pt x="153" y="108"/>
                      <a:pt x="122" y="99"/>
                      <a:pt x="104" y="102"/>
                    </a:cubicBezTo>
                    <a:cubicBezTo>
                      <a:pt x="104" y="100"/>
                      <a:pt x="104" y="100"/>
                      <a:pt x="104" y="100"/>
                    </a:cubicBezTo>
                    <a:cubicBezTo>
                      <a:pt x="53" y="109"/>
                      <a:pt x="53" y="109"/>
                      <a:pt x="53" y="109"/>
                    </a:cubicBezTo>
                    <a:cubicBezTo>
                      <a:pt x="51" y="109"/>
                      <a:pt x="51" y="109"/>
                      <a:pt x="51" y="109"/>
                    </a:cubicBezTo>
                    <a:cubicBezTo>
                      <a:pt x="49" y="109"/>
                      <a:pt x="46" y="106"/>
                      <a:pt x="46" y="104"/>
                    </a:cubicBezTo>
                    <a:cubicBezTo>
                      <a:pt x="46" y="103"/>
                      <a:pt x="46" y="103"/>
                      <a:pt x="46" y="103"/>
                    </a:cubicBezTo>
                    <a:cubicBezTo>
                      <a:pt x="46" y="89"/>
                      <a:pt x="103" y="72"/>
                      <a:pt x="123" y="72"/>
                    </a:cubicBezTo>
                    <a:cubicBezTo>
                      <a:pt x="138" y="72"/>
                      <a:pt x="138" y="72"/>
                      <a:pt x="138" y="72"/>
                    </a:cubicBezTo>
                    <a:cubicBezTo>
                      <a:pt x="158" y="72"/>
                      <a:pt x="176" y="80"/>
                      <a:pt x="189" y="88"/>
                    </a:cubicBezTo>
                    <a:cubicBezTo>
                      <a:pt x="196" y="92"/>
                      <a:pt x="201" y="97"/>
                      <a:pt x="206" y="103"/>
                    </a:cubicBezTo>
                    <a:cubicBezTo>
                      <a:pt x="213" y="112"/>
                      <a:pt x="213" y="119"/>
                      <a:pt x="217" y="125"/>
                    </a:cubicBezTo>
                    <a:cubicBezTo>
                      <a:pt x="217" y="116"/>
                      <a:pt x="217" y="116"/>
                      <a:pt x="217" y="116"/>
                    </a:cubicBezTo>
                    <a:cubicBezTo>
                      <a:pt x="216" y="114"/>
                      <a:pt x="216" y="114"/>
                      <a:pt x="216" y="114"/>
                    </a:cubicBezTo>
                    <a:cubicBezTo>
                      <a:pt x="215" y="112"/>
                      <a:pt x="215" y="112"/>
                      <a:pt x="215" y="112"/>
                    </a:cubicBezTo>
                    <a:cubicBezTo>
                      <a:pt x="214" y="110"/>
                      <a:pt x="214" y="110"/>
                      <a:pt x="214" y="110"/>
                    </a:cubicBezTo>
                    <a:cubicBezTo>
                      <a:pt x="213" y="108"/>
                      <a:pt x="213" y="108"/>
                      <a:pt x="213" y="108"/>
                    </a:cubicBezTo>
                    <a:cubicBezTo>
                      <a:pt x="212" y="106"/>
                      <a:pt x="212" y="106"/>
                      <a:pt x="212" y="106"/>
                    </a:cubicBezTo>
                    <a:cubicBezTo>
                      <a:pt x="211" y="105"/>
                      <a:pt x="211" y="105"/>
                      <a:pt x="211" y="105"/>
                    </a:cubicBezTo>
                    <a:cubicBezTo>
                      <a:pt x="210" y="103"/>
                      <a:pt x="210" y="103"/>
                      <a:pt x="210" y="103"/>
                    </a:cubicBezTo>
                    <a:cubicBezTo>
                      <a:pt x="209" y="103"/>
                      <a:pt x="209" y="103"/>
                      <a:pt x="209" y="103"/>
                    </a:cubicBezTo>
                    <a:cubicBezTo>
                      <a:pt x="208" y="102"/>
                      <a:pt x="208" y="102"/>
                      <a:pt x="208" y="102"/>
                    </a:cubicBezTo>
                    <a:cubicBezTo>
                      <a:pt x="207" y="100"/>
                      <a:pt x="207" y="100"/>
                      <a:pt x="207" y="100"/>
                    </a:cubicBezTo>
                    <a:cubicBezTo>
                      <a:pt x="206" y="99"/>
                      <a:pt x="206" y="99"/>
                      <a:pt x="206" y="99"/>
                    </a:cubicBezTo>
                    <a:cubicBezTo>
                      <a:pt x="206" y="98"/>
                      <a:pt x="206" y="98"/>
                      <a:pt x="206" y="98"/>
                    </a:cubicBezTo>
                    <a:cubicBezTo>
                      <a:pt x="205" y="97"/>
                      <a:pt x="205" y="97"/>
                      <a:pt x="205" y="97"/>
                    </a:cubicBezTo>
                    <a:cubicBezTo>
                      <a:pt x="204" y="96"/>
                      <a:pt x="204" y="96"/>
                      <a:pt x="204" y="96"/>
                    </a:cubicBezTo>
                    <a:cubicBezTo>
                      <a:pt x="203" y="95"/>
                      <a:pt x="203" y="95"/>
                      <a:pt x="203" y="95"/>
                    </a:cubicBezTo>
                    <a:cubicBezTo>
                      <a:pt x="202" y="94"/>
                      <a:pt x="202" y="94"/>
                      <a:pt x="202" y="94"/>
                    </a:cubicBezTo>
                    <a:cubicBezTo>
                      <a:pt x="201" y="93"/>
                      <a:pt x="201" y="93"/>
                      <a:pt x="201" y="93"/>
                    </a:cubicBezTo>
                    <a:cubicBezTo>
                      <a:pt x="200" y="92"/>
                      <a:pt x="200" y="92"/>
                      <a:pt x="200" y="92"/>
                    </a:cubicBezTo>
                    <a:cubicBezTo>
                      <a:pt x="199" y="92"/>
                      <a:pt x="199" y="92"/>
                      <a:pt x="199" y="92"/>
                    </a:cubicBezTo>
                    <a:cubicBezTo>
                      <a:pt x="198" y="91"/>
                      <a:pt x="198" y="91"/>
                      <a:pt x="198" y="91"/>
                    </a:cubicBezTo>
                    <a:cubicBezTo>
                      <a:pt x="197" y="90"/>
                      <a:pt x="197" y="90"/>
                      <a:pt x="197" y="90"/>
                    </a:cubicBezTo>
                    <a:cubicBezTo>
                      <a:pt x="196" y="89"/>
                      <a:pt x="196" y="89"/>
                      <a:pt x="196" y="89"/>
                    </a:cubicBezTo>
                    <a:cubicBezTo>
                      <a:pt x="194" y="88"/>
                      <a:pt x="194" y="88"/>
                      <a:pt x="194" y="88"/>
                    </a:cubicBezTo>
                    <a:cubicBezTo>
                      <a:pt x="193" y="87"/>
                      <a:pt x="193" y="87"/>
                      <a:pt x="193" y="87"/>
                    </a:cubicBezTo>
                    <a:cubicBezTo>
                      <a:pt x="192" y="86"/>
                      <a:pt x="192" y="86"/>
                      <a:pt x="192" y="86"/>
                    </a:cubicBezTo>
                    <a:cubicBezTo>
                      <a:pt x="190" y="85"/>
                      <a:pt x="190" y="85"/>
                      <a:pt x="190" y="85"/>
                    </a:cubicBezTo>
                    <a:cubicBezTo>
                      <a:pt x="189" y="84"/>
                      <a:pt x="189" y="84"/>
                      <a:pt x="189" y="84"/>
                    </a:cubicBezTo>
                    <a:cubicBezTo>
                      <a:pt x="187" y="83"/>
                      <a:pt x="187" y="83"/>
                      <a:pt x="187" y="83"/>
                    </a:cubicBezTo>
                    <a:cubicBezTo>
                      <a:pt x="186" y="82"/>
                      <a:pt x="186" y="82"/>
                      <a:pt x="186" y="82"/>
                    </a:cubicBezTo>
                    <a:cubicBezTo>
                      <a:pt x="185" y="81"/>
                      <a:pt x="185" y="81"/>
                      <a:pt x="185" y="81"/>
                    </a:cubicBezTo>
                    <a:cubicBezTo>
                      <a:pt x="183" y="81"/>
                      <a:pt x="183" y="81"/>
                      <a:pt x="183" y="81"/>
                    </a:cubicBezTo>
                    <a:cubicBezTo>
                      <a:pt x="181" y="80"/>
                      <a:pt x="181" y="80"/>
                      <a:pt x="181" y="80"/>
                    </a:cubicBezTo>
                    <a:cubicBezTo>
                      <a:pt x="179" y="79"/>
                      <a:pt x="179" y="79"/>
                      <a:pt x="179" y="79"/>
                    </a:cubicBezTo>
                    <a:cubicBezTo>
                      <a:pt x="177" y="78"/>
                      <a:pt x="177" y="78"/>
                      <a:pt x="177" y="78"/>
                    </a:cubicBezTo>
                    <a:cubicBezTo>
                      <a:pt x="175" y="77"/>
                      <a:pt x="175" y="77"/>
                      <a:pt x="175" y="77"/>
                    </a:cubicBezTo>
                    <a:cubicBezTo>
                      <a:pt x="173" y="76"/>
                      <a:pt x="173" y="76"/>
                      <a:pt x="173" y="76"/>
                    </a:cubicBezTo>
                    <a:cubicBezTo>
                      <a:pt x="170" y="75"/>
                      <a:pt x="170" y="75"/>
                      <a:pt x="170" y="75"/>
                    </a:cubicBezTo>
                    <a:cubicBezTo>
                      <a:pt x="167" y="74"/>
                      <a:pt x="167" y="74"/>
                      <a:pt x="167" y="74"/>
                    </a:cubicBezTo>
                    <a:cubicBezTo>
                      <a:pt x="165" y="73"/>
                      <a:pt x="165" y="73"/>
                      <a:pt x="165" y="73"/>
                    </a:cubicBezTo>
                    <a:cubicBezTo>
                      <a:pt x="161" y="72"/>
                      <a:pt x="161" y="72"/>
                      <a:pt x="161" y="72"/>
                    </a:cubicBezTo>
                    <a:cubicBezTo>
                      <a:pt x="158" y="71"/>
                      <a:pt x="158" y="71"/>
                      <a:pt x="158" y="71"/>
                    </a:cubicBezTo>
                    <a:cubicBezTo>
                      <a:pt x="152" y="70"/>
                      <a:pt x="152" y="70"/>
                      <a:pt x="152" y="70"/>
                    </a:cubicBezTo>
                    <a:cubicBezTo>
                      <a:pt x="147" y="70"/>
                      <a:pt x="147" y="70"/>
                      <a:pt x="147" y="70"/>
                    </a:cubicBezTo>
                    <a:cubicBezTo>
                      <a:pt x="114" y="70"/>
                      <a:pt x="114" y="70"/>
                      <a:pt x="114" y="70"/>
                    </a:cubicBezTo>
                    <a:cubicBezTo>
                      <a:pt x="109" y="70"/>
                      <a:pt x="109" y="70"/>
                      <a:pt x="109" y="70"/>
                    </a:cubicBezTo>
                    <a:cubicBezTo>
                      <a:pt x="103" y="71"/>
                      <a:pt x="103" y="71"/>
                      <a:pt x="103" y="71"/>
                    </a:cubicBezTo>
                    <a:cubicBezTo>
                      <a:pt x="100" y="72"/>
                      <a:pt x="100" y="72"/>
                      <a:pt x="100" y="72"/>
                    </a:cubicBezTo>
                    <a:cubicBezTo>
                      <a:pt x="95" y="73"/>
                      <a:pt x="95" y="73"/>
                      <a:pt x="95" y="73"/>
                    </a:cubicBezTo>
                    <a:cubicBezTo>
                      <a:pt x="92" y="74"/>
                      <a:pt x="92" y="74"/>
                      <a:pt x="92" y="74"/>
                    </a:cubicBezTo>
                    <a:cubicBezTo>
                      <a:pt x="89" y="75"/>
                      <a:pt x="89" y="75"/>
                      <a:pt x="89" y="75"/>
                    </a:cubicBezTo>
                    <a:cubicBezTo>
                      <a:pt x="86" y="76"/>
                      <a:pt x="86" y="76"/>
                      <a:pt x="86" y="76"/>
                    </a:cubicBezTo>
                    <a:cubicBezTo>
                      <a:pt x="83" y="77"/>
                      <a:pt x="83" y="77"/>
                      <a:pt x="83" y="77"/>
                    </a:cubicBezTo>
                    <a:cubicBezTo>
                      <a:pt x="81" y="78"/>
                      <a:pt x="81" y="78"/>
                      <a:pt x="81" y="78"/>
                    </a:cubicBezTo>
                    <a:cubicBezTo>
                      <a:pt x="78" y="79"/>
                      <a:pt x="78" y="79"/>
                      <a:pt x="78" y="79"/>
                    </a:cubicBezTo>
                    <a:cubicBezTo>
                      <a:pt x="76" y="80"/>
                      <a:pt x="76" y="80"/>
                      <a:pt x="76" y="80"/>
                    </a:cubicBezTo>
                    <a:cubicBezTo>
                      <a:pt x="73" y="81"/>
                      <a:pt x="73" y="81"/>
                      <a:pt x="73" y="81"/>
                    </a:cubicBezTo>
                    <a:cubicBezTo>
                      <a:pt x="71" y="81"/>
                      <a:pt x="71" y="81"/>
                      <a:pt x="71" y="81"/>
                    </a:cubicBezTo>
                    <a:cubicBezTo>
                      <a:pt x="68" y="82"/>
                      <a:pt x="68" y="82"/>
                      <a:pt x="68" y="82"/>
                    </a:cubicBezTo>
                    <a:cubicBezTo>
                      <a:pt x="66" y="83"/>
                      <a:pt x="66" y="83"/>
                      <a:pt x="66" y="83"/>
                    </a:cubicBezTo>
                    <a:cubicBezTo>
                      <a:pt x="64" y="84"/>
                      <a:pt x="64" y="84"/>
                      <a:pt x="64" y="84"/>
                    </a:cubicBezTo>
                    <a:cubicBezTo>
                      <a:pt x="62" y="85"/>
                      <a:pt x="62" y="85"/>
                      <a:pt x="62" y="85"/>
                    </a:cubicBezTo>
                    <a:cubicBezTo>
                      <a:pt x="60" y="86"/>
                      <a:pt x="60" y="86"/>
                      <a:pt x="60" y="86"/>
                    </a:cubicBezTo>
                    <a:cubicBezTo>
                      <a:pt x="61" y="85"/>
                      <a:pt x="61" y="85"/>
                      <a:pt x="61" y="85"/>
                    </a:cubicBezTo>
                    <a:cubicBezTo>
                      <a:pt x="62" y="84"/>
                      <a:pt x="62" y="84"/>
                      <a:pt x="62" y="84"/>
                    </a:cubicBezTo>
                    <a:cubicBezTo>
                      <a:pt x="63" y="83"/>
                      <a:pt x="63" y="83"/>
                      <a:pt x="63" y="83"/>
                    </a:cubicBezTo>
                    <a:cubicBezTo>
                      <a:pt x="64" y="82"/>
                      <a:pt x="64" y="82"/>
                      <a:pt x="64" y="82"/>
                    </a:cubicBezTo>
                    <a:cubicBezTo>
                      <a:pt x="65" y="81"/>
                      <a:pt x="65" y="81"/>
                      <a:pt x="65" y="81"/>
                    </a:cubicBezTo>
                    <a:cubicBezTo>
                      <a:pt x="66" y="81"/>
                      <a:pt x="66" y="81"/>
                      <a:pt x="66" y="81"/>
                    </a:cubicBezTo>
                    <a:cubicBezTo>
                      <a:pt x="67" y="80"/>
                      <a:pt x="67" y="80"/>
                      <a:pt x="67" y="80"/>
                    </a:cubicBezTo>
                    <a:cubicBezTo>
                      <a:pt x="68" y="79"/>
                      <a:pt x="68" y="79"/>
                      <a:pt x="68" y="79"/>
                    </a:cubicBezTo>
                    <a:cubicBezTo>
                      <a:pt x="69" y="78"/>
                      <a:pt x="69" y="78"/>
                      <a:pt x="69" y="78"/>
                    </a:cubicBezTo>
                    <a:cubicBezTo>
                      <a:pt x="70" y="76"/>
                      <a:pt x="70" y="76"/>
                      <a:pt x="70" y="76"/>
                    </a:cubicBezTo>
                    <a:cubicBezTo>
                      <a:pt x="71" y="75"/>
                      <a:pt x="71" y="75"/>
                      <a:pt x="71" y="75"/>
                    </a:cubicBezTo>
                    <a:cubicBezTo>
                      <a:pt x="72" y="74"/>
                      <a:pt x="72" y="74"/>
                      <a:pt x="72" y="74"/>
                    </a:cubicBezTo>
                    <a:cubicBezTo>
                      <a:pt x="73" y="72"/>
                      <a:pt x="73" y="72"/>
                      <a:pt x="73" y="72"/>
                    </a:cubicBezTo>
                    <a:cubicBezTo>
                      <a:pt x="74" y="70"/>
                      <a:pt x="74" y="70"/>
                      <a:pt x="74" y="70"/>
                    </a:cubicBezTo>
                    <a:cubicBezTo>
                      <a:pt x="75" y="70"/>
                      <a:pt x="75" y="70"/>
                      <a:pt x="75" y="70"/>
                    </a:cubicBezTo>
                    <a:cubicBezTo>
                      <a:pt x="76" y="68"/>
                      <a:pt x="76" y="68"/>
                      <a:pt x="76" y="68"/>
                    </a:cubicBezTo>
                    <a:cubicBezTo>
                      <a:pt x="77" y="66"/>
                      <a:pt x="77" y="66"/>
                      <a:pt x="77" y="66"/>
                    </a:cubicBezTo>
                    <a:cubicBezTo>
                      <a:pt x="78" y="63"/>
                      <a:pt x="78" y="63"/>
                      <a:pt x="78" y="63"/>
                    </a:cubicBezTo>
                    <a:cubicBezTo>
                      <a:pt x="79" y="61"/>
                      <a:pt x="79" y="61"/>
                      <a:pt x="79" y="61"/>
                    </a:cubicBezTo>
                    <a:cubicBezTo>
                      <a:pt x="80" y="59"/>
                      <a:pt x="80" y="59"/>
                      <a:pt x="80" y="59"/>
                    </a:cubicBezTo>
                    <a:cubicBezTo>
                      <a:pt x="81" y="56"/>
                      <a:pt x="81" y="56"/>
                      <a:pt x="81" y="56"/>
                    </a:cubicBezTo>
                    <a:cubicBezTo>
                      <a:pt x="81" y="52"/>
                      <a:pt x="81" y="52"/>
                      <a:pt x="81" y="52"/>
                    </a:cubicBezTo>
                    <a:cubicBezTo>
                      <a:pt x="82" y="44"/>
                      <a:pt x="82" y="44"/>
                      <a:pt x="82" y="44"/>
                    </a:cubicBezTo>
                    <a:cubicBezTo>
                      <a:pt x="82" y="39"/>
                      <a:pt x="82" y="39"/>
                      <a:pt x="82" y="39"/>
                    </a:cubicBezTo>
                    <a:cubicBezTo>
                      <a:pt x="81" y="32"/>
                      <a:pt x="81" y="32"/>
                      <a:pt x="81" y="32"/>
                    </a:cubicBezTo>
                    <a:cubicBezTo>
                      <a:pt x="81" y="28"/>
                      <a:pt x="81" y="28"/>
                      <a:pt x="81" y="28"/>
                    </a:cubicBezTo>
                    <a:cubicBezTo>
                      <a:pt x="80" y="26"/>
                      <a:pt x="80" y="26"/>
                      <a:pt x="80" y="26"/>
                    </a:cubicBezTo>
                    <a:cubicBezTo>
                      <a:pt x="79" y="24"/>
                      <a:pt x="79" y="24"/>
                      <a:pt x="79" y="24"/>
                    </a:cubicBezTo>
                    <a:cubicBezTo>
                      <a:pt x="78" y="22"/>
                      <a:pt x="78" y="22"/>
                      <a:pt x="78" y="22"/>
                    </a:cubicBezTo>
                    <a:cubicBezTo>
                      <a:pt x="77" y="20"/>
                      <a:pt x="77" y="20"/>
                      <a:pt x="77" y="20"/>
                    </a:cubicBezTo>
                    <a:cubicBezTo>
                      <a:pt x="76" y="18"/>
                      <a:pt x="76" y="18"/>
                      <a:pt x="76" y="18"/>
                    </a:cubicBezTo>
                    <a:cubicBezTo>
                      <a:pt x="75" y="17"/>
                      <a:pt x="75" y="17"/>
                      <a:pt x="75" y="17"/>
                    </a:cubicBezTo>
                    <a:cubicBezTo>
                      <a:pt x="74" y="15"/>
                      <a:pt x="74" y="15"/>
                      <a:pt x="74" y="15"/>
                    </a:cubicBezTo>
                    <a:cubicBezTo>
                      <a:pt x="73" y="15"/>
                      <a:pt x="73" y="15"/>
                      <a:pt x="73" y="15"/>
                    </a:cubicBezTo>
                    <a:cubicBezTo>
                      <a:pt x="72" y="14"/>
                      <a:pt x="72" y="14"/>
                      <a:pt x="72" y="14"/>
                    </a:cubicBezTo>
                    <a:cubicBezTo>
                      <a:pt x="71" y="13"/>
                      <a:pt x="71" y="13"/>
                      <a:pt x="71" y="13"/>
                    </a:cubicBezTo>
                    <a:cubicBezTo>
                      <a:pt x="70" y="12"/>
                      <a:pt x="70" y="12"/>
                      <a:pt x="70" y="12"/>
                    </a:cubicBezTo>
                    <a:cubicBezTo>
                      <a:pt x="69" y="11"/>
                      <a:pt x="69" y="11"/>
                      <a:pt x="69" y="11"/>
                    </a:cubicBezTo>
                    <a:cubicBezTo>
                      <a:pt x="68" y="10"/>
                      <a:pt x="68" y="10"/>
                      <a:pt x="68" y="10"/>
                    </a:cubicBezTo>
                    <a:cubicBezTo>
                      <a:pt x="67" y="9"/>
                      <a:pt x="67" y="9"/>
                      <a:pt x="67" y="9"/>
                    </a:cubicBezTo>
                    <a:cubicBezTo>
                      <a:pt x="65" y="8"/>
                      <a:pt x="65" y="8"/>
                      <a:pt x="65" y="8"/>
                    </a:cubicBezTo>
                    <a:cubicBezTo>
                      <a:pt x="64" y="7"/>
                      <a:pt x="64" y="7"/>
                      <a:pt x="64" y="7"/>
                    </a:cubicBezTo>
                    <a:cubicBezTo>
                      <a:pt x="62" y="6"/>
                      <a:pt x="62" y="6"/>
                      <a:pt x="62" y="6"/>
                    </a:cubicBezTo>
                    <a:cubicBezTo>
                      <a:pt x="60" y="5"/>
                      <a:pt x="60" y="5"/>
                      <a:pt x="60" y="5"/>
                    </a:cubicBezTo>
                    <a:cubicBezTo>
                      <a:pt x="60" y="4"/>
                      <a:pt x="60" y="4"/>
                      <a:pt x="60" y="4"/>
                    </a:cubicBezTo>
                    <a:cubicBezTo>
                      <a:pt x="57" y="4"/>
                      <a:pt x="57" y="4"/>
                      <a:pt x="57" y="4"/>
                    </a:cubicBezTo>
                    <a:cubicBezTo>
                      <a:pt x="55" y="3"/>
                      <a:pt x="55" y="3"/>
                      <a:pt x="55" y="3"/>
                    </a:cubicBezTo>
                    <a:cubicBezTo>
                      <a:pt x="52" y="2"/>
                      <a:pt x="52" y="2"/>
                      <a:pt x="52" y="2"/>
                    </a:cubicBezTo>
                    <a:cubicBezTo>
                      <a:pt x="48" y="1"/>
                      <a:pt x="48" y="1"/>
                      <a:pt x="48" y="1"/>
                    </a:cubicBezTo>
                    <a:cubicBezTo>
                      <a:pt x="43" y="0"/>
                      <a:pt x="43" y="0"/>
                      <a:pt x="43" y="0"/>
                    </a:cubicBezTo>
                    <a:cubicBezTo>
                      <a:pt x="18" y="0"/>
                      <a:pt x="18" y="0"/>
                      <a:pt x="18" y="0"/>
                    </a:cubicBezTo>
                    <a:lnTo>
                      <a:pt x="14"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106" name="Freeform 45"/>
              <p:cNvSpPr/>
              <p:nvPr/>
            </p:nvSpPr>
            <p:spPr bwMode="auto">
              <a:xfrm>
                <a:off x="6281244" y="4702011"/>
                <a:ext cx="85125" cy="73066"/>
              </a:xfrm>
              <a:custGeom>
                <a:avLst/>
                <a:gdLst>
                  <a:gd name="T0" fmla="*/ 0 w 72"/>
                  <a:gd name="T1" fmla="*/ 21213 h 62"/>
                  <a:gd name="T2" fmla="*/ 0 w 72"/>
                  <a:gd name="T3" fmla="*/ 27105 h 62"/>
                  <a:gd name="T4" fmla="*/ 40198 w 72"/>
                  <a:gd name="T5" fmla="*/ 43604 h 62"/>
                  <a:gd name="T6" fmla="*/ 66208 w 72"/>
                  <a:gd name="T7" fmla="*/ 73066 h 62"/>
                  <a:gd name="T8" fmla="*/ 85125 w 72"/>
                  <a:gd name="T9" fmla="*/ 54210 h 62"/>
                  <a:gd name="T10" fmla="*/ 85125 w 72"/>
                  <a:gd name="T11" fmla="*/ 49496 h 62"/>
                  <a:gd name="T12" fmla="*/ 24828 w 72"/>
                  <a:gd name="T13" fmla="*/ 0 h 62"/>
                  <a:gd name="T14" fmla="*/ 0 w 72"/>
                  <a:gd name="T15" fmla="*/ 21213 h 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2" h="62">
                    <a:moveTo>
                      <a:pt x="0" y="18"/>
                    </a:moveTo>
                    <a:cubicBezTo>
                      <a:pt x="0" y="23"/>
                      <a:pt x="0" y="23"/>
                      <a:pt x="0" y="23"/>
                    </a:cubicBezTo>
                    <a:cubicBezTo>
                      <a:pt x="9" y="24"/>
                      <a:pt x="28" y="32"/>
                      <a:pt x="34" y="37"/>
                    </a:cubicBezTo>
                    <a:cubicBezTo>
                      <a:pt x="46" y="46"/>
                      <a:pt x="48" y="50"/>
                      <a:pt x="56" y="62"/>
                    </a:cubicBezTo>
                    <a:cubicBezTo>
                      <a:pt x="62" y="59"/>
                      <a:pt x="72" y="54"/>
                      <a:pt x="72" y="46"/>
                    </a:cubicBezTo>
                    <a:cubicBezTo>
                      <a:pt x="72" y="42"/>
                      <a:pt x="72" y="42"/>
                      <a:pt x="72" y="42"/>
                    </a:cubicBezTo>
                    <a:cubicBezTo>
                      <a:pt x="72" y="22"/>
                      <a:pt x="41" y="0"/>
                      <a:pt x="21" y="0"/>
                    </a:cubicBezTo>
                    <a:cubicBezTo>
                      <a:pt x="10" y="0"/>
                      <a:pt x="0" y="9"/>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107" name="Freeform 46"/>
              <p:cNvSpPr/>
              <p:nvPr/>
            </p:nvSpPr>
            <p:spPr bwMode="auto">
              <a:xfrm>
                <a:off x="6007425" y="4695626"/>
                <a:ext cx="67391" cy="74485"/>
              </a:xfrm>
              <a:custGeom>
                <a:avLst/>
                <a:gdLst>
                  <a:gd name="T0" fmla="*/ 0 w 57"/>
                  <a:gd name="T1" fmla="*/ 29558 h 63"/>
                  <a:gd name="T2" fmla="*/ 0 w 57"/>
                  <a:gd name="T3" fmla="*/ 31922 h 63"/>
                  <a:gd name="T4" fmla="*/ 34287 w 57"/>
                  <a:gd name="T5" fmla="*/ 74485 h 63"/>
                  <a:gd name="T6" fmla="*/ 67391 w 57"/>
                  <a:gd name="T7" fmla="*/ 40198 h 63"/>
                  <a:gd name="T8" fmla="*/ 67391 w 57"/>
                  <a:gd name="T9" fmla="*/ 35469 h 63"/>
                  <a:gd name="T10" fmla="*/ 30740 w 57"/>
                  <a:gd name="T11" fmla="*/ 0 h 63"/>
                  <a:gd name="T12" fmla="*/ 0 w 57"/>
                  <a:gd name="T13" fmla="*/ 29558 h 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 h="63">
                    <a:moveTo>
                      <a:pt x="0" y="25"/>
                    </a:moveTo>
                    <a:cubicBezTo>
                      <a:pt x="0" y="27"/>
                      <a:pt x="0" y="27"/>
                      <a:pt x="0" y="27"/>
                    </a:cubicBezTo>
                    <a:cubicBezTo>
                      <a:pt x="0" y="40"/>
                      <a:pt x="21" y="57"/>
                      <a:pt x="29" y="63"/>
                    </a:cubicBezTo>
                    <a:cubicBezTo>
                      <a:pt x="36" y="58"/>
                      <a:pt x="57" y="43"/>
                      <a:pt x="57" y="34"/>
                    </a:cubicBezTo>
                    <a:cubicBezTo>
                      <a:pt x="57" y="30"/>
                      <a:pt x="57" y="30"/>
                      <a:pt x="57" y="30"/>
                    </a:cubicBezTo>
                    <a:cubicBezTo>
                      <a:pt x="57" y="22"/>
                      <a:pt x="28" y="0"/>
                      <a:pt x="26" y="0"/>
                    </a:cubicBezTo>
                    <a:cubicBezTo>
                      <a:pt x="19" y="0"/>
                      <a:pt x="0" y="16"/>
                      <a:pt x="0"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108" name="Freeform 47"/>
              <p:cNvSpPr/>
              <p:nvPr/>
            </p:nvSpPr>
            <p:spPr bwMode="auto">
              <a:xfrm>
                <a:off x="6174128" y="4707685"/>
                <a:ext cx="75193" cy="70937"/>
              </a:xfrm>
              <a:custGeom>
                <a:avLst/>
                <a:gdLst>
                  <a:gd name="T0" fmla="*/ 37597 w 64"/>
                  <a:gd name="T1" fmla="*/ 70937 h 60"/>
                  <a:gd name="T2" fmla="*/ 75193 w 64"/>
                  <a:gd name="T3" fmla="*/ 31922 h 60"/>
                  <a:gd name="T4" fmla="*/ 75193 w 64"/>
                  <a:gd name="T5" fmla="*/ 28375 h 60"/>
                  <a:gd name="T6" fmla="*/ 54045 w 64"/>
                  <a:gd name="T7" fmla="*/ 13005 h 60"/>
                  <a:gd name="T8" fmla="*/ 28197 w 64"/>
                  <a:gd name="T9" fmla="*/ 0 h 60"/>
                  <a:gd name="T10" fmla="*/ 0 w 64"/>
                  <a:gd name="T11" fmla="*/ 48474 h 60"/>
                  <a:gd name="T12" fmla="*/ 36422 w 64"/>
                  <a:gd name="T13" fmla="*/ 70937 h 60"/>
                  <a:gd name="T14" fmla="*/ 37597 w 64"/>
                  <a:gd name="T15" fmla="*/ 70937 h 6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4" h="60">
                    <a:moveTo>
                      <a:pt x="32" y="60"/>
                    </a:moveTo>
                    <a:cubicBezTo>
                      <a:pt x="38" y="60"/>
                      <a:pt x="64" y="31"/>
                      <a:pt x="64" y="27"/>
                    </a:cubicBezTo>
                    <a:cubicBezTo>
                      <a:pt x="64" y="24"/>
                      <a:pt x="64" y="24"/>
                      <a:pt x="64" y="24"/>
                    </a:cubicBezTo>
                    <a:cubicBezTo>
                      <a:pt x="64" y="19"/>
                      <a:pt x="51" y="13"/>
                      <a:pt x="46" y="11"/>
                    </a:cubicBezTo>
                    <a:cubicBezTo>
                      <a:pt x="43" y="9"/>
                      <a:pt x="24" y="0"/>
                      <a:pt x="24" y="0"/>
                    </a:cubicBezTo>
                    <a:cubicBezTo>
                      <a:pt x="23" y="9"/>
                      <a:pt x="0" y="36"/>
                      <a:pt x="0" y="41"/>
                    </a:cubicBezTo>
                    <a:cubicBezTo>
                      <a:pt x="0" y="47"/>
                      <a:pt x="24" y="60"/>
                      <a:pt x="31" y="60"/>
                    </a:cubicBezTo>
                    <a:lnTo>
                      <a:pt x="32" y="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109" name="Freeform 48"/>
              <p:cNvSpPr/>
              <p:nvPr/>
            </p:nvSpPr>
            <p:spPr bwMode="auto">
              <a:xfrm>
                <a:off x="5882575" y="4702720"/>
                <a:ext cx="82288" cy="73775"/>
              </a:xfrm>
              <a:custGeom>
                <a:avLst/>
                <a:gdLst>
                  <a:gd name="T0" fmla="*/ 82288 w 70"/>
                  <a:gd name="T1" fmla="*/ 26178 h 62"/>
                  <a:gd name="T2" fmla="*/ 81112 w 70"/>
                  <a:gd name="T3" fmla="*/ 19039 h 62"/>
                  <a:gd name="T4" fmla="*/ 74059 w 70"/>
                  <a:gd name="T5" fmla="*/ 21419 h 62"/>
                  <a:gd name="T6" fmla="*/ 74059 w 70"/>
                  <a:gd name="T7" fmla="*/ 16659 h 62"/>
                  <a:gd name="T8" fmla="*/ 76410 w 70"/>
                  <a:gd name="T9" fmla="*/ 16659 h 62"/>
                  <a:gd name="T10" fmla="*/ 76410 w 70"/>
                  <a:gd name="T11" fmla="*/ 13089 h 62"/>
                  <a:gd name="T12" fmla="*/ 74059 w 70"/>
                  <a:gd name="T13" fmla="*/ 13089 h 62"/>
                  <a:gd name="T14" fmla="*/ 74059 w 70"/>
                  <a:gd name="T15" fmla="*/ 10709 h 62"/>
                  <a:gd name="T16" fmla="*/ 78761 w 70"/>
                  <a:gd name="T17" fmla="*/ 10709 h 62"/>
                  <a:gd name="T18" fmla="*/ 78761 w 70"/>
                  <a:gd name="T19" fmla="*/ 5950 h 62"/>
                  <a:gd name="T20" fmla="*/ 76410 w 70"/>
                  <a:gd name="T21" fmla="*/ 5950 h 62"/>
                  <a:gd name="T22" fmla="*/ 76410 w 70"/>
                  <a:gd name="T23" fmla="*/ 3570 h 62"/>
                  <a:gd name="T24" fmla="*/ 74059 w 70"/>
                  <a:gd name="T25" fmla="*/ 3570 h 62"/>
                  <a:gd name="T26" fmla="*/ 67006 w 70"/>
                  <a:gd name="T27" fmla="*/ 8329 h 62"/>
                  <a:gd name="T28" fmla="*/ 67006 w 70"/>
                  <a:gd name="T29" fmla="*/ 1190 h 62"/>
                  <a:gd name="T30" fmla="*/ 58777 w 70"/>
                  <a:gd name="T31" fmla="*/ 0 h 62"/>
                  <a:gd name="T32" fmla="*/ 0 w 70"/>
                  <a:gd name="T33" fmla="*/ 48787 h 62"/>
                  <a:gd name="T34" fmla="*/ 0 w 70"/>
                  <a:gd name="T35" fmla="*/ 54736 h 62"/>
                  <a:gd name="T36" fmla="*/ 23511 w 70"/>
                  <a:gd name="T37" fmla="*/ 73775 h 62"/>
                  <a:gd name="T38" fmla="*/ 34091 w 70"/>
                  <a:gd name="T39" fmla="*/ 58306 h 62"/>
                  <a:gd name="T40" fmla="*/ 47022 w 70"/>
                  <a:gd name="T41" fmla="*/ 45217 h 62"/>
                  <a:gd name="T42" fmla="*/ 63479 w 70"/>
                  <a:gd name="T43" fmla="*/ 33318 h 62"/>
                  <a:gd name="T44" fmla="*/ 82288 w 70"/>
                  <a:gd name="T45" fmla="*/ 26178 h 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0" h="62">
                    <a:moveTo>
                      <a:pt x="70" y="22"/>
                    </a:moveTo>
                    <a:cubicBezTo>
                      <a:pt x="69" y="16"/>
                      <a:pt x="69" y="16"/>
                      <a:pt x="69" y="16"/>
                    </a:cubicBezTo>
                    <a:cubicBezTo>
                      <a:pt x="63" y="18"/>
                      <a:pt x="63" y="18"/>
                      <a:pt x="63" y="18"/>
                    </a:cubicBezTo>
                    <a:cubicBezTo>
                      <a:pt x="63" y="14"/>
                      <a:pt x="63" y="14"/>
                      <a:pt x="63" y="14"/>
                    </a:cubicBezTo>
                    <a:cubicBezTo>
                      <a:pt x="65" y="14"/>
                      <a:pt x="65" y="14"/>
                      <a:pt x="65" y="14"/>
                    </a:cubicBezTo>
                    <a:cubicBezTo>
                      <a:pt x="65" y="11"/>
                      <a:pt x="65" y="11"/>
                      <a:pt x="65" y="11"/>
                    </a:cubicBezTo>
                    <a:cubicBezTo>
                      <a:pt x="63" y="11"/>
                      <a:pt x="63" y="11"/>
                      <a:pt x="63" y="11"/>
                    </a:cubicBezTo>
                    <a:cubicBezTo>
                      <a:pt x="63" y="9"/>
                      <a:pt x="63" y="9"/>
                      <a:pt x="63" y="9"/>
                    </a:cubicBezTo>
                    <a:cubicBezTo>
                      <a:pt x="67" y="9"/>
                      <a:pt x="67" y="9"/>
                      <a:pt x="67" y="9"/>
                    </a:cubicBezTo>
                    <a:cubicBezTo>
                      <a:pt x="67" y="5"/>
                      <a:pt x="67" y="5"/>
                      <a:pt x="67" y="5"/>
                    </a:cubicBezTo>
                    <a:cubicBezTo>
                      <a:pt x="65" y="5"/>
                      <a:pt x="65" y="5"/>
                      <a:pt x="65" y="5"/>
                    </a:cubicBezTo>
                    <a:cubicBezTo>
                      <a:pt x="65" y="3"/>
                      <a:pt x="65" y="3"/>
                      <a:pt x="65" y="3"/>
                    </a:cubicBezTo>
                    <a:cubicBezTo>
                      <a:pt x="63" y="3"/>
                      <a:pt x="63" y="3"/>
                      <a:pt x="63" y="3"/>
                    </a:cubicBezTo>
                    <a:cubicBezTo>
                      <a:pt x="57" y="7"/>
                      <a:pt x="57" y="7"/>
                      <a:pt x="57" y="7"/>
                    </a:cubicBezTo>
                    <a:cubicBezTo>
                      <a:pt x="57" y="1"/>
                      <a:pt x="57" y="1"/>
                      <a:pt x="57" y="1"/>
                    </a:cubicBezTo>
                    <a:cubicBezTo>
                      <a:pt x="50" y="0"/>
                      <a:pt x="50" y="0"/>
                      <a:pt x="50" y="0"/>
                    </a:cubicBezTo>
                    <a:cubicBezTo>
                      <a:pt x="33" y="0"/>
                      <a:pt x="0" y="25"/>
                      <a:pt x="0" y="41"/>
                    </a:cubicBezTo>
                    <a:cubicBezTo>
                      <a:pt x="0" y="46"/>
                      <a:pt x="0" y="46"/>
                      <a:pt x="0" y="46"/>
                    </a:cubicBezTo>
                    <a:cubicBezTo>
                      <a:pt x="0" y="55"/>
                      <a:pt x="14" y="59"/>
                      <a:pt x="20" y="62"/>
                    </a:cubicBezTo>
                    <a:cubicBezTo>
                      <a:pt x="23" y="60"/>
                      <a:pt x="27" y="52"/>
                      <a:pt x="29" y="49"/>
                    </a:cubicBezTo>
                    <a:cubicBezTo>
                      <a:pt x="33" y="44"/>
                      <a:pt x="36" y="42"/>
                      <a:pt x="40" y="38"/>
                    </a:cubicBezTo>
                    <a:cubicBezTo>
                      <a:pt x="43" y="35"/>
                      <a:pt x="50" y="30"/>
                      <a:pt x="54" y="28"/>
                    </a:cubicBezTo>
                    <a:cubicBezTo>
                      <a:pt x="57" y="27"/>
                      <a:pt x="68" y="23"/>
                      <a:pt x="70"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110" name="Freeform 49"/>
              <p:cNvSpPr/>
              <p:nvPr/>
            </p:nvSpPr>
            <p:spPr bwMode="auto">
              <a:xfrm>
                <a:off x="5930812" y="5319875"/>
                <a:ext cx="107116" cy="144003"/>
              </a:xfrm>
              <a:custGeom>
                <a:avLst/>
                <a:gdLst>
                  <a:gd name="T0" fmla="*/ 104762 w 91"/>
                  <a:gd name="T1" fmla="*/ 16525 h 122"/>
                  <a:gd name="T2" fmla="*/ 107116 w 91"/>
                  <a:gd name="T3" fmla="*/ 11804 h 122"/>
                  <a:gd name="T4" fmla="*/ 100053 w 91"/>
                  <a:gd name="T5" fmla="*/ 14164 h 122"/>
                  <a:gd name="T6" fmla="*/ 100053 w 91"/>
                  <a:gd name="T7" fmla="*/ 14164 h 122"/>
                  <a:gd name="T8" fmla="*/ 103585 w 91"/>
                  <a:gd name="T9" fmla="*/ 9443 h 122"/>
                  <a:gd name="T10" fmla="*/ 104762 w 91"/>
                  <a:gd name="T11" fmla="*/ 7082 h 122"/>
                  <a:gd name="T12" fmla="*/ 95345 w 91"/>
                  <a:gd name="T13" fmla="*/ 2361 h 122"/>
                  <a:gd name="T14" fmla="*/ 92991 w 91"/>
                  <a:gd name="T15" fmla="*/ 1180 h 122"/>
                  <a:gd name="T16" fmla="*/ 92991 w 91"/>
                  <a:gd name="T17" fmla="*/ 3541 h 122"/>
                  <a:gd name="T18" fmla="*/ 89460 w 91"/>
                  <a:gd name="T19" fmla="*/ 3541 h 122"/>
                  <a:gd name="T20" fmla="*/ 89460 w 91"/>
                  <a:gd name="T21" fmla="*/ 0 h 122"/>
                  <a:gd name="T22" fmla="*/ 68272 w 91"/>
                  <a:gd name="T23" fmla="*/ 34230 h 122"/>
                  <a:gd name="T24" fmla="*/ 45907 w 91"/>
                  <a:gd name="T25" fmla="*/ 68460 h 122"/>
                  <a:gd name="T26" fmla="*/ 0 w 91"/>
                  <a:gd name="T27" fmla="*/ 136921 h 122"/>
                  <a:gd name="T28" fmla="*/ 0 w 91"/>
                  <a:gd name="T29" fmla="*/ 139282 h 122"/>
                  <a:gd name="T30" fmla="*/ 4708 w 91"/>
                  <a:gd name="T31" fmla="*/ 144003 h 122"/>
                  <a:gd name="T32" fmla="*/ 10594 w 91"/>
                  <a:gd name="T33" fmla="*/ 144003 h 122"/>
                  <a:gd name="T34" fmla="*/ 58855 w 91"/>
                  <a:gd name="T35" fmla="*/ 82625 h 122"/>
                  <a:gd name="T36" fmla="*/ 104762 w 91"/>
                  <a:gd name="T37" fmla="*/ 16525 h 1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1" h="122">
                    <a:moveTo>
                      <a:pt x="89" y="14"/>
                    </a:moveTo>
                    <a:cubicBezTo>
                      <a:pt x="91" y="10"/>
                      <a:pt x="91" y="10"/>
                      <a:pt x="91" y="10"/>
                    </a:cubicBezTo>
                    <a:cubicBezTo>
                      <a:pt x="85" y="12"/>
                      <a:pt x="85" y="12"/>
                      <a:pt x="85" y="12"/>
                    </a:cubicBezTo>
                    <a:cubicBezTo>
                      <a:pt x="85" y="12"/>
                      <a:pt x="85" y="12"/>
                      <a:pt x="85" y="12"/>
                    </a:cubicBezTo>
                    <a:cubicBezTo>
                      <a:pt x="88" y="8"/>
                      <a:pt x="88" y="8"/>
                      <a:pt x="88" y="8"/>
                    </a:cubicBezTo>
                    <a:cubicBezTo>
                      <a:pt x="89" y="6"/>
                      <a:pt x="89" y="6"/>
                      <a:pt x="89" y="6"/>
                    </a:cubicBezTo>
                    <a:cubicBezTo>
                      <a:pt x="81" y="2"/>
                      <a:pt x="81" y="2"/>
                      <a:pt x="81" y="2"/>
                    </a:cubicBezTo>
                    <a:cubicBezTo>
                      <a:pt x="79" y="1"/>
                      <a:pt x="79" y="1"/>
                      <a:pt x="79" y="1"/>
                    </a:cubicBezTo>
                    <a:cubicBezTo>
                      <a:pt x="79" y="3"/>
                      <a:pt x="79" y="3"/>
                      <a:pt x="79" y="3"/>
                    </a:cubicBezTo>
                    <a:cubicBezTo>
                      <a:pt x="76" y="3"/>
                      <a:pt x="76" y="3"/>
                      <a:pt x="76" y="3"/>
                    </a:cubicBezTo>
                    <a:cubicBezTo>
                      <a:pt x="76" y="0"/>
                      <a:pt x="76" y="0"/>
                      <a:pt x="76" y="0"/>
                    </a:cubicBezTo>
                    <a:cubicBezTo>
                      <a:pt x="72" y="5"/>
                      <a:pt x="62" y="22"/>
                      <a:pt x="58" y="29"/>
                    </a:cubicBezTo>
                    <a:cubicBezTo>
                      <a:pt x="51" y="39"/>
                      <a:pt x="45" y="48"/>
                      <a:pt x="39" y="58"/>
                    </a:cubicBezTo>
                    <a:cubicBezTo>
                      <a:pt x="34" y="66"/>
                      <a:pt x="0" y="112"/>
                      <a:pt x="0" y="116"/>
                    </a:cubicBezTo>
                    <a:cubicBezTo>
                      <a:pt x="0" y="118"/>
                      <a:pt x="0" y="118"/>
                      <a:pt x="0" y="118"/>
                    </a:cubicBezTo>
                    <a:cubicBezTo>
                      <a:pt x="0" y="120"/>
                      <a:pt x="2" y="122"/>
                      <a:pt x="4" y="122"/>
                    </a:cubicBezTo>
                    <a:cubicBezTo>
                      <a:pt x="9" y="122"/>
                      <a:pt x="9" y="122"/>
                      <a:pt x="9" y="122"/>
                    </a:cubicBezTo>
                    <a:cubicBezTo>
                      <a:pt x="12" y="122"/>
                      <a:pt x="46" y="76"/>
                      <a:pt x="50" y="70"/>
                    </a:cubicBezTo>
                    <a:cubicBezTo>
                      <a:pt x="54" y="64"/>
                      <a:pt x="88" y="14"/>
                      <a:pt x="89"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111" name="Freeform 50"/>
              <p:cNvSpPr>
                <a:spLocks noEditPoints="1"/>
              </p:cNvSpPr>
              <p:nvPr/>
            </p:nvSpPr>
            <p:spPr bwMode="auto">
              <a:xfrm>
                <a:off x="6277696" y="4604826"/>
                <a:ext cx="241897" cy="173797"/>
              </a:xfrm>
              <a:custGeom>
                <a:avLst/>
                <a:gdLst>
                  <a:gd name="T0" fmla="*/ 69619 w 205"/>
                  <a:gd name="T1" fmla="*/ 170250 h 147"/>
                  <a:gd name="T2" fmla="*/ 71979 w 205"/>
                  <a:gd name="T3" fmla="*/ 111135 h 147"/>
                  <a:gd name="T4" fmla="*/ 192338 w 205"/>
                  <a:gd name="T5" fmla="*/ 4729 h 147"/>
                  <a:gd name="T6" fmla="*/ 79059 w 205"/>
                  <a:gd name="T7" fmla="*/ 74484 h 147"/>
                  <a:gd name="T8" fmla="*/ 80239 w 205"/>
                  <a:gd name="T9" fmla="*/ 111135 h 147"/>
                  <a:gd name="T10" fmla="*/ 188798 w 205"/>
                  <a:gd name="T11" fmla="*/ 1182 h 147"/>
                  <a:gd name="T12" fmla="*/ 185258 w 205"/>
                  <a:gd name="T13" fmla="*/ 36651 h 147"/>
                  <a:gd name="T14" fmla="*/ 180538 w 205"/>
                  <a:gd name="T15" fmla="*/ 49656 h 147"/>
                  <a:gd name="T16" fmla="*/ 174638 w 205"/>
                  <a:gd name="T17" fmla="*/ 57932 h 147"/>
                  <a:gd name="T18" fmla="*/ 167558 w 205"/>
                  <a:gd name="T19" fmla="*/ 62662 h 147"/>
                  <a:gd name="T20" fmla="*/ 159298 w 205"/>
                  <a:gd name="T21" fmla="*/ 68573 h 147"/>
                  <a:gd name="T22" fmla="*/ 142778 w 205"/>
                  <a:gd name="T23" fmla="*/ 74484 h 147"/>
                  <a:gd name="T24" fmla="*/ 83779 w 205"/>
                  <a:gd name="T25" fmla="*/ 72120 h 147"/>
                  <a:gd name="T26" fmla="*/ 62539 w 205"/>
                  <a:gd name="T27" fmla="*/ 66208 h 147"/>
                  <a:gd name="T28" fmla="*/ 43659 w 205"/>
                  <a:gd name="T29" fmla="*/ 61479 h 147"/>
                  <a:gd name="T30" fmla="*/ 31860 w 205"/>
                  <a:gd name="T31" fmla="*/ 65026 h 147"/>
                  <a:gd name="T32" fmla="*/ 31860 w 205"/>
                  <a:gd name="T33" fmla="*/ 86307 h 147"/>
                  <a:gd name="T34" fmla="*/ 37760 w 205"/>
                  <a:gd name="T35" fmla="*/ 92219 h 147"/>
                  <a:gd name="T36" fmla="*/ 23600 w 205"/>
                  <a:gd name="T37" fmla="*/ 93401 h 147"/>
                  <a:gd name="T38" fmla="*/ 10620 w 205"/>
                  <a:gd name="T39" fmla="*/ 99313 h 147"/>
                  <a:gd name="T40" fmla="*/ 4720 w 205"/>
                  <a:gd name="T41" fmla="*/ 105224 h 147"/>
                  <a:gd name="T42" fmla="*/ 0 w 205"/>
                  <a:gd name="T43" fmla="*/ 125323 h 147"/>
                  <a:gd name="T44" fmla="*/ 12980 w 205"/>
                  <a:gd name="T45" fmla="*/ 130052 h 147"/>
                  <a:gd name="T46" fmla="*/ 28320 w 205"/>
                  <a:gd name="T47" fmla="*/ 135964 h 147"/>
                  <a:gd name="T48" fmla="*/ 36580 w 205"/>
                  <a:gd name="T49" fmla="*/ 140693 h 147"/>
                  <a:gd name="T50" fmla="*/ 44839 w 205"/>
                  <a:gd name="T51" fmla="*/ 146604 h 147"/>
                  <a:gd name="T52" fmla="*/ 51919 w 205"/>
                  <a:gd name="T53" fmla="*/ 152516 h 147"/>
                  <a:gd name="T54" fmla="*/ 57819 w 205"/>
                  <a:gd name="T55" fmla="*/ 159609 h 147"/>
                  <a:gd name="T56" fmla="*/ 62539 w 205"/>
                  <a:gd name="T57" fmla="*/ 166703 h 147"/>
                  <a:gd name="T58" fmla="*/ 71979 w 205"/>
                  <a:gd name="T59" fmla="*/ 173797 h 147"/>
                  <a:gd name="T60" fmla="*/ 82599 w 205"/>
                  <a:gd name="T61" fmla="*/ 167886 h 147"/>
                  <a:gd name="T62" fmla="*/ 87319 w 205"/>
                  <a:gd name="T63" fmla="*/ 163156 h 147"/>
                  <a:gd name="T64" fmla="*/ 92039 w 205"/>
                  <a:gd name="T65" fmla="*/ 139511 h 147"/>
                  <a:gd name="T66" fmla="*/ 86139 w 205"/>
                  <a:gd name="T67" fmla="*/ 127688 h 147"/>
                  <a:gd name="T68" fmla="*/ 81419 w 205"/>
                  <a:gd name="T69" fmla="*/ 120594 h 147"/>
                  <a:gd name="T70" fmla="*/ 75519 w 205"/>
                  <a:gd name="T71" fmla="*/ 114682 h 147"/>
                  <a:gd name="T72" fmla="*/ 77879 w 205"/>
                  <a:gd name="T73" fmla="*/ 113500 h 147"/>
                  <a:gd name="T74" fmla="*/ 92039 w 205"/>
                  <a:gd name="T75" fmla="*/ 119412 h 147"/>
                  <a:gd name="T76" fmla="*/ 112099 w 205"/>
                  <a:gd name="T77" fmla="*/ 125323 h 147"/>
                  <a:gd name="T78" fmla="*/ 173458 w 205"/>
                  <a:gd name="T79" fmla="*/ 126505 h 147"/>
                  <a:gd name="T80" fmla="*/ 194698 w 205"/>
                  <a:gd name="T81" fmla="*/ 121776 h 147"/>
                  <a:gd name="T82" fmla="*/ 208857 w 205"/>
                  <a:gd name="T83" fmla="*/ 115865 h 147"/>
                  <a:gd name="T84" fmla="*/ 217117 w 205"/>
                  <a:gd name="T85" fmla="*/ 111135 h 147"/>
                  <a:gd name="T86" fmla="*/ 224197 w 205"/>
                  <a:gd name="T87" fmla="*/ 105224 h 147"/>
                  <a:gd name="T88" fmla="*/ 230097 w 205"/>
                  <a:gd name="T89" fmla="*/ 100495 h 147"/>
                  <a:gd name="T90" fmla="*/ 234817 w 205"/>
                  <a:gd name="T91" fmla="*/ 92219 h 147"/>
                  <a:gd name="T92" fmla="*/ 240717 w 205"/>
                  <a:gd name="T93" fmla="*/ 79214 h 147"/>
                  <a:gd name="T94" fmla="*/ 238357 w 205"/>
                  <a:gd name="T95" fmla="*/ 52021 h 147"/>
                  <a:gd name="T96" fmla="*/ 232457 w 205"/>
                  <a:gd name="T97" fmla="*/ 39016 h 147"/>
                  <a:gd name="T98" fmla="*/ 227737 w 205"/>
                  <a:gd name="T99" fmla="*/ 31922 h 147"/>
                  <a:gd name="T100" fmla="*/ 221837 w 205"/>
                  <a:gd name="T101" fmla="*/ 23646 h 147"/>
                  <a:gd name="T102" fmla="*/ 215937 w 205"/>
                  <a:gd name="T103" fmla="*/ 18917 h 147"/>
                  <a:gd name="T104" fmla="*/ 210037 w 205"/>
                  <a:gd name="T105" fmla="*/ 13005 h 147"/>
                  <a:gd name="T106" fmla="*/ 204137 w 205"/>
                  <a:gd name="T107" fmla="*/ 8276 h 147"/>
                  <a:gd name="T108" fmla="*/ 197058 w 205"/>
                  <a:gd name="T109" fmla="*/ 2365 h 14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05" h="147">
                    <a:moveTo>
                      <a:pt x="3" y="100"/>
                    </a:moveTo>
                    <a:cubicBezTo>
                      <a:pt x="3" y="91"/>
                      <a:pt x="13" y="82"/>
                      <a:pt x="24" y="82"/>
                    </a:cubicBezTo>
                    <a:cubicBezTo>
                      <a:pt x="44" y="82"/>
                      <a:pt x="75" y="104"/>
                      <a:pt x="75" y="124"/>
                    </a:cubicBezTo>
                    <a:cubicBezTo>
                      <a:pt x="75" y="128"/>
                      <a:pt x="75" y="128"/>
                      <a:pt x="75" y="128"/>
                    </a:cubicBezTo>
                    <a:cubicBezTo>
                      <a:pt x="75" y="136"/>
                      <a:pt x="65" y="141"/>
                      <a:pt x="59" y="144"/>
                    </a:cubicBezTo>
                    <a:cubicBezTo>
                      <a:pt x="51" y="132"/>
                      <a:pt x="49" y="128"/>
                      <a:pt x="37" y="119"/>
                    </a:cubicBezTo>
                    <a:cubicBezTo>
                      <a:pt x="31" y="114"/>
                      <a:pt x="12" y="106"/>
                      <a:pt x="3" y="105"/>
                    </a:cubicBezTo>
                    <a:cubicBezTo>
                      <a:pt x="3" y="100"/>
                      <a:pt x="3" y="100"/>
                      <a:pt x="3" y="100"/>
                    </a:cubicBezTo>
                    <a:close/>
                    <a:moveTo>
                      <a:pt x="61" y="95"/>
                    </a:moveTo>
                    <a:cubicBezTo>
                      <a:pt x="61" y="94"/>
                      <a:pt x="61" y="94"/>
                      <a:pt x="61" y="94"/>
                    </a:cubicBezTo>
                    <a:cubicBezTo>
                      <a:pt x="60" y="95"/>
                      <a:pt x="60" y="95"/>
                      <a:pt x="60" y="95"/>
                    </a:cubicBezTo>
                    <a:cubicBezTo>
                      <a:pt x="61" y="95"/>
                      <a:pt x="61" y="95"/>
                      <a:pt x="61" y="95"/>
                    </a:cubicBezTo>
                    <a:close/>
                    <a:moveTo>
                      <a:pt x="37" y="81"/>
                    </a:moveTo>
                    <a:cubicBezTo>
                      <a:pt x="39" y="79"/>
                      <a:pt x="35" y="83"/>
                      <a:pt x="37" y="81"/>
                    </a:cubicBezTo>
                    <a:close/>
                    <a:moveTo>
                      <a:pt x="163" y="4"/>
                    </a:moveTo>
                    <a:cubicBezTo>
                      <a:pt x="163" y="12"/>
                      <a:pt x="163" y="12"/>
                      <a:pt x="163" y="12"/>
                    </a:cubicBezTo>
                    <a:cubicBezTo>
                      <a:pt x="163" y="45"/>
                      <a:pt x="143" y="67"/>
                      <a:pt x="110" y="67"/>
                    </a:cubicBezTo>
                    <a:cubicBezTo>
                      <a:pt x="95" y="68"/>
                      <a:pt x="95" y="68"/>
                      <a:pt x="95" y="68"/>
                    </a:cubicBezTo>
                    <a:cubicBezTo>
                      <a:pt x="70" y="65"/>
                      <a:pt x="70" y="65"/>
                      <a:pt x="70" y="65"/>
                    </a:cubicBezTo>
                    <a:cubicBezTo>
                      <a:pt x="67" y="63"/>
                      <a:pt x="67" y="63"/>
                      <a:pt x="67" y="63"/>
                    </a:cubicBezTo>
                    <a:cubicBezTo>
                      <a:pt x="58" y="63"/>
                      <a:pt x="44" y="55"/>
                      <a:pt x="40" y="55"/>
                    </a:cubicBezTo>
                    <a:cubicBezTo>
                      <a:pt x="32" y="55"/>
                      <a:pt x="32" y="55"/>
                      <a:pt x="32" y="55"/>
                    </a:cubicBezTo>
                    <a:cubicBezTo>
                      <a:pt x="29" y="55"/>
                      <a:pt x="28" y="59"/>
                      <a:pt x="28" y="62"/>
                    </a:cubicBezTo>
                    <a:cubicBezTo>
                      <a:pt x="28" y="65"/>
                      <a:pt x="28" y="65"/>
                      <a:pt x="28" y="65"/>
                    </a:cubicBezTo>
                    <a:cubicBezTo>
                      <a:pt x="28" y="77"/>
                      <a:pt x="58" y="90"/>
                      <a:pt x="68" y="94"/>
                    </a:cubicBezTo>
                    <a:cubicBezTo>
                      <a:pt x="82" y="100"/>
                      <a:pt x="105" y="106"/>
                      <a:pt x="126" y="106"/>
                    </a:cubicBezTo>
                    <a:cubicBezTo>
                      <a:pt x="159" y="106"/>
                      <a:pt x="201" y="91"/>
                      <a:pt x="201" y="62"/>
                    </a:cubicBezTo>
                    <a:cubicBezTo>
                      <a:pt x="201" y="54"/>
                      <a:pt x="201" y="54"/>
                      <a:pt x="201" y="54"/>
                    </a:cubicBezTo>
                    <a:cubicBezTo>
                      <a:pt x="201" y="39"/>
                      <a:pt x="174" y="7"/>
                      <a:pt x="163" y="4"/>
                    </a:cubicBezTo>
                    <a:close/>
                    <a:moveTo>
                      <a:pt x="160" y="1"/>
                    </a:moveTo>
                    <a:cubicBezTo>
                      <a:pt x="159" y="3"/>
                      <a:pt x="159" y="3"/>
                      <a:pt x="159" y="3"/>
                    </a:cubicBezTo>
                    <a:cubicBezTo>
                      <a:pt x="159" y="8"/>
                      <a:pt x="159" y="8"/>
                      <a:pt x="159" y="8"/>
                    </a:cubicBezTo>
                    <a:cubicBezTo>
                      <a:pt x="159" y="19"/>
                      <a:pt x="159" y="19"/>
                      <a:pt x="159" y="19"/>
                    </a:cubicBezTo>
                    <a:cubicBezTo>
                      <a:pt x="158" y="26"/>
                      <a:pt x="158" y="26"/>
                      <a:pt x="158" y="26"/>
                    </a:cubicBezTo>
                    <a:cubicBezTo>
                      <a:pt x="157" y="31"/>
                      <a:pt x="157" y="31"/>
                      <a:pt x="157" y="31"/>
                    </a:cubicBezTo>
                    <a:cubicBezTo>
                      <a:pt x="156" y="33"/>
                      <a:pt x="156" y="33"/>
                      <a:pt x="156" y="33"/>
                    </a:cubicBezTo>
                    <a:cubicBezTo>
                      <a:pt x="156" y="36"/>
                      <a:pt x="156" y="36"/>
                      <a:pt x="156" y="36"/>
                    </a:cubicBezTo>
                    <a:cubicBezTo>
                      <a:pt x="155" y="39"/>
                      <a:pt x="155" y="39"/>
                      <a:pt x="155" y="39"/>
                    </a:cubicBezTo>
                    <a:cubicBezTo>
                      <a:pt x="154" y="41"/>
                      <a:pt x="154" y="41"/>
                      <a:pt x="154" y="41"/>
                    </a:cubicBezTo>
                    <a:cubicBezTo>
                      <a:pt x="153" y="42"/>
                      <a:pt x="153" y="42"/>
                      <a:pt x="153" y="42"/>
                    </a:cubicBezTo>
                    <a:cubicBezTo>
                      <a:pt x="152" y="43"/>
                      <a:pt x="152" y="43"/>
                      <a:pt x="152" y="43"/>
                    </a:cubicBezTo>
                    <a:cubicBezTo>
                      <a:pt x="151" y="45"/>
                      <a:pt x="151" y="45"/>
                      <a:pt x="151" y="45"/>
                    </a:cubicBezTo>
                    <a:cubicBezTo>
                      <a:pt x="150" y="46"/>
                      <a:pt x="150" y="46"/>
                      <a:pt x="150" y="46"/>
                    </a:cubicBezTo>
                    <a:cubicBezTo>
                      <a:pt x="149" y="47"/>
                      <a:pt x="149" y="47"/>
                      <a:pt x="149" y="47"/>
                    </a:cubicBezTo>
                    <a:cubicBezTo>
                      <a:pt x="148" y="49"/>
                      <a:pt x="148" y="49"/>
                      <a:pt x="148" y="49"/>
                    </a:cubicBezTo>
                    <a:cubicBezTo>
                      <a:pt x="147" y="50"/>
                      <a:pt x="147" y="50"/>
                      <a:pt x="147" y="50"/>
                    </a:cubicBezTo>
                    <a:cubicBezTo>
                      <a:pt x="146" y="51"/>
                      <a:pt x="146" y="51"/>
                      <a:pt x="146" y="51"/>
                    </a:cubicBezTo>
                    <a:cubicBezTo>
                      <a:pt x="145" y="52"/>
                      <a:pt x="145" y="52"/>
                      <a:pt x="145" y="52"/>
                    </a:cubicBezTo>
                    <a:cubicBezTo>
                      <a:pt x="144" y="53"/>
                      <a:pt x="144" y="53"/>
                      <a:pt x="144" y="53"/>
                    </a:cubicBezTo>
                    <a:cubicBezTo>
                      <a:pt x="142" y="53"/>
                      <a:pt x="142" y="53"/>
                      <a:pt x="142" y="53"/>
                    </a:cubicBezTo>
                    <a:cubicBezTo>
                      <a:pt x="141" y="54"/>
                      <a:pt x="141" y="54"/>
                      <a:pt x="141" y="54"/>
                    </a:cubicBezTo>
                    <a:cubicBezTo>
                      <a:pt x="140" y="55"/>
                      <a:pt x="140" y="55"/>
                      <a:pt x="140" y="55"/>
                    </a:cubicBezTo>
                    <a:cubicBezTo>
                      <a:pt x="138" y="56"/>
                      <a:pt x="138" y="56"/>
                      <a:pt x="138" y="56"/>
                    </a:cubicBezTo>
                    <a:cubicBezTo>
                      <a:pt x="137" y="57"/>
                      <a:pt x="137" y="57"/>
                      <a:pt x="137" y="57"/>
                    </a:cubicBezTo>
                    <a:cubicBezTo>
                      <a:pt x="135" y="58"/>
                      <a:pt x="135" y="58"/>
                      <a:pt x="135" y="58"/>
                    </a:cubicBezTo>
                    <a:cubicBezTo>
                      <a:pt x="134" y="59"/>
                      <a:pt x="134" y="59"/>
                      <a:pt x="134" y="59"/>
                    </a:cubicBezTo>
                    <a:cubicBezTo>
                      <a:pt x="131" y="60"/>
                      <a:pt x="131" y="60"/>
                      <a:pt x="131" y="60"/>
                    </a:cubicBezTo>
                    <a:cubicBezTo>
                      <a:pt x="128" y="61"/>
                      <a:pt x="128" y="61"/>
                      <a:pt x="128" y="61"/>
                    </a:cubicBezTo>
                    <a:cubicBezTo>
                      <a:pt x="125" y="62"/>
                      <a:pt x="125" y="62"/>
                      <a:pt x="125" y="62"/>
                    </a:cubicBezTo>
                    <a:cubicBezTo>
                      <a:pt x="121" y="63"/>
                      <a:pt x="121" y="63"/>
                      <a:pt x="121" y="63"/>
                    </a:cubicBezTo>
                    <a:cubicBezTo>
                      <a:pt x="115" y="63"/>
                      <a:pt x="115" y="63"/>
                      <a:pt x="115" y="63"/>
                    </a:cubicBezTo>
                    <a:cubicBezTo>
                      <a:pt x="89" y="63"/>
                      <a:pt x="89" y="63"/>
                      <a:pt x="89" y="63"/>
                    </a:cubicBezTo>
                    <a:cubicBezTo>
                      <a:pt x="80" y="63"/>
                      <a:pt x="80" y="63"/>
                      <a:pt x="80" y="63"/>
                    </a:cubicBezTo>
                    <a:cubicBezTo>
                      <a:pt x="76" y="62"/>
                      <a:pt x="76" y="62"/>
                      <a:pt x="76" y="62"/>
                    </a:cubicBezTo>
                    <a:cubicBezTo>
                      <a:pt x="71" y="61"/>
                      <a:pt x="71" y="61"/>
                      <a:pt x="71" y="61"/>
                    </a:cubicBezTo>
                    <a:cubicBezTo>
                      <a:pt x="67" y="60"/>
                      <a:pt x="67" y="60"/>
                      <a:pt x="67" y="60"/>
                    </a:cubicBezTo>
                    <a:cubicBezTo>
                      <a:pt x="63" y="59"/>
                      <a:pt x="63" y="59"/>
                      <a:pt x="63" y="59"/>
                    </a:cubicBezTo>
                    <a:cubicBezTo>
                      <a:pt x="60" y="58"/>
                      <a:pt x="60" y="58"/>
                      <a:pt x="60" y="58"/>
                    </a:cubicBezTo>
                    <a:cubicBezTo>
                      <a:pt x="56" y="57"/>
                      <a:pt x="56" y="57"/>
                      <a:pt x="56" y="57"/>
                    </a:cubicBezTo>
                    <a:cubicBezTo>
                      <a:pt x="53" y="56"/>
                      <a:pt x="53" y="56"/>
                      <a:pt x="53" y="56"/>
                    </a:cubicBezTo>
                    <a:cubicBezTo>
                      <a:pt x="50" y="55"/>
                      <a:pt x="50" y="55"/>
                      <a:pt x="50" y="55"/>
                    </a:cubicBezTo>
                    <a:cubicBezTo>
                      <a:pt x="48" y="54"/>
                      <a:pt x="48" y="54"/>
                      <a:pt x="48" y="54"/>
                    </a:cubicBezTo>
                    <a:cubicBezTo>
                      <a:pt x="45" y="53"/>
                      <a:pt x="45" y="53"/>
                      <a:pt x="45" y="53"/>
                    </a:cubicBezTo>
                    <a:cubicBezTo>
                      <a:pt x="42" y="53"/>
                      <a:pt x="42" y="53"/>
                      <a:pt x="42" y="53"/>
                    </a:cubicBezTo>
                    <a:cubicBezTo>
                      <a:pt x="37" y="52"/>
                      <a:pt x="37" y="52"/>
                      <a:pt x="37" y="52"/>
                    </a:cubicBezTo>
                    <a:cubicBezTo>
                      <a:pt x="33" y="52"/>
                      <a:pt x="33" y="52"/>
                      <a:pt x="33" y="52"/>
                    </a:cubicBezTo>
                    <a:cubicBezTo>
                      <a:pt x="30" y="53"/>
                      <a:pt x="30" y="53"/>
                      <a:pt x="30" y="53"/>
                    </a:cubicBezTo>
                    <a:cubicBezTo>
                      <a:pt x="29" y="53"/>
                      <a:pt x="29" y="53"/>
                      <a:pt x="29" y="53"/>
                    </a:cubicBezTo>
                    <a:cubicBezTo>
                      <a:pt x="28" y="54"/>
                      <a:pt x="28" y="54"/>
                      <a:pt x="28" y="54"/>
                    </a:cubicBezTo>
                    <a:cubicBezTo>
                      <a:pt x="27" y="55"/>
                      <a:pt x="27" y="55"/>
                      <a:pt x="27" y="55"/>
                    </a:cubicBezTo>
                    <a:cubicBezTo>
                      <a:pt x="26" y="56"/>
                      <a:pt x="26" y="56"/>
                      <a:pt x="26" y="56"/>
                    </a:cubicBezTo>
                    <a:cubicBezTo>
                      <a:pt x="25" y="58"/>
                      <a:pt x="25" y="58"/>
                      <a:pt x="25" y="58"/>
                    </a:cubicBezTo>
                    <a:cubicBezTo>
                      <a:pt x="25" y="68"/>
                      <a:pt x="25" y="68"/>
                      <a:pt x="25" y="68"/>
                    </a:cubicBezTo>
                    <a:cubicBezTo>
                      <a:pt x="26" y="70"/>
                      <a:pt x="26" y="70"/>
                      <a:pt x="26" y="70"/>
                    </a:cubicBezTo>
                    <a:cubicBezTo>
                      <a:pt x="27" y="73"/>
                      <a:pt x="27" y="73"/>
                      <a:pt x="27" y="73"/>
                    </a:cubicBezTo>
                    <a:cubicBezTo>
                      <a:pt x="28" y="74"/>
                      <a:pt x="28" y="74"/>
                      <a:pt x="28" y="74"/>
                    </a:cubicBezTo>
                    <a:cubicBezTo>
                      <a:pt x="29" y="75"/>
                      <a:pt x="29" y="75"/>
                      <a:pt x="29" y="75"/>
                    </a:cubicBezTo>
                    <a:cubicBezTo>
                      <a:pt x="30" y="76"/>
                      <a:pt x="30" y="76"/>
                      <a:pt x="30" y="76"/>
                    </a:cubicBezTo>
                    <a:cubicBezTo>
                      <a:pt x="30" y="77"/>
                      <a:pt x="30" y="77"/>
                      <a:pt x="30" y="77"/>
                    </a:cubicBezTo>
                    <a:cubicBezTo>
                      <a:pt x="32" y="78"/>
                      <a:pt x="32" y="78"/>
                      <a:pt x="32" y="78"/>
                    </a:cubicBezTo>
                    <a:cubicBezTo>
                      <a:pt x="33" y="79"/>
                      <a:pt x="33" y="79"/>
                      <a:pt x="33" y="79"/>
                    </a:cubicBezTo>
                    <a:cubicBezTo>
                      <a:pt x="35" y="80"/>
                      <a:pt x="35" y="80"/>
                      <a:pt x="35" y="80"/>
                    </a:cubicBezTo>
                    <a:cubicBezTo>
                      <a:pt x="33" y="80"/>
                      <a:pt x="33" y="80"/>
                      <a:pt x="33" y="80"/>
                    </a:cubicBezTo>
                    <a:cubicBezTo>
                      <a:pt x="29" y="79"/>
                      <a:pt x="29" y="79"/>
                      <a:pt x="29" y="79"/>
                    </a:cubicBezTo>
                    <a:cubicBezTo>
                      <a:pt x="20" y="79"/>
                      <a:pt x="20" y="79"/>
                      <a:pt x="20" y="79"/>
                    </a:cubicBezTo>
                    <a:cubicBezTo>
                      <a:pt x="15" y="80"/>
                      <a:pt x="15" y="80"/>
                      <a:pt x="15" y="80"/>
                    </a:cubicBezTo>
                    <a:cubicBezTo>
                      <a:pt x="13" y="81"/>
                      <a:pt x="13" y="81"/>
                      <a:pt x="13" y="81"/>
                    </a:cubicBezTo>
                    <a:cubicBezTo>
                      <a:pt x="11" y="82"/>
                      <a:pt x="11" y="82"/>
                      <a:pt x="11" y="82"/>
                    </a:cubicBezTo>
                    <a:cubicBezTo>
                      <a:pt x="9" y="83"/>
                      <a:pt x="9" y="83"/>
                      <a:pt x="9" y="83"/>
                    </a:cubicBezTo>
                    <a:cubicBezTo>
                      <a:pt x="9" y="84"/>
                      <a:pt x="9" y="84"/>
                      <a:pt x="9" y="84"/>
                    </a:cubicBezTo>
                    <a:cubicBezTo>
                      <a:pt x="8" y="85"/>
                      <a:pt x="8" y="85"/>
                      <a:pt x="8" y="85"/>
                    </a:cubicBezTo>
                    <a:cubicBezTo>
                      <a:pt x="7" y="85"/>
                      <a:pt x="7" y="85"/>
                      <a:pt x="7" y="85"/>
                    </a:cubicBezTo>
                    <a:cubicBezTo>
                      <a:pt x="6" y="86"/>
                      <a:pt x="6" y="86"/>
                      <a:pt x="6" y="86"/>
                    </a:cubicBezTo>
                    <a:cubicBezTo>
                      <a:pt x="5" y="87"/>
                      <a:pt x="5" y="87"/>
                      <a:pt x="5" y="87"/>
                    </a:cubicBezTo>
                    <a:cubicBezTo>
                      <a:pt x="4" y="89"/>
                      <a:pt x="4" y="89"/>
                      <a:pt x="4" y="89"/>
                    </a:cubicBezTo>
                    <a:cubicBezTo>
                      <a:pt x="3" y="90"/>
                      <a:pt x="3" y="90"/>
                      <a:pt x="3" y="90"/>
                    </a:cubicBezTo>
                    <a:cubicBezTo>
                      <a:pt x="2" y="93"/>
                      <a:pt x="2" y="93"/>
                      <a:pt x="2" y="93"/>
                    </a:cubicBezTo>
                    <a:cubicBezTo>
                      <a:pt x="1" y="96"/>
                      <a:pt x="1" y="96"/>
                      <a:pt x="1" y="96"/>
                    </a:cubicBezTo>
                    <a:cubicBezTo>
                      <a:pt x="0" y="98"/>
                      <a:pt x="0" y="98"/>
                      <a:pt x="0" y="98"/>
                    </a:cubicBezTo>
                    <a:cubicBezTo>
                      <a:pt x="0" y="106"/>
                      <a:pt x="0" y="106"/>
                      <a:pt x="0" y="106"/>
                    </a:cubicBezTo>
                    <a:cubicBezTo>
                      <a:pt x="1" y="107"/>
                      <a:pt x="1" y="107"/>
                      <a:pt x="1" y="107"/>
                    </a:cubicBezTo>
                    <a:cubicBezTo>
                      <a:pt x="2" y="107"/>
                      <a:pt x="2" y="107"/>
                      <a:pt x="2" y="107"/>
                    </a:cubicBezTo>
                    <a:cubicBezTo>
                      <a:pt x="5" y="108"/>
                      <a:pt x="5" y="108"/>
                      <a:pt x="5" y="108"/>
                    </a:cubicBezTo>
                    <a:cubicBezTo>
                      <a:pt x="8" y="109"/>
                      <a:pt x="8" y="109"/>
                      <a:pt x="8" y="109"/>
                    </a:cubicBezTo>
                    <a:cubicBezTo>
                      <a:pt x="11" y="110"/>
                      <a:pt x="11" y="110"/>
                      <a:pt x="11" y="110"/>
                    </a:cubicBezTo>
                    <a:cubicBezTo>
                      <a:pt x="14" y="111"/>
                      <a:pt x="14" y="111"/>
                      <a:pt x="14" y="111"/>
                    </a:cubicBezTo>
                    <a:cubicBezTo>
                      <a:pt x="17" y="112"/>
                      <a:pt x="17" y="112"/>
                      <a:pt x="17" y="112"/>
                    </a:cubicBezTo>
                    <a:cubicBezTo>
                      <a:pt x="19" y="113"/>
                      <a:pt x="19" y="113"/>
                      <a:pt x="19" y="113"/>
                    </a:cubicBezTo>
                    <a:cubicBezTo>
                      <a:pt x="22" y="114"/>
                      <a:pt x="22" y="114"/>
                      <a:pt x="22" y="114"/>
                    </a:cubicBezTo>
                    <a:cubicBezTo>
                      <a:pt x="24" y="115"/>
                      <a:pt x="24" y="115"/>
                      <a:pt x="24" y="115"/>
                    </a:cubicBezTo>
                    <a:cubicBezTo>
                      <a:pt x="26" y="116"/>
                      <a:pt x="26" y="116"/>
                      <a:pt x="26" y="116"/>
                    </a:cubicBezTo>
                    <a:cubicBezTo>
                      <a:pt x="28" y="117"/>
                      <a:pt x="28" y="117"/>
                      <a:pt x="28" y="117"/>
                    </a:cubicBezTo>
                    <a:cubicBezTo>
                      <a:pt x="29" y="118"/>
                      <a:pt x="29" y="118"/>
                      <a:pt x="29" y="118"/>
                    </a:cubicBezTo>
                    <a:cubicBezTo>
                      <a:pt x="30" y="118"/>
                      <a:pt x="30" y="118"/>
                      <a:pt x="30" y="118"/>
                    </a:cubicBezTo>
                    <a:cubicBezTo>
                      <a:pt x="31" y="119"/>
                      <a:pt x="31" y="119"/>
                      <a:pt x="31" y="119"/>
                    </a:cubicBezTo>
                    <a:cubicBezTo>
                      <a:pt x="33" y="120"/>
                      <a:pt x="33" y="120"/>
                      <a:pt x="33" y="120"/>
                    </a:cubicBezTo>
                    <a:cubicBezTo>
                      <a:pt x="34" y="121"/>
                      <a:pt x="34" y="121"/>
                      <a:pt x="34" y="121"/>
                    </a:cubicBezTo>
                    <a:cubicBezTo>
                      <a:pt x="36" y="122"/>
                      <a:pt x="36" y="122"/>
                      <a:pt x="36" y="122"/>
                    </a:cubicBezTo>
                    <a:cubicBezTo>
                      <a:pt x="37" y="123"/>
                      <a:pt x="37" y="123"/>
                      <a:pt x="37" y="123"/>
                    </a:cubicBezTo>
                    <a:cubicBezTo>
                      <a:pt x="38" y="124"/>
                      <a:pt x="38" y="124"/>
                      <a:pt x="38" y="124"/>
                    </a:cubicBezTo>
                    <a:cubicBezTo>
                      <a:pt x="39" y="125"/>
                      <a:pt x="39" y="125"/>
                      <a:pt x="39" y="125"/>
                    </a:cubicBezTo>
                    <a:cubicBezTo>
                      <a:pt x="40" y="126"/>
                      <a:pt x="40" y="126"/>
                      <a:pt x="40" y="126"/>
                    </a:cubicBezTo>
                    <a:cubicBezTo>
                      <a:pt x="42" y="127"/>
                      <a:pt x="42" y="127"/>
                      <a:pt x="42" y="127"/>
                    </a:cubicBezTo>
                    <a:cubicBezTo>
                      <a:pt x="43" y="128"/>
                      <a:pt x="43" y="128"/>
                      <a:pt x="43" y="128"/>
                    </a:cubicBezTo>
                    <a:cubicBezTo>
                      <a:pt x="44" y="129"/>
                      <a:pt x="44" y="129"/>
                      <a:pt x="44" y="129"/>
                    </a:cubicBezTo>
                    <a:cubicBezTo>
                      <a:pt x="45" y="130"/>
                      <a:pt x="45" y="130"/>
                      <a:pt x="45" y="130"/>
                    </a:cubicBezTo>
                    <a:cubicBezTo>
                      <a:pt x="46" y="131"/>
                      <a:pt x="46" y="131"/>
                      <a:pt x="46" y="131"/>
                    </a:cubicBezTo>
                    <a:cubicBezTo>
                      <a:pt x="47" y="132"/>
                      <a:pt x="47" y="132"/>
                      <a:pt x="47" y="132"/>
                    </a:cubicBezTo>
                    <a:cubicBezTo>
                      <a:pt x="48" y="133"/>
                      <a:pt x="48" y="133"/>
                      <a:pt x="48" y="133"/>
                    </a:cubicBezTo>
                    <a:cubicBezTo>
                      <a:pt x="49" y="135"/>
                      <a:pt x="49" y="135"/>
                      <a:pt x="49" y="135"/>
                    </a:cubicBezTo>
                    <a:cubicBezTo>
                      <a:pt x="50" y="136"/>
                      <a:pt x="50" y="136"/>
                      <a:pt x="50" y="136"/>
                    </a:cubicBezTo>
                    <a:cubicBezTo>
                      <a:pt x="51" y="137"/>
                      <a:pt x="51" y="137"/>
                      <a:pt x="51" y="137"/>
                    </a:cubicBezTo>
                    <a:cubicBezTo>
                      <a:pt x="51" y="139"/>
                      <a:pt x="51" y="139"/>
                      <a:pt x="51" y="139"/>
                    </a:cubicBezTo>
                    <a:cubicBezTo>
                      <a:pt x="52" y="140"/>
                      <a:pt x="52" y="140"/>
                      <a:pt x="52" y="140"/>
                    </a:cubicBezTo>
                    <a:cubicBezTo>
                      <a:pt x="53" y="141"/>
                      <a:pt x="53" y="141"/>
                      <a:pt x="53" y="141"/>
                    </a:cubicBezTo>
                    <a:cubicBezTo>
                      <a:pt x="54" y="143"/>
                      <a:pt x="54" y="143"/>
                      <a:pt x="54" y="143"/>
                    </a:cubicBezTo>
                    <a:cubicBezTo>
                      <a:pt x="55" y="144"/>
                      <a:pt x="55" y="144"/>
                      <a:pt x="55" y="144"/>
                    </a:cubicBezTo>
                    <a:cubicBezTo>
                      <a:pt x="56" y="146"/>
                      <a:pt x="56" y="146"/>
                      <a:pt x="56" y="146"/>
                    </a:cubicBezTo>
                    <a:cubicBezTo>
                      <a:pt x="58" y="147"/>
                      <a:pt x="58" y="147"/>
                      <a:pt x="58" y="147"/>
                    </a:cubicBezTo>
                    <a:cubicBezTo>
                      <a:pt x="61" y="147"/>
                      <a:pt x="61" y="147"/>
                      <a:pt x="61" y="147"/>
                    </a:cubicBezTo>
                    <a:cubicBezTo>
                      <a:pt x="63" y="146"/>
                      <a:pt x="63" y="146"/>
                      <a:pt x="63" y="146"/>
                    </a:cubicBezTo>
                    <a:cubicBezTo>
                      <a:pt x="65" y="145"/>
                      <a:pt x="65" y="145"/>
                      <a:pt x="65" y="145"/>
                    </a:cubicBezTo>
                    <a:cubicBezTo>
                      <a:pt x="67" y="144"/>
                      <a:pt x="67" y="144"/>
                      <a:pt x="67" y="144"/>
                    </a:cubicBezTo>
                    <a:cubicBezTo>
                      <a:pt x="68" y="143"/>
                      <a:pt x="68" y="143"/>
                      <a:pt x="68" y="143"/>
                    </a:cubicBezTo>
                    <a:cubicBezTo>
                      <a:pt x="70" y="142"/>
                      <a:pt x="70" y="142"/>
                      <a:pt x="70" y="142"/>
                    </a:cubicBezTo>
                    <a:cubicBezTo>
                      <a:pt x="71" y="141"/>
                      <a:pt x="71" y="141"/>
                      <a:pt x="71" y="141"/>
                    </a:cubicBezTo>
                    <a:cubicBezTo>
                      <a:pt x="72" y="140"/>
                      <a:pt x="72" y="140"/>
                      <a:pt x="72" y="140"/>
                    </a:cubicBezTo>
                    <a:cubicBezTo>
                      <a:pt x="72" y="140"/>
                      <a:pt x="72" y="140"/>
                      <a:pt x="72" y="140"/>
                    </a:cubicBezTo>
                    <a:cubicBezTo>
                      <a:pt x="73" y="139"/>
                      <a:pt x="73" y="139"/>
                      <a:pt x="73" y="139"/>
                    </a:cubicBezTo>
                    <a:cubicBezTo>
                      <a:pt x="74" y="138"/>
                      <a:pt x="74" y="138"/>
                      <a:pt x="74" y="138"/>
                    </a:cubicBezTo>
                    <a:cubicBezTo>
                      <a:pt x="75" y="137"/>
                      <a:pt x="75" y="137"/>
                      <a:pt x="75" y="137"/>
                    </a:cubicBezTo>
                    <a:cubicBezTo>
                      <a:pt x="76" y="135"/>
                      <a:pt x="76" y="135"/>
                      <a:pt x="76" y="135"/>
                    </a:cubicBezTo>
                    <a:cubicBezTo>
                      <a:pt x="77" y="133"/>
                      <a:pt x="77" y="133"/>
                      <a:pt x="77" y="133"/>
                    </a:cubicBezTo>
                    <a:cubicBezTo>
                      <a:pt x="78" y="130"/>
                      <a:pt x="78" y="130"/>
                      <a:pt x="78" y="130"/>
                    </a:cubicBezTo>
                    <a:cubicBezTo>
                      <a:pt x="78" y="118"/>
                      <a:pt x="78" y="118"/>
                      <a:pt x="78" y="118"/>
                    </a:cubicBezTo>
                    <a:cubicBezTo>
                      <a:pt x="77" y="116"/>
                      <a:pt x="77" y="116"/>
                      <a:pt x="77" y="116"/>
                    </a:cubicBezTo>
                    <a:cubicBezTo>
                      <a:pt x="76" y="114"/>
                      <a:pt x="76" y="114"/>
                      <a:pt x="76" y="114"/>
                    </a:cubicBezTo>
                    <a:cubicBezTo>
                      <a:pt x="75" y="111"/>
                      <a:pt x="75" y="111"/>
                      <a:pt x="75" y="111"/>
                    </a:cubicBezTo>
                    <a:cubicBezTo>
                      <a:pt x="74" y="109"/>
                      <a:pt x="74" y="109"/>
                      <a:pt x="74" y="109"/>
                    </a:cubicBezTo>
                    <a:cubicBezTo>
                      <a:pt x="73" y="108"/>
                      <a:pt x="73" y="108"/>
                      <a:pt x="73" y="108"/>
                    </a:cubicBezTo>
                    <a:cubicBezTo>
                      <a:pt x="72" y="107"/>
                      <a:pt x="72" y="107"/>
                      <a:pt x="72" y="107"/>
                    </a:cubicBezTo>
                    <a:cubicBezTo>
                      <a:pt x="72" y="106"/>
                      <a:pt x="72" y="106"/>
                      <a:pt x="72" y="106"/>
                    </a:cubicBezTo>
                    <a:cubicBezTo>
                      <a:pt x="71" y="104"/>
                      <a:pt x="71" y="104"/>
                      <a:pt x="71" y="104"/>
                    </a:cubicBezTo>
                    <a:cubicBezTo>
                      <a:pt x="70" y="103"/>
                      <a:pt x="70" y="103"/>
                      <a:pt x="70" y="103"/>
                    </a:cubicBezTo>
                    <a:cubicBezTo>
                      <a:pt x="69" y="102"/>
                      <a:pt x="69" y="102"/>
                      <a:pt x="69" y="102"/>
                    </a:cubicBezTo>
                    <a:cubicBezTo>
                      <a:pt x="68" y="101"/>
                      <a:pt x="68" y="101"/>
                      <a:pt x="68" y="101"/>
                    </a:cubicBezTo>
                    <a:cubicBezTo>
                      <a:pt x="67" y="100"/>
                      <a:pt x="67" y="100"/>
                      <a:pt x="67" y="100"/>
                    </a:cubicBezTo>
                    <a:cubicBezTo>
                      <a:pt x="66" y="99"/>
                      <a:pt x="66" y="99"/>
                      <a:pt x="66" y="99"/>
                    </a:cubicBezTo>
                    <a:cubicBezTo>
                      <a:pt x="65" y="98"/>
                      <a:pt x="65" y="98"/>
                      <a:pt x="65" y="98"/>
                    </a:cubicBezTo>
                    <a:cubicBezTo>
                      <a:pt x="64" y="97"/>
                      <a:pt x="64" y="97"/>
                      <a:pt x="64" y="97"/>
                    </a:cubicBezTo>
                    <a:cubicBezTo>
                      <a:pt x="63" y="96"/>
                      <a:pt x="63" y="96"/>
                      <a:pt x="63" y="96"/>
                    </a:cubicBezTo>
                    <a:cubicBezTo>
                      <a:pt x="62" y="96"/>
                      <a:pt x="62" y="96"/>
                      <a:pt x="62" y="96"/>
                    </a:cubicBezTo>
                    <a:cubicBezTo>
                      <a:pt x="61" y="95"/>
                      <a:pt x="61" y="95"/>
                      <a:pt x="61" y="95"/>
                    </a:cubicBezTo>
                    <a:cubicBezTo>
                      <a:pt x="64" y="96"/>
                      <a:pt x="64" y="96"/>
                      <a:pt x="64" y="96"/>
                    </a:cubicBezTo>
                    <a:cubicBezTo>
                      <a:pt x="66" y="96"/>
                      <a:pt x="66" y="96"/>
                      <a:pt x="66" y="96"/>
                    </a:cubicBezTo>
                    <a:cubicBezTo>
                      <a:pt x="68" y="97"/>
                      <a:pt x="68" y="97"/>
                      <a:pt x="68" y="97"/>
                    </a:cubicBezTo>
                    <a:cubicBezTo>
                      <a:pt x="71" y="98"/>
                      <a:pt x="71" y="98"/>
                      <a:pt x="71" y="98"/>
                    </a:cubicBezTo>
                    <a:cubicBezTo>
                      <a:pt x="72" y="99"/>
                      <a:pt x="72" y="99"/>
                      <a:pt x="72" y="99"/>
                    </a:cubicBezTo>
                    <a:cubicBezTo>
                      <a:pt x="75" y="100"/>
                      <a:pt x="75" y="100"/>
                      <a:pt x="75" y="100"/>
                    </a:cubicBezTo>
                    <a:cubicBezTo>
                      <a:pt x="78" y="101"/>
                      <a:pt x="78" y="101"/>
                      <a:pt x="78" y="101"/>
                    </a:cubicBezTo>
                    <a:cubicBezTo>
                      <a:pt x="81" y="102"/>
                      <a:pt x="81" y="102"/>
                      <a:pt x="81" y="102"/>
                    </a:cubicBezTo>
                    <a:cubicBezTo>
                      <a:pt x="85" y="103"/>
                      <a:pt x="85" y="103"/>
                      <a:pt x="85" y="103"/>
                    </a:cubicBezTo>
                    <a:cubicBezTo>
                      <a:pt x="88" y="104"/>
                      <a:pt x="88" y="104"/>
                      <a:pt x="88" y="104"/>
                    </a:cubicBezTo>
                    <a:cubicBezTo>
                      <a:pt x="92" y="105"/>
                      <a:pt x="92" y="105"/>
                      <a:pt x="92" y="105"/>
                    </a:cubicBezTo>
                    <a:cubicBezTo>
                      <a:pt x="95" y="106"/>
                      <a:pt x="95" y="106"/>
                      <a:pt x="95" y="106"/>
                    </a:cubicBezTo>
                    <a:cubicBezTo>
                      <a:pt x="101" y="107"/>
                      <a:pt x="101" y="107"/>
                      <a:pt x="101" y="107"/>
                    </a:cubicBezTo>
                    <a:cubicBezTo>
                      <a:pt x="106" y="107"/>
                      <a:pt x="106" y="107"/>
                      <a:pt x="106" y="107"/>
                    </a:cubicBezTo>
                    <a:cubicBezTo>
                      <a:pt x="115" y="108"/>
                      <a:pt x="115" y="108"/>
                      <a:pt x="115" y="108"/>
                    </a:cubicBezTo>
                    <a:cubicBezTo>
                      <a:pt x="137" y="108"/>
                      <a:pt x="137" y="108"/>
                      <a:pt x="137" y="108"/>
                    </a:cubicBezTo>
                    <a:cubicBezTo>
                      <a:pt x="147" y="107"/>
                      <a:pt x="147" y="107"/>
                      <a:pt x="147" y="107"/>
                    </a:cubicBezTo>
                    <a:cubicBezTo>
                      <a:pt x="151" y="107"/>
                      <a:pt x="151" y="107"/>
                      <a:pt x="151" y="107"/>
                    </a:cubicBezTo>
                    <a:cubicBezTo>
                      <a:pt x="156" y="106"/>
                      <a:pt x="156" y="106"/>
                      <a:pt x="156" y="106"/>
                    </a:cubicBezTo>
                    <a:cubicBezTo>
                      <a:pt x="159" y="105"/>
                      <a:pt x="159" y="105"/>
                      <a:pt x="159" y="105"/>
                    </a:cubicBezTo>
                    <a:cubicBezTo>
                      <a:pt x="162" y="104"/>
                      <a:pt x="162" y="104"/>
                      <a:pt x="162" y="104"/>
                    </a:cubicBezTo>
                    <a:cubicBezTo>
                      <a:pt x="165" y="103"/>
                      <a:pt x="165" y="103"/>
                      <a:pt x="165" y="103"/>
                    </a:cubicBezTo>
                    <a:cubicBezTo>
                      <a:pt x="168" y="102"/>
                      <a:pt x="168" y="102"/>
                      <a:pt x="168" y="102"/>
                    </a:cubicBezTo>
                    <a:cubicBezTo>
                      <a:pt x="170" y="101"/>
                      <a:pt x="170" y="101"/>
                      <a:pt x="170" y="101"/>
                    </a:cubicBezTo>
                    <a:cubicBezTo>
                      <a:pt x="173" y="100"/>
                      <a:pt x="173" y="100"/>
                      <a:pt x="173" y="100"/>
                    </a:cubicBezTo>
                    <a:cubicBezTo>
                      <a:pt x="175" y="99"/>
                      <a:pt x="175" y="99"/>
                      <a:pt x="175" y="99"/>
                    </a:cubicBezTo>
                    <a:cubicBezTo>
                      <a:pt x="177" y="98"/>
                      <a:pt x="177" y="98"/>
                      <a:pt x="177" y="98"/>
                    </a:cubicBezTo>
                    <a:cubicBezTo>
                      <a:pt x="178" y="97"/>
                      <a:pt x="178" y="97"/>
                      <a:pt x="178" y="97"/>
                    </a:cubicBezTo>
                    <a:cubicBezTo>
                      <a:pt x="179" y="96"/>
                      <a:pt x="179" y="96"/>
                      <a:pt x="179" y="96"/>
                    </a:cubicBezTo>
                    <a:cubicBezTo>
                      <a:pt x="181" y="96"/>
                      <a:pt x="181" y="96"/>
                      <a:pt x="181" y="96"/>
                    </a:cubicBezTo>
                    <a:cubicBezTo>
                      <a:pt x="183" y="95"/>
                      <a:pt x="183" y="95"/>
                      <a:pt x="183" y="95"/>
                    </a:cubicBezTo>
                    <a:cubicBezTo>
                      <a:pt x="184" y="94"/>
                      <a:pt x="184" y="94"/>
                      <a:pt x="184" y="94"/>
                    </a:cubicBezTo>
                    <a:cubicBezTo>
                      <a:pt x="185" y="93"/>
                      <a:pt x="185" y="93"/>
                      <a:pt x="185" y="93"/>
                    </a:cubicBezTo>
                    <a:cubicBezTo>
                      <a:pt x="187" y="92"/>
                      <a:pt x="187" y="92"/>
                      <a:pt x="187" y="92"/>
                    </a:cubicBezTo>
                    <a:cubicBezTo>
                      <a:pt x="188" y="91"/>
                      <a:pt x="188" y="91"/>
                      <a:pt x="188" y="91"/>
                    </a:cubicBezTo>
                    <a:cubicBezTo>
                      <a:pt x="189" y="90"/>
                      <a:pt x="189" y="90"/>
                      <a:pt x="189" y="90"/>
                    </a:cubicBezTo>
                    <a:cubicBezTo>
                      <a:pt x="190" y="89"/>
                      <a:pt x="190" y="89"/>
                      <a:pt x="190" y="89"/>
                    </a:cubicBezTo>
                    <a:cubicBezTo>
                      <a:pt x="191" y="88"/>
                      <a:pt x="191" y="88"/>
                      <a:pt x="191" y="88"/>
                    </a:cubicBezTo>
                    <a:cubicBezTo>
                      <a:pt x="192" y="87"/>
                      <a:pt x="192" y="87"/>
                      <a:pt x="192" y="87"/>
                    </a:cubicBezTo>
                    <a:cubicBezTo>
                      <a:pt x="193" y="86"/>
                      <a:pt x="193" y="86"/>
                      <a:pt x="193" y="86"/>
                    </a:cubicBezTo>
                    <a:cubicBezTo>
                      <a:pt x="194" y="85"/>
                      <a:pt x="194" y="85"/>
                      <a:pt x="194" y="85"/>
                    </a:cubicBezTo>
                    <a:cubicBezTo>
                      <a:pt x="195" y="85"/>
                      <a:pt x="195" y="85"/>
                      <a:pt x="195" y="85"/>
                    </a:cubicBezTo>
                    <a:cubicBezTo>
                      <a:pt x="196" y="84"/>
                      <a:pt x="196" y="84"/>
                      <a:pt x="196" y="84"/>
                    </a:cubicBezTo>
                    <a:cubicBezTo>
                      <a:pt x="197" y="83"/>
                      <a:pt x="197" y="83"/>
                      <a:pt x="197" y="83"/>
                    </a:cubicBezTo>
                    <a:cubicBezTo>
                      <a:pt x="197" y="81"/>
                      <a:pt x="197" y="81"/>
                      <a:pt x="197" y="81"/>
                    </a:cubicBezTo>
                    <a:cubicBezTo>
                      <a:pt x="198" y="80"/>
                      <a:pt x="198" y="80"/>
                      <a:pt x="198" y="80"/>
                    </a:cubicBezTo>
                    <a:cubicBezTo>
                      <a:pt x="199" y="78"/>
                      <a:pt x="199" y="78"/>
                      <a:pt x="199" y="78"/>
                    </a:cubicBezTo>
                    <a:cubicBezTo>
                      <a:pt x="200" y="77"/>
                      <a:pt x="200" y="77"/>
                      <a:pt x="200" y="77"/>
                    </a:cubicBezTo>
                    <a:cubicBezTo>
                      <a:pt x="201" y="75"/>
                      <a:pt x="201" y="75"/>
                      <a:pt x="201" y="75"/>
                    </a:cubicBezTo>
                    <a:cubicBezTo>
                      <a:pt x="202" y="73"/>
                      <a:pt x="202" y="73"/>
                      <a:pt x="202" y="73"/>
                    </a:cubicBezTo>
                    <a:cubicBezTo>
                      <a:pt x="203" y="70"/>
                      <a:pt x="203" y="70"/>
                      <a:pt x="203" y="70"/>
                    </a:cubicBezTo>
                    <a:cubicBezTo>
                      <a:pt x="204" y="67"/>
                      <a:pt x="204" y="67"/>
                      <a:pt x="204" y="67"/>
                    </a:cubicBezTo>
                    <a:cubicBezTo>
                      <a:pt x="205" y="61"/>
                      <a:pt x="205" y="61"/>
                      <a:pt x="205" y="61"/>
                    </a:cubicBezTo>
                    <a:cubicBezTo>
                      <a:pt x="205" y="57"/>
                      <a:pt x="205" y="57"/>
                      <a:pt x="205" y="57"/>
                    </a:cubicBezTo>
                    <a:cubicBezTo>
                      <a:pt x="204" y="50"/>
                      <a:pt x="204" y="50"/>
                      <a:pt x="204" y="50"/>
                    </a:cubicBezTo>
                    <a:cubicBezTo>
                      <a:pt x="203" y="46"/>
                      <a:pt x="203" y="46"/>
                      <a:pt x="203" y="46"/>
                    </a:cubicBezTo>
                    <a:cubicBezTo>
                      <a:pt x="202" y="44"/>
                      <a:pt x="202" y="44"/>
                      <a:pt x="202" y="44"/>
                    </a:cubicBezTo>
                    <a:cubicBezTo>
                      <a:pt x="201" y="42"/>
                      <a:pt x="201" y="42"/>
                      <a:pt x="201" y="42"/>
                    </a:cubicBezTo>
                    <a:cubicBezTo>
                      <a:pt x="200" y="39"/>
                      <a:pt x="200" y="39"/>
                      <a:pt x="200" y="39"/>
                    </a:cubicBezTo>
                    <a:cubicBezTo>
                      <a:pt x="199" y="37"/>
                      <a:pt x="199" y="37"/>
                      <a:pt x="199" y="37"/>
                    </a:cubicBezTo>
                    <a:cubicBezTo>
                      <a:pt x="198" y="35"/>
                      <a:pt x="198" y="35"/>
                      <a:pt x="198" y="35"/>
                    </a:cubicBezTo>
                    <a:cubicBezTo>
                      <a:pt x="197" y="33"/>
                      <a:pt x="197" y="33"/>
                      <a:pt x="197" y="33"/>
                    </a:cubicBezTo>
                    <a:cubicBezTo>
                      <a:pt x="197" y="32"/>
                      <a:pt x="197" y="32"/>
                      <a:pt x="197" y="32"/>
                    </a:cubicBezTo>
                    <a:cubicBezTo>
                      <a:pt x="196" y="31"/>
                      <a:pt x="196" y="31"/>
                      <a:pt x="196" y="31"/>
                    </a:cubicBezTo>
                    <a:cubicBezTo>
                      <a:pt x="195" y="30"/>
                      <a:pt x="195" y="30"/>
                      <a:pt x="195" y="30"/>
                    </a:cubicBezTo>
                    <a:cubicBezTo>
                      <a:pt x="194" y="28"/>
                      <a:pt x="194" y="28"/>
                      <a:pt x="194" y="28"/>
                    </a:cubicBezTo>
                    <a:cubicBezTo>
                      <a:pt x="193" y="27"/>
                      <a:pt x="193" y="27"/>
                      <a:pt x="193" y="27"/>
                    </a:cubicBezTo>
                    <a:cubicBezTo>
                      <a:pt x="192" y="25"/>
                      <a:pt x="192" y="25"/>
                      <a:pt x="192" y="25"/>
                    </a:cubicBezTo>
                    <a:cubicBezTo>
                      <a:pt x="191" y="24"/>
                      <a:pt x="191" y="24"/>
                      <a:pt x="191" y="24"/>
                    </a:cubicBezTo>
                    <a:cubicBezTo>
                      <a:pt x="190" y="23"/>
                      <a:pt x="190" y="23"/>
                      <a:pt x="190" y="23"/>
                    </a:cubicBezTo>
                    <a:cubicBezTo>
                      <a:pt x="189" y="22"/>
                      <a:pt x="189" y="22"/>
                      <a:pt x="189" y="22"/>
                    </a:cubicBezTo>
                    <a:cubicBezTo>
                      <a:pt x="188" y="20"/>
                      <a:pt x="188" y="20"/>
                      <a:pt x="188" y="20"/>
                    </a:cubicBezTo>
                    <a:cubicBezTo>
                      <a:pt x="187" y="20"/>
                      <a:pt x="187" y="20"/>
                      <a:pt x="187" y="20"/>
                    </a:cubicBezTo>
                    <a:cubicBezTo>
                      <a:pt x="186" y="19"/>
                      <a:pt x="186" y="19"/>
                      <a:pt x="186" y="19"/>
                    </a:cubicBezTo>
                    <a:cubicBezTo>
                      <a:pt x="185" y="18"/>
                      <a:pt x="185" y="18"/>
                      <a:pt x="185" y="18"/>
                    </a:cubicBezTo>
                    <a:cubicBezTo>
                      <a:pt x="184" y="17"/>
                      <a:pt x="184" y="17"/>
                      <a:pt x="184" y="17"/>
                    </a:cubicBezTo>
                    <a:cubicBezTo>
                      <a:pt x="183" y="16"/>
                      <a:pt x="183" y="16"/>
                      <a:pt x="183" y="16"/>
                    </a:cubicBezTo>
                    <a:cubicBezTo>
                      <a:pt x="182" y="15"/>
                      <a:pt x="182" y="15"/>
                      <a:pt x="182" y="15"/>
                    </a:cubicBezTo>
                    <a:cubicBezTo>
                      <a:pt x="181" y="14"/>
                      <a:pt x="181" y="14"/>
                      <a:pt x="181" y="14"/>
                    </a:cubicBezTo>
                    <a:cubicBezTo>
                      <a:pt x="180" y="13"/>
                      <a:pt x="180" y="13"/>
                      <a:pt x="180" y="13"/>
                    </a:cubicBezTo>
                    <a:cubicBezTo>
                      <a:pt x="179" y="12"/>
                      <a:pt x="179" y="12"/>
                      <a:pt x="179" y="12"/>
                    </a:cubicBezTo>
                    <a:cubicBezTo>
                      <a:pt x="178" y="11"/>
                      <a:pt x="178" y="11"/>
                      <a:pt x="178" y="11"/>
                    </a:cubicBezTo>
                    <a:cubicBezTo>
                      <a:pt x="177" y="10"/>
                      <a:pt x="177" y="10"/>
                      <a:pt x="177" y="10"/>
                    </a:cubicBezTo>
                    <a:cubicBezTo>
                      <a:pt x="177" y="9"/>
                      <a:pt x="177" y="9"/>
                      <a:pt x="177" y="9"/>
                    </a:cubicBezTo>
                    <a:cubicBezTo>
                      <a:pt x="176" y="9"/>
                      <a:pt x="176" y="9"/>
                      <a:pt x="176" y="9"/>
                    </a:cubicBezTo>
                    <a:cubicBezTo>
                      <a:pt x="175" y="8"/>
                      <a:pt x="175" y="8"/>
                      <a:pt x="175" y="8"/>
                    </a:cubicBezTo>
                    <a:cubicBezTo>
                      <a:pt x="173" y="7"/>
                      <a:pt x="173" y="7"/>
                      <a:pt x="173" y="7"/>
                    </a:cubicBezTo>
                    <a:cubicBezTo>
                      <a:pt x="172" y="6"/>
                      <a:pt x="172" y="6"/>
                      <a:pt x="172" y="6"/>
                    </a:cubicBezTo>
                    <a:cubicBezTo>
                      <a:pt x="171" y="5"/>
                      <a:pt x="171" y="5"/>
                      <a:pt x="171" y="5"/>
                    </a:cubicBezTo>
                    <a:cubicBezTo>
                      <a:pt x="170" y="4"/>
                      <a:pt x="170" y="4"/>
                      <a:pt x="170" y="4"/>
                    </a:cubicBezTo>
                    <a:cubicBezTo>
                      <a:pt x="169" y="3"/>
                      <a:pt x="169" y="3"/>
                      <a:pt x="169" y="3"/>
                    </a:cubicBezTo>
                    <a:cubicBezTo>
                      <a:pt x="167" y="2"/>
                      <a:pt x="167" y="2"/>
                      <a:pt x="167" y="2"/>
                    </a:cubicBezTo>
                    <a:cubicBezTo>
                      <a:pt x="166" y="1"/>
                      <a:pt x="166" y="1"/>
                      <a:pt x="166" y="1"/>
                    </a:cubicBezTo>
                    <a:cubicBezTo>
                      <a:pt x="164" y="0"/>
                      <a:pt x="164" y="0"/>
                      <a:pt x="164" y="0"/>
                    </a:cubicBezTo>
                    <a:cubicBezTo>
                      <a:pt x="161" y="0"/>
                      <a:pt x="161" y="0"/>
                      <a:pt x="161" y="0"/>
                    </a:cubicBezTo>
                    <a:lnTo>
                      <a:pt x="16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112" name="Freeform 51"/>
              <p:cNvSpPr/>
              <p:nvPr/>
            </p:nvSpPr>
            <p:spPr bwMode="auto">
              <a:xfrm>
                <a:off x="5950675" y="4554461"/>
                <a:ext cx="73066" cy="70937"/>
              </a:xfrm>
              <a:custGeom>
                <a:avLst/>
                <a:gdLst>
                  <a:gd name="T0" fmla="*/ 48318 w 62"/>
                  <a:gd name="T1" fmla="*/ 65026 h 60"/>
                  <a:gd name="T2" fmla="*/ 73066 w 62"/>
                  <a:gd name="T3" fmla="*/ 27193 h 60"/>
                  <a:gd name="T4" fmla="*/ 73066 w 62"/>
                  <a:gd name="T5" fmla="*/ 18917 h 60"/>
                  <a:gd name="T6" fmla="*/ 56567 w 62"/>
                  <a:gd name="T7" fmla="*/ 0 h 60"/>
                  <a:gd name="T8" fmla="*/ 0 w 62"/>
                  <a:gd name="T9" fmla="*/ 70937 h 60"/>
                  <a:gd name="T10" fmla="*/ 5892 w 62"/>
                  <a:gd name="T11" fmla="*/ 70937 h 60"/>
                  <a:gd name="T12" fmla="*/ 48318 w 62"/>
                  <a:gd name="T13" fmla="*/ 65026 h 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 h="60">
                    <a:moveTo>
                      <a:pt x="41" y="55"/>
                    </a:moveTo>
                    <a:cubicBezTo>
                      <a:pt x="46" y="47"/>
                      <a:pt x="62" y="36"/>
                      <a:pt x="62" y="23"/>
                    </a:cubicBezTo>
                    <a:cubicBezTo>
                      <a:pt x="62" y="16"/>
                      <a:pt x="62" y="16"/>
                      <a:pt x="62" y="16"/>
                    </a:cubicBezTo>
                    <a:cubicBezTo>
                      <a:pt x="62" y="12"/>
                      <a:pt x="50" y="0"/>
                      <a:pt x="48" y="0"/>
                    </a:cubicBezTo>
                    <a:cubicBezTo>
                      <a:pt x="35" y="0"/>
                      <a:pt x="1" y="43"/>
                      <a:pt x="0" y="60"/>
                    </a:cubicBezTo>
                    <a:cubicBezTo>
                      <a:pt x="5" y="60"/>
                      <a:pt x="5" y="60"/>
                      <a:pt x="5" y="60"/>
                    </a:cubicBezTo>
                    <a:lnTo>
                      <a:pt x="41"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113" name="Freeform 52"/>
              <p:cNvSpPr/>
              <p:nvPr/>
            </p:nvSpPr>
            <p:spPr bwMode="auto">
              <a:xfrm>
                <a:off x="6147881" y="4508351"/>
                <a:ext cx="65972" cy="64553"/>
              </a:xfrm>
              <a:custGeom>
                <a:avLst/>
                <a:gdLst>
                  <a:gd name="T0" fmla="*/ 0 w 56"/>
                  <a:gd name="T1" fmla="*/ 37558 h 55"/>
                  <a:gd name="T2" fmla="*/ 0 w 56"/>
                  <a:gd name="T3" fmla="*/ 44600 h 55"/>
                  <a:gd name="T4" fmla="*/ 4712 w 56"/>
                  <a:gd name="T5" fmla="*/ 44600 h 55"/>
                  <a:gd name="T6" fmla="*/ 4712 w 56"/>
                  <a:gd name="T7" fmla="*/ 49295 h 55"/>
                  <a:gd name="T8" fmla="*/ 7068 w 56"/>
                  <a:gd name="T9" fmla="*/ 49295 h 55"/>
                  <a:gd name="T10" fmla="*/ 10603 w 56"/>
                  <a:gd name="T11" fmla="*/ 44600 h 55"/>
                  <a:gd name="T12" fmla="*/ 11781 w 56"/>
                  <a:gd name="T13" fmla="*/ 44600 h 55"/>
                  <a:gd name="T14" fmla="*/ 2356 w 56"/>
                  <a:gd name="T15" fmla="*/ 57511 h 55"/>
                  <a:gd name="T16" fmla="*/ 4712 w 56"/>
                  <a:gd name="T17" fmla="*/ 57511 h 55"/>
                  <a:gd name="T18" fmla="*/ 4712 w 56"/>
                  <a:gd name="T19" fmla="*/ 55163 h 55"/>
                  <a:gd name="T20" fmla="*/ 7068 w 56"/>
                  <a:gd name="T21" fmla="*/ 55163 h 55"/>
                  <a:gd name="T22" fmla="*/ 7068 w 56"/>
                  <a:gd name="T23" fmla="*/ 57511 h 55"/>
                  <a:gd name="T24" fmla="*/ 9425 w 56"/>
                  <a:gd name="T25" fmla="*/ 57511 h 55"/>
                  <a:gd name="T26" fmla="*/ 9425 w 56"/>
                  <a:gd name="T27" fmla="*/ 55163 h 55"/>
                  <a:gd name="T28" fmla="*/ 14137 w 56"/>
                  <a:gd name="T29" fmla="*/ 55163 h 55"/>
                  <a:gd name="T30" fmla="*/ 14137 w 56"/>
                  <a:gd name="T31" fmla="*/ 57511 h 55"/>
                  <a:gd name="T32" fmla="*/ 16493 w 56"/>
                  <a:gd name="T33" fmla="*/ 57511 h 55"/>
                  <a:gd name="T34" fmla="*/ 16493 w 56"/>
                  <a:gd name="T35" fmla="*/ 59858 h 55"/>
                  <a:gd name="T36" fmla="*/ 14137 w 56"/>
                  <a:gd name="T37" fmla="*/ 59858 h 55"/>
                  <a:gd name="T38" fmla="*/ 14137 w 56"/>
                  <a:gd name="T39" fmla="*/ 64553 h 55"/>
                  <a:gd name="T40" fmla="*/ 23561 w 56"/>
                  <a:gd name="T41" fmla="*/ 56337 h 55"/>
                  <a:gd name="T42" fmla="*/ 24740 w 56"/>
                  <a:gd name="T43" fmla="*/ 57511 h 55"/>
                  <a:gd name="T44" fmla="*/ 22383 w 56"/>
                  <a:gd name="T45" fmla="*/ 62206 h 55"/>
                  <a:gd name="T46" fmla="*/ 27096 w 56"/>
                  <a:gd name="T47" fmla="*/ 62206 h 55"/>
                  <a:gd name="T48" fmla="*/ 27096 w 56"/>
                  <a:gd name="T49" fmla="*/ 57511 h 55"/>
                  <a:gd name="T50" fmla="*/ 29452 w 56"/>
                  <a:gd name="T51" fmla="*/ 57511 h 55"/>
                  <a:gd name="T52" fmla="*/ 29452 w 56"/>
                  <a:gd name="T53" fmla="*/ 59858 h 55"/>
                  <a:gd name="T54" fmla="*/ 34164 w 56"/>
                  <a:gd name="T55" fmla="*/ 59858 h 55"/>
                  <a:gd name="T56" fmla="*/ 34164 w 56"/>
                  <a:gd name="T57" fmla="*/ 57511 h 55"/>
                  <a:gd name="T58" fmla="*/ 38876 w 56"/>
                  <a:gd name="T59" fmla="*/ 57511 h 55"/>
                  <a:gd name="T60" fmla="*/ 41233 w 56"/>
                  <a:gd name="T61" fmla="*/ 62206 h 55"/>
                  <a:gd name="T62" fmla="*/ 42411 w 56"/>
                  <a:gd name="T63" fmla="*/ 62206 h 55"/>
                  <a:gd name="T64" fmla="*/ 42411 w 56"/>
                  <a:gd name="T65" fmla="*/ 59858 h 55"/>
                  <a:gd name="T66" fmla="*/ 48301 w 56"/>
                  <a:gd name="T67" fmla="*/ 59858 h 55"/>
                  <a:gd name="T68" fmla="*/ 51835 w 56"/>
                  <a:gd name="T69" fmla="*/ 61032 h 55"/>
                  <a:gd name="T70" fmla="*/ 65972 w 56"/>
                  <a:gd name="T71" fmla="*/ 35211 h 55"/>
                  <a:gd name="T72" fmla="*/ 65972 w 56"/>
                  <a:gd name="T73" fmla="*/ 26995 h 55"/>
                  <a:gd name="T74" fmla="*/ 40054 w 56"/>
                  <a:gd name="T75" fmla="*/ 0 h 55"/>
                  <a:gd name="T76" fmla="*/ 0 w 56"/>
                  <a:gd name="T77" fmla="*/ 37558 h 5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6" h="55">
                    <a:moveTo>
                      <a:pt x="0" y="32"/>
                    </a:moveTo>
                    <a:cubicBezTo>
                      <a:pt x="0" y="38"/>
                      <a:pt x="0" y="38"/>
                      <a:pt x="0" y="38"/>
                    </a:cubicBezTo>
                    <a:cubicBezTo>
                      <a:pt x="4" y="38"/>
                      <a:pt x="4" y="38"/>
                      <a:pt x="4" y="38"/>
                    </a:cubicBezTo>
                    <a:cubicBezTo>
                      <a:pt x="4" y="42"/>
                      <a:pt x="4" y="42"/>
                      <a:pt x="4" y="42"/>
                    </a:cubicBezTo>
                    <a:cubicBezTo>
                      <a:pt x="6" y="42"/>
                      <a:pt x="6" y="42"/>
                      <a:pt x="6" y="42"/>
                    </a:cubicBezTo>
                    <a:cubicBezTo>
                      <a:pt x="9" y="38"/>
                      <a:pt x="9" y="38"/>
                      <a:pt x="9" y="38"/>
                    </a:cubicBezTo>
                    <a:cubicBezTo>
                      <a:pt x="10" y="38"/>
                      <a:pt x="10" y="38"/>
                      <a:pt x="10" y="38"/>
                    </a:cubicBezTo>
                    <a:cubicBezTo>
                      <a:pt x="8" y="46"/>
                      <a:pt x="2" y="42"/>
                      <a:pt x="2" y="49"/>
                    </a:cubicBezTo>
                    <a:cubicBezTo>
                      <a:pt x="4" y="49"/>
                      <a:pt x="4" y="49"/>
                      <a:pt x="4" y="49"/>
                    </a:cubicBezTo>
                    <a:cubicBezTo>
                      <a:pt x="4" y="47"/>
                      <a:pt x="4" y="47"/>
                      <a:pt x="4" y="47"/>
                    </a:cubicBezTo>
                    <a:cubicBezTo>
                      <a:pt x="6" y="47"/>
                      <a:pt x="6" y="47"/>
                      <a:pt x="6" y="47"/>
                    </a:cubicBezTo>
                    <a:cubicBezTo>
                      <a:pt x="6" y="49"/>
                      <a:pt x="6" y="49"/>
                      <a:pt x="6" y="49"/>
                    </a:cubicBezTo>
                    <a:cubicBezTo>
                      <a:pt x="8" y="49"/>
                      <a:pt x="8" y="49"/>
                      <a:pt x="8" y="49"/>
                    </a:cubicBezTo>
                    <a:cubicBezTo>
                      <a:pt x="8" y="47"/>
                      <a:pt x="8" y="47"/>
                      <a:pt x="8" y="47"/>
                    </a:cubicBezTo>
                    <a:cubicBezTo>
                      <a:pt x="12" y="47"/>
                      <a:pt x="12" y="47"/>
                      <a:pt x="12" y="47"/>
                    </a:cubicBezTo>
                    <a:cubicBezTo>
                      <a:pt x="12" y="49"/>
                      <a:pt x="12" y="49"/>
                      <a:pt x="12" y="49"/>
                    </a:cubicBezTo>
                    <a:cubicBezTo>
                      <a:pt x="14" y="49"/>
                      <a:pt x="14" y="49"/>
                      <a:pt x="14" y="49"/>
                    </a:cubicBezTo>
                    <a:cubicBezTo>
                      <a:pt x="14" y="51"/>
                      <a:pt x="14" y="51"/>
                      <a:pt x="14" y="51"/>
                    </a:cubicBezTo>
                    <a:cubicBezTo>
                      <a:pt x="12" y="51"/>
                      <a:pt x="12" y="51"/>
                      <a:pt x="12" y="51"/>
                    </a:cubicBezTo>
                    <a:cubicBezTo>
                      <a:pt x="12" y="55"/>
                      <a:pt x="12" y="55"/>
                      <a:pt x="12" y="55"/>
                    </a:cubicBezTo>
                    <a:cubicBezTo>
                      <a:pt x="20" y="48"/>
                      <a:pt x="20" y="48"/>
                      <a:pt x="20" y="48"/>
                    </a:cubicBezTo>
                    <a:cubicBezTo>
                      <a:pt x="21" y="49"/>
                      <a:pt x="21" y="49"/>
                      <a:pt x="21" y="49"/>
                    </a:cubicBezTo>
                    <a:cubicBezTo>
                      <a:pt x="19" y="53"/>
                      <a:pt x="19" y="53"/>
                      <a:pt x="19" y="53"/>
                    </a:cubicBezTo>
                    <a:cubicBezTo>
                      <a:pt x="23" y="53"/>
                      <a:pt x="23" y="53"/>
                      <a:pt x="23" y="53"/>
                    </a:cubicBezTo>
                    <a:cubicBezTo>
                      <a:pt x="23" y="49"/>
                      <a:pt x="23" y="49"/>
                      <a:pt x="23" y="49"/>
                    </a:cubicBezTo>
                    <a:cubicBezTo>
                      <a:pt x="25" y="49"/>
                      <a:pt x="25" y="49"/>
                      <a:pt x="25" y="49"/>
                    </a:cubicBezTo>
                    <a:cubicBezTo>
                      <a:pt x="25" y="51"/>
                      <a:pt x="25" y="51"/>
                      <a:pt x="25" y="51"/>
                    </a:cubicBezTo>
                    <a:cubicBezTo>
                      <a:pt x="29" y="51"/>
                      <a:pt x="29" y="51"/>
                      <a:pt x="29" y="51"/>
                    </a:cubicBezTo>
                    <a:cubicBezTo>
                      <a:pt x="29" y="49"/>
                      <a:pt x="29" y="49"/>
                      <a:pt x="29" y="49"/>
                    </a:cubicBezTo>
                    <a:cubicBezTo>
                      <a:pt x="33" y="49"/>
                      <a:pt x="33" y="49"/>
                      <a:pt x="33" y="49"/>
                    </a:cubicBezTo>
                    <a:cubicBezTo>
                      <a:pt x="35" y="53"/>
                      <a:pt x="35" y="53"/>
                      <a:pt x="35" y="53"/>
                    </a:cubicBezTo>
                    <a:cubicBezTo>
                      <a:pt x="36" y="53"/>
                      <a:pt x="36" y="53"/>
                      <a:pt x="36" y="53"/>
                    </a:cubicBezTo>
                    <a:cubicBezTo>
                      <a:pt x="36" y="51"/>
                      <a:pt x="36" y="51"/>
                      <a:pt x="36" y="51"/>
                    </a:cubicBezTo>
                    <a:cubicBezTo>
                      <a:pt x="41" y="51"/>
                      <a:pt x="41" y="51"/>
                      <a:pt x="41" y="51"/>
                    </a:cubicBezTo>
                    <a:cubicBezTo>
                      <a:pt x="43" y="51"/>
                      <a:pt x="43" y="51"/>
                      <a:pt x="44" y="52"/>
                    </a:cubicBezTo>
                    <a:cubicBezTo>
                      <a:pt x="49" y="49"/>
                      <a:pt x="56" y="39"/>
                      <a:pt x="56" y="30"/>
                    </a:cubicBezTo>
                    <a:cubicBezTo>
                      <a:pt x="56" y="23"/>
                      <a:pt x="56" y="23"/>
                      <a:pt x="56" y="23"/>
                    </a:cubicBezTo>
                    <a:cubicBezTo>
                      <a:pt x="56" y="14"/>
                      <a:pt x="43" y="0"/>
                      <a:pt x="34" y="0"/>
                    </a:cubicBezTo>
                    <a:cubicBezTo>
                      <a:pt x="26" y="0"/>
                      <a:pt x="4" y="25"/>
                      <a:pt x="0"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114" name="Freeform 53"/>
              <p:cNvSpPr/>
              <p:nvPr/>
            </p:nvSpPr>
            <p:spPr bwMode="auto">
              <a:xfrm>
                <a:off x="6164197" y="4613339"/>
                <a:ext cx="70937" cy="65262"/>
              </a:xfrm>
              <a:custGeom>
                <a:avLst/>
                <a:gdLst>
                  <a:gd name="T0" fmla="*/ 0 w 60"/>
                  <a:gd name="T1" fmla="*/ 41530 h 55"/>
                  <a:gd name="T2" fmla="*/ 15370 w 60"/>
                  <a:gd name="T3" fmla="*/ 55769 h 55"/>
                  <a:gd name="T4" fmla="*/ 36651 w 60"/>
                  <a:gd name="T5" fmla="*/ 65262 h 55"/>
                  <a:gd name="T6" fmla="*/ 42562 w 60"/>
                  <a:gd name="T7" fmla="*/ 65262 h 55"/>
                  <a:gd name="T8" fmla="*/ 59114 w 60"/>
                  <a:gd name="T9" fmla="*/ 49836 h 55"/>
                  <a:gd name="T10" fmla="*/ 70937 w 60"/>
                  <a:gd name="T11" fmla="*/ 29665 h 55"/>
                  <a:gd name="T12" fmla="*/ 34286 w 60"/>
                  <a:gd name="T13" fmla="*/ 0 h 55"/>
                  <a:gd name="T14" fmla="*/ 0 w 60"/>
                  <a:gd name="T15" fmla="*/ 41530 h 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0" h="55">
                    <a:moveTo>
                      <a:pt x="0" y="35"/>
                    </a:moveTo>
                    <a:cubicBezTo>
                      <a:pt x="0" y="43"/>
                      <a:pt x="7" y="43"/>
                      <a:pt x="13" y="47"/>
                    </a:cubicBezTo>
                    <a:cubicBezTo>
                      <a:pt x="17" y="49"/>
                      <a:pt x="26" y="55"/>
                      <a:pt x="31" y="55"/>
                    </a:cubicBezTo>
                    <a:cubicBezTo>
                      <a:pt x="36" y="55"/>
                      <a:pt x="36" y="55"/>
                      <a:pt x="36" y="55"/>
                    </a:cubicBezTo>
                    <a:cubicBezTo>
                      <a:pt x="44" y="55"/>
                      <a:pt x="47" y="48"/>
                      <a:pt x="50" y="42"/>
                    </a:cubicBezTo>
                    <a:cubicBezTo>
                      <a:pt x="51" y="40"/>
                      <a:pt x="60" y="27"/>
                      <a:pt x="60" y="25"/>
                    </a:cubicBezTo>
                    <a:cubicBezTo>
                      <a:pt x="60" y="8"/>
                      <a:pt x="33" y="15"/>
                      <a:pt x="29" y="0"/>
                    </a:cubicBezTo>
                    <a:cubicBezTo>
                      <a:pt x="22" y="1"/>
                      <a:pt x="0" y="26"/>
                      <a:pt x="0"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115" name="Freeform 54"/>
              <p:cNvSpPr/>
              <p:nvPr/>
            </p:nvSpPr>
            <p:spPr bwMode="auto">
              <a:xfrm>
                <a:off x="6020194" y="5339738"/>
                <a:ext cx="72356" cy="164575"/>
              </a:xfrm>
              <a:custGeom>
                <a:avLst/>
                <a:gdLst>
                  <a:gd name="T0" fmla="*/ 72356 w 61"/>
                  <a:gd name="T1" fmla="*/ 26048 h 139"/>
                  <a:gd name="T2" fmla="*/ 65239 w 61"/>
                  <a:gd name="T3" fmla="*/ 26048 h 139"/>
                  <a:gd name="T4" fmla="*/ 65239 w 61"/>
                  <a:gd name="T5" fmla="*/ 22496 h 139"/>
                  <a:gd name="T6" fmla="*/ 68798 w 61"/>
                  <a:gd name="T7" fmla="*/ 24864 h 139"/>
                  <a:gd name="T8" fmla="*/ 69984 w 61"/>
                  <a:gd name="T9" fmla="*/ 20128 h 139"/>
                  <a:gd name="T10" fmla="*/ 65239 w 61"/>
                  <a:gd name="T11" fmla="*/ 20128 h 139"/>
                  <a:gd name="T12" fmla="*/ 65239 w 61"/>
                  <a:gd name="T13" fmla="*/ 15392 h 139"/>
                  <a:gd name="T14" fmla="*/ 68798 w 61"/>
                  <a:gd name="T15" fmla="*/ 13024 h 139"/>
                  <a:gd name="T16" fmla="*/ 69984 w 61"/>
                  <a:gd name="T17" fmla="*/ 7104 h 139"/>
                  <a:gd name="T18" fmla="*/ 62867 w 61"/>
                  <a:gd name="T19" fmla="*/ 0 h 139"/>
                  <a:gd name="T20" fmla="*/ 33213 w 61"/>
                  <a:gd name="T21" fmla="*/ 80512 h 139"/>
                  <a:gd name="T22" fmla="*/ 16606 w 61"/>
                  <a:gd name="T23" fmla="*/ 119583 h 139"/>
                  <a:gd name="T24" fmla="*/ 0 w 61"/>
                  <a:gd name="T25" fmla="*/ 158655 h 139"/>
                  <a:gd name="T26" fmla="*/ 5931 w 61"/>
                  <a:gd name="T27" fmla="*/ 164575 h 139"/>
                  <a:gd name="T28" fmla="*/ 21351 w 61"/>
                  <a:gd name="T29" fmla="*/ 153919 h 139"/>
                  <a:gd name="T30" fmla="*/ 28468 w 61"/>
                  <a:gd name="T31" fmla="*/ 136159 h 139"/>
                  <a:gd name="T32" fmla="*/ 43888 w 61"/>
                  <a:gd name="T33" fmla="*/ 99455 h 139"/>
                  <a:gd name="T34" fmla="*/ 72356 w 61"/>
                  <a:gd name="T35" fmla="*/ 26048 h 1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1" h="139">
                    <a:moveTo>
                      <a:pt x="61" y="22"/>
                    </a:moveTo>
                    <a:cubicBezTo>
                      <a:pt x="55" y="22"/>
                      <a:pt x="55" y="22"/>
                      <a:pt x="55" y="22"/>
                    </a:cubicBezTo>
                    <a:cubicBezTo>
                      <a:pt x="55" y="19"/>
                      <a:pt x="55" y="19"/>
                      <a:pt x="55" y="19"/>
                    </a:cubicBezTo>
                    <a:cubicBezTo>
                      <a:pt x="58" y="21"/>
                      <a:pt x="58" y="21"/>
                      <a:pt x="58" y="21"/>
                    </a:cubicBezTo>
                    <a:cubicBezTo>
                      <a:pt x="59" y="17"/>
                      <a:pt x="59" y="17"/>
                      <a:pt x="59" y="17"/>
                    </a:cubicBezTo>
                    <a:cubicBezTo>
                      <a:pt x="55" y="17"/>
                      <a:pt x="55" y="17"/>
                      <a:pt x="55" y="17"/>
                    </a:cubicBezTo>
                    <a:cubicBezTo>
                      <a:pt x="55" y="13"/>
                      <a:pt x="55" y="13"/>
                      <a:pt x="55" y="13"/>
                    </a:cubicBezTo>
                    <a:cubicBezTo>
                      <a:pt x="58" y="11"/>
                      <a:pt x="58" y="11"/>
                      <a:pt x="58" y="11"/>
                    </a:cubicBezTo>
                    <a:cubicBezTo>
                      <a:pt x="59" y="6"/>
                      <a:pt x="59" y="6"/>
                      <a:pt x="59" y="6"/>
                    </a:cubicBezTo>
                    <a:cubicBezTo>
                      <a:pt x="53" y="0"/>
                      <a:pt x="53" y="0"/>
                      <a:pt x="53" y="0"/>
                    </a:cubicBezTo>
                    <a:cubicBezTo>
                      <a:pt x="50" y="4"/>
                      <a:pt x="33" y="58"/>
                      <a:pt x="28" y="68"/>
                    </a:cubicBezTo>
                    <a:cubicBezTo>
                      <a:pt x="23" y="79"/>
                      <a:pt x="20" y="91"/>
                      <a:pt x="14" y="101"/>
                    </a:cubicBezTo>
                    <a:cubicBezTo>
                      <a:pt x="11" y="108"/>
                      <a:pt x="2" y="127"/>
                      <a:pt x="0" y="134"/>
                    </a:cubicBezTo>
                    <a:cubicBezTo>
                      <a:pt x="1" y="135"/>
                      <a:pt x="4" y="139"/>
                      <a:pt x="5" y="139"/>
                    </a:cubicBezTo>
                    <a:cubicBezTo>
                      <a:pt x="15" y="139"/>
                      <a:pt x="15" y="137"/>
                      <a:pt x="18" y="130"/>
                    </a:cubicBezTo>
                    <a:cubicBezTo>
                      <a:pt x="20" y="125"/>
                      <a:pt x="22" y="120"/>
                      <a:pt x="24" y="115"/>
                    </a:cubicBezTo>
                    <a:cubicBezTo>
                      <a:pt x="29" y="106"/>
                      <a:pt x="32" y="94"/>
                      <a:pt x="37" y="84"/>
                    </a:cubicBezTo>
                    <a:cubicBezTo>
                      <a:pt x="40" y="78"/>
                      <a:pt x="61" y="27"/>
                      <a:pt x="61"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116" name="Freeform 55"/>
              <p:cNvSpPr/>
              <p:nvPr/>
            </p:nvSpPr>
            <p:spPr bwMode="auto">
              <a:xfrm>
                <a:off x="6054953" y="4641714"/>
                <a:ext cx="68100" cy="71647"/>
              </a:xfrm>
              <a:custGeom>
                <a:avLst/>
                <a:gdLst>
                  <a:gd name="T0" fmla="*/ 36398 w 58"/>
                  <a:gd name="T1" fmla="*/ 71647 h 61"/>
                  <a:gd name="T2" fmla="*/ 68100 w 58"/>
                  <a:gd name="T3" fmla="*/ 31713 h 61"/>
                  <a:gd name="T4" fmla="*/ 46966 w 58"/>
                  <a:gd name="T5" fmla="*/ 16444 h 61"/>
                  <a:gd name="T6" fmla="*/ 28179 w 58"/>
                  <a:gd name="T7" fmla="*/ 0 h 61"/>
                  <a:gd name="T8" fmla="*/ 14090 w 58"/>
                  <a:gd name="T9" fmla="*/ 17618 h 61"/>
                  <a:gd name="T10" fmla="*/ 0 w 58"/>
                  <a:gd name="T11" fmla="*/ 35236 h 61"/>
                  <a:gd name="T12" fmla="*/ 36398 w 58"/>
                  <a:gd name="T13" fmla="*/ 71647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8" h="61">
                    <a:moveTo>
                      <a:pt x="31" y="61"/>
                    </a:moveTo>
                    <a:cubicBezTo>
                      <a:pt x="36" y="61"/>
                      <a:pt x="58" y="35"/>
                      <a:pt x="58" y="27"/>
                    </a:cubicBezTo>
                    <a:cubicBezTo>
                      <a:pt x="58" y="25"/>
                      <a:pt x="43" y="16"/>
                      <a:pt x="40" y="14"/>
                    </a:cubicBezTo>
                    <a:cubicBezTo>
                      <a:pt x="35" y="10"/>
                      <a:pt x="28" y="2"/>
                      <a:pt x="24" y="0"/>
                    </a:cubicBezTo>
                    <a:cubicBezTo>
                      <a:pt x="21" y="1"/>
                      <a:pt x="15" y="12"/>
                      <a:pt x="12" y="15"/>
                    </a:cubicBezTo>
                    <a:cubicBezTo>
                      <a:pt x="11" y="17"/>
                      <a:pt x="0" y="30"/>
                      <a:pt x="0" y="30"/>
                    </a:cubicBezTo>
                    <a:cubicBezTo>
                      <a:pt x="0" y="38"/>
                      <a:pt x="25" y="61"/>
                      <a:pt x="31"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117" name="Freeform 56"/>
              <p:cNvSpPr/>
              <p:nvPr/>
            </p:nvSpPr>
            <p:spPr bwMode="auto">
              <a:xfrm>
                <a:off x="5954222" y="4641714"/>
                <a:ext cx="63844" cy="68100"/>
              </a:xfrm>
              <a:custGeom>
                <a:avLst/>
                <a:gdLst>
                  <a:gd name="T0" fmla="*/ 0 w 54"/>
                  <a:gd name="T1" fmla="*/ 15264 h 58"/>
                  <a:gd name="T2" fmla="*/ 0 w 54"/>
                  <a:gd name="T3" fmla="*/ 16438 h 58"/>
                  <a:gd name="T4" fmla="*/ 37833 w 54"/>
                  <a:gd name="T5" fmla="*/ 68100 h 58"/>
                  <a:gd name="T6" fmla="*/ 63844 w 54"/>
                  <a:gd name="T7" fmla="*/ 44617 h 58"/>
                  <a:gd name="T8" fmla="*/ 63844 w 54"/>
                  <a:gd name="T9" fmla="*/ 39921 h 58"/>
                  <a:gd name="T10" fmla="*/ 48474 w 54"/>
                  <a:gd name="T11" fmla="*/ 15264 h 58"/>
                  <a:gd name="T12" fmla="*/ 22464 w 54"/>
                  <a:gd name="T13" fmla="*/ 0 h 58"/>
                  <a:gd name="T14" fmla="*/ 15370 w 54"/>
                  <a:gd name="T15" fmla="*/ 0 h 58"/>
                  <a:gd name="T16" fmla="*/ 0 w 54"/>
                  <a:gd name="T17" fmla="*/ 15264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4" h="58">
                    <a:moveTo>
                      <a:pt x="0" y="13"/>
                    </a:moveTo>
                    <a:cubicBezTo>
                      <a:pt x="0" y="14"/>
                      <a:pt x="0" y="14"/>
                      <a:pt x="0" y="14"/>
                    </a:cubicBezTo>
                    <a:cubicBezTo>
                      <a:pt x="0" y="19"/>
                      <a:pt x="28" y="56"/>
                      <a:pt x="32" y="58"/>
                    </a:cubicBezTo>
                    <a:cubicBezTo>
                      <a:pt x="37" y="55"/>
                      <a:pt x="54" y="45"/>
                      <a:pt x="54" y="38"/>
                    </a:cubicBezTo>
                    <a:cubicBezTo>
                      <a:pt x="54" y="34"/>
                      <a:pt x="54" y="34"/>
                      <a:pt x="54" y="34"/>
                    </a:cubicBezTo>
                    <a:cubicBezTo>
                      <a:pt x="54" y="27"/>
                      <a:pt x="45" y="18"/>
                      <a:pt x="41" y="13"/>
                    </a:cubicBezTo>
                    <a:cubicBezTo>
                      <a:pt x="36" y="8"/>
                      <a:pt x="30" y="0"/>
                      <a:pt x="19" y="0"/>
                    </a:cubicBezTo>
                    <a:cubicBezTo>
                      <a:pt x="13" y="0"/>
                      <a:pt x="13" y="0"/>
                      <a:pt x="13" y="0"/>
                    </a:cubicBezTo>
                    <a:cubicBezTo>
                      <a:pt x="7" y="0"/>
                      <a:pt x="0" y="6"/>
                      <a:pt x="0"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118" name="Freeform 57"/>
              <p:cNvSpPr/>
              <p:nvPr/>
            </p:nvSpPr>
            <p:spPr bwMode="auto">
              <a:xfrm>
                <a:off x="6206759" y="4543820"/>
                <a:ext cx="56750" cy="67391"/>
              </a:xfrm>
              <a:custGeom>
                <a:avLst/>
                <a:gdLst>
                  <a:gd name="T0" fmla="*/ 30740 w 48"/>
                  <a:gd name="T1" fmla="*/ 67391 h 57"/>
                  <a:gd name="T2" fmla="*/ 56750 w 48"/>
                  <a:gd name="T3" fmla="*/ 41380 h 57"/>
                  <a:gd name="T4" fmla="*/ 56750 w 48"/>
                  <a:gd name="T5" fmla="*/ 30740 h 57"/>
                  <a:gd name="T6" fmla="*/ 31922 w 48"/>
                  <a:gd name="T7" fmla="*/ 0 h 57"/>
                  <a:gd name="T8" fmla="*/ 30740 w 48"/>
                  <a:gd name="T9" fmla="*/ 0 h 57"/>
                  <a:gd name="T10" fmla="*/ 0 w 48"/>
                  <a:gd name="T11" fmla="*/ 46110 h 57"/>
                  <a:gd name="T12" fmla="*/ 22464 w 48"/>
                  <a:gd name="T13" fmla="*/ 67391 h 57"/>
                  <a:gd name="T14" fmla="*/ 30740 w 48"/>
                  <a:gd name="T15" fmla="*/ 67391 h 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8" h="57">
                    <a:moveTo>
                      <a:pt x="26" y="57"/>
                    </a:moveTo>
                    <a:cubicBezTo>
                      <a:pt x="37" y="57"/>
                      <a:pt x="48" y="45"/>
                      <a:pt x="48" y="35"/>
                    </a:cubicBezTo>
                    <a:cubicBezTo>
                      <a:pt x="48" y="26"/>
                      <a:pt x="48" y="26"/>
                      <a:pt x="48" y="26"/>
                    </a:cubicBezTo>
                    <a:cubicBezTo>
                      <a:pt x="48" y="17"/>
                      <a:pt x="35" y="0"/>
                      <a:pt x="27" y="0"/>
                    </a:cubicBezTo>
                    <a:cubicBezTo>
                      <a:pt x="26" y="0"/>
                      <a:pt x="26" y="0"/>
                      <a:pt x="26" y="0"/>
                    </a:cubicBezTo>
                    <a:cubicBezTo>
                      <a:pt x="22" y="0"/>
                      <a:pt x="0" y="33"/>
                      <a:pt x="0" y="39"/>
                    </a:cubicBezTo>
                    <a:cubicBezTo>
                      <a:pt x="0" y="49"/>
                      <a:pt x="8" y="57"/>
                      <a:pt x="19" y="57"/>
                    </a:cubicBezTo>
                    <a:lnTo>
                      <a:pt x="26"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119" name="Freeform 58"/>
              <p:cNvSpPr/>
              <p:nvPr/>
            </p:nvSpPr>
            <p:spPr bwMode="auto">
              <a:xfrm>
                <a:off x="6006006" y="4589929"/>
                <a:ext cx="60297" cy="78031"/>
              </a:xfrm>
              <a:custGeom>
                <a:avLst/>
                <a:gdLst>
                  <a:gd name="T0" fmla="*/ 31922 w 51"/>
                  <a:gd name="T1" fmla="*/ 78031 h 66"/>
                  <a:gd name="T2" fmla="*/ 60297 w 51"/>
                  <a:gd name="T3" fmla="*/ 31922 h 66"/>
                  <a:gd name="T4" fmla="*/ 60297 w 51"/>
                  <a:gd name="T5" fmla="*/ 21281 h 66"/>
                  <a:gd name="T6" fmla="*/ 42563 w 51"/>
                  <a:gd name="T7" fmla="*/ 0 h 66"/>
                  <a:gd name="T8" fmla="*/ 0 w 51"/>
                  <a:gd name="T9" fmla="*/ 42562 h 66"/>
                  <a:gd name="T10" fmla="*/ 31922 w 51"/>
                  <a:gd name="T11" fmla="*/ 78031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66">
                    <a:moveTo>
                      <a:pt x="27" y="66"/>
                    </a:moveTo>
                    <a:cubicBezTo>
                      <a:pt x="32" y="62"/>
                      <a:pt x="51" y="35"/>
                      <a:pt x="51" y="27"/>
                    </a:cubicBezTo>
                    <a:cubicBezTo>
                      <a:pt x="51" y="18"/>
                      <a:pt x="51" y="18"/>
                      <a:pt x="51" y="18"/>
                    </a:cubicBezTo>
                    <a:cubicBezTo>
                      <a:pt x="51" y="12"/>
                      <a:pt x="40" y="3"/>
                      <a:pt x="36" y="0"/>
                    </a:cubicBezTo>
                    <a:cubicBezTo>
                      <a:pt x="32" y="3"/>
                      <a:pt x="0" y="34"/>
                      <a:pt x="0" y="36"/>
                    </a:cubicBezTo>
                    <a:cubicBezTo>
                      <a:pt x="0" y="37"/>
                      <a:pt x="25" y="64"/>
                      <a:pt x="27"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120" name="Freeform 59"/>
              <p:cNvSpPr/>
              <p:nvPr/>
            </p:nvSpPr>
            <p:spPr bwMode="auto">
              <a:xfrm>
                <a:off x="6332318" y="4615467"/>
                <a:ext cx="102150" cy="53203"/>
              </a:xfrm>
              <a:custGeom>
                <a:avLst/>
                <a:gdLst>
                  <a:gd name="T0" fmla="*/ 51662 w 87"/>
                  <a:gd name="T1" fmla="*/ 53203 h 45"/>
                  <a:gd name="T2" fmla="*/ 102150 w 87"/>
                  <a:gd name="T3" fmla="*/ 16552 h 45"/>
                  <a:gd name="T4" fmla="*/ 102150 w 87"/>
                  <a:gd name="T5" fmla="*/ 11823 h 45"/>
                  <a:gd name="T6" fmla="*/ 71622 w 87"/>
                  <a:gd name="T7" fmla="*/ 0 h 45"/>
                  <a:gd name="T8" fmla="*/ 71622 w 87"/>
                  <a:gd name="T9" fmla="*/ 5911 h 45"/>
                  <a:gd name="T10" fmla="*/ 24657 w 87"/>
                  <a:gd name="T11" fmla="*/ 35469 h 45"/>
                  <a:gd name="T12" fmla="*/ 18786 w 87"/>
                  <a:gd name="T13" fmla="*/ 35469 h 45"/>
                  <a:gd name="T14" fmla="*/ 0 w 87"/>
                  <a:gd name="T15" fmla="*/ 34286 h 45"/>
                  <a:gd name="T16" fmla="*/ 37572 w 87"/>
                  <a:gd name="T17" fmla="*/ 53203 h 45"/>
                  <a:gd name="T18" fmla="*/ 51662 w 87"/>
                  <a:gd name="T19" fmla="*/ 53203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7" h="45">
                    <a:moveTo>
                      <a:pt x="44" y="45"/>
                    </a:moveTo>
                    <a:cubicBezTo>
                      <a:pt x="63" y="45"/>
                      <a:pt x="87" y="33"/>
                      <a:pt x="87" y="14"/>
                    </a:cubicBezTo>
                    <a:cubicBezTo>
                      <a:pt x="87" y="10"/>
                      <a:pt x="87" y="10"/>
                      <a:pt x="87" y="10"/>
                    </a:cubicBezTo>
                    <a:cubicBezTo>
                      <a:pt x="61" y="0"/>
                      <a:pt x="61" y="0"/>
                      <a:pt x="61" y="0"/>
                    </a:cubicBezTo>
                    <a:cubicBezTo>
                      <a:pt x="61" y="5"/>
                      <a:pt x="61" y="5"/>
                      <a:pt x="61" y="5"/>
                    </a:cubicBezTo>
                    <a:cubicBezTo>
                      <a:pt x="61" y="21"/>
                      <a:pt x="38" y="30"/>
                      <a:pt x="21" y="30"/>
                    </a:cubicBezTo>
                    <a:cubicBezTo>
                      <a:pt x="16" y="30"/>
                      <a:pt x="16" y="30"/>
                      <a:pt x="16" y="30"/>
                    </a:cubicBezTo>
                    <a:cubicBezTo>
                      <a:pt x="0" y="29"/>
                      <a:pt x="0" y="29"/>
                      <a:pt x="0" y="29"/>
                    </a:cubicBezTo>
                    <a:cubicBezTo>
                      <a:pt x="6" y="40"/>
                      <a:pt x="15" y="45"/>
                      <a:pt x="32" y="45"/>
                    </a:cubicBezTo>
                    <a:lnTo>
                      <a:pt x="44"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121" name="Freeform 60"/>
              <p:cNvSpPr>
                <a:spLocks noEditPoints="1"/>
              </p:cNvSpPr>
              <p:nvPr/>
            </p:nvSpPr>
            <p:spPr bwMode="auto">
              <a:xfrm>
                <a:off x="6084037" y="4764435"/>
                <a:ext cx="114919" cy="218487"/>
              </a:xfrm>
              <a:custGeom>
                <a:avLst/>
                <a:gdLst>
                  <a:gd name="T0" fmla="*/ 60421 w 97"/>
                  <a:gd name="T1" fmla="*/ 214944 h 185"/>
                  <a:gd name="T2" fmla="*/ 3554 w 97"/>
                  <a:gd name="T3" fmla="*/ 160617 h 185"/>
                  <a:gd name="T4" fmla="*/ 42650 w 97"/>
                  <a:gd name="T5" fmla="*/ 74404 h 185"/>
                  <a:gd name="T6" fmla="*/ 93594 w 97"/>
                  <a:gd name="T7" fmla="*/ 135816 h 185"/>
                  <a:gd name="T8" fmla="*/ 111365 w 97"/>
                  <a:gd name="T9" fmla="*/ 28344 h 185"/>
                  <a:gd name="T10" fmla="*/ 68714 w 97"/>
                  <a:gd name="T11" fmla="*/ 2362 h 185"/>
                  <a:gd name="T12" fmla="*/ 63976 w 97"/>
                  <a:gd name="T13" fmla="*/ 5905 h 185"/>
                  <a:gd name="T14" fmla="*/ 59237 w 97"/>
                  <a:gd name="T15" fmla="*/ 11810 h 185"/>
                  <a:gd name="T16" fmla="*/ 55682 w 97"/>
                  <a:gd name="T17" fmla="*/ 16534 h 185"/>
                  <a:gd name="T18" fmla="*/ 49759 w 97"/>
                  <a:gd name="T19" fmla="*/ 20077 h 185"/>
                  <a:gd name="T20" fmla="*/ 43835 w 97"/>
                  <a:gd name="T21" fmla="*/ 24801 h 185"/>
                  <a:gd name="T22" fmla="*/ 37911 w 97"/>
                  <a:gd name="T23" fmla="*/ 29525 h 185"/>
                  <a:gd name="T24" fmla="*/ 30803 w 97"/>
                  <a:gd name="T25" fmla="*/ 33068 h 185"/>
                  <a:gd name="T26" fmla="*/ 22510 w 97"/>
                  <a:gd name="T27" fmla="*/ 37792 h 185"/>
                  <a:gd name="T28" fmla="*/ 13032 w 97"/>
                  <a:gd name="T29" fmla="*/ 42516 h 185"/>
                  <a:gd name="T30" fmla="*/ 14217 w 97"/>
                  <a:gd name="T31" fmla="*/ 50783 h 185"/>
                  <a:gd name="T32" fmla="*/ 18956 w 97"/>
                  <a:gd name="T33" fmla="*/ 56689 h 185"/>
                  <a:gd name="T34" fmla="*/ 23695 w 97"/>
                  <a:gd name="T35" fmla="*/ 60232 h 185"/>
                  <a:gd name="T36" fmla="*/ 28434 w 97"/>
                  <a:gd name="T37" fmla="*/ 64956 h 185"/>
                  <a:gd name="T38" fmla="*/ 35542 w 97"/>
                  <a:gd name="T39" fmla="*/ 69680 h 185"/>
                  <a:gd name="T40" fmla="*/ 36727 w 97"/>
                  <a:gd name="T41" fmla="*/ 72042 h 185"/>
                  <a:gd name="T42" fmla="*/ 31988 w 97"/>
                  <a:gd name="T43" fmla="*/ 119282 h 185"/>
                  <a:gd name="T44" fmla="*/ 23695 w 97"/>
                  <a:gd name="T45" fmla="*/ 122825 h 185"/>
                  <a:gd name="T46" fmla="*/ 17771 w 97"/>
                  <a:gd name="T47" fmla="*/ 127549 h 185"/>
                  <a:gd name="T48" fmla="*/ 13032 w 97"/>
                  <a:gd name="T49" fmla="*/ 132273 h 185"/>
                  <a:gd name="T50" fmla="*/ 8293 w 97"/>
                  <a:gd name="T51" fmla="*/ 136997 h 185"/>
                  <a:gd name="T52" fmla="*/ 4739 w 97"/>
                  <a:gd name="T53" fmla="*/ 145264 h 185"/>
                  <a:gd name="T54" fmla="*/ 0 w 97"/>
                  <a:gd name="T55" fmla="*/ 158255 h 185"/>
                  <a:gd name="T56" fmla="*/ 3554 w 97"/>
                  <a:gd name="T57" fmla="*/ 187781 h 185"/>
                  <a:gd name="T58" fmla="*/ 7108 w 97"/>
                  <a:gd name="T59" fmla="*/ 194867 h 185"/>
                  <a:gd name="T60" fmla="*/ 11847 w 97"/>
                  <a:gd name="T61" fmla="*/ 200772 h 185"/>
                  <a:gd name="T62" fmla="*/ 16586 w 97"/>
                  <a:gd name="T63" fmla="*/ 205496 h 185"/>
                  <a:gd name="T64" fmla="*/ 22510 w 97"/>
                  <a:gd name="T65" fmla="*/ 210220 h 185"/>
                  <a:gd name="T66" fmla="*/ 30803 w 97"/>
                  <a:gd name="T67" fmla="*/ 213763 h 185"/>
                  <a:gd name="T68" fmla="*/ 42650 w 97"/>
                  <a:gd name="T69" fmla="*/ 218487 h 185"/>
                  <a:gd name="T70" fmla="*/ 75823 w 97"/>
                  <a:gd name="T71" fmla="*/ 214944 h 185"/>
                  <a:gd name="T72" fmla="*/ 84116 w 97"/>
                  <a:gd name="T73" fmla="*/ 211401 h 185"/>
                  <a:gd name="T74" fmla="*/ 90040 w 97"/>
                  <a:gd name="T75" fmla="*/ 206677 h 185"/>
                  <a:gd name="T76" fmla="*/ 94779 w 97"/>
                  <a:gd name="T77" fmla="*/ 201953 h 185"/>
                  <a:gd name="T78" fmla="*/ 99517 w 97"/>
                  <a:gd name="T79" fmla="*/ 197229 h 185"/>
                  <a:gd name="T80" fmla="*/ 104256 w 97"/>
                  <a:gd name="T81" fmla="*/ 188962 h 185"/>
                  <a:gd name="T82" fmla="*/ 107811 w 97"/>
                  <a:gd name="T83" fmla="*/ 175971 h 185"/>
                  <a:gd name="T84" fmla="*/ 105441 w 97"/>
                  <a:gd name="T85" fmla="*/ 147626 h 185"/>
                  <a:gd name="T86" fmla="*/ 100702 w 97"/>
                  <a:gd name="T87" fmla="*/ 138178 h 185"/>
                  <a:gd name="T88" fmla="*/ 95963 w 97"/>
                  <a:gd name="T89" fmla="*/ 133454 h 185"/>
                  <a:gd name="T90" fmla="*/ 90040 w 97"/>
                  <a:gd name="T91" fmla="*/ 127549 h 185"/>
                  <a:gd name="T92" fmla="*/ 84116 w 97"/>
                  <a:gd name="T93" fmla="*/ 122825 h 185"/>
                  <a:gd name="T94" fmla="*/ 78192 w 97"/>
                  <a:gd name="T95" fmla="*/ 119282 h 185"/>
                  <a:gd name="T96" fmla="*/ 73453 w 97"/>
                  <a:gd name="T97" fmla="*/ 70861 h 185"/>
                  <a:gd name="T98" fmla="*/ 75823 w 97"/>
                  <a:gd name="T99" fmla="*/ 67318 h 185"/>
                  <a:gd name="T100" fmla="*/ 82931 w 97"/>
                  <a:gd name="T101" fmla="*/ 62594 h 185"/>
                  <a:gd name="T102" fmla="*/ 88855 w 97"/>
                  <a:gd name="T103" fmla="*/ 57870 h 185"/>
                  <a:gd name="T104" fmla="*/ 94779 w 97"/>
                  <a:gd name="T105" fmla="*/ 54326 h 185"/>
                  <a:gd name="T106" fmla="*/ 100702 w 97"/>
                  <a:gd name="T107" fmla="*/ 49602 h 185"/>
                  <a:gd name="T108" fmla="*/ 105441 w 97"/>
                  <a:gd name="T109" fmla="*/ 44878 h 185"/>
                  <a:gd name="T110" fmla="*/ 108995 w 97"/>
                  <a:gd name="T111" fmla="*/ 41335 h 185"/>
                  <a:gd name="T112" fmla="*/ 113734 w 97"/>
                  <a:gd name="T113" fmla="*/ 34249 h 185"/>
                  <a:gd name="T114" fmla="*/ 112550 w 97"/>
                  <a:gd name="T115" fmla="*/ 20077 h 185"/>
                  <a:gd name="T116" fmla="*/ 106626 w 97"/>
                  <a:gd name="T117" fmla="*/ 16534 h 185"/>
                  <a:gd name="T118" fmla="*/ 99517 w 97"/>
                  <a:gd name="T119" fmla="*/ 11810 h 185"/>
                  <a:gd name="T120" fmla="*/ 91224 w 97"/>
                  <a:gd name="T121" fmla="*/ 7086 h 185"/>
                  <a:gd name="T122" fmla="*/ 81747 w 97"/>
                  <a:gd name="T123" fmla="*/ 3543 h 185"/>
                  <a:gd name="T124" fmla="*/ 71084 w 97"/>
                  <a:gd name="T125" fmla="*/ 0 h 18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7" h="185">
                    <a:moveTo>
                      <a:pt x="79" y="115"/>
                    </a:moveTo>
                    <a:cubicBezTo>
                      <a:pt x="82" y="118"/>
                      <a:pt x="89" y="131"/>
                      <a:pt x="89" y="136"/>
                    </a:cubicBezTo>
                    <a:cubicBezTo>
                      <a:pt x="89" y="145"/>
                      <a:pt x="89" y="145"/>
                      <a:pt x="89" y="145"/>
                    </a:cubicBezTo>
                    <a:cubicBezTo>
                      <a:pt x="89" y="162"/>
                      <a:pt x="68" y="182"/>
                      <a:pt x="51" y="182"/>
                    </a:cubicBezTo>
                    <a:cubicBezTo>
                      <a:pt x="45" y="182"/>
                      <a:pt x="45" y="182"/>
                      <a:pt x="45" y="182"/>
                    </a:cubicBezTo>
                    <a:cubicBezTo>
                      <a:pt x="32" y="182"/>
                      <a:pt x="23" y="178"/>
                      <a:pt x="17" y="172"/>
                    </a:cubicBezTo>
                    <a:cubicBezTo>
                      <a:pt x="12" y="167"/>
                      <a:pt x="3" y="156"/>
                      <a:pt x="3" y="147"/>
                    </a:cubicBezTo>
                    <a:cubicBezTo>
                      <a:pt x="3" y="136"/>
                      <a:pt x="3" y="136"/>
                      <a:pt x="3" y="136"/>
                    </a:cubicBezTo>
                    <a:cubicBezTo>
                      <a:pt x="3" y="123"/>
                      <a:pt x="19" y="105"/>
                      <a:pt x="30" y="103"/>
                    </a:cubicBezTo>
                    <a:cubicBezTo>
                      <a:pt x="32" y="102"/>
                      <a:pt x="33" y="102"/>
                      <a:pt x="33" y="100"/>
                    </a:cubicBezTo>
                    <a:cubicBezTo>
                      <a:pt x="33" y="63"/>
                      <a:pt x="33" y="63"/>
                      <a:pt x="33" y="63"/>
                    </a:cubicBezTo>
                    <a:cubicBezTo>
                      <a:pt x="36" y="63"/>
                      <a:pt x="36" y="63"/>
                      <a:pt x="36" y="63"/>
                    </a:cubicBezTo>
                    <a:cubicBezTo>
                      <a:pt x="60" y="62"/>
                      <a:pt x="60" y="62"/>
                      <a:pt x="60" y="62"/>
                    </a:cubicBezTo>
                    <a:cubicBezTo>
                      <a:pt x="59" y="91"/>
                      <a:pt x="59" y="91"/>
                      <a:pt x="59" y="91"/>
                    </a:cubicBezTo>
                    <a:cubicBezTo>
                      <a:pt x="59" y="103"/>
                      <a:pt x="59" y="103"/>
                      <a:pt x="59" y="103"/>
                    </a:cubicBezTo>
                    <a:cubicBezTo>
                      <a:pt x="66" y="103"/>
                      <a:pt x="76" y="111"/>
                      <a:pt x="79" y="115"/>
                    </a:cubicBezTo>
                    <a:close/>
                    <a:moveTo>
                      <a:pt x="13" y="38"/>
                    </a:moveTo>
                    <a:cubicBezTo>
                      <a:pt x="29" y="36"/>
                      <a:pt x="62" y="3"/>
                      <a:pt x="62" y="3"/>
                    </a:cubicBezTo>
                    <a:cubicBezTo>
                      <a:pt x="64" y="3"/>
                      <a:pt x="78" y="11"/>
                      <a:pt x="80" y="12"/>
                    </a:cubicBezTo>
                    <a:cubicBezTo>
                      <a:pt x="85" y="14"/>
                      <a:pt x="94" y="17"/>
                      <a:pt x="94" y="24"/>
                    </a:cubicBezTo>
                    <a:cubicBezTo>
                      <a:pt x="94" y="36"/>
                      <a:pt x="61" y="59"/>
                      <a:pt x="44" y="59"/>
                    </a:cubicBezTo>
                    <a:cubicBezTo>
                      <a:pt x="31" y="59"/>
                      <a:pt x="15" y="46"/>
                      <a:pt x="13" y="38"/>
                    </a:cubicBezTo>
                    <a:close/>
                    <a:moveTo>
                      <a:pt x="59" y="1"/>
                    </a:moveTo>
                    <a:cubicBezTo>
                      <a:pt x="58" y="2"/>
                      <a:pt x="58" y="2"/>
                      <a:pt x="58" y="2"/>
                    </a:cubicBezTo>
                    <a:cubicBezTo>
                      <a:pt x="57" y="3"/>
                      <a:pt x="57" y="3"/>
                      <a:pt x="57" y="3"/>
                    </a:cubicBezTo>
                    <a:cubicBezTo>
                      <a:pt x="56" y="4"/>
                      <a:pt x="56" y="4"/>
                      <a:pt x="56" y="4"/>
                    </a:cubicBezTo>
                    <a:cubicBezTo>
                      <a:pt x="55" y="5"/>
                      <a:pt x="55" y="5"/>
                      <a:pt x="55" y="5"/>
                    </a:cubicBezTo>
                    <a:cubicBezTo>
                      <a:pt x="54" y="5"/>
                      <a:pt x="54" y="5"/>
                      <a:pt x="54" y="5"/>
                    </a:cubicBezTo>
                    <a:cubicBezTo>
                      <a:pt x="53" y="6"/>
                      <a:pt x="53" y="6"/>
                      <a:pt x="53" y="6"/>
                    </a:cubicBezTo>
                    <a:cubicBezTo>
                      <a:pt x="52" y="7"/>
                      <a:pt x="52" y="7"/>
                      <a:pt x="52" y="7"/>
                    </a:cubicBezTo>
                    <a:cubicBezTo>
                      <a:pt x="51" y="9"/>
                      <a:pt x="51" y="9"/>
                      <a:pt x="51" y="9"/>
                    </a:cubicBezTo>
                    <a:cubicBezTo>
                      <a:pt x="50" y="10"/>
                      <a:pt x="50" y="10"/>
                      <a:pt x="50" y="10"/>
                    </a:cubicBezTo>
                    <a:cubicBezTo>
                      <a:pt x="49" y="11"/>
                      <a:pt x="49" y="11"/>
                      <a:pt x="49" y="11"/>
                    </a:cubicBezTo>
                    <a:cubicBezTo>
                      <a:pt x="48" y="12"/>
                      <a:pt x="48" y="12"/>
                      <a:pt x="48" y="12"/>
                    </a:cubicBezTo>
                    <a:cubicBezTo>
                      <a:pt x="48" y="13"/>
                      <a:pt x="48" y="13"/>
                      <a:pt x="48" y="13"/>
                    </a:cubicBezTo>
                    <a:cubicBezTo>
                      <a:pt x="47" y="14"/>
                      <a:pt x="47" y="14"/>
                      <a:pt x="47" y="14"/>
                    </a:cubicBezTo>
                    <a:cubicBezTo>
                      <a:pt x="46" y="15"/>
                      <a:pt x="46" y="15"/>
                      <a:pt x="46" y="15"/>
                    </a:cubicBezTo>
                    <a:cubicBezTo>
                      <a:pt x="44" y="16"/>
                      <a:pt x="44" y="16"/>
                      <a:pt x="44" y="16"/>
                    </a:cubicBezTo>
                    <a:cubicBezTo>
                      <a:pt x="43" y="16"/>
                      <a:pt x="43" y="16"/>
                      <a:pt x="43" y="16"/>
                    </a:cubicBezTo>
                    <a:cubicBezTo>
                      <a:pt x="42" y="17"/>
                      <a:pt x="42" y="17"/>
                      <a:pt x="42" y="17"/>
                    </a:cubicBezTo>
                    <a:cubicBezTo>
                      <a:pt x="41" y="18"/>
                      <a:pt x="41" y="18"/>
                      <a:pt x="41" y="18"/>
                    </a:cubicBezTo>
                    <a:cubicBezTo>
                      <a:pt x="40" y="19"/>
                      <a:pt x="40" y="19"/>
                      <a:pt x="40" y="19"/>
                    </a:cubicBezTo>
                    <a:cubicBezTo>
                      <a:pt x="39" y="20"/>
                      <a:pt x="39" y="20"/>
                      <a:pt x="39" y="20"/>
                    </a:cubicBezTo>
                    <a:cubicBezTo>
                      <a:pt x="37" y="21"/>
                      <a:pt x="37" y="21"/>
                      <a:pt x="37" y="21"/>
                    </a:cubicBezTo>
                    <a:cubicBezTo>
                      <a:pt x="36" y="22"/>
                      <a:pt x="36" y="22"/>
                      <a:pt x="36" y="22"/>
                    </a:cubicBezTo>
                    <a:cubicBezTo>
                      <a:pt x="35" y="23"/>
                      <a:pt x="35" y="23"/>
                      <a:pt x="35" y="23"/>
                    </a:cubicBezTo>
                    <a:cubicBezTo>
                      <a:pt x="33" y="24"/>
                      <a:pt x="33" y="24"/>
                      <a:pt x="33" y="24"/>
                    </a:cubicBezTo>
                    <a:cubicBezTo>
                      <a:pt x="32" y="25"/>
                      <a:pt x="32" y="25"/>
                      <a:pt x="32" y="25"/>
                    </a:cubicBezTo>
                    <a:cubicBezTo>
                      <a:pt x="30" y="26"/>
                      <a:pt x="30" y="26"/>
                      <a:pt x="30" y="26"/>
                    </a:cubicBezTo>
                    <a:cubicBezTo>
                      <a:pt x="29" y="27"/>
                      <a:pt x="29" y="27"/>
                      <a:pt x="29" y="27"/>
                    </a:cubicBezTo>
                    <a:cubicBezTo>
                      <a:pt x="27" y="27"/>
                      <a:pt x="27" y="27"/>
                      <a:pt x="27" y="27"/>
                    </a:cubicBezTo>
                    <a:cubicBezTo>
                      <a:pt x="26" y="28"/>
                      <a:pt x="26" y="28"/>
                      <a:pt x="26" y="28"/>
                    </a:cubicBezTo>
                    <a:cubicBezTo>
                      <a:pt x="25" y="29"/>
                      <a:pt x="25" y="29"/>
                      <a:pt x="25" y="29"/>
                    </a:cubicBezTo>
                    <a:cubicBezTo>
                      <a:pt x="23" y="30"/>
                      <a:pt x="23" y="30"/>
                      <a:pt x="23" y="30"/>
                    </a:cubicBezTo>
                    <a:cubicBezTo>
                      <a:pt x="21" y="31"/>
                      <a:pt x="21" y="31"/>
                      <a:pt x="21" y="31"/>
                    </a:cubicBezTo>
                    <a:cubicBezTo>
                      <a:pt x="19" y="32"/>
                      <a:pt x="19" y="32"/>
                      <a:pt x="19" y="32"/>
                    </a:cubicBezTo>
                    <a:cubicBezTo>
                      <a:pt x="17" y="33"/>
                      <a:pt x="17" y="33"/>
                      <a:pt x="17" y="33"/>
                    </a:cubicBezTo>
                    <a:cubicBezTo>
                      <a:pt x="15" y="34"/>
                      <a:pt x="15" y="34"/>
                      <a:pt x="15" y="34"/>
                    </a:cubicBezTo>
                    <a:cubicBezTo>
                      <a:pt x="13" y="35"/>
                      <a:pt x="13" y="35"/>
                      <a:pt x="13" y="35"/>
                    </a:cubicBezTo>
                    <a:cubicBezTo>
                      <a:pt x="11" y="36"/>
                      <a:pt x="11" y="36"/>
                      <a:pt x="11" y="36"/>
                    </a:cubicBezTo>
                    <a:cubicBezTo>
                      <a:pt x="10" y="38"/>
                      <a:pt x="10" y="38"/>
                      <a:pt x="10" y="38"/>
                    </a:cubicBezTo>
                    <a:cubicBezTo>
                      <a:pt x="10" y="39"/>
                      <a:pt x="10" y="39"/>
                      <a:pt x="10" y="39"/>
                    </a:cubicBezTo>
                    <a:cubicBezTo>
                      <a:pt x="11" y="41"/>
                      <a:pt x="11" y="41"/>
                      <a:pt x="11" y="41"/>
                    </a:cubicBezTo>
                    <a:cubicBezTo>
                      <a:pt x="12" y="43"/>
                      <a:pt x="12" y="43"/>
                      <a:pt x="12" y="43"/>
                    </a:cubicBezTo>
                    <a:cubicBezTo>
                      <a:pt x="13" y="44"/>
                      <a:pt x="13" y="44"/>
                      <a:pt x="13" y="44"/>
                    </a:cubicBezTo>
                    <a:cubicBezTo>
                      <a:pt x="14" y="46"/>
                      <a:pt x="14" y="46"/>
                      <a:pt x="14" y="46"/>
                    </a:cubicBezTo>
                    <a:cubicBezTo>
                      <a:pt x="15" y="47"/>
                      <a:pt x="15" y="47"/>
                      <a:pt x="15" y="47"/>
                    </a:cubicBezTo>
                    <a:cubicBezTo>
                      <a:pt x="16" y="48"/>
                      <a:pt x="16" y="48"/>
                      <a:pt x="16" y="48"/>
                    </a:cubicBezTo>
                    <a:cubicBezTo>
                      <a:pt x="17" y="49"/>
                      <a:pt x="17" y="49"/>
                      <a:pt x="17" y="49"/>
                    </a:cubicBezTo>
                    <a:cubicBezTo>
                      <a:pt x="18" y="49"/>
                      <a:pt x="18" y="49"/>
                      <a:pt x="18" y="49"/>
                    </a:cubicBezTo>
                    <a:cubicBezTo>
                      <a:pt x="19" y="50"/>
                      <a:pt x="19" y="50"/>
                      <a:pt x="19" y="50"/>
                    </a:cubicBezTo>
                    <a:cubicBezTo>
                      <a:pt x="20" y="51"/>
                      <a:pt x="20" y="51"/>
                      <a:pt x="20" y="51"/>
                    </a:cubicBezTo>
                    <a:cubicBezTo>
                      <a:pt x="21" y="52"/>
                      <a:pt x="21" y="52"/>
                      <a:pt x="21" y="52"/>
                    </a:cubicBezTo>
                    <a:cubicBezTo>
                      <a:pt x="22" y="53"/>
                      <a:pt x="22" y="53"/>
                      <a:pt x="22" y="53"/>
                    </a:cubicBezTo>
                    <a:cubicBezTo>
                      <a:pt x="23" y="54"/>
                      <a:pt x="23" y="54"/>
                      <a:pt x="23" y="54"/>
                    </a:cubicBezTo>
                    <a:cubicBezTo>
                      <a:pt x="24" y="55"/>
                      <a:pt x="24" y="55"/>
                      <a:pt x="24" y="55"/>
                    </a:cubicBezTo>
                    <a:cubicBezTo>
                      <a:pt x="26" y="56"/>
                      <a:pt x="26" y="56"/>
                      <a:pt x="26" y="56"/>
                    </a:cubicBezTo>
                    <a:cubicBezTo>
                      <a:pt x="27" y="57"/>
                      <a:pt x="27" y="57"/>
                      <a:pt x="27" y="57"/>
                    </a:cubicBezTo>
                    <a:cubicBezTo>
                      <a:pt x="28" y="58"/>
                      <a:pt x="28" y="58"/>
                      <a:pt x="28" y="58"/>
                    </a:cubicBezTo>
                    <a:cubicBezTo>
                      <a:pt x="30" y="59"/>
                      <a:pt x="30" y="59"/>
                      <a:pt x="30" y="59"/>
                    </a:cubicBezTo>
                    <a:cubicBezTo>
                      <a:pt x="32" y="60"/>
                      <a:pt x="32" y="60"/>
                      <a:pt x="32" y="60"/>
                    </a:cubicBezTo>
                    <a:cubicBezTo>
                      <a:pt x="35" y="60"/>
                      <a:pt x="35" y="60"/>
                      <a:pt x="35" y="60"/>
                    </a:cubicBezTo>
                    <a:cubicBezTo>
                      <a:pt x="33" y="60"/>
                      <a:pt x="33" y="60"/>
                      <a:pt x="33" y="60"/>
                    </a:cubicBezTo>
                    <a:cubicBezTo>
                      <a:pt x="31" y="61"/>
                      <a:pt x="31" y="61"/>
                      <a:pt x="31" y="61"/>
                    </a:cubicBezTo>
                    <a:cubicBezTo>
                      <a:pt x="30" y="62"/>
                      <a:pt x="30" y="62"/>
                      <a:pt x="30" y="62"/>
                    </a:cubicBezTo>
                    <a:cubicBezTo>
                      <a:pt x="30" y="100"/>
                      <a:pt x="30" y="100"/>
                      <a:pt x="30" y="100"/>
                    </a:cubicBezTo>
                    <a:cubicBezTo>
                      <a:pt x="28" y="100"/>
                      <a:pt x="28" y="100"/>
                      <a:pt x="28" y="100"/>
                    </a:cubicBezTo>
                    <a:cubicBezTo>
                      <a:pt x="27" y="101"/>
                      <a:pt x="27" y="101"/>
                      <a:pt x="27" y="101"/>
                    </a:cubicBezTo>
                    <a:cubicBezTo>
                      <a:pt x="25" y="102"/>
                      <a:pt x="25" y="102"/>
                      <a:pt x="25" y="102"/>
                    </a:cubicBezTo>
                    <a:cubicBezTo>
                      <a:pt x="23" y="103"/>
                      <a:pt x="23" y="103"/>
                      <a:pt x="23" y="103"/>
                    </a:cubicBezTo>
                    <a:cubicBezTo>
                      <a:pt x="21" y="104"/>
                      <a:pt x="21" y="104"/>
                      <a:pt x="21" y="104"/>
                    </a:cubicBezTo>
                    <a:cubicBezTo>
                      <a:pt x="20" y="104"/>
                      <a:pt x="20" y="104"/>
                      <a:pt x="20" y="104"/>
                    </a:cubicBezTo>
                    <a:cubicBezTo>
                      <a:pt x="18" y="105"/>
                      <a:pt x="18" y="105"/>
                      <a:pt x="18" y="105"/>
                    </a:cubicBezTo>
                    <a:cubicBezTo>
                      <a:pt x="17" y="106"/>
                      <a:pt x="17" y="106"/>
                      <a:pt x="17" y="106"/>
                    </a:cubicBezTo>
                    <a:cubicBezTo>
                      <a:pt x="16" y="107"/>
                      <a:pt x="16" y="107"/>
                      <a:pt x="16" y="107"/>
                    </a:cubicBezTo>
                    <a:cubicBezTo>
                      <a:pt x="15" y="108"/>
                      <a:pt x="15" y="108"/>
                      <a:pt x="15" y="108"/>
                    </a:cubicBezTo>
                    <a:cubicBezTo>
                      <a:pt x="14" y="109"/>
                      <a:pt x="14" y="109"/>
                      <a:pt x="14" y="109"/>
                    </a:cubicBezTo>
                    <a:cubicBezTo>
                      <a:pt x="13" y="110"/>
                      <a:pt x="13" y="110"/>
                      <a:pt x="13" y="110"/>
                    </a:cubicBezTo>
                    <a:cubicBezTo>
                      <a:pt x="12" y="111"/>
                      <a:pt x="12" y="111"/>
                      <a:pt x="12" y="111"/>
                    </a:cubicBezTo>
                    <a:cubicBezTo>
                      <a:pt x="11" y="112"/>
                      <a:pt x="11" y="112"/>
                      <a:pt x="11" y="112"/>
                    </a:cubicBezTo>
                    <a:cubicBezTo>
                      <a:pt x="10" y="113"/>
                      <a:pt x="10" y="113"/>
                      <a:pt x="10" y="113"/>
                    </a:cubicBezTo>
                    <a:cubicBezTo>
                      <a:pt x="9" y="114"/>
                      <a:pt x="9" y="114"/>
                      <a:pt x="9" y="114"/>
                    </a:cubicBezTo>
                    <a:cubicBezTo>
                      <a:pt x="8" y="115"/>
                      <a:pt x="8" y="115"/>
                      <a:pt x="8" y="115"/>
                    </a:cubicBezTo>
                    <a:cubicBezTo>
                      <a:pt x="7" y="116"/>
                      <a:pt x="7" y="116"/>
                      <a:pt x="7" y="116"/>
                    </a:cubicBezTo>
                    <a:cubicBezTo>
                      <a:pt x="6" y="117"/>
                      <a:pt x="6" y="117"/>
                      <a:pt x="6" y="117"/>
                    </a:cubicBezTo>
                    <a:cubicBezTo>
                      <a:pt x="6" y="119"/>
                      <a:pt x="6" y="119"/>
                      <a:pt x="6" y="119"/>
                    </a:cubicBezTo>
                    <a:cubicBezTo>
                      <a:pt x="5" y="120"/>
                      <a:pt x="5" y="120"/>
                      <a:pt x="5" y="120"/>
                    </a:cubicBezTo>
                    <a:cubicBezTo>
                      <a:pt x="4" y="123"/>
                      <a:pt x="4" y="123"/>
                      <a:pt x="4" y="123"/>
                    </a:cubicBezTo>
                    <a:cubicBezTo>
                      <a:pt x="3" y="125"/>
                      <a:pt x="3" y="125"/>
                      <a:pt x="3" y="125"/>
                    </a:cubicBezTo>
                    <a:cubicBezTo>
                      <a:pt x="2" y="127"/>
                      <a:pt x="2" y="127"/>
                      <a:pt x="2" y="127"/>
                    </a:cubicBezTo>
                    <a:cubicBezTo>
                      <a:pt x="1" y="130"/>
                      <a:pt x="1" y="130"/>
                      <a:pt x="1" y="130"/>
                    </a:cubicBezTo>
                    <a:cubicBezTo>
                      <a:pt x="0" y="134"/>
                      <a:pt x="0" y="134"/>
                      <a:pt x="0" y="134"/>
                    </a:cubicBezTo>
                    <a:cubicBezTo>
                      <a:pt x="0" y="149"/>
                      <a:pt x="0" y="149"/>
                      <a:pt x="0" y="149"/>
                    </a:cubicBezTo>
                    <a:cubicBezTo>
                      <a:pt x="1" y="153"/>
                      <a:pt x="1" y="153"/>
                      <a:pt x="1" y="153"/>
                    </a:cubicBezTo>
                    <a:cubicBezTo>
                      <a:pt x="2" y="156"/>
                      <a:pt x="2" y="156"/>
                      <a:pt x="2" y="156"/>
                    </a:cubicBezTo>
                    <a:cubicBezTo>
                      <a:pt x="3" y="159"/>
                      <a:pt x="3" y="159"/>
                      <a:pt x="3" y="159"/>
                    </a:cubicBezTo>
                    <a:cubicBezTo>
                      <a:pt x="4" y="160"/>
                      <a:pt x="4" y="160"/>
                      <a:pt x="4" y="160"/>
                    </a:cubicBezTo>
                    <a:cubicBezTo>
                      <a:pt x="5" y="162"/>
                      <a:pt x="5" y="162"/>
                      <a:pt x="5" y="162"/>
                    </a:cubicBezTo>
                    <a:cubicBezTo>
                      <a:pt x="6" y="164"/>
                      <a:pt x="6" y="164"/>
                      <a:pt x="6" y="164"/>
                    </a:cubicBezTo>
                    <a:cubicBezTo>
                      <a:pt x="6" y="165"/>
                      <a:pt x="6" y="165"/>
                      <a:pt x="6" y="165"/>
                    </a:cubicBezTo>
                    <a:cubicBezTo>
                      <a:pt x="7" y="167"/>
                      <a:pt x="7" y="167"/>
                      <a:pt x="7" y="167"/>
                    </a:cubicBezTo>
                    <a:cubicBezTo>
                      <a:pt x="8" y="168"/>
                      <a:pt x="8" y="168"/>
                      <a:pt x="8" y="168"/>
                    </a:cubicBezTo>
                    <a:cubicBezTo>
                      <a:pt x="9" y="169"/>
                      <a:pt x="9" y="169"/>
                      <a:pt x="9" y="169"/>
                    </a:cubicBezTo>
                    <a:cubicBezTo>
                      <a:pt x="10" y="170"/>
                      <a:pt x="10" y="170"/>
                      <a:pt x="10" y="170"/>
                    </a:cubicBezTo>
                    <a:cubicBezTo>
                      <a:pt x="11" y="171"/>
                      <a:pt x="11" y="171"/>
                      <a:pt x="11" y="171"/>
                    </a:cubicBezTo>
                    <a:cubicBezTo>
                      <a:pt x="12" y="172"/>
                      <a:pt x="12" y="172"/>
                      <a:pt x="12" y="172"/>
                    </a:cubicBezTo>
                    <a:cubicBezTo>
                      <a:pt x="13" y="173"/>
                      <a:pt x="13" y="173"/>
                      <a:pt x="13" y="173"/>
                    </a:cubicBezTo>
                    <a:cubicBezTo>
                      <a:pt x="14" y="174"/>
                      <a:pt x="14" y="174"/>
                      <a:pt x="14" y="174"/>
                    </a:cubicBezTo>
                    <a:cubicBezTo>
                      <a:pt x="15" y="175"/>
                      <a:pt x="15" y="175"/>
                      <a:pt x="15" y="175"/>
                    </a:cubicBezTo>
                    <a:cubicBezTo>
                      <a:pt x="17" y="176"/>
                      <a:pt x="17" y="176"/>
                      <a:pt x="17" y="176"/>
                    </a:cubicBezTo>
                    <a:cubicBezTo>
                      <a:pt x="18" y="177"/>
                      <a:pt x="18" y="177"/>
                      <a:pt x="18" y="177"/>
                    </a:cubicBezTo>
                    <a:cubicBezTo>
                      <a:pt x="19" y="178"/>
                      <a:pt x="19" y="178"/>
                      <a:pt x="19" y="178"/>
                    </a:cubicBezTo>
                    <a:cubicBezTo>
                      <a:pt x="21" y="179"/>
                      <a:pt x="21" y="179"/>
                      <a:pt x="21" y="179"/>
                    </a:cubicBezTo>
                    <a:cubicBezTo>
                      <a:pt x="22" y="180"/>
                      <a:pt x="22" y="180"/>
                      <a:pt x="22" y="180"/>
                    </a:cubicBezTo>
                    <a:cubicBezTo>
                      <a:pt x="24" y="181"/>
                      <a:pt x="24" y="181"/>
                      <a:pt x="24" y="181"/>
                    </a:cubicBezTo>
                    <a:cubicBezTo>
                      <a:pt x="26" y="181"/>
                      <a:pt x="26" y="181"/>
                      <a:pt x="26" y="181"/>
                    </a:cubicBezTo>
                    <a:cubicBezTo>
                      <a:pt x="27" y="182"/>
                      <a:pt x="27" y="182"/>
                      <a:pt x="27" y="182"/>
                    </a:cubicBezTo>
                    <a:cubicBezTo>
                      <a:pt x="30" y="183"/>
                      <a:pt x="30" y="183"/>
                      <a:pt x="30" y="183"/>
                    </a:cubicBezTo>
                    <a:cubicBezTo>
                      <a:pt x="33" y="184"/>
                      <a:pt x="33" y="184"/>
                      <a:pt x="33" y="184"/>
                    </a:cubicBezTo>
                    <a:cubicBezTo>
                      <a:pt x="36" y="185"/>
                      <a:pt x="36" y="185"/>
                      <a:pt x="36" y="185"/>
                    </a:cubicBezTo>
                    <a:cubicBezTo>
                      <a:pt x="55" y="185"/>
                      <a:pt x="55" y="185"/>
                      <a:pt x="55" y="185"/>
                    </a:cubicBezTo>
                    <a:cubicBezTo>
                      <a:pt x="58" y="184"/>
                      <a:pt x="58" y="184"/>
                      <a:pt x="58" y="184"/>
                    </a:cubicBezTo>
                    <a:cubicBezTo>
                      <a:pt x="62" y="183"/>
                      <a:pt x="62" y="183"/>
                      <a:pt x="62" y="183"/>
                    </a:cubicBezTo>
                    <a:cubicBezTo>
                      <a:pt x="64" y="182"/>
                      <a:pt x="64" y="182"/>
                      <a:pt x="64" y="182"/>
                    </a:cubicBezTo>
                    <a:cubicBezTo>
                      <a:pt x="66" y="181"/>
                      <a:pt x="66" y="181"/>
                      <a:pt x="66" y="181"/>
                    </a:cubicBezTo>
                    <a:cubicBezTo>
                      <a:pt x="68" y="181"/>
                      <a:pt x="68" y="181"/>
                      <a:pt x="68" y="181"/>
                    </a:cubicBezTo>
                    <a:cubicBezTo>
                      <a:pt x="69" y="180"/>
                      <a:pt x="69" y="180"/>
                      <a:pt x="69" y="180"/>
                    </a:cubicBezTo>
                    <a:cubicBezTo>
                      <a:pt x="71" y="179"/>
                      <a:pt x="71" y="179"/>
                      <a:pt x="71" y="179"/>
                    </a:cubicBezTo>
                    <a:cubicBezTo>
                      <a:pt x="72" y="178"/>
                      <a:pt x="72" y="178"/>
                      <a:pt x="72" y="178"/>
                    </a:cubicBezTo>
                    <a:cubicBezTo>
                      <a:pt x="73" y="177"/>
                      <a:pt x="73" y="177"/>
                      <a:pt x="73" y="177"/>
                    </a:cubicBezTo>
                    <a:cubicBezTo>
                      <a:pt x="74" y="176"/>
                      <a:pt x="74" y="176"/>
                      <a:pt x="74" y="176"/>
                    </a:cubicBezTo>
                    <a:cubicBezTo>
                      <a:pt x="76" y="175"/>
                      <a:pt x="76" y="175"/>
                      <a:pt x="76" y="175"/>
                    </a:cubicBezTo>
                    <a:cubicBezTo>
                      <a:pt x="77" y="174"/>
                      <a:pt x="77" y="174"/>
                      <a:pt x="77" y="174"/>
                    </a:cubicBezTo>
                    <a:cubicBezTo>
                      <a:pt x="78" y="173"/>
                      <a:pt x="78" y="173"/>
                      <a:pt x="78" y="173"/>
                    </a:cubicBezTo>
                    <a:cubicBezTo>
                      <a:pt x="79" y="172"/>
                      <a:pt x="79" y="172"/>
                      <a:pt x="79" y="172"/>
                    </a:cubicBezTo>
                    <a:cubicBezTo>
                      <a:pt x="80" y="171"/>
                      <a:pt x="80" y="171"/>
                      <a:pt x="80" y="171"/>
                    </a:cubicBezTo>
                    <a:cubicBezTo>
                      <a:pt x="81" y="170"/>
                      <a:pt x="81" y="170"/>
                      <a:pt x="81" y="170"/>
                    </a:cubicBezTo>
                    <a:cubicBezTo>
                      <a:pt x="82" y="169"/>
                      <a:pt x="82" y="169"/>
                      <a:pt x="82" y="169"/>
                    </a:cubicBezTo>
                    <a:cubicBezTo>
                      <a:pt x="83" y="168"/>
                      <a:pt x="83" y="168"/>
                      <a:pt x="83" y="168"/>
                    </a:cubicBezTo>
                    <a:cubicBezTo>
                      <a:pt x="84" y="167"/>
                      <a:pt x="84" y="167"/>
                      <a:pt x="84" y="167"/>
                    </a:cubicBezTo>
                    <a:cubicBezTo>
                      <a:pt x="85" y="165"/>
                      <a:pt x="85" y="165"/>
                      <a:pt x="85" y="165"/>
                    </a:cubicBezTo>
                    <a:cubicBezTo>
                      <a:pt x="86" y="164"/>
                      <a:pt x="86" y="164"/>
                      <a:pt x="86" y="164"/>
                    </a:cubicBezTo>
                    <a:cubicBezTo>
                      <a:pt x="87" y="162"/>
                      <a:pt x="87" y="162"/>
                      <a:pt x="87" y="162"/>
                    </a:cubicBezTo>
                    <a:cubicBezTo>
                      <a:pt x="88" y="160"/>
                      <a:pt x="88" y="160"/>
                      <a:pt x="88" y="160"/>
                    </a:cubicBezTo>
                    <a:cubicBezTo>
                      <a:pt x="89" y="159"/>
                      <a:pt x="89" y="159"/>
                      <a:pt x="89" y="159"/>
                    </a:cubicBezTo>
                    <a:cubicBezTo>
                      <a:pt x="90" y="156"/>
                      <a:pt x="90" y="156"/>
                      <a:pt x="90" y="156"/>
                    </a:cubicBezTo>
                    <a:cubicBezTo>
                      <a:pt x="90" y="153"/>
                      <a:pt x="90" y="153"/>
                      <a:pt x="90" y="153"/>
                    </a:cubicBezTo>
                    <a:cubicBezTo>
                      <a:pt x="91" y="149"/>
                      <a:pt x="91" y="149"/>
                      <a:pt x="91" y="149"/>
                    </a:cubicBezTo>
                    <a:cubicBezTo>
                      <a:pt x="91" y="133"/>
                      <a:pt x="91" y="133"/>
                      <a:pt x="91" y="133"/>
                    </a:cubicBezTo>
                    <a:cubicBezTo>
                      <a:pt x="90" y="130"/>
                      <a:pt x="90" y="130"/>
                      <a:pt x="90" y="130"/>
                    </a:cubicBezTo>
                    <a:cubicBezTo>
                      <a:pt x="90" y="126"/>
                      <a:pt x="90" y="126"/>
                      <a:pt x="90" y="126"/>
                    </a:cubicBezTo>
                    <a:cubicBezTo>
                      <a:pt x="89" y="125"/>
                      <a:pt x="89" y="125"/>
                      <a:pt x="89" y="125"/>
                    </a:cubicBezTo>
                    <a:cubicBezTo>
                      <a:pt x="88" y="122"/>
                      <a:pt x="88" y="122"/>
                      <a:pt x="88" y="122"/>
                    </a:cubicBezTo>
                    <a:cubicBezTo>
                      <a:pt x="87" y="120"/>
                      <a:pt x="87" y="120"/>
                      <a:pt x="87" y="120"/>
                    </a:cubicBezTo>
                    <a:cubicBezTo>
                      <a:pt x="86" y="118"/>
                      <a:pt x="86" y="118"/>
                      <a:pt x="86" y="118"/>
                    </a:cubicBezTo>
                    <a:cubicBezTo>
                      <a:pt x="85" y="117"/>
                      <a:pt x="85" y="117"/>
                      <a:pt x="85" y="117"/>
                    </a:cubicBezTo>
                    <a:cubicBezTo>
                      <a:pt x="84" y="116"/>
                      <a:pt x="84" y="116"/>
                      <a:pt x="84" y="116"/>
                    </a:cubicBezTo>
                    <a:cubicBezTo>
                      <a:pt x="83" y="115"/>
                      <a:pt x="83" y="115"/>
                      <a:pt x="83" y="115"/>
                    </a:cubicBezTo>
                    <a:cubicBezTo>
                      <a:pt x="82" y="114"/>
                      <a:pt x="82" y="114"/>
                      <a:pt x="82" y="114"/>
                    </a:cubicBezTo>
                    <a:cubicBezTo>
                      <a:pt x="81" y="113"/>
                      <a:pt x="81" y="113"/>
                      <a:pt x="81" y="113"/>
                    </a:cubicBezTo>
                    <a:cubicBezTo>
                      <a:pt x="80" y="112"/>
                      <a:pt x="80" y="112"/>
                      <a:pt x="80" y="112"/>
                    </a:cubicBezTo>
                    <a:cubicBezTo>
                      <a:pt x="79" y="111"/>
                      <a:pt x="79" y="111"/>
                      <a:pt x="79" y="111"/>
                    </a:cubicBezTo>
                    <a:cubicBezTo>
                      <a:pt x="78" y="109"/>
                      <a:pt x="78" y="109"/>
                      <a:pt x="78" y="109"/>
                    </a:cubicBezTo>
                    <a:cubicBezTo>
                      <a:pt x="76" y="108"/>
                      <a:pt x="76" y="108"/>
                      <a:pt x="76" y="108"/>
                    </a:cubicBezTo>
                    <a:cubicBezTo>
                      <a:pt x="75" y="107"/>
                      <a:pt x="75" y="107"/>
                      <a:pt x="75" y="107"/>
                    </a:cubicBezTo>
                    <a:cubicBezTo>
                      <a:pt x="74" y="106"/>
                      <a:pt x="74" y="106"/>
                      <a:pt x="74" y="106"/>
                    </a:cubicBezTo>
                    <a:cubicBezTo>
                      <a:pt x="73" y="105"/>
                      <a:pt x="73" y="105"/>
                      <a:pt x="73" y="105"/>
                    </a:cubicBezTo>
                    <a:cubicBezTo>
                      <a:pt x="71" y="104"/>
                      <a:pt x="71" y="104"/>
                      <a:pt x="71" y="104"/>
                    </a:cubicBezTo>
                    <a:cubicBezTo>
                      <a:pt x="70" y="104"/>
                      <a:pt x="70" y="104"/>
                      <a:pt x="70" y="104"/>
                    </a:cubicBezTo>
                    <a:cubicBezTo>
                      <a:pt x="69" y="103"/>
                      <a:pt x="69" y="103"/>
                      <a:pt x="69" y="103"/>
                    </a:cubicBezTo>
                    <a:cubicBezTo>
                      <a:pt x="67" y="102"/>
                      <a:pt x="67" y="102"/>
                      <a:pt x="67" y="102"/>
                    </a:cubicBezTo>
                    <a:cubicBezTo>
                      <a:pt x="66" y="101"/>
                      <a:pt x="66" y="101"/>
                      <a:pt x="66" y="101"/>
                    </a:cubicBezTo>
                    <a:cubicBezTo>
                      <a:pt x="63" y="100"/>
                      <a:pt x="63" y="100"/>
                      <a:pt x="63" y="100"/>
                    </a:cubicBezTo>
                    <a:cubicBezTo>
                      <a:pt x="63" y="91"/>
                      <a:pt x="63" y="91"/>
                      <a:pt x="63" y="91"/>
                    </a:cubicBezTo>
                    <a:cubicBezTo>
                      <a:pt x="63" y="61"/>
                      <a:pt x="63" y="61"/>
                      <a:pt x="63" y="61"/>
                    </a:cubicBezTo>
                    <a:cubicBezTo>
                      <a:pt x="62" y="60"/>
                      <a:pt x="62" y="60"/>
                      <a:pt x="62" y="60"/>
                    </a:cubicBezTo>
                    <a:cubicBezTo>
                      <a:pt x="60" y="60"/>
                      <a:pt x="60" y="60"/>
                      <a:pt x="60" y="60"/>
                    </a:cubicBezTo>
                    <a:cubicBezTo>
                      <a:pt x="60" y="58"/>
                      <a:pt x="60" y="58"/>
                      <a:pt x="60" y="58"/>
                    </a:cubicBezTo>
                    <a:cubicBezTo>
                      <a:pt x="62" y="58"/>
                      <a:pt x="62" y="58"/>
                      <a:pt x="62" y="58"/>
                    </a:cubicBezTo>
                    <a:cubicBezTo>
                      <a:pt x="64" y="57"/>
                      <a:pt x="64" y="57"/>
                      <a:pt x="64" y="57"/>
                    </a:cubicBezTo>
                    <a:cubicBezTo>
                      <a:pt x="66" y="56"/>
                      <a:pt x="66" y="56"/>
                      <a:pt x="66" y="56"/>
                    </a:cubicBezTo>
                    <a:cubicBezTo>
                      <a:pt x="67" y="55"/>
                      <a:pt x="67" y="55"/>
                      <a:pt x="67" y="55"/>
                    </a:cubicBezTo>
                    <a:cubicBezTo>
                      <a:pt x="69" y="54"/>
                      <a:pt x="69" y="54"/>
                      <a:pt x="69" y="54"/>
                    </a:cubicBezTo>
                    <a:cubicBezTo>
                      <a:pt x="70" y="53"/>
                      <a:pt x="70" y="53"/>
                      <a:pt x="70" y="53"/>
                    </a:cubicBezTo>
                    <a:cubicBezTo>
                      <a:pt x="71" y="52"/>
                      <a:pt x="71" y="52"/>
                      <a:pt x="71" y="52"/>
                    </a:cubicBezTo>
                    <a:cubicBezTo>
                      <a:pt x="73" y="51"/>
                      <a:pt x="73" y="51"/>
                      <a:pt x="73" y="51"/>
                    </a:cubicBezTo>
                    <a:cubicBezTo>
                      <a:pt x="74" y="50"/>
                      <a:pt x="74" y="50"/>
                      <a:pt x="74" y="50"/>
                    </a:cubicBezTo>
                    <a:cubicBezTo>
                      <a:pt x="75" y="49"/>
                      <a:pt x="75" y="49"/>
                      <a:pt x="75" y="49"/>
                    </a:cubicBezTo>
                    <a:cubicBezTo>
                      <a:pt x="77" y="49"/>
                      <a:pt x="77" y="49"/>
                      <a:pt x="77" y="49"/>
                    </a:cubicBezTo>
                    <a:cubicBezTo>
                      <a:pt x="78" y="48"/>
                      <a:pt x="78" y="48"/>
                      <a:pt x="78" y="48"/>
                    </a:cubicBezTo>
                    <a:cubicBezTo>
                      <a:pt x="79" y="47"/>
                      <a:pt x="79" y="47"/>
                      <a:pt x="79" y="47"/>
                    </a:cubicBezTo>
                    <a:cubicBezTo>
                      <a:pt x="80" y="46"/>
                      <a:pt x="80" y="46"/>
                      <a:pt x="80" y="46"/>
                    </a:cubicBezTo>
                    <a:cubicBezTo>
                      <a:pt x="82" y="45"/>
                      <a:pt x="82" y="45"/>
                      <a:pt x="82" y="45"/>
                    </a:cubicBezTo>
                    <a:cubicBezTo>
                      <a:pt x="83" y="44"/>
                      <a:pt x="83" y="44"/>
                      <a:pt x="83" y="44"/>
                    </a:cubicBezTo>
                    <a:cubicBezTo>
                      <a:pt x="84" y="43"/>
                      <a:pt x="84" y="43"/>
                      <a:pt x="84" y="43"/>
                    </a:cubicBezTo>
                    <a:cubicBezTo>
                      <a:pt x="85" y="42"/>
                      <a:pt x="85" y="42"/>
                      <a:pt x="85" y="42"/>
                    </a:cubicBezTo>
                    <a:cubicBezTo>
                      <a:pt x="86" y="41"/>
                      <a:pt x="86" y="41"/>
                      <a:pt x="86" y="41"/>
                    </a:cubicBezTo>
                    <a:cubicBezTo>
                      <a:pt x="87" y="40"/>
                      <a:pt x="87" y="40"/>
                      <a:pt x="87" y="40"/>
                    </a:cubicBezTo>
                    <a:cubicBezTo>
                      <a:pt x="88" y="39"/>
                      <a:pt x="88" y="39"/>
                      <a:pt x="88" y="39"/>
                    </a:cubicBezTo>
                    <a:cubicBezTo>
                      <a:pt x="89" y="38"/>
                      <a:pt x="89" y="38"/>
                      <a:pt x="89" y="38"/>
                    </a:cubicBezTo>
                    <a:cubicBezTo>
                      <a:pt x="90" y="38"/>
                      <a:pt x="90" y="38"/>
                      <a:pt x="90" y="38"/>
                    </a:cubicBezTo>
                    <a:cubicBezTo>
                      <a:pt x="90" y="37"/>
                      <a:pt x="90" y="37"/>
                      <a:pt x="90" y="37"/>
                    </a:cubicBezTo>
                    <a:cubicBezTo>
                      <a:pt x="91" y="36"/>
                      <a:pt x="91" y="36"/>
                      <a:pt x="91" y="36"/>
                    </a:cubicBezTo>
                    <a:cubicBezTo>
                      <a:pt x="92" y="35"/>
                      <a:pt x="92" y="35"/>
                      <a:pt x="92" y="35"/>
                    </a:cubicBezTo>
                    <a:cubicBezTo>
                      <a:pt x="93" y="34"/>
                      <a:pt x="93" y="34"/>
                      <a:pt x="93" y="34"/>
                    </a:cubicBezTo>
                    <a:cubicBezTo>
                      <a:pt x="94" y="32"/>
                      <a:pt x="94" y="32"/>
                      <a:pt x="94" y="32"/>
                    </a:cubicBezTo>
                    <a:cubicBezTo>
                      <a:pt x="95" y="31"/>
                      <a:pt x="95" y="31"/>
                      <a:pt x="95" y="31"/>
                    </a:cubicBezTo>
                    <a:cubicBezTo>
                      <a:pt x="96" y="29"/>
                      <a:pt x="96" y="29"/>
                      <a:pt x="96" y="29"/>
                    </a:cubicBezTo>
                    <a:cubicBezTo>
                      <a:pt x="97" y="27"/>
                      <a:pt x="97" y="27"/>
                      <a:pt x="97" y="27"/>
                    </a:cubicBezTo>
                    <a:cubicBezTo>
                      <a:pt x="97" y="21"/>
                      <a:pt x="97" y="21"/>
                      <a:pt x="97" y="21"/>
                    </a:cubicBezTo>
                    <a:cubicBezTo>
                      <a:pt x="96" y="18"/>
                      <a:pt x="96" y="18"/>
                      <a:pt x="96" y="18"/>
                    </a:cubicBezTo>
                    <a:cubicBezTo>
                      <a:pt x="95" y="17"/>
                      <a:pt x="95" y="17"/>
                      <a:pt x="95" y="17"/>
                    </a:cubicBezTo>
                    <a:cubicBezTo>
                      <a:pt x="94" y="16"/>
                      <a:pt x="94" y="16"/>
                      <a:pt x="94" y="16"/>
                    </a:cubicBezTo>
                    <a:cubicBezTo>
                      <a:pt x="93" y="16"/>
                      <a:pt x="93" y="16"/>
                      <a:pt x="93" y="16"/>
                    </a:cubicBezTo>
                    <a:cubicBezTo>
                      <a:pt x="92" y="15"/>
                      <a:pt x="92" y="15"/>
                      <a:pt x="92" y="15"/>
                    </a:cubicBezTo>
                    <a:cubicBezTo>
                      <a:pt x="90" y="14"/>
                      <a:pt x="90" y="14"/>
                      <a:pt x="90" y="14"/>
                    </a:cubicBezTo>
                    <a:cubicBezTo>
                      <a:pt x="90" y="13"/>
                      <a:pt x="90" y="13"/>
                      <a:pt x="90" y="13"/>
                    </a:cubicBezTo>
                    <a:cubicBezTo>
                      <a:pt x="88" y="12"/>
                      <a:pt x="88" y="12"/>
                      <a:pt x="88" y="12"/>
                    </a:cubicBezTo>
                    <a:cubicBezTo>
                      <a:pt x="86" y="11"/>
                      <a:pt x="86" y="11"/>
                      <a:pt x="86" y="11"/>
                    </a:cubicBezTo>
                    <a:cubicBezTo>
                      <a:pt x="84" y="10"/>
                      <a:pt x="84" y="10"/>
                      <a:pt x="84" y="10"/>
                    </a:cubicBezTo>
                    <a:cubicBezTo>
                      <a:pt x="82" y="9"/>
                      <a:pt x="82" y="9"/>
                      <a:pt x="82" y="9"/>
                    </a:cubicBezTo>
                    <a:cubicBezTo>
                      <a:pt x="80" y="8"/>
                      <a:pt x="80" y="8"/>
                      <a:pt x="80" y="8"/>
                    </a:cubicBezTo>
                    <a:cubicBezTo>
                      <a:pt x="79" y="7"/>
                      <a:pt x="79" y="7"/>
                      <a:pt x="79" y="7"/>
                    </a:cubicBezTo>
                    <a:cubicBezTo>
                      <a:pt x="77" y="6"/>
                      <a:pt x="77" y="6"/>
                      <a:pt x="77" y="6"/>
                    </a:cubicBezTo>
                    <a:cubicBezTo>
                      <a:pt x="75" y="5"/>
                      <a:pt x="75" y="5"/>
                      <a:pt x="75" y="5"/>
                    </a:cubicBezTo>
                    <a:cubicBezTo>
                      <a:pt x="73" y="5"/>
                      <a:pt x="73" y="5"/>
                      <a:pt x="73" y="5"/>
                    </a:cubicBezTo>
                    <a:cubicBezTo>
                      <a:pt x="71" y="4"/>
                      <a:pt x="71" y="4"/>
                      <a:pt x="71" y="4"/>
                    </a:cubicBezTo>
                    <a:cubicBezTo>
                      <a:pt x="69" y="3"/>
                      <a:pt x="69" y="3"/>
                      <a:pt x="69" y="3"/>
                    </a:cubicBezTo>
                    <a:cubicBezTo>
                      <a:pt x="68" y="2"/>
                      <a:pt x="68" y="2"/>
                      <a:pt x="68" y="2"/>
                    </a:cubicBezTo>
                    <a:cubicBezTo>
                      <a:pt x="67" y="1"/>
                      <a:pt x="67" y="1"/>
                      <a:pt x="67" y="1"/>
                    </a:cubicBezTo>
                    <a:cubicBezTo>
                      <a:pt x="65" y="0"/>
                      <a:pt x="65" y="0"/>
                      <a:pt x="65" y="0"/>
                    </a:cubicBezTo>
                    <a:cubicBezTo>
                      <a:pt x="60" y="0"/>
                      <a:pt x="60" y="0"/>
                      <a:pt x="60" y="0"/>
                    </a:cubicBezTo>
                    <a:lnTo>
                      <a:pt x="59"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122" name="Freeform 61"/>
              <p:cNvSpPr/>
              <p:nvPr/>
            </p:nvSpPr>
            <p:spPr bwMode="auto">
              <a:xfrm>
                <a:off x="6206050" y="4469336"/>
                <a:ext cx="87962" cy="41143"/>
              </a:xfrm>
              <a:custGeom>
                <a:avLst/>
                <a:gdLst>
                  <a:gd name="T0" fmla="*/ 62160 w 75"/>
                  <a:gd name="T1" fmla="*/ 34090 h 35"/>
                  <a:gd name="T2" fmla="*/ 76234 w 75"/>
                  <a:gd name="T3" fmla="*/ 27037 h 35"/>
                  <a:gd name="T4" fmla="*/ 87962 w 75"/>
                  <a:gd name="T5" fmla="*/ 17633 h 35"/>
                  <a:gd name="T6" fmla="*/ 55123 w 75"/>
                  <a:gd name="T7" fmla="*/ 0 h 35"/>
                  <a:gd name="T8" fmla="*/ 39876 w 75"/>
                  <a:gd name="T9" fmla="*/ 0 h 35"/>
                  <a:gd name="T10" fmla="*/ 0 w 75"/>
                  <a:gd name="T11" fmla="*/ 23510 h 35"/>
                  <a:gd name="T12" fmla="*/ 32839 w 75"/>
                  <a:gd name="T13" fmla="*/ 41143 h 35"/>
                  <a:gd name="T14" fmla="*/ 32839 w 75"/>
                  <a:gd name="T15" fmla="*/ 41143 h 35"/>
                  <a:gd name="T16" fmla="*/ 58641 w 75"/>
                  <a:gd name="T17" fmla="*/ 34090 h 35"/>
                  <a:gd name="T18" fmla="*/ 62160 w 75"/>
                  <a:gd name="T19" fmla="*/ 34090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5" h="35">
                    <a:moveTo>
                      <a:pt x="53" y="29"/>
                    </a:moveTo>
                    <a:cubicBezTo>
                      <a:pt x="55" y="26"/>
                      <a:pt x="62" y="24"/>
                      <a:pt x="65" y="23"/>
                    </a:cubicBezTo>
                    <a:cubicBezTo>
                      <a:pt x="69" y="21"/>
                      <a:pt x="72" y="18"/>
                      <a:pt x="75" y="15"/>
                    </a:cubicBezTo>
                    <a:cubicBezTo>
                      <a:pt x="71" y="10"/>
                      <a:pt x="56" y="0"/>
                      <a:pt x="47" y="0"/>
                    </a:cubicBezTo>
                    <a:cubicBezTo>
                      <a:pt x="34" y="0"/>
                      <a:pt x="34" y="0"/>
                      <a:pt x="34" y="0"/>
                    </a:cubicBezTo>
                    <a:cubicBezTo>
                      <a:pt x="25" y="0"/>
                      <a:pt x="4" y="14"/>
                      <a:pt x="0" y="20"/>
                    </a:cubicBezTo>
                    <a:cubicBezTo>
                      <a:pt x="1" y="22"/>
                      <a:pt x="24" y="35"/>
                      <a:pt x="28" y="35"/>
                    </a:cubicBezTo>
                    <a:cubicBezTo>
                      <a:pt x="28" y="35"/>
                      <a:pt x="28" y="35"/>
                      <a:pt x="28" y="35"/>
                    </a:cubicBezTo>
                    <a:cubicBezTo>
                      <a:pt x="36" y="35"/>
                      <a:pt x="49" y="29"/>
                      <a:pt x="50" y="29"/>
                    </a:cubicBezTo>
                    <a:lnTo>
                      <a:pt x="53"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123" name="Freeform 62"/>
              <p:cNvSpPr>
                <a:spLocks noEditPoints="1"/>
              </p:cNvSpPr>
              <p:nvPr/>
            </p:nvSpPr>
            <p:spPr bwMode="auto">
              <a:xfrm>
                <a:off x="6117378" y="4159339"/>
                <a:ext cx="97893" cy="89381"/>
              </a:xfrm>
              <a:custGeom>
                <a:avLst/>
                <a:gdLst>
                  <a:gd name="T0" fmla="*/ 10615 w 83"/>
                  <a:gd name="T1" fmla="*/ 68212 h 76"/>
                  <a:gd name="T2" fmla="*/ 10615 w 83"/>
                  <a:gd name="T3" fmla="*/ 38810 h 76"/>
                  <a:gd name="T4" fmla="*/ 41280 w 83"/>
                  <a:gd name="T5" fmla="*/ 38810 h 76"/>
                  <a:gd name="T6" fmla="*/ 41280 w 83"/>
                  <a:gd name="T7" fmla="*/ 68212 h 76"/>
                  <a:gd name="T8" fmla="*/ 42460 w 83"/>
                  <a:gd name="T9" fmla="*/ 39986 h 76"/>
                  <a:gd name="T10" fmla="*/ 44818 w 83"/>
                  <a:gd name="T11" fmla="*/ 39986 h 76"/>
                  <a:gd name="T12" fmla="*/ 44818 w 83"/>
                  <a:gd name="T13" fmla="*/ 43514 h 76"/>
                  <a:gd name="T14" fmla="*/ 47177 w 83"/>
                  <a:gd name="T15" fmla="*/ 43514 h 76"/>
                  <a:gd name="T16" fmla="*/ 47177 w 83"/>
                  <a:gd name="T17" fmla="*/ 42338 h 76"/>
                  <a:gd name="T18" fmla="*/ 48357 w 83"/>
                  <a:gd name="T19" fmla="*/ 42338 h 76"/>
                  <a:gd name="T20" fmla="*/ 49536 w 83"/>
                  <a:gd name="T21" fmla="*/ 68212 h 76"/>
                  <a:gd name="T22" fmla="*/ 49536 w 83"/>
                  <a:gd name="T23" fmla="*/ 38810 h 76"/>
                  <a:gd name="T24" fmla="*/ 81381 w 83"/>
                  <a:gd name="T25" fmla="*/ 38810 h 76"/>
                  <a:gd name="T26" fmla="*/ 81381 w 83"/>
                  <a:gd name="T27" fmla="*/ 68212 h 76"/>
                  <a:gd name="T28" fmla="*/ 77843 w 83"/>
                  <a:gd name="T29" fmla="*/ 68212 h 76"/>
                  <a:gd name="T30" fmla="*/ 44818 w 83"/>
                  <a:gd name="T31" fmla="*/ 69388 h 76"/>
                  <a:gd name="T32" fmla="*/ 10615 w 83"/>
                  <a:gd name="T33" fmla="*/ 68212 h 76"/>
                  <a:gd name="T34" fmla="*/ 3538 w 83"/>
                  <a:gd name="T35" fmla="*/ 43514 h 76"/>
                  <a:gd name="T36" fmla="*/ 8256 w 83"/>
                  <a:gd name="T37" fmla="*/ 43514 h 76"/>
                  <a:gd name="T38" fmla="*/ 8256 w 83"/>
                  <a:gd name="T39" fmla="*/ 61155 h 76"/>
                  <a:gd name="T40" fmla="*/ 5897 w 83"/>
                  <a:gd name="T41" fmla="*/ 61155 h 76"/>
                  <a:gd name="T42" fmla="*/ 5897 w 83"/>
                  <a:gd name="T43" fmla="*/ 68212 h 76"/>
                  <a:gd name="T44" fmla="*/ 8256 w 83"/>
                  <a:gd name="T45" fmla="*/ 68212 h 76"/>
                  <a:gd name="T46" fmla="*/ 8256 w 83"/>
                  <a:gd name="T47" fmla="*/ 74092 h 76"/>
                  <a:gd name="T48" fmla="*/ 3538 w 83"/>
                  <a:gd name="T49" fmla="*/ 71740 h 76"/>
                  <a:gd name="T50" fmla="*/ 3538 w 83"/>
                  <a:gd name="T51" fmla="*/ 78796 h 76"/>
                  <a:gd name="T52" fmla="*/ 1179 w 83"/>
                  <a:gd name="T53" fmla="*/ 78796 h 76"/>
                  <a:gd name="T54" fmla="*/ 1179 w 83"/>
                  <a:gd name="T55" fmla="*/ 62331 h 76"/>
                  <a:gd name="T56" fmla="*/ 3538 w 83"/>
                  <a:gd name="T57" fmla="*/ 43514 h 76"/>
                  <a:gd name="T58" fmla="*/ 80201 w 83"/>
                  <a:gd name="T59" fmla="*/ 35282 h 76"/>
                  <a:gd name="T60" fmla="*/ 50716 w 83"/>
                  <a:gd name="T61" fmla="*/ 35282 h 76"/>
                  <a:gd name="T62" fmla="*/ 49536 w 83"/>
                  <a:gd name="T63" fmla="*/ 8232 h 76"/>
                  <a:gd name="T64" fmla="*/ 81381 w 83"/>
                  <a:gd name="T65" fmla="*/ 8232 h 76"/>
                  <a:gd name="T66" fmla="*/ 80201 w 83"/>
                  <a:gd name="T67" fmla="*/ 35282 h 76"/>
                  <a:gd name="T68" fmla="*/ 10615 w 83"/>
                  <a:gd name="T69" fmla="*/ 8232 h 76"/>
                  <a:gd name="T70" fmla="*/ 41280 w 83"/>
                  <a:gd name="T71" fmla="*/ 8232 h 76"/>
                  <a:gd name="T72" fmla="*/ 41280 w 83"/>
                  <a:gd name="T73" fmla="*/ 35282 h 76"/>
                  <a:gd name="T74" fmla="*/ 10615 w 83"/>
                  <a:gd name="T75" fmla="*/ 35282 h 76"/>
                  <a:gd name="T76" fmla="*/ 10615 w 83"/>
                  <a:gd name="T77" fmla="*/ 8232 h 76"/>
                  <a:gd name="T78" fmla="*/ 42460 w 83"/>
                  <a:gd name="T79" fmla="*/ 7056 h 76"/>
                  <a:gd name="T80" fmla="*/ 48357 w 83"/>
                  <a:gd name="T81" fmla="*/ 9409 h 76"/>
                  <a:gd name="T82" fmla="*/ 48357 w 83"/>
                  <a:gd name="T83" fmla="*/ 23521 h 76"/>
                  <a:gd name="T84" fmla="*/ 47177 w 83"/>
                  <a:gd name="T85" fmla="*/ 32930 h 76"/>
                  <a:gd name="T86" fmla="*/ 42460 w 83"/>
                  <a:gd name="T87" fmla="*/ 32930 h 76"/>
                  <a:gd name="T88" fmla="*/ 42460 w 83"/>
                  <a:gd name="T89" fmla="*/ 7056 h 76"/>
                  <a:gd name="T90" fmla="*/ 81381 w 83"/>
                  <a:gd name="T91" fmla="*/ 85853 h 76"/>
                  <a:gd name="T92" fmla="*/ 93175 w 83"/>
                  <a:gd name="T93" fmla="*/ 81149 h 76"/>
                  <a:gd name="T94" fmla="*/ 93175 w 83"/>
                  <a:gd name="T95" fmla="*/ 76444 h 76"/>
                  <a:gd name="T96" fmla="*/ 91996 w 83"/>
                  <a:gd name="T97" fmla="*/ 11761 h 76"/>
                  <a:gd name="T98" fmla="*/ 97893 w 83"/>
                  <a:gd name="T99" fmla="*/ 8232 h 76"/>
                  <a:gd name="T100" fmla="*/ 87278 w 83"/>
                  <a:gd name="T101" fmla="*/ 0 h 76"/>
                  <a:gd name="T102" fmla="*/ 79022 w 83"/>
                  <a:gd name="T103" fmla="*/ 4704 h 76"/>
                  <a:gd name="T104" fmla="*/ 11794 w 83"/>
                  <a:gd name="T105" fmla="*/ 4704 h 76"/>
                  <a:gd name="T106" fmla="*/ 0 w 83"/>
                  <a:gd name="T107" fmla="*/ 0 h 76"/>
                  <a:gd name="T108" fmla="*/ 0 w 83"/>
                  <a:gd name="T109" fmla="*/ 89381 h 76"/>
                  <a:gd name="T110" fmla="*/ 10615 w 83"/>
                  <a:gd name="T111" fmla="*/ 82325 h 76"/>
                  <a:gd name="T112" fmla="*/ 10615 w 83"/>
                  <a:gd name="T113" fmla="*/ 70564 h 76"/>
                  <a:gd name="T114" fmla="*/ 81381 w 83"/>
                  <a:gd name="T115" fmla="*/ 70564 h 76"/>
                  <a:gd name="T116" fmla="*/ 81381 w 83"/>
                  <a:gd name="T117" fmla="*/ 85853 h 7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83" h="76">
                    <a:moveTo>
                      <a:pt x="9" y="58"/>
                    </a:moveTo>
                    <a:cubicBezTo>
                      <a:pt x="9" y="33"/>
                      <a:pt x="9" y="33"/>
                      <a:pt x="9" y="33"/>
                    </a:cubicBezTo>
                    <a:cubicBezTo>
                      <a:pt x="35" y="33"/>
                      <a:pt x="35" y="33"/>
                      <a:pt x="35" y="33"/>
                    </a:cubicBezTo>
                    <a:cubicBezTo>
                      <a:pt x="35" y="58"/>
                      <a:pt x="35" y="58"/>
                      <a:pt x="35" y="58"/>
                    </a:cubicBezTo>
                    <a:cubicBezTo>
                      <a:pt x="36" y="34"/>
                      <a:pt x="36" y="34"/>
                      <a:pt x="36" y="34"/>
                    </a:cubicBezTo>
                    <a:cubicBezTo>
                      <a:pt x="38" y="34"/>
                      <a:pt x="38" y="34"/>
                      <a:pt x="38" y="34"/>
                    </a:cubicBezTo>
                    <a:cubicBezTo>
                      <a:pt x="38" y="37"/>
                      <a:pt x="38" y="37"/>
                      <a:pt x="38" y="37"/>
                    </a:cubicBezTo>
                    <a:cubicBezTo>
                      <a:pt x="40" y="37"/>
                      <a:pt x="40" y="37"/>
                      <a:pt x="40" y="37"/>
                    </a:cubicBezTo>
                    <a:cubicBezTo>
                      <a:pt x="40" y="36"/>
                      <a:pt x="40" y="36"/>
                      <a:pt x="40" y="36"/>
                    </a:cubicBezTo>
                    <a:cubicBezTo>
                      <a:pt x="41" y="36"/>
                      <a:pt x="41" y="36"/>
                      <a:pt x="41" y="36"/>
                    </a:cubicBezTo>
                    <a:cubicBezTo>
                      <a:pt x="42" y="58"/>
                      <a:pt x="42" y="58"/>
                      <a:pt x="42" y="58"/>
                    </a:cubicBezTo>
                    <a:cubicBezTo>
                      <a:pt x="42" y="33"/>
                      <a:pt x="42" y="33"/>
                      <a:pt x="42" y="33"/>
                    </a:cubicBezTo>
                    <a:cubicBezTo>
                      <a:pt x="69" y="33"/>
                      <a:pt x="69" y="33"/>
                      <a:pt x="69" y="33"/>
                    </a:cubicBezTo>
                    <a:cubicBezTo>
                      <a:pt x="69" y="58"/>
                      <a:pt x="69" y="58"/>
                      <a:pt x="69" y="58"/>
                    </a:cubicBezTo>
                    <a:cubicBezTo>
                      <a:pt x="66" y="58"/>
                      <a:pt x="66" y="58"/>
                      <a:pt x="66" y="58"/>
                    </a:cubicBezTo>
                    <a:cubicBezTo>
                      <a:pt x="65" y="62"/>
                      <a:pt x="44" y="59"/>
                      <a:pt x="38" y="59"/>
                    </a:cubicBezTo>
                    <a:cubicBezTo>
                      <a:pt x="32" y="59"/>
                      <a:pt x="11" y="62"/>
                      <a:pt x="9" y="58"/>
                    </a:cubicBezTo>
                    <a:close/>
                    <a:moveTo>
                      <a:pt x="3" y="37"/>
                    </a:moveTo>
                    <a:cubicBezTo>
                      <a:pt x="7" y="37"/>
                      <a:pt x="7" y="37"/>
                      <a:pt x="7" y="37"/>
                    </a:cubicBezTo>
                    <a:cubicBezTo>
                      <a:pt x="7" y="52"/>
                      <a:pt x="7" y="52"/>
                      <a:pt x="7" y="52"/>
                    </a:cubicBezTo>
                    <a:cubicBezTo>
                      <a:pt x="5" y="52"/>
                      <a:pt x="5" y="52"/>
                      <a:pt x="5" y="52"/>
                    </a:cubicBezTo>
                    <a:cubicBezTo>
                      <a:pt x="5" y="58"/>
                      <a:pt x="5" y="58"/>
                      <a:pt x="5" y="58"/>
                    </a:cubicBezTo>
                    <a:cubicBezTo>
                      <a:pt x="7" y="58"/>
                      <a:pt x="7" y="58"/>
                      <a:pt x="7" y="58"/>
                    </a:cubicBezTo>
                    <a:cubicBezTo>
                      <a:pt x="7" y="63"/>
                      <a:pt x="7" y="63"/>
                      <a:pt x="7" y="63"/>
                    </a:cubicBezTo>
                    <a:cubicBezTo>
                      <a:pt x="3" y="61"/>
                      <a:pt x="3" y="61"/>
                      <a:pt x="3" y="61"/>
                    </a:cubicBezTo>
                    <a:cubicBezTo>
                      <a:pt x="3" y="67"/>
                      <a:pt x="3" y="67"/>
                      <a:pt x="3" y="67"/>
                    </a:cubicBezTo>
                    <a:cubicBezTo>
                      <a:pt x="1" y="67"/>
                      <a:pt x="1" y="67"/>
                      <a:pt x="1" y="67"/>
                    </a:cubicBezTo>
                    <a:cubicBezTo>
                      <a:pt x="1" y="53"/>
                      <a:pt x="1" y="53"/>
                      <a:pt x="1" y="53"/>
                    </a:cubicBezTo>
                    <a:cubicBezTo>
                      <a:pt x="3" y="37"/>
                      <a:pt x="3" y="37"/>
                      <a:pt x="3" y="37"/>
                    </a:cubicBezTo>
                    <a:close/>
                    <a:moveTo>
                      <a:pt x="68" y="30"/>
                    </a:moveTo>
                    <a:cubicBezTo>
                      <a:pt x="43" y="30"/>
                      <a:pt x="43" y="30"/>
                      <a:pt x="43" y="30"/>
                    </a:cubicBezTo>
                    <a:cubicBezTo>
                      <a:pt x="42" y="7"/>
                      <a:pt x="42" y="7"/>
                      <a:pt x="42" y="7"/>
                    </a:cubicBezTo>
                    <a:cubicBezTo>
                      <a:pt x="69" y="7"/>
                      <a:pt x="69" y="7"/>
                      <a:pt x="69" y="7"/>
                    </a:cubicBezTo>
                    <a:cubicBezTo>
                      <a:pt x="68" y="30"/>
                      <a:pt x="68" y="30"/>
                      <a:pt x="68" y="30"/>
                    </a:cubicBezTo>
                    <a:close/>
                    <a:moveTo>
                      <a:pt x="9" y="7"/>
                    </a:moveTo>
                    <a:cubicBezTo>
                      <a:pt x="35" y="7"/>
                      <a:pt x="35" y="7"/>
                      <a:pt x="35" y="7"/>
                    </a:cubicBezTo>
                    <a:cubicBezTo>
                      <a:pt x="35" y="30"/>
                      <a:pt x="35" y="30"/>
                      <a:pt x="35" y="30"/>
                    </a:cubicBezTo>
                    <a:cubicBezTo>
                      <a:pt x="9" y="30"/>
                      <a:pt x="9" y="30"/>
                      <a:pt x="9" y="30"/>
                    </a:cubicBezTo>
                    <a:cubicBezTo>
                      <a:pt x="9" y="7"/>
                      <a:pt x="9" y="7"/>
                      <a:pt x="9" y="7"/>
                    </a:cubicBezTo>
                    <a:close/>
                    <a:moveTo>
                      <a:pt x="36" y="6"/>
                    </a:moveTo>
                    <a:cubicBezTo>
                      <a:pt x="41" y="8"/>
                      <a:pt x="41" y="8"/>
                      <a:pt x="41" y="8"/>
                    </a:cubicBezTo>
                    <a:cubicBezTo>
                      <a:pt x="41" y="20"/>
                      <a:pt x="41" y="20"/>
                      <a:pt x="41" y="20"/>
                    </a:cubicBezTo>
                    <a:cubicBezTo>
                      <a:pt x="40" y="28"/>
                      <a:pt x="40" y="28"/>
                      <a:pt x="40" y="28"/>
                    </a:cubicBezTo>
                    <a:cubicBezTo>
                      <a:pt x="36" y="28"/>
                      <a:pt x="36" y="28"/>
                      <a:pt x="36" y="28"/>
                    </a:cubicBezTo>
                    <a:cubicBezTo>
                      <a:pt x="36" y="6"/>
                      <a:pt x="36" y="6"/>
                      <a:pt x="36" y="6"/>
                    </a:cubicBezTo>
                    <a:close/>
                    <a:moveTo>
                      <a:pt x="69" y="73"/>
                    </a:moveTo>
                    <a:cubicBezTo>
                      <a:pt x="79" y="69"/>
                      <a:pt x="79" y="69"/>
                      <a:pt x="79" y="69"/>
                    </a:cubicBezTo>
                    <a:cubicBezTo>
                      <a:pt x="79" y="65"/>
                      <a:pt x="79" y="65"/>
                      <a:pt x="79" y="65"/>
                    </a:cubicBezTo>
                    <a:cubicBezTo>
                      <a:pt x="78" y="10"/>
                      <a:pt x="78" y="10"/>
                      <a:pt x="78" y="10"/>
                    </a:cubicBezTo>
                    <a:cubicBezTo>
                      <a:pt x="83" y="7"/>
                      <a:pt x="83" y="7"/>
                      <a:pt x="83" y="7"/>
                    </a:cubicBezTo>
                    <a:cubicBezTo>
                      <a:pt x="81" y="5"/>
                      <a:pt x="76" y="0"/>
                      <a:pt x="74" y="0"/>
                    </a:cubicBezTo>
                    <a:cubicBezTo>
                      <a:pt x="72" y="0"/>
                      <a:pt x="71" y="4"/>
                      <a:pt x="67" y="4"/>
                    </a:cubicBezTo>
                    <a:cubicBezTo>
                      <a:pt x="10" y="4"/>
                      <a:pt x="10" y="4"/>
                      <a:pt x="10" y="4"/>
                    </a:cubicBezTo>
                    <a:cubicBezTo>
                      <a:pt x="8" y="4"/>
                      <a:pt x="5" y="1"/>
                      <a:pt x="0" y="0"/>
                    </a:cubicBezTo>
                    <a:cubicBezTo>
                      <a:pt x="0" y="76"/>
                      <a:pt x="0" y="76"/>
                      <a:pt x="0" y="76"/>
                    </a:cubicBezTo>
                    <a:cubicBezTo>
                      <a:pt x="3" y="75"/>
                      <a:pt x="9" y="73"/>
                      <a:pt x="9" y="70"/>
                    </a:cubicBezTo>
                    <a:cubicBezTo>
                      <a:pt x="9" y="60"/>
                      <a:pt x="9" y="60"/>
                      <a:pt x="9" y="60"/>
                    </a:cubicBezTo>
                    <a:cubicBezTo>
                      <a:pt x="69" y="60"/>
                      <a:pt x="69" y="60"/>
                      <a:pt x="69" y="60"/>
                    </a:cubicBezTo>
                    <a:lnTo>
                      <a:pt x="69" y="7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124" name="Freeform 63"/>
              <p:cNvSpPr>
                <a:spLocks noEditPoints="1"/>
              </p:cNvSpPr>
              <p:nvPr/>
            </p:nvSpPr>
            <p:spPr bwMode="auto">
              <a:xfrm>
                <a:off x="6008844" y="4123871"/>
                <a:ext cx="80160" cy="83706"/>
              </a:xfrm>
              <a:custGeom>
                <a:avLst/>
                <a:gdLst>
                  <a:gd name="T0" fmla="*/ 28292 w 68"/>
                  <a:gd name="T1" fmla="*/ 56590 h 71"/>
                  <a:gd name="T2" fmla="*/ 24755 w 68"/>
                  <a:gd name="T3" fmla="*/ 55411 h 71"/>
                  <a:gd name="T4" fmla="*/ 24755 w 68"/>
                  <a:gd name="T5" fmla="*/ 60127 h 71"/>
                  <a:gd name="T6" fmla="*/ 22398 w 68"/>
                  <a:gd name="T7" fmla="*/ 60127 h 71"/>
                  <a:gd name="T8" fmla="*/ 22398 w 68"/>
                  <a:gd name="T9" fmla="*/ 62485 h 71"/>
                  <a:gd name="T10" fmla="*/ 24755 w 68"/>
                  <a:gd name="T11" fmla="*/ 62485 h 71"/>
                  <a:gd name="T12" fmla="*/ 24755 w 68"/>
                  <a:gd name="T13" fmla="*/ 70737 h 71"/>
                  <a:gd name="T14" fmla="*/ 21219 w 68"/>
                  <a:gd name="T15" fmla="*/ 70737 h 71"/>
                  <a:gd name="T16" fmla="*/ 15325 w 68"/>
                  <a:gd name="T17" fmla="*/ 60127 h 71"/>
                  <a:gd name="T18" fmla="*/ 12967 w 68"/>
                  <a:gd name="T19" fmla="*/ 60127 h 71"/>
                  <a:gd name="T20" fmla="*/ 12967 w 68"/>
                  <a:gd name="T21" fmla="*/ 62485 h 71"/>
                  <a:gd name="T22" fmla="*/ 10609 w 68"/>
                  <a:gd name="T23" fmla="*/ 62485 h 71"/>
                  <a:gd name="T24" fmla="*/ 10609 w 68"/>
                  <a:gd name="T25" fmla="*/ 60127 h 71"/>
                  <a:gd name="T26" fmla="*/ 8252 w 68"/>
                  <a:gd name="T27" fmla="*/ 60127 h 71"/>
                  <a:gd name="T28" fmla="*/ 8252 w 68"/>
                  <a:gd name="T29" fmla="*/ 56590 h 71"/>
                  <a:gd name="T30" fmla="*/ 14146 w 68"/>
                  <a:gd name="T31" fmla="*/ 55411 h 71"/>
                  <a:gd name="T32" fmla="*/ 17682 w 68"/>
                  <a:gd name="T33" fmla="*/ 55411 h 71"/>
                  <a:gd name="T34" fmla="*/ 17682 w 68"/>
                  <a:gd name="T35" fmla="*/ 53053 h 71"/>
                  <a:gd name="T36" fmla="*/ 15325 w 68"/>
                  <a:gd name="T37" fmla="*/ 53053 h 71"/>
                  <a:gd name="T38" fmla="*/ 16504 w 68"/>
                  <a:gd name="T39" fmla="*/ 51874 h 71"/>
                  <a:gd name="T40" fmla="*/ 27113 w 68"/>
                  <a:gd name="T41" fmla="*/ 40085 h 71"/>
                  <a:gd name="T42" fmla="*/ 29471 w 68"/>
                  <a:gd name="T43" fmla="*/ 40085 h 71"/>
                  <a:gd name="T44" fmla="*/ 28292 w 68"/>
                  <a:gd name="T45" fmla="*/ 41264 h 71"/>
                  <a:gd name="T46" fmla="*/ 35365 w 68"/>
                  <a:gd name="T47" fmla="*/ 44800 h 71"/>
                  <a:gd name="T48" fmla="*/ 35365 w 68"/>
                  <a:gd name="T49" fmla="*/ 49516 h 71"/>
                  <a:gd name="T50" fmla="*/ 35365 w 68"/>
                  <a:gd name="T51" fmla="*/ 48337 h 71"/>
                  <a:gd name="T52" fmla="*/ 28292 w 68"/>
                  <a:gd name="T53" fmla="*/ 56590 h 71"/>
                  <a:gd name="T54" fmla="*/ 22398 w 68"/>
                  <a:gd name="T55" fmla="*/ 83706 h 71"/>
                  <a:gd name="T56" fmla="*/ 27113 w 68"/>
                  <a:gd name="T57" fmla="*/ 83706 h 71"/>
                  <a:gd name="T58" fmla="*/ 27113 w 68"/>
                  <a:gd name="T59" fmla="*/ 80169 h 71"/>
                  <a:gd name="T60" fmla="*/ 36544 w 68"/>
                  <a:gd name="T61" fmla="*/ 76632 h 71"/>
                  <a:gd name="T62" fmla="*/ 34186 w 68"/>
                  <a:gd name="T63" fmla="*/ 74274 h 71"/>
                  <a:gd name="T64" fmla="*/ 30649 w 68"/>
                  <a:gd name="T65" fmla="*/ 75453 h 71"/>
                  <a:gd name="T66" fmla="*/ 58941 w 68"/>
                  <a:gd name="T67" fmla="*/ 41264 h 71"/>
                  <a:gd name="T68" fmla="*/ 80160 w 68"/>
                  <a:gd name="T69" fmla="*/ 0 h 71"/>
                  <a:gd name="T70" fmla="*/ 62478 w 68"/>
                  <a:gd name="T71" fmla="*/ 0 h 71"/>
                  <a:gd name="T72" fmla="*/ 0 w 68"/>
                  <a:gd name="T73" fmla="*/ 62485 h 71"/>
                  <a:gd name="T74" fmla="*/ 22398 w 68"/>
                  <a:gd name="T75" fmla="*/ 83706 h 7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 h="71">
                    <a:moveTo>
                      <a:pt x="24" y="48"/>
                    </a:moveTo>
                    <a:cubicBezTo>
                      <a:pt x="21" y="47"/>
                      <a:pt x="21" y="47"/>
                      <a:pt x="21" y="47"/>
                    </a:cubicBezTo>
                    <a:cubicBezTo>
                      <a:pt x="21" y="51"/>
                      <a:pt x="21" y="51"/>
                      <a:pt x="21" y="51"/>
                    </a:cubicBezTo>
                    <a:cubicBezTo>
                      <a:pt x="19" y="51"/>
                      <a:pt x="19" y="51"/>
                      <a:pt x="19" y="51"/>
                    </a:cubicBezTo>
                    <a:cubicBezTo>
                      <a:pt x="19" y="53"/>
                      <a:pt x="19" y="53"/>
                      <a:pt x="19" y="53"/>
                    </a:cubicBezTo>
                    <a:cubicBezTo>
                      <a:pt x="21" y="53"/>
                      <a:pt x="21" y="53"/>
                      <a:pt x="21" y="53"/>
                    </a:cubicBezTo>
                    <a:cubicBezTo>
                      <a:pt x="21" y="60"/>
                      <a:pt x="21" y="60"/>
                      <a:pt x="21" y="60"/>
                    </a:cubicBezTo>
                    <a:cubicBezTo>
                      <a:pt x="18" y="60"/>
                      <a:pt x="18" y="60"/>
                      <a:pt x="18" y="60"/>
                    </a:cubicBezTo>
                    <a:cubicBezTo>
                      <a:pt x="13" y="51"/>
                      <a:pt x="13" y="51"/>
                      <a:pt x="13" y="51"/>
                    </a:cubicBezTo>
                    <a:cubicBezTo>
                      <a:pt x="11" y="51"/>
                      <a:pt x="11" y="51"/>
                      <a:pt x="11" y="51"/>
                    </a:cubicBezTo>
                    <a:cubicBezTo>
                      <a:pt x="11" y="53"/>
                      <a:pt x="11" y="53"/>
                      <a:pt x="11" y="53"/>
                    </a:cubicBezTo>
                    <a:cubicBezTo>
                      <a:pt x="9" y="53"/>
                      <a:pt x="9" y="53"/>
                      <a:pt x="9" y="53"/>
                    </a:cubicBezTo>
                    <a:cubicBezTo>
                      <a:pt x="9" y="51"/>
                      <a:pt x="9" y="51"/>
                      <a:pt x="9" y="51"/>
                    </a:cubicBezTo>
                    <a:cubicBezTo>
                      <a:pt x="7" y="51"/>
                      <a:pt x="7" y="51"/>
                      <a:pt x="7" y="51"/>
                    </a:cubicBezTo>
                    <a:cubicBezTo>
                      <a:pt x="7" y="48"/>
                      <a:pt x="7" y="48"/>
                      <a:pt x="7" y="48"/>
                    </a:cubicBezTo>
                    <a:cubicBezTo>
                      <a:pt x="10" y="48"/>
                      <a:pt x="10" y="47"/>
                      <a:pt x="12" y="47"/>
                    </a:cubicBezTo>
                    <a:cubicBezTo>
                      <a:pt x="15" y="47"/>
                      <a:pt x="15" y="47"/>
                      <a:pt x="15" y="47"/>
                    </a:cubicBezTo>
                    <a:cubicBezTo>
                      <a:pt x="15" y="45"/>
                      <a:pt x="15" y="45"/>
                      <a:pt x="15" y="45"/>
                    </a:cubicBezTo>
                    <a:cubicBezTo>
                      <a:pt x="13" y="45"/>
                      <a:pt x="13" y="45"/>
                      <a:pt x="13" y="45"/>
                    </a:cubicBezTo>
                    <a:cubicBezTo>
                      <a:pt x="14" y="44"/>
                      <a:pt x="14" y="44"/>
                      <a:pt x="14" y="44"/>
                    </a:cubicBezTo>
                    <a:cubicBezTo>
                      <a:pt x="23" y="34"/>
                      <a:pt x="23" y="34"/>
                      <a:pt x="23" y="34"/>
                    </a:cubicBezTo>
                    <a:cubicBezTo>
                      <a:pt x="25" y="34"/>
                      <a:pt x="25" y="34"/>
                      <a:pt x="25" y="34"/>
                    </a:cubicBezTo>
                    <a:cubicBezTo>
                      <a:pt x="24" y="35"/>
                      <a:pt x="24" y="35"/>
                      <a:pt x="24" y="35"/>
                    </a:cubicBezTo>
                    <a:cubicBezTo>
                      <a:pt x="30" y="38"/>
                      <a:pt x="30" y="38"/>
                      <a:pt x="30" y="38"/>
                    </a:cubicBezTo>
                    <a:cubicBezTo>
                      <a:pt x="30" y="42"/>
                      <a:pt x="30" y="42"/>
                      <a:pt x="30" y="42"/>
                    </a:cubicBezTo>
                    <a:cubicBezTo>
                      <a:pt x="30" y="41"/>
                      <a:pt x="30" y="41"/>
                      <a:pt x="30" y="41"/>
                    </a:cubicBezTo>
                    <a:cubicBezTo>
                      <a:pt x="24" y="48"/>
                      <a:pt x="24" y="48"/>
                      <a:pt x="24" y="48"/>
                    </a:cubicBezTo>
                    <a:close/>
                    <a:moveTo>
                      <a:pt x="19" y="71"/>
                    </a:moveTo>
                    <a:cubicBezTo>
                      <a:pt x="23" y="71"/>
                      <a:pt x="23" y="71"/>
                      <a:pt x="23" y="71"/>
                    </a:cubicBezTo>
                    <a:cubicBezTo>
                      <a:pt x="23" y="68"/>
                      <a:pt x="23" y="68"/>
                      <a:pt x="23" y="68"/>
                    </a:cubicBezTo>
                    <a:cubicBezTo>
                      <a:pt x="31" y="65"/>
                      <a:pt x="31" y="65"/>
                      <a:pt x="31" y="65"/>
                    </a:cubicBezTo>
                    <a:cubicBezTo>
                      <a:pt x="29" y="63"/>
                      <a:pt x="29" y="63"/>
                      <a:pt x="29" y="63"/>
                    </a:cubicBezTo>
                    <a:cubicBezTo>
                      <a:pt x="26" y="64"/>
                      <a:pt x="26" y="64"/>
                      <a:pt x="26" y="64"/>
                    </a:cubicBezTo>
                    <a:cubicBezTo>
                      <a:pt x="26" y="61"/>
                      <a:pt x="46" y="40"/>
                      <a:pt x="50" y="35"/>
                    </a:cubicBezTo>
                    <a:cubicBezTo>
                      <a:pt x="55" y="27"/>
                      <a:pt x="65" y="10"/>
                      <a:pt x="68" y="0"/>
                    </a:cubicBezTo>
                    <a:cubicBezTo>
                      <a:pt x="53" y="0"/>
                      <a:pt x="53" y="0"/>
                      <a:pt x="53" y="0"/>
                    </a:cubicBezTo>
                    <a:cubicBezTo>
                      <a:pt x="48" y="7"/>
                      <a:pt x="0" y="51"/>
                      <a:pt x="0" y="53"/>
                    </a:cubicBezTo>
                    <a:cubicBezTo>
                      <a:pt x="0" y="55"/>
                      <a:pt x="17" y="69"/>
                      <a:pt x="1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125" name="Freeform 64"/>
              <p:cNvSpPr>
                <a:spLocks noEditPoints="1"/>
              </p:cNvSpPr>
              <p:nvPr/>
            </p:nvSpPr>
            <p:spPr bwMode="auto">
              <a:xfrm>
                <a:off x="6057081" y="4745282"/>
                <a:ext cx="69518" cy="54622"/>
              </a:xfrm>
              <a:custGeom>
                <a:avLst/>
                <a:gdLst>
                  <a:gd name="T0" fmla="*/ 44774 w 59"/>
                  <a:gd name="T1" fmla="*/ 9499 h 46"/>
                  <a:gd name="T2" fmla="*/ 43596 w 59"/>
                  <a:gd name="T3" fmla="*/ 13062 h 46"/>
                  <a:gd name="T4" fmla="*/ 48309 w 59"/>
                  <a:gd name="T5" fmla="*/ 17812 h 46"/>
                  <a:gd name="T6" fmla="*/ 36526 w 59"/>
                  <a:gd name="T7" fmla="*/ 17812 h 46"/>
                  <a:gd name="T8" fmla="*/ 34170 w 59"/>
                  <a:gd name="T9" fmla="*/ 22561 h 46"/>
                  <a:gd name="T10" fmla="*/ 41239 w 59"/>
                  <a:gd name="T11" fmla="*/ 22561 h 46"/>
                  <a:gd name="T12" fmla="*/ 41239 w 59"/>
                  <a:gd name="T13" fmla="*/ 28498 h 46"/>
                  <a:gd name="T14" fmla="*/ 37705 w 59"/>
                  <a:gd name="T15" fmla="*/ 24936 h 46"/>
                  <a:gd name="T16" fmla="*/ 30635 w 59"/>
                  <a:gd name="T17" fmla="*/ 24936 h 46"/>
                  <a:gd name="T18" fmla="*/ 30635 w 59"/>
                  <a:gd name="T19" fmla="*/ 28498 h 46"/>
                  <a:gd name="T20" fmla="*/ 28279 w 59"/>
                  <a:gd name="T21" fmla="*/ 28498 h 46"/>
                  <a:gd name="T22" fmla="*/ 28279 w 59"/>
                  <a:gd name="T23" fmla="*/ 26124 h 46"/>
                  <a:gd name="T24" fmla="*/ 25922 w 59"/>
                  <a:gd name="T25" fmla="*/ 26124 h 46"/>
                  <a:gd name="T26" fmla="*/ 25922 w 59"/>
                  <a:gd name="T27" fmla="*/ 28498 h 46"/>
                  <a:gd name="T28" fmla="*/ 16496 w 59"/>
                  <a:gd name="T29" fmla="*/ 28498 h 46"/>
                  <a:gd name="T30" fmla="*/ 16496 w 59"/>
                  <a:gd name="T31" fmla="*/ 26124 h 46"/>
                  <a:gd name="T32" fmla="*/ 18852 w 59"/>
                  <a:gd name="T33" fmla="*/ 26124 h 46"/>
                  <a:gd name="T34" fmla="*/ 18852 w 59"/>
                  <a:gd name="T35" fmla="*/ 17812 h 46"/>
                  <a:gd name="T36" fmla="*/ 27100 w 59"/>
                  <a:gd name="T37" fmla="*/ 11874 h 46"/>
                  <a:gd name="T38" fmla="*/ 32992 w 59"/>
                  <a:gd name="T39" fmla="*/ 4750 h 46"/>
                  <a:gd name="T40" fmla="*/ 34170 w 59"/>
                  <a:gd name="T41" fmla="*/ 4750 h 46"/>
                  <a:gd name="T42" fmla="*/ 36526 w 59"/>
                  <a:gd name="T43" fmla="*/ 11874 h 46"/>
                  <a:gd name="T44" fmla="*/ 41239 w 59"/>
                  <a:gd name="T45" fmla="*/ 11874 h 46"/>
                  <a:gd name="T46" fmla="*/ 41239 w 59"/>
                  <a:gd name="T47" fmla="*/ 9499 h 46"/>
                  <a:gd name="T48" fmla="*/ 44774 w 59"/>
                  <a:gd name="T49" fmla="*/ 9499 h 46"/>
                  <a:gd name="T50" fmla="*/ 44774 w 59"/>
                  <a:gd name="T51" fmla="*/ 9499 h 46"/>
                  <a:gd name="T52" fmla="*/ 34170 w 59"/>
                  <a:gd name="T53" fmla="*/ 0 h 46"/>
                  <a:gd name="T54" fmla="*/ 0 w 59"/>
                  <a:gd name="T55" fmla="*/ 37998 h 46"/>
                  <a:gd name="T56" fmla="*/ 0 w 59"/>
                  <a:gd name="T57" fmla="*/ 39185 h 46"/>
                  <a:gd name="T58" fmla="*/ 17674 w 59"/>
                  <a:gd name="T59" fmla="*/ 54622 h 46"/>
                  <a:gd name="T60" fmla="*/ 28279 w 59"/>
                  <a:gd name="T61" fmla="*/ 54622 h 46"/>
                  <a:gd name="T62" fmla="*/ 69518 w 59"/>
                  <a:gd name="T63" fmla="*/ 33248 h 46"/>
                  <a:gd name="T64" fmla="*/ 69518 w 59"/>
                  <a:gd name="T65" fmla="*/ 27311 h 46"/>
                  <a:gd name="T66" fmla="*/ 44774 w 59"/>
                  <a:gd name="T67" fmla="*/ 9499 h 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9" h="46">
                    <a:moveTo>
                      <a:pt x="38" y="8"/>
                    </a:moveTo>
                    <a:cubicBezTo>
                      <a:pt x="37" y="11"/>
                      <a:pt x="37" y="11"/>
                      <a:pt x="37" y="11"/>
                    </a:cubicBezTo>
                    <a:cubicBezTo>
                      <a:pt x="41" y="15"/>
                      <a:pt x="41" y="15"/>
                      <a:pt x="41" y="15"/>
                    </a:cubicBezTo>
                    <a:cubicBezTo>
                      <a:pt x="31" y="15"/>
                      <a:pt x="31" y="15"/>
                      <a:pt x="31" y="15"/>
                    </a:cubicBezTo>
                    <a:cubicBezTo>
                      <a:pt x="29" y="19"/>
                      <a:pt x="29" y="19"/>
                      <a:pt x="29" y="19"/>
                    </a:cubicBezTo>
                    <a:cubicBezTo>
                      <a:pt x="35" y="19"/>
                      <a:pt x="35" y="19"/>
                      <a:pt x="35" y="19"/>
                    </a:cubicBezTo>
                    <a:cubicBezTo>
                      <a:pt x="35" y="24"/>
                      <a:pt x="35" y="24"/>
                      <a:pt x="35" y="24"/>
                    </a:cubicBezTo>
                    <a:cubicBezTo>
                      <a:pt x="32" y="21"/>
                      <a:pt x="32" y="21"/>
                      <a:pt x="32" y="21"/>
                    </a:cubicBezTo>
                    <a:cubicBezTo>
                      <a:pt x="26" y="21"/>
                      <a:pt x="26" y="21"/>
                      <a:pt x="26" y="21"/>
                    </a:cubicBezTo>
                    <a:cubicBezTo>
                      <a:pt x="26" y="24"/>
                      <a:pt x="26" y="24"/>
                      <a:pt x="26" y="24"/>
                    </a:cubicBezTo>
                    <a:cubicBezTo>
                      <a:pt x="24" y="24"/>
                      <a:pt x="24" y="24"/>
                      <a:pt x="24" y="24"/>
                    </a:cubicBezTo>
                    <a:cubicBezTo>
                      <a:pt x="24" y="22"/>
                      <a:pt x="24" y="22"/>
                      <a:pt x="24" y="22"/>
                    </a:cubicBezTo>
                    <a:cubicBezTo>
                      <a:pt x="22" y="22"/>
                      <a:pt x="22" y="22"/>
                      <a:pt x="22" y="22"/>
                    </a:cubicBezTo>
                    <a:cubicBezTo>
                      <a:pt x="22" y="24"/>
                      <a:pt x="22" y="24"/>
                      <a:pt x="22" y="24"/>
                    </a:cubicBezTo>
                    <a:cubicBezTo>
                      <a:pt x="14" y="24"/>
                      <a:pt x="14" y="24"/>
                      <a:pt x="14" y="24"/>
                    </a:cubicBezTo>
                    <a:cubicBezTo>
                      <a:pt x="14" y="22"/>
                      <a:pt x="14" y="22"/>
                      <a:pt x="14" y="22"/>
                    </a:cubicBezTo>
                    <a:cubicBezTo>
                      <a:pt x="16" y="22"/>
                      <a:pt x="16" y="22"/>
                      <a:pt x="16" y="22"/>
                    </a:cubicBezTo>
                    <a:cubicBezTo>
                      <a:pt x="16" y="15"/>
                      <a:pt x="16" y="15"/>
                      <a:pt x="16" y="15"/>
                    </a:cubicBezTo>
                    <a:cubicBezTo>
                      <a:pt x="22" y="15"/>
                      <a:pt x="21" y="14"/>
                      <a:pt x="23" y="10"/>
                    </a:cubicBezTo>
                    <a:cubicBezTo>
                      <a:pt x="25" y="7"/>
                      <a:pt x="26" y="7"/>
                      <a:pt x="28" y="4"/>
                    </a:cubicBezTo>
                    <a:cubicBezTo>
                      <a:pt x="29" y="4"/>
                      <a:pt x="29" y="4"/>
                      <a:pt x="29" y="4"/>
                    </a:cubicBezTo>
                    <a:cubicBezTo>
                      <a:pt x="31" y="10"/>
                      <a:pt x="31" y="10"/>
                      <a:pt x="31" y="10"/>
                    </a:cubicBezTo>
                    <a:cubicBezTo>
                      <a:pt x="35" y="10"/>
                      <a:pt x="35" y="10"/>
                      <a:pt x="35" y="10"/>
                    </a:cubicBezTo>
                    <a:cubicBezTo>
                      <a:pt x="35" y="8"/>
                      <a:pt x="35" y="8"/>
                      <a:pt x="35" y="8"/>
                    </a:cubicBezTo>
                    <a:lnTo>
                      <a:pt x="38" y="8"/>
                    </a:lnTo>
                    <a:close/>
                    <a:moveTo>
                      <a:pt x="38" y="8"/>
                    </a:moveTo>
                    <a:cubicBezTo>
                      <a:pt x="36" y="5"/>
                      <a:pt x="33" y="0"/>
                      <a:pt x="29" y="0"/>
                    </a:cubicBezTo>
                    <a:cubicBezTo>
                      <a:pt x="26" y="0"/>
                      <a:pt x="0" y="28"/>
                      <a:pt x="0" y="32"/>
                    </a:cubicBezTo>
                    <a:cubicBezTo>
                      <a:pt x="0" y="33"/>
                      <a:pt x="0" y="33"/>
                      <a:pt x="0" y="33"/>
                    </a:cubicBezTo>
                    <a:cubicBezTo>
                      <a:pt x="0" y="36"/>
                      <a:pt x="12" y="46"/>
                      <a:pt x="15" y="46"/>
                    </a:cubicBezTo>
                    <a:cubicBezTo>
                      <a:pt x="24" y="46"/>
                      <a:pt x="24" y="46"/>
                      <a:pt x="24" y="46"/>
                    </a:cubicBezTo>
                    <a:cubicBezTo>
                      <a:pt x="32" y="46"/>
                      <a:pt x="59" y="34"/>
                      <a:pt x="59" y="28"/>
                    </a:cubicBezTo>
                    <a:cubicBezTo>
                      <a:pt x="59" y="23"/>
                      <a:pt x="59" y="23"/>
                      <a:pt x="59" y="23"/>
                    </a:cubicBezTo>
                    <a:cubicBezTo>
                      <a:pt x="59" y="18"/>
                      <a:pt x="43" y="10"/>
                      <a:pt x="3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126" name="Freeform 65"/>
              <p:cNvSpPr/>
              <p:nvPr/>
            </p:nvSpPr>
            <p:spPr bwMode="auto">
              <a:xfrm>
                <a:off x="6039346" y="4114649"/>
                <a:ext cx="70937" cy="136200"/>
              </a:xfrm>
              <a:custGeom>
                <a:avLst/>
                <a:gdLst>
                  <a:gd name="T0" fmla="*/ 48474 w 60"/>
                  <a:gd name="T1" fmla="*/ 7045 h 116"/>
                  <a:gd name="T2" fmla="*/ 2365 w 60"/>
                  <a:gd name="T3" fmla="*/ 8219 h 116"/>
                  <a:gd name="T4" fmla="*/ 4729 w 60"/>
                  <a:gd name="T5" fmla="*/ 10567 h 116"/>
                  <a:gd name="T6" fmla="*/ 31922 w 60"/>
                  <a:gd name="T7" fmla="*/ 9393 h 116"/>
                  <a:gd name="T8" fmla="*/ 49656 w 60"/>
                  <a:gd name="T9" fmla="*/ 9393 h 116"/>
                  <a:gd name="T10" fmla="*/ 28375 w 60"/>
                  <a:gd name="T11" fmla="*/ 50488 h 116"/>
                  <a:gd name="T12" fmla="*/ 0 w 60"/>
                  <a:gd name="T13" fmla="*/ 84538 h 116"/>
                  <a:gd name="T14" fmla="*/ 3547 w 60"/>
                  <a:gd name="T15" fmla="*/ 83364 h 116"/>
                  <a:gd name="T16" fmla="*/ 36651 w 60"/>
                  <a:gd name="T17" fmla="*/ 54010 h 116"/>
                  <a:gd name="T18" fmla="*/ 36651 w 60"/>
                  <a:gd name="T19" fmla="*/ 112717 h 116"/>
                  <a:gd name="T20" fmla="*/ 36651 w 60"/>
                  <a:gd name="T21" fmla="*/ 136200 h 116"/>
                  <a:gd name="T22" fmla="*/ 39015 w 60"/>
                  <a:gd name="T23" fmla="*/ 136200 h 116"/>
                  <a:gd name="T24" fmla="*/ 46109 w 60"/>
                  <a:gd name="T25" fmla="*/ 127981 h 116"/>
                  <a:gd name="T26" fmla="*/ 46109 w 60"/>
                  <a:gd name="T27" fmla="*/ 42269 h 116"/>
                  <a:gd name="T28" fmla="*/ 65026 w 60"/>
                  <a:gd name="T29" fmla="*/ 64578 h 116"/>
                  <a:gd name="T30" fmla="*/ 70937 w 60"/>
                  <a:gd name="T31" fmla="*/ 58707 h 116"/>
                  <a:gd name="T32" fmla="*/ 47291 w 60"/>
                  <a:gd name="T33" fmla="*/ 38747 h 116"/>
                  <a:gd name="T34" fmla="*/ 66208 w 60"/>
                  <a:gd name="T35" fmla="*/ 9393 h 116"/>
                  <a:gd name="T36" fmla="*/ 55567 w 60"/>
                  <a:gd name="T37" fmla="*/ 0 h 116"/>
                  <a:gd name="T38" fmla="*/ 48474 w 60"/>
                  <a:gd name="T39" fmla="*/ 7045 h 1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0" h="116">
                    <a:moveTo>
                      <a:pt x="41" y="6"/>
                    </a:moveTo>
                    <a:cubicBezTo>
                      <a:pt x="2" y="7"/>
                      <a:pt x="2" y="7"/>
                      <a:pt x="2" y="7"/>
                    </a:cubicBezTo>
                    <a:cubicBezTo>
                      <a:pt x="4" y="9"/>
                      <a:pt x="4" y="9"/>
                      <a:pt x="4" y="9"/>
                    </a:cubicBezTo>
                    <a:cubicBezTo>
                      <a:pt x="27" y="8"/>
                      <a:pt x="27" y="8"/>
                      <a:pt x="27" y="8"/>
                    </a:cubicBezTo>
                    <a:cubicBezTo>
                      <a:pt x="42" y="8"/>
                      <a:pt x="42" y="8"/>
                      <a:pt x="42" y="8"/>
                    </a:cubicBezTo>
                    <a:cubicBezTo>
                      <a:pt x="39" y="18"/>
                      <a:pt x="29" y="35"/>
                      <a:pt x="24" y="43"/>
                    </a:cubicBezTo>
                    <a:cubicBezTo>
                      <a:pt x="20" y="48"/>
                      <a:pt x="0" y="69"/>
                      <a:pt x="0" y="72"/>
                    </a:cubicBezTo>
                    <a:cubicBezTo>
                      <a:pt x="3" y="71"/>
                      <a:pt x="3" y="71"/>
                      <a:pt x="3" y="71"/>
                    </a:cubicBezTo>
                    <a:cubicBezTo>
                      <a:pt x="31" y="46"/>
                      <a:pt x="31" y="46"/>
                      <a:pt x="31" y="46"/>
                    </a:cubicBezTo>
                    <a:cubicBezTo>
                      <a:pt x="31" y="96"/>
                      <a:pt x="31" y="96"/>
                      <a:pt x="31" y="96"/>
                    </a:cubicBezTo>
                    <a:cubicBezTo>
                      <a:pt x="31" y="116"/>
                      <a:pt x="31" y="116"/>
                      <a:pt x="31" y="116"/>
                    </a:cubicBezTo>
                    <a:cubicBezTo>
                      <a:pt x="33" y="116"/>
                      <a:pt x="33" y="116"/>
                      <a:pt x="33" y="116"/>
                    </a:cubicBezTo>
                    <a:cubicBezTo>
                      <a:pt x="35" y="110"/>
                      <a:pt x="39" y="114"/>
                      <a:pt x="39" y="109"/>
                    </a:cubicBezTo>
                    <a:cubicBezTo>
                      <a:pt x="39" y="36"/>
                      <a:pt x="39" y="36"/>
                      <a:pt x="39" y="36"/>
                    </a:cubicBezTo>
                    <a:cubicBezTo>
                      <a:pt x="45" y="38"/>
                      <a:pt x="53" y="55"/>
                      <a:pt x="55" y="55"/>
                    </a:cubicBezTo>
                    <a:cubicBezTo>
                      <a:pt x="58" y="55"/>
                      <a:pt x="60" y="52"/>
                      <a:pt x="60" y="50"/>
                    </a:cubicBezTo>
                    <a:cubicBezTo>
                      <a:pt x="60" y="39"/>
                      <a:pt x="47" y="37"/>
                      <a:pt x="40" y="33"/>
                    </a:cubicBezTo>
                    <a:cubicBezTo>
                      <a:pt x="42" y="25"/>
                      <a:pt x="48" y="12"/>
                      <a:pt x="56" y="8"/>
                    </a:cubicBezTo>
                    <a:cubicBezTo>
                      <a:pt x="47" y="0"/>
                      <a:pt x="47" y="0"/>
                      <a:pt x="47" y="0"/>
                    </a:cubicBezTo>
                    <a:lnTo>
                      <a:pt x="4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127" name="Freeform 66"/>
              <p:cNvSpPr/>
              <p:nvPr/>
            </p:nvSpPr>
            <p:spPr bwMode="auto">
              <a:xfrm>
                <a:off x="5980469" y="4469336"/>
                <a:ext cx="75193" cy="47528"/>
              </a:xfrm>
              <a:custGeom>
                <a:avLst/>
                <a:gdLst>
                  <a:gd name="T0" fmla="*/ 39946 w 64"/>
                  <a:gd name="T1" fmla="*/ 1188 h 40"/>
                  <a:gd name="T2" fmla="*/ 0 w 64"/>
                  <a:gd name="T3" fmla="*/ 16635 h 40"/>
                  <a:gd name="T4" fmla="*/ 43471 w 64"/>
                  <a:gd name="T5" fmla="*/ 47528 h 40"/>
                  <a:gd name="T6" fmla="*/ 75193 w 64"/>
                  <a:gd name="T7" fmla="*/ 20199 h 40"/>
                  <a:gd name="T8" fmla="*/ 58745 w 64"/>
                  <a:gd name="T9" fmla="*/ 2376 h 40"/>
                  <a:gd name="T10" fmla="*/ 44646 w 64"/>
                  <a:gd name="T11" fmla="*/ 0 h 40"/>
                  <a:gd name="T12" fmla="*/ 39946 w 64"/>
                  <a:gd name="T13" fmla="*/ 1188 h 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 h="40">
                    <a:moveTo>
                      <a:pt x="34" y="1"/>
                    </a:moveTo>
                    <a:cubicBezTo>
                      <a:pt x="23" y="1"/>
                      <a:pt x="4" y="7"/>
                      <a:pt x="0" y="14"/>
                    </a:cubicBezTo>
                    <a:cubicBezTo>
                      <a:pt x="9" y="19"/>
                      <a:pt x="35" y="31"/>
                      <a:pt x="37" y="40"/>
                    </a:cubicBezTo>
                    <a:cubicBezTo>
                      <a:pt x="64" y="17"/>
                      <a:pt x="64" y="17"/>
                      <a:pt x="64" y="17"/>
                    </a:cubicBezTo>
                    <a:cubicBezTo>
                      <a:pt x="62" y="6"/>
                      <a:pt x="57" y="6"/>
                      <a:pt x="50" y="2"/>
                    </a:cubicBezTo>
                    <a:cubicBezTo>
                      <a:pt x="38" y="0"/>
                      <a:pt x="38" y="0"/>
                      <a:pt x="38" y="0"/>
                    </a:cubicBezTo>
                    <a:lnTo>
                      <a:pt x="34"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128" name="Freeform 67"/>
              <p:cNvSpPr/>
              <p:nvPr/>
            </p:nvSpPr>
            <p:spPr bwMode="auto">
              <a:xfrm>
                <a:off x="6259962" y="4583545"/>
                <a:ext cx="53203" cy="59587"/>
              </a:xfrm>
              <a:custGeom>
                <a:avLst/>
                <a:gdLst>
                  <a:gd name="T0" fmla="*/ 0 w 45"/>
                  <a:gd name="T1" fmla="*/ 38136 h 50"/>
                  <a:gd name="T2" fmla="*/ 21281 w 45"/>
                  <a:gd name="T3" fmla="*/ 47670 h 50"/>
                  <a:gd name="T4" fmla="*/ 41380 w 45"/>
                  <a:gd name="T5" fmla="*/ 59587 h 50"/>
                  <a:gd name="T6" fmla="*/ 42562 w 45"/>
                  <a:gd name="T7" fmla="*/ 59587 h 50"/>
                  <a:gd name="T8" fmla="*/ 53203 w 45"/>
                  <a:gd name="T9" fmla="*/ 38136 h 50"/>
                  <a:gd name="T10" fmla="*/ 53203 w 45"/>
                  <a:gd name="T11" fmla="*/ 29794 h 50"/>
                  <a:gd name="T12" fmla="*/ 18917 w 45"/>
                  <a:gd name="T13" fmla="*/ 0 h 50"/>
                  <a:gd name="T14" fmla="*/ 10641 w 45"/>
                  <a:gd name="T15" fmla="*/ 21451 h 50"/>
                  <a:gd name="T16" fmla="*/ 0 w 45"/>
                  <a:gd name="T17" fmla="*/ 38136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 h="50">
                    <a:moveTo>
                      <a:pt x="0" y="32"/>
                    </a:moveTo>
                    <a:cubicBezTo>
                      <a:pt x="0" y="38"/>
                      <a:pt x="13" y="36"/>
                      <a:pt x="18" y="40"/>
                    </a:cubicBezTo>
                    <a:cubicBezTo>
                      <a:pt x="22" y="43"/>
                      <a:pt x="30" y="50"/>
                      <a:pt x="35" y="50"/>
                    </a:cubicBezTo>
                    <a:cubicBezTo>
                      <a:pt x="36" y="50"/>
                      <a:pt x="36" y="50"/>
                      <a:pt x="36" y="50"/>
                    </a:cubicBezTo>
                    <a:cubicBezTo>
                      <a:pt x="40" y="50"/>
                      <a:pt x="45" y="35"/>
                      <a:pt x="45" y="32"/>
                    </a:cubicBezTo>
                    <a:cubicBezTo>
                      <a:pt x="45" y="25"/>
                      <a:pt x="45" y="25"/>
                      <a:pt x="45" y="25"/>
                    </a:cubicBezTo>
                    <a:cubicBezTo>
                      <a:pt x="45" y="14"/>
                      <a:pt x="27" y="0"/>
                      <a:pt x="16" y="0"/>
                    </a:cubicBezTo>
                    <a:cubicBezTo>
                      <a:pt x="14" y="6"/>
                      <a:pt x="11" y="12"/>
                      <a:pt x="9" y="18"/>
                    </a:cubicBezTo>
                    <a:cubicBezTo>
                      <a:pt x="7" y="25"/>
                      <a:pt x="0" y="28"/>
                      <a:pt x="0"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129" name="Freeform 68"/>
              <p:cNvSpPr/>
              <p:nvPr/>
            </p:nvSpPr>
            <p:spPr bwMode="auto">
              <a:xfrm>
                <a:off x="6119506" y="4837501"/>
                <a:ext cx="58169" cy="65972"/>
              </a:xfrm>
              <a:custGeom>
                <a:avLst/>
                <a:gdLst>
                  <a:gd name="T0" fmla="*/ 0 w 49"/>
                  <a:gd name="T1" fmla="*/ 48301 h 56"/>
                  <a:gd name="T2" fmla="*/ 1187 w 49"/>
                  <a:gd name="T3" fmla="*/ 55369 h 56"/>
                  <a:gd name="T4" fmla="*/ 7123 w 49"/>
                  <a:gd name="T5" fmla="*/ 55369 h 56"/>
                  <a:gd name="T6" fmla="*/ 46298 w 49"/>
                  <a:gd name="T7" fmla="*/ 65972 h 56"/>
                  <a:gd name="T8" fmla="*/ 47485 w 49"/>
                  <a:gd name="T9" fmla="*/ 65972 h 56"/>
                  <a:gd name="T10" fmla="*/ 51046 w 49"/>
                  <a:gd name="T11" fmla="*/ 65972 h 56"/>
                  <a:gd name="T12" fmla="*/ 51046 w 49"/>
                  <a:gd name="T13" fmla="*/ 63616 h 56"/>
                  <a:gd name="T14" fmla="*/ 54608 w 49"/>
                  <a:gd name="T15" fmla="*/ 63616 h 56"/>
                  <a:gd name="T16" fmla="*/ 55795 w 49"/>
                  <a:gd name="T17" fmla="*/ 65972 h 56"/>
                  <a:gd name="T18" fmla="*/ 58169 w 49"/>
                  <a:gd name="T19" fmla="*/ 62438 h 56"/>
                  <a:gd name="T20" fmla="*/ 34427 w 49"/>
                  <a:gd name="T21" fmla="*/ 48301 h 56"/>
                  <a:gd name="T22" fmla="*/ 34427 w 49"/>
                  <a:gd name="T23" fmla="*/ 34164 h 56"/>
                  <a:gd name="T24" fmla="*/ 35614 w 49"/>
                  <a:gd name="T25" fmla="*/ 0 h 56"/>
                  <a:gd name="T26" fmla="*/ 7123 w 49"/>
                  <a:gd name="T27" fmla="*/ 1178 h 56"/>
                  <a:gd name="T28" fmla="*/ 3561 w 49"/>
                  <a:gd name="T29" fmla="*/ 1178 h 56"/>
                  <a:gd name="T30" fmla="*/ 3561 w 49"/>
                  <a:gd name="T31" fmla="*/ 44767 h 56"/>
                  <a:gd name="T32" fmla="*/ 0 w 49"/>
                  <a:gd name="T33" fmla="*/ 48301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9" h="56">
                    <a:moveTo>
                      <a:pt x="0" y="41"/>
                    </a:moveTo>
                    <a:cubicBezTo>
                      <a:pt x="1" y="47"/>
                      <a:pt x="1" y="47"/>
                      <a:pt x="1" y="47"/>
                    </a:cubicBezTo>
                    <a:cubicBezTo>
                      <a:pt x="6" y="47"/>
                      <a:pt x="6" y="47"/>
                      <a:pt x="6" y="47"/>
                    </a:cubicBezTo>
                    <a:cubicBezTo>
                      <a:pt x="22" y="47"/>
                      <a:pt x="33" y="47"/>
                      <a:pt x="39" y="56"/>
                    </a:cubicBezTo>
                    <a:cubicBezTo>
                      <a:pt x="40" y="56"/>
                      <a:pt x="40" y="56"/>
                      <a:pt x="40" y="56"/>
                    </a:cubicBezTo>
                    <a:cubicBezTo>
                      <a:pt x="43" y="56"/>
                      <a:pt x="43" y="56"/>
                      <a:pt x="43" y="56"/>
                    </a:cubicBezTo>
                    <a:cubicBezTo>
                      <a:pt x="43" y="54"/>
                      <a:pt x="43" y="54"/>
                      <a:pt x="43" y="54"/>
                    </a:cubicBezTo>
                    <a:cubicBezTo>
                      <a:pt x="46" y="54"/>
                      <a:pt x="46" y="54"/>
                      <a:pt x="46" y="54"/>
                    </a:cubicBezTo>
                    <a:cubicBezTo>
                      <a:pt x="47" y="56"/>
                      <a:pt x="47" y="56"/>
                      <a:pt x="47" y="56"/>
                    </a:cubicBezTo>
                    <a:cubicBezTo>
                      <a:pt x="49" y="53"/>
                      <a:pt x="49" y="53"/>
                      <a:pt x="49" y="53"/>
                    </a:cubicBezTo>
                    <a:cubicBezTo>
                      <a:pt x="46" y="49"/>
                      <a:pt x="36" y="41"/>
                      <a:pt x="29" y="41"/>
                    </a:cubicBezTo>
                    <a:cubicBezTo>
                      <a:pt x="29" y="29"/>
                      <a:pt x="29" y="29"/>
                      <a:pt x="29" y="29"/>
                    </a:cubicBezTo>
                    <a:cubicBezTo>
                      <a:pt x="30" y="0"/>
                      <a:pt x="30" y="0"/>
                      <a:pt x="30" y="0"/>
                    </a:cubicBezTo>
                    <a:cubicBezTo>
                      <a:pt x="6" y="1"/>
                      <a:pt x="6" y="1"/>
                      <a:pt x="6" y="1"/>
                    </a:cubicBezTo>
                    <a:cubicBezTo>
                      <a:pt x="3" y="1"/>
                      <a:pt x="3" y="1"/>
                      <a:pt x="3" y="1"/>
                    </a:cubicBezTo>
                    <a:cubicBezTo>
                      <a:pt x="3" y="38"/>
                      <a:pt x="3" y="38"/>
                      <a:pt x="3" y="38"/>
                    </a:cubicBezTo>
                    <a:cubicBezTo>
                      <a:pt x="3" y="40"/>
                      <a:pt x="2" y="40"/>
                      <a:pt x="0"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130" name="Freeform 69"/>
              <p:cNvSpPr>
                <a:spLocks noEditPoints="1"/>
              </p:cNvSpPr>
              <p:nvPr/>
            </p:nvSpPr>
            <p:spPr bwMode="auto">
              <a:xfrm>
                <a:off x="5731478" y="4533179"/>
                <a:ext cx="209975" cy="97893"/>
              </a:xfrm>
              <a:custGeom>
                <a:avLst/>
                <a:gdLst>
                  <a:gd name="T0" fmla="*/ 1180 w 178"/>
                  <a:gd name="T1" fmla="*/ 79022 h 83"/>
                  <a:gd name="T2" fmla="*/ 46006 w 178"/>
                  <a:gd name="T3" fmla="*/ 14153 h 83"/>
                  <a:gd name="T4" fmla="*/ 181664 w 178"/>
                  <a:gd name="T5" fmla="*/ 25948 h 83"/>
                  <a:gd name="T6" fmla="*/ 199358 w 178"/>
                  <a:gd name="T7" fmla="*/ 53075 h 83"/>
                  <a:gd name="T8" fmla="*/ 129760 w 178"/>
                  <a:gd name="T9" fmla="*/ 40101 h 83"/>
                  <a:gd name="T10" fmla="*/ 36569 w 178"/>
                  <a:gd name="T11" fmla="*/ 66048 h 83"/>
                  <a:gd name="T12" fmla="*/ 67239 w 178"/>
                  <a:gd name="T13" fmla="*/ 3538 h 83"/>
                  <a:gd name="T14" fmla="*/ 55443 w 178"/>
                  <a:gd name="T15" fmla="*/ 5897 h 83"/>
                  <a:gd name="T16" fmla="*/ 47185 w 178"/>
                  <a:gd name="T17" fmla="*/ 9435 h 83"/>
                  <a:gd name="T18" fmla="*/ 40108 w 178"/>
                  <a:gd name="T19" fmla="*/ 12974 h 83"/>
                  <a:gd name="T20" fmla="*/ 35389 w 178"/>
                  <a:gd name="T21" fmla="*/ 16512 h 83"/>
                  <a:gd name="T22" fmla="*/ 29491 w 178"/>
                  <a:gd name="T23" fmla="*/ 18871 h 83"/>
                  <a:gd name="T24" fmla="*/ 24772 w 178"/>
                  <a:gd name="T25" fmla="*/ 22409 h 83"/>
                  <a:gd name="T26" fmla="*/ 21233 w 178"/>
                  <a:gd name="T27" fmla="*/ 25948 h 83"/>
                  <a:gd name="T28" fmla="*/ 17695 w 178"/>
                  <a:gd name="T29" fmla="*/ 29486 h 83"/>
                  <a:gd name="T30" fmla="*/ 14156 w 178"/>
                  <a:gd name="T31" fmla="*/ 31845 h 83"/>
                  <a:gd name="T32" fmla="*/ 11796 w 178"/>
                  <a:gd name="T33" fmla="*/ 36562 h 83"/>
                  <a:gd name="T34" fmla="*/ 8257 w 178"/>
                  <a:gd name="T35" fmla="*/ 41280 h 83"/>
                  <a:gd name="T36" fmla="*/ 4719 w 178"/>
                  <a:gd name="T37" fmla="*/ 45998 h 83"/>
                  <a:gd name="T38" fmla="*/ 1180 w 178"/>
                  <a:gd name="T39" fmla="*/ 54254 h 83"/>
                  <a:gd name="T40" fmla="*/ 1180 w 178"/>
                  <a:gd name="T41" fmla="*/ 96714 h 83"/>
                  <a:gd name="T42" fmla="*/ 8257 w 178"/>
                  <a:gd name="T43" fmla="*/ 96714 h 83"/>
                  <a:gd name="T44" fmla="*/ 11796 w 178"/>
                  <a:gd name="T45" fmla="*/ 93175 h 83"/>
                  <a:gd name="T46" fmla="*/ 14156 w 178"/>
                  <a:gd name="T47" fmla="*/ 89637 h 83"/>
                  <a:gd name="T48" fmla="*/ 17695 w 178"/>
                  <a:gd name="T49" fmla="*/ 86099 h 83"/>
                  <a:gd name="T50" fmla="*/ 21233 w 178"/>
                  <a:gd name="T51" fmla="*/ 82560 h 83"/>
                  <a:gd name="T52" fmla="*/ 24772 w 178"/>
                  <a:gd name="T53" fmla="*/ 80201 h 83"/>
                  <a:gd name="T54" fmla="*/ 29491 w 178"/>
                  <a:gd name="T55" fmla="*/ 76663 h 83"/>
                  <a:gd name="T56" fmla="*/ 33030 w 178"/>
                  <a:gd name="T57" fmla="*/ 73125 h 83"/>
                  <a:gd name="T58" fmla="*/ 37748 w 178"/>
                  <a:gd name="T59" fmla="*/ 69587 h 83"/>
                  <a:gd name="T60" fmla="*/ 41287 w 178"/>
                  <a:gd name="T61" fmla="*/ 67228 h 83"/>
                  <a:gd name="T62" fmla="*/ 47185 w 178"/>
                  <a:gd name="T63" fmla="*/ 63689 h 83"/>
                  <a:gd name="T64" fmla="*/ 53084 w 178"/>
                  <a:gd name="T65" fmla="*/ 60151 h 83"/>
                  <a:gd name="T66" fmla="*/ 60161 w 178"/>
                  <a:gd name="T67" fmla="*/ 56613 h 83"/>
                  <a:gd name="T68" fmla="*/ 67239 w 178"/>
                  <a:gd name="T69" fmla="*/ 54254 h 83"/>
                  <a:gd name="T70" fmla="*/ 76676 w 178"/>
                  <a:gd name="T71" fmla="*/ 50716 h 83"/>
                  <a:gd name="T72" fmla="*/ 88473 w 178"/>
                  <a:gd name="T73" fmla="*/ 47177 h 83"/>
                  <a:gd name="T74" fmla="*/ 113245 w 178"/>
                  <a:gd name="T75" fmla="*/ 43639 h 83"/>
                  <a:gd name="T76" fmla="*/ 153353 w 178"/>
                  <a:gd name="T77" fmla="*/ 45998 h 83"/>
                  <a:gd name="T78" fmla="*/ 168688 w 178"/>
                  <a:gd name="T79" fmla="*/ 49536 h 83"/>
                  <a:gd name="T80" fmla="*/ 182843 w 178"/>
                  <a:gd name="T81" fmla="*/ 53075 h 83"/>
                  <a:gd name="T82" fmla="*/ 192280 w 178"/>
                  <a:gd name="T83" fmla="*/ 56613 h 83"/>
                  <a:gd name="T84" fmla="*/ 205256 w 178"/>
                  <a:gd name="T85" fmla="*/ 54254 h 83"/>
                  <a:gd name="T86" fmla="*/ 208795 w 178"/>
                  <a:gd name="T87" fmla="*/ 50716 h 83"/>
                  <a:gd name="T88" fmla="*/ 208795 w 178"/>
                  <a:gd name="T89" fmla="*/ 41280 h 83"/>
                  <a:gd name="T90" fmla="*/ 205256 w 178"/>
                  <a:gd name="T91" fmla="*/ 35383 h 83"/>
                  <a:gd name="T92" fmla="*/ 201718 w 178"/>
                  <a:gd name="T93" fmla="*/ 31845 h 83"/>
                  <a:gd name="T94" fmla="*/ 195819 w 178"/>
                  <a:gd name="T95" fmla="*/ 29486 h 83"/>
                  <a:gd name="T96" fmla="*/ 189921 w 178"/>
                  <a:gd name="T97" fmla="*/ 25948 h 83"/>
                  <a:gd name="T98" fmla="*/ 185203 w 178"/>
                  <a:gd name="T99" fmla="*/ 22409 h 83"/>
                  <a:gd name="T100" fmla="*/ 178125 w 178"/>
                  <a:gd name="T101" fmla="*/ 18871 h 83"/>
                  <a:gd name="T102" fmla="*/ 171047 w 178"/>
                  <a:gd name="T103" fmla="*/ 16512 h 83"/>
                  <a:gd name="T104" fmla="*/ 162790 w 178"/>
                  <a:gd name="T105" fmla="*/ 12974 h 83"/>
                  <a:gd name="T106" fmla="*/ 154532 w 178"/>
                  <a:gd name="T107" fmla="*/ 9435 h 83"/>
                  <a:gd name="T108" fmla="*/ 143915 w 178"/>
                  <a:gd name="T109" fmla="*/ 5897 h 83"/>
                  <a:gd name="T110" fmla="*/ 130939 w 178"/>
                  <a:gd name="T111" fmla="*/ 3538 h 83"/>
                  <a:gd name="T112" fmla="*/ 109706 w 178"/>
                  <a:gd name="T113" fmla="*/ 0 h 8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78" h="83">
                    <a:moveTo>
                      <a:pt x="31" y="56"/>
                    </a:moveTo>
                    <a:cubicBezTo>
                      <a:pt x="3" y="80"/>
                      <a:pt x="3" y="80"/>
                      <a:pt x="3" y="80"/>
                    </a:cubicBezTo>
                    <a:cubicBezTo>
                      <a:pt x="1" y="67"/>
                      <a:pt x="1" y="67"/>
                      <a:pt x="1" y="67"/>
                    </a:cubicBezTo>
                    <a:cubicBezTo>
                      <a:pt x="1" y="64"/>
                      <a:pt x="1" y="64"/>
                      <a:pt x="1" y="64"/>
                    </a:cubicBezTo>
                    <a:cubicBezTo>
                      <a:pt x="1" y="52"/>
                      <a:pt x="7" y="37"/>
                      <a:pt x="13" y="32"/>
                    </a:cubicBezTo>
                    <a:cubicBezTo>
                      <a:pt x="19" y="24"/>
                      <a:pt x="30" y="16"/>
                      <a:pt x="39" y="12"/>
                    </a:cubicBezTo>
                    <a:cubicBezTo>
                      <a:pt x="47" y="9"/>
                      <a:pt x="66" y="3"/>
                      <a:pt x="76" y="3"/>
                    </a:cubicBezTo>
                    <a:cubicBezTo>
                      <a:pt x="89" y="3"/>
                      <a:pt x="89" y="3"/>
                      <a:pt x="89" y="3"/>
                    </a:cubicBezTo>
                    <a:cubicBezTo>
                      <a:pt x="106" y="3"/>
                      <a:pt x="145" y="14"/>
                      <a:pt x="154" y="22"/>
                    </a:cubicBezTo>
                    <a:cubicBezTo>
                      <a:pt x="159" y="23"/>
                      <a:pt x="174" y="32"/>
                      <a:pt x="174" y="38"/>
                    </a:cubicBezTo>
                    <a:cubicBezTo>
                      <a:pt x="174" y="40"/>
                      <a:pt x="174" y="40"/>
                      <a:pt x="174" y="40"/>
                    </a:cubicBezTo>
                    <a:cubicBezTo>
                      <a:pt x="174" y="42"/>
                      <a:pt x="171" y="45"/>
                      <a:pt x="169" y="45"/>
                    </a:cubicBezTo>
                    <a:cubicBezTo>
                      <a:pt x="167" y="45"/>
                      <a:pt x="167" y="45"/>
                      <a:pt x="167" y="45"/>
                    </a:cubicBezTo>
                    <a:cubicBezTo>
                      <a:pt x="165" y="45"/>
                      <a:pt x="142" y="38"/>
                      <a:pt x="140" y="37"/>
                    </a:cubicBezTo>
                    <a:cubicBezTo>
                      <a:pt x="110" y="34"/>
                      <a:pt x="110" y="34"/>
                      <a:pt x="110" y="34"/>
                    </a:cubicBezTo>
                    <a:cubicBezTo>
                      <a:pt x="94" y="34"/>
                      <a:pt x="94" y="34"/>
                      <a:pt x="94" y="34"/>
                    </a:cubicBezTo>
                    <a:cubicBezTo>
                      <a:pt x="85" y="34"/>
                      <a:pt x="66" y="39"/>
                      <a:pt x="59" y="42"/>
                    </a:cubicBezTo>
                    <a:cubicBezTo>
                      <a:pt x="49" y="45"/>
                      <a:pt x="36" y="55"/>
                      <a:pt x="31" y="56"/>
                    </a:cubicBezTo>
                    <a:close/>
                    <a:moveTo>
                      <a:pt x="67" y="1"/>
                    </a:moveTo>
                    <a:cubicBezTo>
                      <a:pt x="61" y="2"/>
                      <a:pt x="61" y="2"/>
                      <a:pt x="61" y="2"/>
                    </a:cubicBezTo>
                    <a:cubicBezTo>
                      <a:pt x="57" y="3"/>
                      <a:pt x="57" y="3"/>
                      <a:pt x="57" y="3"/>
                    </a:cubicBezTo>
                    <a:cubicBezTo>
                      <a:pt x="54" y="4"/>
                      <a:pt x="54" y="4"/>
                      <a:pt x="54" y="4"/>
                    </a:cubicBezTo>
                    <a:cubicBezTo>
                      <a:pt x="51" y="4"/>
                      <a:pt x="51" y="4"/>
                      <a:pt x="51" y="4"/>
                    </a:cubicBezTo>
                    <a:cubicBezTo>
                      <a:pt x="47" y="5"/>
                      <a:pt x="47" y="5"/>
                      <a:pt x="47" y="5"/>
                    </a:cubicBezTo>
                    <a:cubicBezTo>
                      <a:pt x="45" y="6"/>
                      <a:pt x="45" y="6"/>
                      <a:pt x="45" y="6"/>
                    </a:cubicBezTo>
                    <a:cubicBezTo>
                      <a:pt x="42" y="7"/>
                      <a:pt x="42" y="7"/>
                      <a:pt x="42" y="7"/>
                    </a:cubicBezTo>
                    <a:cubicBezTo>
                      <a:pt x="40" y="8"/>
                      <a:pt x="40" y="8"/>
                      <a:pt x="40" y="8"/>
                    </a:cubicBezTo>
                    <a:cubicBezTo>
                      <a:pt x="38" y="9"/>
                      <a:pt x="38" y="9"/>
                      <a:pt x="38" y="9"/>
                    </a:cubicBezTo>
                    <a:cubicBezTo>
                      <a:pt x="36" y="10"/>
                      <a:pt x="36" y="10"/>
                      <a:pt x="36" y="10"/>
                    </a:cubicBezTo>
                    <a:cubicBezTo>
                      <a:pt x="34" y="11"/>
                      <a:pt x="34" y="11"/>
                      <a:pt x="34" y="11"/>
                    </a:cubicBezTo>
                    <a:cubicBezTo>
                      <a:pt x="33" y="12"/>
                      <a:pt x="33" y="12"/>
                      <a:pt x="33" y="12"/>
                    </a:cubicBezTo>
                    <a:cubicBezTo>
                      <a:pt x="31" y="13"/>
                      <a:pt x="31" y="13"/>
                      <a:pt x="31" y="13"/>
                    </a:cubicBezTo>
                    <a:cubicBezTo>
                      <a:pt x="30" y="14"/>
                      <a:pt x="30" y="14"/>
                      <a:pt x="30" y="14"/>
                    </a:cubicBezTo>
                    <a:cubicBezTo>
                      <a:pt x="28" y="15"/>
                      <a:pt x="28" y="15"/>
                      <a:pt x="28" y="15"/>
                    </a:cubicBezTo>
                    <a:cubicBezTo>
                      <a:pt x="27" y="15"/>
                      <a:pt x="27" y="15"/>
                      <a:pt x="27" y="15"/>
                    </a:cubicBezTo>
                    <a:cubicBezTo>
                      <a:pt x="25" y="16"/>
                      <a:pt x="25" y="16"/>
                      <a:pt x="25" y="16"/>
                    </a:cubicBezTo>
                    <a:cubicBezTo>
                      <a:pt x="24" y="17"/>
                      <a:pt x="24" y="17"/>
                      <a:pt x="24" y="17"/>
                    </a:cubicBezTo>
                    <a:cubicBezTo>
                      <a:pt x="23" y="18"/>
                      <a:pt x="23" y="18"/>
                      <a:pt x="23" y="18"/>
                    </a:cubicBezTo>
                    <a:cubicBezTo>
                      <a:pt x="21" y="19"/>
                      <a:pt x="21" y="19"/>
                      <a:pt x="21" y="19"/>
                    </a:cubicBezTo>
                    <a:cubicBezTo>
                      <a:pt x="20" y="20"/>
                      <a:pt x="20" y="20"/>
                      <a:pt x="20" y="20"/>
                    </a:cubicBezTo>
                    <a:cubicBezTo>
                      <a:pt x="19" y="21"/>
                      <a:pt x="19" y="21"/>
                      <a:pt x="19" y="21"/>
                    </a:cubicBezTo>
                    <a:cubicBezTo>
                      <a:pt x="18" y="22"/>
                      <a:pt x="18" y="22"/>
                      <a:pt x="18" y="22"/>
                    </a:cubicBezTo>
                    <a:cubicBezTo>
                      <a:pt x="17" y="23"/>
                      <a:pt x="17" y="23"/>
                      <a:pt x="17" y="23"/>
                    </a:cubicBezTo>
                    <a:cubicBezTo>
                      <a:pt x="16" y="24"/>
                      <a:pt x="16" y="24"/>
                      <a:pt x="16" y="24"/>
                    </a:cubicBezTo>
                    <a:cubicBezTo>
                      <a:pt x="15" y="25"/>
                      <a:pt x="15" y="25"/>
                      <a:pt x="15" y="25"/>
                    </a:cubicBezTo>
                    <a:cubicBezTo>
                      <a:pt x="14" y="26"/>
                      <a:pt x="14" y="26"/>
                      <a:pt x="14" y="26"/>
                    </a:cubicBezTo>
                    <a:cubicBezTo>
                      <a:pt x="13" y="26"/>
                      <a:pt x="13" y="26"/>
                      <a:pt x="13" y="26"/>
                    </a:cubicBezTo>
                    <a:cubicBezTo>
                      <a:pt x="12" y="27"/>
                      <a:pt x="12" y="27"/>
                      <a:pt x="12" y="27"/>
                    </a:cubicBezTo>
                    <a:cubicBezTo>
                      <a:pt x="12" y="28"/>
                      <a:pt x="12" y="28"/>
                      <a:pt x="12" y="28"/>
                    </a:cubicBezTo>
                    <a:cubicBezTo>
                      <a:pt x="11" y="29"/>
                      <a:pt x="11" y="29"/>
                      <a:pt x="11" y="29"/>
                    </a:cubicBezTo>
                    <a:cubicBezTo>
                      <a:pt x="10" y="31"/>
                      <a:pt x="10" y="31"/>
                      <a:pt x="10" y="31"/>
                    </a:cubicBezTo>
                    <a:cubicBezTo>
                      <a:pt x="9" y="32"/>
                      <a:pt x="9" y="32"/>
                      <a:pt x="9" y="32"/>
                    </a:cubicBezTo>
                    <a:cubicBezTo>
                      <a:pt x="8" y="33"/>
                      <a:pt x="8" y="33"/>
                      <a:pt x="8" y="33"/>
                    </a:cubicBezTo>
                    <a:cubicBezTo>
                      <a:pt x="7" y="35"/>
                      <a:pt x="7" y="35"/>
                      <a:pt x="7" y="35"/>
                    </a:cubicBezTo>
                    <a:cubicBezTo>
                      <a:pt x="6" y="36"/>
                      <a:pt x="6" y="36"/>
                      <a:pt x="6" y="36"/>
                    </a:cubicBezTo>
                    <a:cubicBezTo>
                      <a:pt x="5" y="37"/>
                      <a:pt x="5" y="37"/>
                      <a:pt x="5" y="37"/>
                    </a:cubicBezTo>
                    <a:cubicBezTo>
                      <a:pt x="4" y="39"/>
                      <a:pt x="4" y="39"/>
                      <a:pt x="4" y="39"/>
                    </a:cubicBezTo>
                    <a:cubicBezTo>
                      <a:pt x="3" y="41"/>
                      <a:pt x="3" y="41"/>
                      <a:pt x="3" y="41"/>
                    </a:cubicBezTo>
                    <a:cubicBezTo>
                      <a:pt x="2" y="43"/>
                      <a:pt x="2" y="43"/>
                      <a:pt x="2" y="43"/>
                    </a:cubicBezTo>
                    <a:cubicBezTo>
                      <a:pt x="1" y="46"/>
                      <a:pt x="1" y="46"/>
                      <a:pt x="1" y="46"/>
                    </a:cubicBezTo>
                    <a:cubicBezTo>
                      <a:pt x="0" y="48"/>
                      <a:pt x="0" y="48"/>
                      <a:pt x="0" y="48"/>
                    </a:cubicBezTo>
                    <a:cubicBezTo>
                      <a:pt x="0" y="81"/>
                      <a:pt x="0" y="81"/>
                      <a:pt x="0" y="81"/>
                    </a:cubicBezTo>
                    <a:cubicBezTo>
                      <a:pt x="1" y="82"/>
                      <a:pt x="1" y="82"/>
                      <a:pt x="1" y="82"/>
                    </a:cubicBezTo>
                    <a:cubicBezTo>
                      <a:pt x="3" y="83"/>
                      <a:pt x="3" y="83"/>
                      <a:pt x="3" y="83"/>
                    </a:cubicBezTo>
                    <a:cubicBezTo>
                      <a:pt x="5" y="83"/>
                      <a:pt x="5" y="83"/>
                      <a:pt x="5" y="83"/>
                    </a:cubicBezTo>
                    <a:cubicBezTo>
                      <a:pt x="7" y="82"/>
                      <a:pt x="7" y="82"/>
                      <a:pt x="7" y="82"/>
                    </a:cubicBezTo>
                    <a:cubicBezTo>
                      <a:pt x="8" y="81"/>
                      <a:pt x="8" y="81"/>
                      <a:pt x="8" y="81"/>
                    </a:cubicBezTo>
                    <a:cubicBezTo>
                      <a:pt x="9" y="81"/>
                      <a:pt x="9" y="81"/>
                      <a:pt x="9" y="81"/>
                    </a:cubicBezTo>
                    <a:cubicBezTo>
                      <a:pt x="10" y="79"/>
                      <a:pt x="10" y="79"/>
                      <a:pt x="10" y="79"/>
                    </a:cubicBezTo>
                    <a:cubicBezTo>
                      <a:pt x="11" y="78"/>
                      <a:pt x="11" y="78"/>
                      <a:pt x="11" y="78"/>
                    </a:cubicBezTo>
                    <a:cubicBezTo>
                      <a:pt x="12" y="77"/>
                      <a:pt x="12" y="77"/>
                      <a:pt x="12" y="77"/>
                    </a:cubicBezTo>
                    <a:cubicBezTo>
                      <a:pt x="12" y="76"/>
                      <a:pt x="12" y="76"/>
                      <a:pt x="12" y="76"/>
                    </a:cubicBezTo>
                    <a:cubicBezTo>
                      <a:pt x="13" y="75"/>
                      <a:pt x="13" y="75"/>
                      <a:pt x="13" y="75"/>
                    </a:cubicBezTo>
                    <a:cubicBezTo>
                      <a:pt x="14" y="74"/>
                      <a:pt x="14" y="74"/>
                      <a:pt x="14" y="74"/>
                    </a:cubicBezTo>
                    <a:cubicBezTo>
                      <a:pt x="15" y="73"/>
                      <a:pt x="15" y="73"/>
                      <a:pt x="15" y="73"/>
                    </a:cubicBezTo>
                    <a:cubicBezTo>
                      <a:pt x="16" y="72"/>
                      <a:pt x="16" y="72"/>
                      <a:pt x="16" y="72"/>
                    </a:cubicBezTo>
                    <a:cubicBezTo>
                      <a:pt x="17" y="71"/>
                      <a:pt x="17" y="71"/>
                      <a:pt x="17" y="71"/>
                    </a:cubicBezTo>
                    <a:cubicBezTo>
                      <a:pt x="18" y="70"/>
                      <a:pt x="18" y="70"/>
                      <a:pt x="18" y="70"/>
                    </a:cubicBezTo>
                    <a:cubicBezTo>
                      <a:pt x="19" y="70"/>
                      <a:pt x="19" y="70"/>
                      <a:pt x="19" y="70"/>
                    </a:cubicBezTo>
                    <a:cubicBezTo>
                      <a:pt x="20" y="69"/>
                      <a:pt x="20" y="69"/>
                      <a:pt x="20" y="69"/>
                    </a:cubicBezTo>
                    <a:cubicBezTo>
                      <a:pt x="21" y="68"/>
                      <a:pt x="21" y="68"/>
                      <a:pt x="21" y="68"/>
                    </a:cubicBezTo>
                    <a:cubicBezTo>
                      <a:pt x="22" y="67"/>
                      <a:pt x="22" y="67"/>
                      <a:pt x="22" y="67"/>
                    </a:cubicBezTo>
                    <a:cubicBezTo>
                      <a:pt x="23" y="66"/>
                      <a:pt x="23" y="66"/>
                      <a:pt x="23" y="66"/>
                    </a:cubicBezTo>
                    <a:cubicBezTo>
                      <a:pt x="25" y="65"/>
                      <a:pt x="25" y="65"/>
                      <a:pt x="25" y="65"/>
                    </a:cubicBezTo>
                    <a:cubicBezTo>
                      <a:pt x="26" y="64"/>
                      <a:pt x="26" y="64"/>
                      <a:pt x="26" y="64"/>
                    </a:cubicBezTo>
                    <a:cubicBezTo>
                      <a:pt x="27" y="63"/>
                      <a:pt x="27" y="63"/>
                      <a:pt x="27" y="63"/>
                    </a:cubicBezTo>
                    <a:cubicBezTo>
                      <a:pt x="28" y="62"/>
                      <a:pt x="28" y="62"/>
                      <a:pt x="28" y="62"/>
                    </a:cubicBezTo>
                    <a:cubicBezTo>
                      <a:pt x="30" y="61"/>
                      <a:pt x="30" y="61"/>
                      <a:pt x="30" y="61"/>
                    </a:cubicBezTo>
                    <a:cubicBezTo>
                      <a:pt x="31" y="60"/>
                      <a:pt x="31" y="60"/>
                      <a:pt x="31" y="60"/>
                    </a:cubicBezTo>
                    <a:cubicBezTo>
                      <a:pt x="32" y="59"/>
                      <a:pt x="32" y="59"/>
                      <a:pt x="32" y="59"/>
                    </a:cubicBezTo>
                    <a:cubicBezTo>
                      <a:pt x="33" y="59"/>
                      <a:pt x="33" y="59"/>
                      <a:pt x="33" y="59"/>
                    </a:cubicBezTo>
                    <a:cubicBezTo>
                      <a:pt x="34" y="58"/>
                      <a:pt x="34" y="58"/>
                      <a:pt x="34" y="58"/>
                    </a:cubicBezTo>
                    <a:cubicBezTo>
                      <a:pt x="35" y="57"/>
                      <a:pt x="35" y="57"/>
                      <a:pt x="35" y="57"/>
                    </a:cubicBezTo>
                    <a:cubicBezTo>
                      <a:pt x="37" y="56"/>
                      <a:pt x="37" y="56"/>
                      <a:pt x="37" y="56"/>
                    </a:cubicBezTo>
                    <a:cubicBezTo>
                      <a:pt x="38" y="55"/>
                      <a:pt x="38" y="55"/>
                      <a:pt x="38" y="55"/>
                    </a:cubicBezTo>
                    <a:cubicBezTo>
                      <a:pt x="40" y="54"/>
                      <a:pt x="40" y="54"/>
                      <a:pt x="40" y="54"/>
                    </a:cubicBezTo>
                    <a:cubicBezTo>
                      <a:pt x="42" y="53"/>
                      <a:pt x="42" y="53"/>
                      <a:pt x="42" y="53"/>
                    </a:cubicBezTo>
                    <a:cubicBezTo>
                      <a:pt x="43" y="52"/>
                      <a:pt x="43" y="52"/>
                      <a:pt x="43" y="52"/>
                    </a:cubicBezTo>
                    <a:cubicBezTo>
                      <a:pt x="45" y="51"/>
                      <a:pt x="45" y="51"/>
                      <a:pt x="45" y="51"/>
                    </a:cubicBezTo>
                    <a:cubicBezTo>
                      <a:pt x="47" y="50"/>
                      <a:pt x="47" y="50"/>
                      <a:pt x="47" y="50"/>
                    </a:cubicBezTo>
                    <a:cubicBezTo>
                      <a:pt x="49" y="49"/>
                      <a:pt x="49" y="49"/>
                      <a:pt x="49" y="49"/>
                    </a:cubicBezTo>
                    <a:cubicBezTo>
                      <a:pt x="51" y="48"/>
                      <a:pt x="51" y="48"/>
                      <a:pt x="51" y="48"/>
                    </a:cubicBezTo>
                    <a:cubicBezTo>
                      <a:pt x="53" y="48"/>
                      <a:pt x="53" y="48"/>
                      <a:pt x="53" y="48"/>
                    </a:cubicBezTo>
                    <a:cubicBezTo>
                      <a:pt x="54" y="47"/>
                      <a:pt x="54" y="47"/>
                      <a:pt x="54" y="47"/>
                    </a:cubicBezTo>
                    <a:cubicBezTo>
                      <a:pt x="57" y="46"/>
                      <a:pt x="57" y="46"/>
                      <a:pt x="57" y="46"/>
                    </a:cubicBezTo>
                    <a:cubicBezTo>
                      <a:pt x="59" y="45"/>
                      <a:pt x="59" y="45"/>
                      <a:pt x="59" y="45"/>
                    </a:cubicBezTo>
                    <a:cubicBezTo>
                      <a:pt x="62" y="44"/>
                      <a:pt x="62" y="44"/>
                      <a:pt x="62" y="44"/>
                    </a:cubicBezTo>
                    <a:cubicBezTo>
                      <a:pt x="65" y="43"/>
                      <a:pt x="65" y="43"/>
                      <a:pt x="65" y="43"/>
                    </a:cubicBezTo>
                    <a:cubicBezTo>
                      <a:pt x="68" y="42"/>
                      <a:pt x="68" y="42"/>
                      <a:pt x="68" y="42"/>
                    </a:cubicBezTo>
                    <a:cubicBezTo>
                      <a:pt x="71" y="41"/>
                      <a:pt x="71" y="41"/>
                      <a:pt x="71" y="41"/>
                    </a:cubicBezTo>
                    <a:cubicBezTo>
                      <a:pt x="75" y="40"/>
                      <a:pt x="75" y="40"/>
                      <a:pt x="75" y="40"/>
                    </a:cubicBezTo>
                    <a:cubicBezTo>
                      <a:pt x="79" y="39"/>
                      <a:pt x="79" y="39"/>
                      <a:pt x="79" y="39"/>
                    </a:cubicBezTo>
                    <a:cubicBezTo>
                      <a:pt x="87" y="38"/>
                      <a:pt x="87" y="38"/>
                      <a:pt x="87" y="38"/>
                    </a:cubicBezTo>
                    <a:cubicBezTo>
                      <a:pt x="96" y="37"/>
                      <a:pt x="96" y="37"/>
                      <a:pt x="96" y="37"/>
                    </a:cubicBezTo>
                    <a:cubicBezTo>
                      <a:pt x="113" y="37"/>
                      <a:pt x="113" y="37"/>
                      <a:pt x="113" y="37"/>
                    </a:cubicBezTo>
                    <a:cubicBezTo>
                      <a:pt x="122" y="38"/>
                      <a:pt x="122" y="38"/>
                      <a:pt x="122" y="38"/>
                    </a:cubicBezTo>
                    <a:cubicBezTo>
                      <a:pt x="130" y="39"/>
                      <a:pt x="130" y="39"/>
                      <a:pt x="130" y="39"/>
                    </a:cubicBezTo>
                    <a:cubicBezTo>
                      <a:pt x="135" y="40"/>
                      <a:pt x="135" y="40"/>
                      <a:pt x="135" y="40"/>
                    </a:cubicBezTo>
                    <a:cubicBezTo>
                      <a:pt x="139" y="41"/>
                      <a:pt x="139" y="41"/>
                      <a:pt x="139" y="41"/>
                    </a:cubicBezTo>
                    <a:cubicBezTo>
                      <a:pt x="143" y="42"/>
                      <a:pt x="143" y="42"/>
                      <a:pt x="143" y="42"/>
                    </a:cubicBezTo>
                    <a:cubicBezTo>
                      <a:pt x="148" y="43"/>
                      <a:pt x="148" y="43"/>
                      <a:pt x="148" y="43"/>
                    </a:cubicBezTo>
                    <a:cubicBezTo>
                      <a:pt x="151" y="44"/>
                      <a:pt x="151" y="44"/>
                      <a:pt x="151" y="44"/>
                    </a:cubicBezTo>
                    <a:cubicBezTo>
                      <a:pt x="155" y="45"/>
                      <a:pt x="155" y="45"/>
                      <a:pt x="155" y="45"/>
                    </a:cubicBezTo>
                    <a:cubicBezTo>
                      <a:pt x="158" y="46"/>
                      <a:pt x="158" y="46"/>
                      <a:pt x="158" y="46"/>
                    </a:cubicBezTo>
                    <a:cubicBezTo>
                      <a:pt x="160" y="47"/>
                      <a:pt x="160" y="47"/>
                      <a:pt x="160" y="47"/>
                    </a:cubicBezTo>
                    <a:cubicBezTo>
                      <a:pt x="163" y="48"/>
                      <a:pt x="163" y="48"/>
                      <a:pt x="163" y="48"/>
                    </a:cubicBezTo>
                    <a:cubicBezTo>
                      <a:pt x="171" y="48"/>
                      <a:pt x="171" y="48"/>
                      <a:pt x="171" y="48"/>
                    </a:cubicBezTo>
                    <a:cubicBezTo>
                      <a:pt x="173" y="47"/>
                      <a:pt x="173" y="47"/>
                      <a:pt x="173" y="47"/>
                    </a:cubicBezTo>
                    <a:cubicBezTo>
                      <a:pt x="174" y="46"/>
                      <a:pt x="174" y="46"/>
                      <a:pt x="174" y="46"/>
                    </a:cubicBezTo>
                    <a:cubicBezTo>
                      <a:pt x="175" y="45"/>
                      <a:pt x="175" y="45"/>
                      <a:pt x="175" y="45"/>
                    </a:cubicBezTo>
                    <a:cubicBezTo>
                      <a:pt x="176" y="44"/>
                      <a:pt x="176" y="44"/>
                      <a:pt x="176" y="44"/>
                    </a:cubicBezTo>
                    <a:cubicBezTo>
                      <a:pt x="177" y="43"/>
                      <a:pt x="177" y="43"/>
                      <a:pt x="177" y="43"/>
                    </a:cubicBezTo>
                    <a:cubicBezTo>
                      <a:pt x="178" y="40"/>
                      <a:pt x="178" y="40"/>
                      <a:pt x="178" y="40"/>
                    </a:cubicBezTo>
                    <a:cubicBezTo>
                      <a:pt x="178" y="37"/>
                      <a:pt x="178" y="37"/>
                      <a:pt x="178" y="37"/>
                    </a:cubicBezTo>
                    <a:cubicBezTo>
                      <a:pt x="177" y="35"/>
                      <a:pt x="177" y="35"/>
                      <a:pt x="177" y="35"/>
                    </a:cubicBezTo>
                    <a:cubicBezTo>
                      <a:pt x="176" y="33"/>
                      <a:pt x="176" y="33"/>
                      <a:pt x="176" y="33"/>
                    </a:cubicBezTo>
                    <a:cubicBezTo>
                      <a:pt x="175" y="32"/>
                      <a:pt x="175" y="32"/>
                      <a:pt x="175" y="32"/>
                    </a:cubicBezTo>
                    <a:cubicBezTo>
                      <a:pt x="174" y="30"/>
                      <a:pt x="174" y="30"/>
                      <a:pt x="174" y="30"/>
                    </a:cubicBezTo>
                    <a:cubicBezTo>
                      <a:pt x="173" y="29"/>
                      <a:pt x="173" y="29"/>
                      <a:pt x="173" y="29"/>
                    </a:cubicBezTo>
                    <a:cubicBezTo>
                      <a:pt x="172" y="28"/>
                      <a:pt x="172" y="28"/>
                      <a:pt x="172" y="28"/>
                    </a:cubicBezTo>
                    <a:cubicBezTo>
                      <a:pt x="171" y="27"/>
                      <a:pt x="171" y="27"/>
                      <a:pt x="171" y="27"/>
                    </a:cubicBezTo>
                    <a:cubicBezTo>
                      <a:pt x="169" y="26"/>
                      <a:pt x="169" y="26"/>
                      <a:pt x="169" y="26"/>
                    </a:cubicBezTo>
                    <a:cubicBezTo>
                      <a:pt x="167" y="26"/>
                      <a:pt x="167" y="26"/>
                      <a:pt x="167" y="26"/>
                    </a:cubicBezTo>
                    <a:cubicBezTo>
                      <a:pt x="166" y="25"/>
                      <a:pt x="166" y="25"/>
                      <a:pt x="166" y="25"/>
                    </a:cubicBezTo>
                    <a:cubicBezTo>
                      <a:pt x="164" y="24"/>
                      <a:pt x="164" y="24"/>
                      <a:pt x="164" y="24"/>
                    </a:cubicBezTo>
                    <a:cubicBezTo>
                      <a:pt x="163" y="23"/>
                      <a:pt x="163" y="23"/>
                      <a:pt x="163" y="23"/>
                    </a:cubicBezTo>
                    <a:cubicBezTo>
                      <a:pt x="161" y="22"/>
                      <a:pt x="161" y="22"/>
                      <a:pt x="161" y="22"/>
                    </a:cubicBezTo>
                    <a:cubicBezTo>
                      <a:pt x="159" y="21"/>
                      <a:pt x="159" y="21"/>
                      <a:pt x="159" y="21"/>
                    </a:cubicBezTo>
                    <a:cubicBezTo>
                      <a:pt x="159" y="20"/>
                      <a:pt x="159" y="20"/>
                      <a:pt x="159" y="20"/>
                    </a:cubicBezTo>
                    <a:cubicBezTo>
                      <a:pt x="157" y="19"/>
                      <a:pt x="157" y="19"/>
                      <a:pt x="157" y="19"/>
                    </a:cubicBezTo>
                    <a:cubicBezTo>
                      <a:pt x="155" y="18"/>
                      <a:pt x="155" y="18"/>
                      <a:pt x="155" y="18"/>
                    </a:cubicBezTo>
                    <a:cubicBezTo>
                      <a:pt x="153" y="17"/>
                      <a:pt x="153" y="17"/>
                      <a:pt x="153" y="17"/>
                    </a:cubicBezTo>
                    <a:cubicBezTo>
                      <a:pt x="151" y="16"/>
                      <a:pt x="151" y="16"/>
                      <a:pt x="151" y="16"/>
                    </a:cubicBezTo>
                    <a:cubicBezTo>
                      <a:pt x="149" y="15"/>
                      <a:pt x="149" y="15"/>
                      <a:pt x="149" y="15"/>
                    </a:cubicBezTo>
                    <a:cubicBezTo>
                      <a:pt x="147" y="15"/>
                      <a:pt x="147" y="15"/>
                      <a:pt x="147" y="15"/>
                    </a:cubicBezTo>
                    <a:cubicBezTo>
                      <a:pt x="145" y="14"/>
                      <a:pt x="145" y="14"/>
                      <a:pt x="145" y="14"/>
                    </a:cubicBezTo>
                    <a:cubicBezTo>
                      <a:pt x="143" y="13"/>
                      <a:pt x="143" y="13"/>
                      <a:pt x="143" y="13"/>
                    </a:cubicBezTo>
                    <a:cubicBezTo>
                      <a:pt x="141" y="12"/>
                      <a:pt x="141" y="12"/>
                      <a:pt x="141" y="12"/>
                    </a:cubicBezTo>
                    <a:cubicBezTo>
                      <a:pt x="138" y="11"/>
                      <a:pt x="138" y="11"/>
                      <a:pt x="138" y="11"/>
                    </a:cubicBezTo>
                    <a:cubicBezTo>
                      <a:pt x="137" y="10"/>
                      <a:pt x="137" y="10"/>
                      <a:pt x="137" y="10"/>
                    </a:cubicBezTo>
                    <a:cubicBezTo>
                      <a:pt x="134" y="9"/>
                      <a:pt x="134" y="9"/>
                      <a:pt x="134" y="9"/>
                    </a:cubicBezTo>
                    <a:cubicBezTo>
                      <a:pt x="131" y="8"/>
                      <a:pt x="131" y="8"/>
                      <a:pt x="131" y="8"/>
                    </a:cubicBezTo>
                    <a:cubicBezTo>
                      <a:pt x="129" y="7"/>
                      <a:pt x="129" y="7"/>
                      <a:pt x="129" y="7"/>
                    </a:cubicBezTo>
                    <a:cubicBezTo>
                      <a:pt x="125" y="6"/>
                      <a:pt x="125" y="6"/>
                      <a:pt x="125" y="6"/>
                    </a:cubicBezTo>
                    <a:cubicBezTo>
                      <a:pt x="122" y="5"/>
                      <a:pt x="122" y="5"/>
                      <a:pt x="122" y="5"/>
                    </a:cubicBezTo>
                    <a:cubicBezTo>
                      <a:pt x="119" y="4"/>
                      <a:pt x="119" y="4"/>
                      <a:pt x="119" y="4"/>
                    </a:cubicBezTo>
                    <a:cubicBezTo>
                      <a:pt x="116" y="4"/>
                      <a:pt x="116" y="4"/>
                      <a:pt x="116" y="4"/>
                    </a:cubicBezTo>
                    <a:cubicBezTo>
                      <a:pt x="111" y="3"/>
                      <a:pt x="111" y="3"/>
                      <a:pt x="111" y="3"/>
                    </a:cubicBezTo>
                    <a:cubicBezTo>
                      <a:pt x="107" y="2"/>
                      <a:pt x="107" y="2"/>
                      <a:pt x="107" y="2"/>
                    </a:cubicBezTo>
                    <a:cubicBezTo>
                      <a:pt x="100" y="1"/>
                      <a:pt x="100" y="1"/>
                      <a:pt x="100" y="1"/>
                    </a:cubicBezTo>
                    <a:cubicBezTo>
                      <a:pt x="93" y="0"/>
                      <a:pt x="93" y="0"/>
                      <a:pt x="93" y="0"/>
                    </a:cubicBezTo>
                    <a:cubicBezTo>
                      <a:pt x="75" y="0"/>
                      <a:pt x="75" y="0"/>
                      <a:pt x="75" y="0"/>
                    </a:cubicBezTo>
                    <a:lnTo>
                      <a:pt x="67"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131" name="Freeform 70"/>
              <p:cNvSpPr/>
              <p:nvPr/>
            </p:nvSpPr>
            <p:spPr bwMode="auto">
              <a:xfrm>
                <a:off x="6149300" y="4421099"/>
                <a:ext cx="49656" cy="58878"/>
              </a:xfrm>
              <a:custGeom>
                <a:avLst/>
                <a:gdLst>
                  <a:gd name="T0" fmla="*/ 0 w 42"/>
                  <a:gd name="T1" fmla="*/ 29439 h 50"/>
                  <a:gd name="T2" fmla="*/ 44927 w 42"/>
                  <a:gd name="T3" fmla="*/ 58878 h 50"/>
                  <a:gd name="T4" fmla="*/ 49656 w 42"/>
                  <a:gd name="T5" fmla="*/ 42392 h 50"/>
                  <a:gd name="T6" fmla="*/ 49656 w 42"/>
                  <a:gd name="T7" fmla="*/ 27084 h 50"/>
                  <a:gd name="T8" fmla="*/ 37833 w 42"/>
                  <a:gd name="T9" fmla="*/ 0 h 50"/>
                  <a:gd name="T10" fmla="*/ 0 w 42"/>
                  <a:gd name="T11" fmla="*/ 29439 h 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50">
                    <a:moveTo>
                      <a:pt x="0" y="25"/>
                    </a:moveTo>
                    <a:cubicBezTo>
                      <a:pt x="3" y="29"/>
                      <a:pt x="33" y="50"/>
                      <a:pt x="38" y="50"/>
                    </a:cubicBezTo>
                    <a:cubicBezTo>
                      <a:pt x="39" y="47"/>
                      <a:pt x="42" y="38"/>
                      <a:pt x="42" y="36"/>
                    </a:cubicBezTo>
                    <a:cubicBezTo>
                      <a:pt x="42" y="23"/>
                      <a:pt x="42" y="23"/>
                      <a:pt x="42" y="23"/>
                    </a:cubicBezTo>
                    <a:cubicBezTo>
                      <a:pt x="42" y="11"/>
                      <a:pt x="34" y="7"/>
                      <a:pt x="32" y="0"/>
                    </a:cubicBezTo>
                    <a:cubicBezTo>
                      <a:pt x="23" y="1"/>
                      <a:pt x="4" y="18"/>
                      <a:pt x="0"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132" name="Freeform 71"/>
              <p:cNvSpPr/>
              <p:nvPr/>
            </p:nvSpPr>
            <p:spPr bwMode="auto">
              <a:xfrm>
                <a:off x="6030834" y="4168561"/>
                <a:ext cx="45400" cy="78031"/>
              </a:xfrm>
              <a:custGeom>
                <a:avLst/>
                <a:gdLst>
                  <a:gd name="T0" fmla="*/ 12059 w 64"/>
                  <a:gd name="T1" fmla="*/ 29794 h 110"/>
                  <a:gd name="T2" fmla="*/ 14188 w 64"/>
                  <a:gd name="T3" fmla="*/ 31922 h 110"/>
                  <a:gd name="T4" fmla="*/ 4966 w 64"/>
                  <a:gd name="T5" fmla="*/ 35469 h 110"/>
                  <a:gd name="T6" fmla="*/ 4966 w 64"/>
                  <a:gd name="T7" fmla="*/ 39016 h 110"/>
                  <a:gd name="T8" fmla="*/ 0 w 64"/>
                  <a:gd name="T9" fmla="*/ 39016 h 110"/>
                  <a:gd name="T10" fmla="*/ 43981 w 64"/>
                  <a:gd name="T11" fmla="*/ 78031 h 110"/>
                  <a:gd name="T12" fmla="*/ 45400 w 64"/>
                  <a:gd name="T13" fmla="*/ 58878 h 110"/>
                  <a:gd name="T14" fmla="*/ 45400 w 64"/>
                  <a:gd name="T15" fmla="*/ 0 h 110"/>
                  <a:gd name="T16" fmla="*/ 12059 w 64"/>
                  <a:gd name="T17" fmla="*/ 29794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 h="110">
                    <a:moveTo>
                      <a:pt x="17" y="42"/>
                    </a:moveTo>
                    <a:lnTo>
                      <a:pt x="20" y="45"/>
                    </a:lnTo>
                    <a:lnTo>
                      <a:pt x="7" y="50"/>
                    </a:lnTo>
                    <a:lnTo>
                      <a:pt x="7" y="55"/>
                    </a:lnTo>
                    <a:lnTo>
                      <a:pt x="0" y="55"/>
                    </a:lnTo>
                    <a:lnTo>
                      <a:pt x="62" y="110"/>
                    </a:lnTo>
                    <a:lnTo>
                      <a:pt x="64" y="83"/>
                    </a:lnTo>
                    <a:lnTo>
                      <a:pt x="64" y="0"/>
                    </a:lnTo>
                    <a:lnTo>
                      <a:pt x="17"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133" name="Freeform 72"/>
              <p:cNvSpPr>
                <a:spLocks noEditPoints="1"/>
              </p:cNvSpPr>
              <p:nvPr/>
            </p:nvSpPr>
            <p:spPr bwMode="auto">
              <a:xfrm>
                <a:off x="5893925" y="4455149"/>
                <a:ext cx="104987" cy="111372"/>
              </a:xfrm>
              <a:custGeom>
                <a:avLst/>
                <a:gdLst>
                  <a:gd name="T0" fmla="*/ 56622 w 89"/>
                  <a:gd name="T1" fmla="*/ 107818 h 94"/>
                  <a:gd name="T2" fmla="*/ 3539 w 89"/>
                  <a:gd name="T3" fmla="*/ 45023 h 94"/>
                  <a:gd name="T4" fmla="*/ 67239 w 89"/>
                  <a:gd name="T5" fmla="*/ 3554 h 94"/>
                  <a:gd name="T6" fmla="*/ 100268 w 89"/>
                  <a:gd name="T7" fmla="*/ 11848 h 94"/>
                  <a:gd name="T8" fmla="*/ 38928 w 89"/>
                  <a:gd name="T9" fmla="*/ 2370 h 94"/>
                  <a:gd name="T10" fmla="*/ 30670 w 89"/>
                  <a:gd name="T11" fmla="*/ 4739 h 94"/>
                  <a:gd name="T12" fmla="*/ 24772 w 89"/>
                  <a:gd name="T13" fmla="*/ 8294 h 94"/>
                  <a:gd name="T14" fmla="*/ 20054 w 89"/>
                  <a:gd name="T15" fmla="*/ 11848 h 94"/>
                  <a:gd name="T16" fmla="*/ 16515 w 89"/>
                  <a:gd name="T17" fmla="*/ 15403 h 94"/>
                  <a:gd name="T18" fmla="*/ 12976 w 89"/>
                  <a:gd name="T19" fmla="*/ 17772 h 94"/>
                  <a:gd name="T20" fmla="*/ 9437 w 89"/>
                  <a:gd name="T21" fmla="*/ 22511 h 94"/>
                  <a:gd name="T22" fmla="*/ 5898 w 89"/>
                  <a:gd name="T23" fmla="*/ 27251 h 94"/>
                  <a:gd name="T24" fmla="*/ 2359 w 89"/>
                  <a:gd name="T25" fmla="*/ 35544 h 94"/>
                  <a:gd name="T26" fmla="*/ 0 w 89"/>
                  <a:gd name="T27" fmla="*/ 50947 h 94"/>
                  <a:gd name="T28" fmla="*/ 1180 w 89"/>
                  <a:gd name="T29" fmla="*/ 69904 h 94"/>
                  <a:gd name="T30" fmla="*/ 4719 w 89"/>
                  <a:gd name="T31" fmla="*/ 79382 h 94"/>
                  <a:gd name="T32" fmla="*/ 8257 w 89"/>
                  <a:gd name="T33" fmla="*/ 85306 h 94"/>
                  <a:gd name="T34" fmla="*/ 11796 w 89"/>
                  <a:gd name="T35" fmla="*/ 90045 h 94"/>
                  <a:gd name="T36" fmla="*/ 15335 w 89"/>
                  <a:gd name="T37" fmla="*/ 94785 h 94"/>
                  <a:gd name="T38" fmla="*/ 18874 w 89"/>
                  <a:gd name="T39" fmla="*/ 97154 h 94"/>
                  <a:gd name="T40" fmla="*/ 23593 w 89"/>
                  <a:gd name="T41" fmla="*/ 100709 h 94"/>
                  <a:gd name="T42" fmla="*/ 28311 w 89"/>
                  <a:gd name="T43" fmla="*/ 104263 h 94"/>
                  <a:gd name="T44" fmla="*/ 35389 w 89"/>
                  <a:gd name="T45" fmla="*/ 107818 h 94"/>
                  <a:gd name="T46" fmla="*/ 46006 w 89"/>
                  <a:gd name="T47" fmla="*/ 110187 h 94"/>
                  <a:gd name="T48" fmla="*/ 63700 w 89"/>
                  <a:gd name="T49" fmla="*/ 110187 h 94"/>
                  <a:gd name="T50" fmla="*/ 74317 w 89"/>
                  <a:gd name="T51" fmla="*/ 107818 h 94"/>
                  <a:gd name="T52" fmla="*/ 79035 w 89"/>
                  <a:gd name="T53" fmla="*/ 104263 h 94"/>
                  <a:gd name="T54" fmla="*/ 83754 w 89"/>
                  <a:gd name="T55" fmla="*/ 100709 h 94"/>
                  <a:gd name="T56" fmla="*/ 87293 w 89"/>
                  <a:gd name="T57" fmla="*/ 97154 h 94"/>
                  <a:gd name="T58" fmla="*/ 87293 w 89"/>
                  <a:gd name="T59" fmla="*/ 85306 h 94"/>
                  <a:gd name="T60" fmla="*/ 83754 w 89"/>
                  <a:gd name="T61" fmla="*/ 80567 h 94"/>
                  <a:gd name="T62" fmla="*/ 80215 w 89"/>
                  <a:gd name="T63" fmla="*/ 77013 h 94"/>
                  <a:gd name="T64" fmla="*/ 76676 w 89"/>
                  <a:gd name="T65" fmla="*/ 72273 h 94"/>
                  <a:gd name="T66" fmla="*/ 74317 w 89"/>
                  <a:gd name="T67" fmla="*/ 69904 h 94"/>
                  <a:gd name="T68" fmla="*/ 70778 w 89"/>
                  <a:gd name="T69" fmla="*/ 65164 h 94"/>
                  <a:gd name="T70" fmla="*/ 67239 w 89"/>
                  <a:gd name="T71" fmla="*/ 59240 h 94"/>
                  <a:gd name="T72" fmla="*/ 63700 w 89"/>
                  <a:gd name="T73" fmla="*/ 53316 h 94"/>
                  <a:gd name="T74" fmla="*/ 63700 w 89"/>
                  <a:gd name="T75" fmla="*/ 36729 h 94"/>
                  <a:gd name="T76" fmla="*/ 67239 w 89"/>
                  <a:gd name="T77" fmla="*/ 31990 h 94"/>
                  <a:gd name="T78" fmla="*/ 70778 w 89"/>
                  <a:gd name="T79" fmla="*/ 29620 h 94"/>
                  <a:gd name="T80" fmla="*/ 74317 w 89"/>
                  <a:gd name="T81" fmla="*/ 26066 h 94"/>
                  <a:gd name="T82" fmla="*/ 80215 w 89"/>
                  <a:gd name="T83" fmla="*/ 22511 h 94"/>
                  <a:gd name="T84" fmla="*/ 88472 w 89"/>
                  <a:gd name="T85" fmla="*/ 18957 h 94"/>
                  <a:gd name="T86" fmla="*/ 97909 w 89"/>
                  <a:gd name="T87" fmla="*/ 16587 h 94"/>
                  <a:gd name="T88" fmla="*/ 104987 w 89"/>
                  <a:gd name="T89" fmla="*/ 11848 h 94"/>
                  <a:gd name="T90" fmla="*/ 102628 w 89"/>
                  <a:gd name="T91" fmla="*/ 7109 h 94"/>
                  <a:gd name="T92" fmla="*/ 95550 w 89"/>
                  <a:gd name="T93" fmla="*/ 4739 h 94"/>
                  <a:gd name="T94" fmla="*/ 80215 w 89"/>
                  <a:gd name="T95" fmla="*/ 1185 h 94"/>
                  <a:gd name="T96" fmla="*/ 44826 w 89"/>
                  <a:gd name="T97" fmla="*/ 1185 h 9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89" h="94">
                    <a:moveTo>
                      <a:pt x="49" y="37"/>
                    </a:moveTo>
                    <a:cubicBezTo>
                      <a:pt x="49" y="56"/>
                      <a:pt x="72" y="68"/>
                      <a:pt x="72" y="77"/>
                    </a:cubicBezTo>
                    <a:cubicBezTo>
                      <a:pt x="72" y="85"/>
                      <a:pt x="57" y="91"/>
                      <a:pt x="48" y="91"/>
                    </a:cubicBezTo>
                    <a:cubicBezTo>
                      <a:pt x="41" y="91"/>
                      <a:pt x="41" y="91"/>
                      <a:pt x="41" y="91"/>
                    </a:cubicBezTo>
                    <a:cubicBezTo>
                      <a:pt x="24" y="91"/>
                      <a:pt x="3" y="68"/>
                      <a:pt x="3" y="51"/>
                    </a:cubicBezTo>
                    <a:cubicBezTo>
                      <a:pt x="3" y="38"/>
                      <a:pt x="3" y="38"/>
                      <a:pt x="3" y="38"/>
                    </a:cubicBezTo>
                    <a:cubicBezTo>
                      <a:pt x="3" y="30"/>
                      <a:pt x="13" y="17"/>
                      <a:pt x="18" y="13"/>
                    </a:cubicBezTo>
                    <a:cubicBezTo>
                      <a:pt x="26" y="8"/>
                      <a:pt x="35" y="3"/>
                      <a:pt x="48" y="3"/>
                    </a:cubicBezTo>
                    <a:cubicBezTo>
                      <a:pt x="57" y="3"/>
                      <a:pt x="57" y="3"/>
                      <a:pt x="57" y="3"/>
                    </a:cubicBezTo>
                    <a:cubicBezTo>
                      <a:pt x="64" y="3"/>
                      <a:pt x="73" y="6"/>
                      <a:pt x="80" y="7"/>
                    </a:cubicBezTo>
                    <a:cubicBezTo>
                      <a:pt x="85" y="8"/>
                      <a:pt x="85" y="8"/>
                      <a:pt x="85" y="8"/>
                    </a:cubicBezTo>
                    <a:cubicBezTo>
                      <a:pt x="85" y="10"/>
                      <a:pt x="85" y="10"/>
                      <a:pt x="85" y="10"/>
                    </a:cubicBezTo>
                    <a:cubicBezTo>
                      <a:pt x="72" y="11"/>
                      <a:pt x="49" y="23"/>
                      <a:pt x="49" y="37"/>
                    </a:cubicBezTo>
                    <a:close/>
                    <a:moveTo>
                      <a:pt x="38" y="1"/>
                    </a:moveTo>
                    <a:cubicBezTo>
                      <a:pt x="33" y="2"/>
                      <a:pt x="33" y="2"/>
                      <a:pt x="33" y="2"/>
                    </a:cubicBezTo>
                    <a:cubicBezTo>
                      <a:pt x="31" y="3"/>
                      <a:pt x="31" y="3"/>
                      <a:pt x="31" y="3"/>
                    </a:cubicBezTo>
                    <a:cubicBezTo>
                      <a:pt x="28" y="4"/>
                      <a:pt x="28" y="4"/>
                      <a:pt x="28" y="4"/>
                    </a:cubicBezTo>
                    <a:cubicBezTo>
                      <a:pt x="26" y="4"/>
                      <a:pt x="26" y="4"/>
                      <a:pt x="26" y="4"/>
                    </a:cubicBezTo>
                    <a:cubicBezTo>
                      <a:pt x="24" y="5"/>
                      <a:pt x="24" y="5"/>
                      <a:pt x="24" y="5"/>
                    </a:cubicBezTo>
                    <a:cubicBezTo>
                      <a:pt x="22" y="6"/>
                      <a:pt x="22" y="6"/>
                      <a:pt x="22" y="6"/>
                    </a:cubicBezTo>
                    <a:cubicBezTo>
                      <a:pt x="21" y="7"/>
                      <a:pt x="21" y="7"/>
                      <a:pt x="21" y="7"/>
                    </a:cubicBezTo>
                    <a:cubicBezTo>
                      <a:pt x="20" y="8"/>
                      <a:pt x="20" y="8"/>
                      <a:pt x="20" y="8"/>
                    </a:cubicBezTo>
                    <a:cubicBezTo>
                      <a:pt x="19" y="9"/>
                      <a:pt x="19" y="9"/>
                      <a:pt x="19" y="9"/>
                    </a:cubicBezTo>
                    <a:cubicBezTo>
                      <a:pt x="17" y="10"/>
                      <a:pt x="17" y="10"/>
                      <a:pt x="17" y="10"/>
                    </a:cubicBezTo>
                    <a:cubicBezTo>
                      <a:pt x="16" y="11"/>
                      <a:pt x="16" y="11"/>
                      <a:pt x="16" y="11"/>
                    </a:cubicBezTo>
                    <a:cubicBezTo>
                      <a:pt x="15" y="12"/>
                      <a:pt x="15" y="12"/>
                      <a:pt x="15" y="12"/>
                    </a:cubicBezTo>
                    <a:cubicBezTo>
                      <a:pt x="14" y="13"/>
                      <a:pt x="14" y="13"/>
                      <a:pt x="14" y="13"/>
                    </a:cubicBezTo>
                    <a:cubicBezTo>
                      <a:pt x="13" y="14"/>
                      <a:pt x="13" y="14"/>
                      <a:pt x="13" y="14"/>
                    </a:cubicBezTo>
                    <a:cubicBezTo>
                      <a:pt x="12" y="15"/>
                      <a:pt x="12" y="15"/>
                      <a:pt x="12" y="15"/>
                    </a:cubicBezTo>
                    <a:cubicBezTo>
                      <a:pt x="11" y="15"/>
                      <a:pt x="11" y="15"/>
                      <a:pt x="11" y="15"/>
                    </a:cubicBezTo>
                    <a:cubicBezTo>
                      <a:pt x="10" y="16"/>
                      <a:pt x="10" y="16"/>
                      <a:pt x="10" y="16"/>
                    </a:cubicBezTo>
                    <a:cubicBezTo>
                      <a:pt x="9" y="18"/>
                      <a:pt x="9" y="18"/>
                      <a:pt x="9" y="18"/>
                    </a:cubicBezTo>
                    <a:cubicBezTo>
                      <a:pt x="8" y="19"/>
                      <a:pt x="8" y="19"/>
                      <a:pt x="8" y="19"/>
                    </a:cubicBezTo>
                    <a:cubicBezTo>
                      <a:pt x="7" y="20"/>
                      <a:pt x="7" y="20"/>
                      <a:pt x="7" y="20"/>
                    </a:cubicBezTo>
                    <a:cubicBezTo>
                      <a:pt x="6" y="22"/>
                      <a:pt x="6" y="22"/>
                      <a:pt x="6" y="22"/>
                    </a:cubicBezTo>
                    <a:cubicBezTo>
                      <a:pt x="5" y="23"/>
                      <a:pt x="5" y="23"/>
                      <a:pt x="5" y="23"/>
                    </a:cubicBezTo>
                    <a:cubicBezTo>
                      <a:pt x="4" y="26"/>
                      <a:pt x="4" y="26"/>
                      <a:pt x="4" y="26"/>
                    </a:cubicBezTo>
                    <a:cubicBezTo>
                      <a:pt x="3" y="27"/>
                      <a:pt x="3" y="27"/>
                      <a:pt x="3" y="27"/>
                    </a:cubicBezTo>
                    <a:cubicBezTo>
                      <a:pt x="2" y="30"/>
                      <a:pt x="2" y="30"/>
                      <a:pt x="2" y="30"/>
                    </a:cubicBezTo>
                    <a:cubicBezTo>
                      <a:pt x="1" y="33"/>
                      <a:pt x="1" y="33"/>
                      <a:pt x="1" y="33"/>
                    </a:cubicBezTo>
                    <a:cubicBezTo>
                      <a:pt x="0" y="36"/>
                      <a:pt x="0" y="36"/>
                      <a:pt x="0" y="36"/>
                    </a:cubicBezTo>
                    <a:cubicBezTo>
                      <a:pt x="0" y="43"/>
                      <a:pt x="0" y="43"/>
                      <a:pt x="0" y="43"/>
                    </a:cubicBezTo>
                    <a:cubicBezTo>
                      <a:pt x="0" y="48"/>
                      <a:pt x="0" y="48"/>
                      <a:pt x="0" y="48"/>
                    </a:cubicBezTo>
                    <a:cubicBezTo>
                      <a:pt x="0" y="56"/>
                      <a:pt x="0" y="56"/>
                      <a:pt x="0" y="56"/>
                    </a:cubicBezTo>
                    <a:cubicBezTo>
                      <a:pt x="1" y="59"/>
                      <a:pt x="1" y="59"/>
                      <a:pt x="1" y="59"/>
                    </a:cubicBezTo>
                    <a:cubicBezTo>
                      <a:pt x="2" y="62"/>
                      <a:pt x="2" y="62"/>
                      <a:pt x="2" y="62"/>
                    </a:cubicBezTo>
                    <a:cubicBezTo>
                      <a:pt x="3" y="65"/>
                      <a:pt x="3" y="65"/>
                      <a:pt x="3" y="65"/>
                    </a:cubicBezTo>
                    <a:cubicBezTo>
                      <a:pt x="4" y="67"/>
                      <a:pt x="4" y="67"/>
                      <a:pt x="4" y="67"/>
                    </a:cubicBezTo>
                    <a:cubicBezTo>
                      <a:pt x="5" y="69"/>
                      <a:pt x="5" y="69"/>
                      <a:pt x="5" y="69"/>
                    </a:cubicBezTo>
                    <a:cubicBezTo>
                      <a:pt x="6" y="70"/>
                      <a:pt x="6" y="70"/>
                      <a:pt x="6" y="70"/>
                    </a:cubicBezTo>
                    <a:cubicBezTo>
                      <a:pt x="7" y="72"/>
                      <a:pt x="7" y="72"/>
                      <a:pt x="7" y="72"/>
                    </a:cubicBezTo>
                    <a:cubicBezTo>
                      <a:pt x="8" y="73"/>
                      <a:pt x="8" y="73"/>
                      <a:pt x="8" y="73"/>
                    </a:cubicBezTo>
                    <a:cubicBezTo>
                      <a:pt x="9" y="75"/>
                      <a:pt x="9" y="75"/>
                      <a:pt x="9" y="75"/>
                    </a:cubicBezTo>
                    <a:cubicBezTo>
                      <a:pt x="10" y="76"/>
                      <a:pt x="10" y="76"/>
                      <a:pt x="10" y="76"/>
                    </a:cubicBezTo>
                    <a:cubicBezTo>
                      <a:pt x="11" y="77"/>
                      <a:pt x="11" y="77"/>
                      <a:pt x="11" y="77"/>
                    </a:cubicBezTo>
                    <a:cubicBezTo>
                      <a:pt x="12" y="79"/>
                      <a:pt x="12" y="79"/>
                      <a:pt x="12" y="79"/>
                    </a:cubicBezTo>
                    <a:cubicBezTo>
                      <a:pt x="13" y="80"/>
                      <a:pt x="13" y="80"/>
                      <a:pt x="13" y="80"/>
                    </a:cubicBezTo>
                    <a:cubicBezTo>
                      <a:pt x="14" y="81"/>
                      <a:pt x="14" y="81"/>
                      <a:pt x="14" y="81"/>
                    </a:cubicBezTo>
                    <a:cubicBezTo>
                      <a:pt x="15" y="81"/>
                      <a:pt x="15" y="81"/>
                      <a:pt x="15" y="81"/>
                    </a:cubicBezTo>
                    <a:cubicBezTo>
                      <a:pt x="16" y="82"/>
                      <a:pt x="16" y="82"/>
                      <a:pt x="16" y="82"/>
                    </a:cubicBezTo>
                    <a:cubicBezTo>
                      <a:pt x="17" y="83"/>
                      <a:pt x="17" y="83"/>
                      <a:pt x="17" y="83"/>
                    </a:cubicBezTo>
                    <a:cubicBezTo>
                      <a:pt x="19" y="84"/>
                      <a:pt x="19" y="84"/>
                      <a:pt x="19" y="84"/>
                    </a:cubicBezTo>
                    <a:cubicBezTo>
                      <a:pt x="20" y="85"/>
                      <a:pt x="20" y="85"/>
                      <a:pt x="20" y="85"/>
                    </a:cubicBezTo>
                    <a:cubicBezTo>
                      <a:pt x="21" y="86"/>
                      <a:pt x="21" y="86"/>
                      <a:pt x="21" y="86"/>
                    </a:cubicBezTo>
                    <a:cubicBezTo>
                      <a:pt x="22" y="87"/>
                      <a:pt x="22" y="87"/>
                      <a:pt x="22" y="87"/>
                    </a:cubicBezTo>
                    <a:cubicBezTo>
                      <a:pt x="24" y="88"/>
                      <a:pt x="24" y="88"/>
                      <a:pt x="24" y="88"/>
                    </a:cubicBezTo>
                    <a:cubicBezTo>
                      <a:pt x="25" y="89"/>
                      <a:pt x="25" y="89"/>
                      <a:pt x="25" y="89"/>
                    </a:cubicBezTo>
                    <a:cubicBezTo>
                      <a:pt x="27" y="90"/>
                      <a:pt x="27" y="90"/>
                      <a:pt x="27" y="90"/>
                    </a:cubicBezTo>
                    <a:cubicBezTo>
                      <a:pt x="30" y="91"/>
                      <a:pt x="30" y="91"/>
                      <a:pt x="30" y="91"/>
                    </a:cubicBezTo>
                    <a:cubicBezTo>
                      <a:pt x="32" y="92"/>
                      <a:pt x="32" y="92"/>
                      <a:pt x="32" y="92"/>
                    </a:cubicBezTo>
                    <a:cubicBezTo>
                      <a:pt x="35" y="92"/>
                      <a:pt x="35" y="92"/>
                      <a:pt x="35" y="92"/>
                    </a:cubicBezTo>
                    <a:cubicBezTo>
                      <a:pt x="39" y="93"/>
                      <a:pt x="39" y="93"/>
                      <a:pt x="39" y="93"/>
                    </a:cubicBezTo>
                    <a:cubicBezTo>
                      <a:pt x="45" y="94"/>
                      <a:pt x="45" y="94"/>
                      <a:pt x="45" y="94"/>
                    </a:cubicBezTo>
                    <a:cubicBezTo>
                      <a:pt x="50" y="94"/>
                      <a:pt x="50" y="94"/>
                      <a:pt x="50" y="94"/>
                    </a:cubicBezTo>
                    <a:cubicBezTo>
                      <a:pt x="54" y="93"/>
                      <a:pt x="54" y="93"/>
                      <a:pt x="54" y="93"/>
                    </a:cubicBezTo>
                    <a:cubicBezTo>
                      <a:pt x="57" y="92"/>
                      <a:pt x="57" y="92"/>
                      <a:pt x="57" y="92"/>
                    </a:cubicBezTo>
                    <a:cubicBezTo>
                      <a:pt x="60" y="92"/>
                      <a:pt x="60" y="92"/>
                      <a:pt x="60" y="92"/>
                    </a:cubicBezTo>
                    <a:cubicBezTo>
                      <a:pt x="63" y="91"/>
                      <a:pt x="63" y="91"/>
                      <a:pt x="63" y="91"/>
                    </a:cubicBezTo>
                    <a:cubicBezTo>
                      <a:pt x="64" y="90"/>
                      <a:pt x="64" y="90"/>
                      <a:pt x="64" y="90"/>
                    </a:cubicBezTo>
                    <a:cubicBezTo>
                      <a:pt x="66" y="89"/>
                      <a:pt x="66" y="89"/>
                      <a:pt x="66" y="89"/>
                    </a:cubicBezTo>
                    <a:cubicBezTo>
                      <a:pt x="67" y="88"/>
                      <a:pt x="67" y="88"/>
                      <a:pt x="67" y="88"/>
                    </a:cubicBezTo>
                    <a:cubicBezTo>
                      <a:pt x="69" y="87"/>
                      <a:pt x="69" y="87"/>
                      <a:pt x="69" y="87"/>
                    </a:cubicBezTo>
                    <a:cubicBezTo>
                      <a:pt x="70" y="86"/>
                      <a:pt x="70" y="86"/>
                      <a:pt x="70" y="86"/>
                    </a:cubicBezTo>
                    <a:cubicBezTo>
                      <a:pt x="71" y="85"/>
                      <a:pt x="71" y="85"/>
                      <a:pt x="71" y="85"/>
                    </a:cubicBezTo>
                    <a:cubicBezTo>
                      <a:pt x="72" y="84"/>
                      <a:pt x="72" y="84"/>
                      <a:pt x="72" y="84"/>
                    </a:cubicBezTo>
                    <a:cubicBezTo>
                      <a:pt x="73" y="83"/>
                      <a:pt x="73" y="83"/>
                      <a:pt x="73" y="83"/>
                    </a:cubicBezTo>
                    <a:cubicBezTo>
                      <a:pt x="74" y="82"/>
                      <a:pt x="74" y="82"/>
                      <a:pt x="74" y="82"/>
                    </a:cubicBezTo>
                    <a:cubicBezTo>
                      <a:pt x="75" y="80"/>
                      <a:pt x="75" y="80"/>
                      <a:pt x="75" y="80"/>
                    </a:cubicBezTo>
                    <a:cubicBezTo>
                      <a:pt x="75" y="74"/>
                      <a:pt x="75" y="74"/>
                      <a:pt x="75" y="74"/>
                    </a:cubicBezTo>
                    <a:cubicBezTo>
                      <a:pt x="74" y="72"/>
                      <a:pt x="74" y="72"/>
                      <a:pt x="74" y="72"/>
                    </a:cubicBezTo>
                    <a:cubicBezTo>
                      <a:pt x="73" y="70"/>
                      <a:pt x="73" y="70"/>
                      <a:pt x="73" y="70"/>
                    </a:cubicBezTo>
                    <a:cubicBezTo>
                      <a:pt x="72" y="69"/>
                      <a:pt x="72" y="69"/>
                      <a:pt x="72" y="69"/>
                    </a:cubicBezTo>
                    <a:cubicBezTo>
                      <a:pt x="71" y="68"/>
                      <a:pt x="71" y="68"/>
                      <a:pt x="71" y="68"/>
                    </a:cubicBezTo>
                    <a:cubicBezTo>
                      <a:pt x="70" y="67"/>
                      <a:pt x="70" y="67"/>
                      <a:pt x="70" y="67"/>
                    </a:cubicBezTo>
                    <a:cubicBezTo>
                      <a:pt x="69" y="66"/>
                      <a:pt x="69" y="66"/>
                      <a:pt x="69" y="66"/>
                    </a:cubicBezTo>
                    <a:cubicBezTo>
                      <a:pt x="68" y="65"/>
                      <a:pt x="68" y="65"/>
                      <a:pt x="68" y="65"/>
                    </a:cubicBezTo>
                    <a:cubicBezTo>
                      <a:pt x="67" y="64"/>
                      <a:pt x="67" y="64"/>
                      <a:pt x="67" y="64"/>
                    </a:cubicBezTo>
                    <a:cubicBezTo>
                      <a:pt x="66" y="62"/>
                      <a:pt x="66" y="62"/>
                      <a:pt x="66" y="62"/>
                    </a:cubicBezTo>
                    <a:cubicBezTo>
                      <a:pt x="65" y="61"/>
                      <a:pt x="65" y="61"/>
                      <a:pt x="65" y="61"/>
                    </a:cubicBezTo>
                    <a:cubicBezTo>
                      <a:pt x="64" y="60"/>
                      <a:pt x="64" y="60"/>
                      <a:pt x="64" y="60"/>
                    </a:cubicBezTo>
                    <a:cubicBezTo>
                      <a:pt x="63" y="59"/>
                      <a:pt x="63" y="59"/>
                      <a:pt x="63" y="59"/>
                    </a:cubicBezTo>
                    <a:cubicBezTo>
                      <a:pt x="63" y="59"/>
                      <a:pt x="63" y="59"/>
                      <a:pt x="63" y="59"/>
                    </a:cubicBezTo>
                    <a:cubicBezTo>
                      <a:pt x="62" y="57"/>
                      <a:pt x="62" y="57"/>
                      <a:pt x="62" y="57"/>
                    </a:cubicBezTo>
                    <a:cubicBezTo>
                      <a:pt x="61" y="56"/>
                      <a:pt x="61" y="56"/>
                      <a:pt x="61" y="56"/>
                    </a:cubicBezTo>
                    <a:cubicBezTo>
                      <a:pt x="60" y="55"/>
                      <a:pt x="60" y="55"/>
                      <a:pt x="60" y="55"/>
                    </a:cubicBezTo>
                    <a:cubicBezTo>
                      <a:pt x="59" y="53"/>
                      <a:pt x="59" y="53"/>
                      <a:pt x="59" y="53"/>
                    </a:cubicBezTo>
                    <a:cubicBezTo>
                      <a:pt x="58" y="52"/>
                      <a:pt x="58" y="52"/>
                      <a:pt x="58" y="52"/>
                    </a:cubicBezTo>
                    <a:cubicBezTo>
                      <a:pt x="57" y="50"/>
                      <a:pt x="57" y="50"/>
                      <a:pt x="57" y="50"/>
                    </a:cubicBezTo>
                    <a:cubicBezTo>
                      <a:pt x="56" y="48"/>
                      <a:pt x="56" y="48"/>
                      <a:pt x="56" y="48"/>
                    </a:cubicBezTo>
                    <a:cubicBezTo>
                      <a:pt x="55" y="47"/>
                      <a:pt x="55" y="47"/>
                      <a:pt x="55" y="47"/>
                    </a:cubicBezTo>
                    <a:cubicBezTo>
                      <a:pt x="54" y="45"/>
                      <a:pt x="54" y="45"/>
                      <a:pt x="54" y="45"/>
                    </a:cubicBezTo>
                    <a:cubicBezTo>
                      <a:pt x="53" y="41"/>
                      <a:pt x="53" y="41"/>
                      <a:pt x="53" y="41"/>
                    </a:cubicBezTo>
                    <a:cubicBezTo>
                      <a:pt x="53" y="34"/>
                      <a:pt x="53" y="34"/>
                      <a:pt x="53" y="34"/>
                    </a:cubicBezTo>
                    <a:cubicBezTo>
                      <a:pt x="54" y="31"/>
                      <a:pt x="54" y="31"/>
                      <a:pt x="54" y="31"/>
                    </a:cubicBezTo>
                    <a:cubicBezTo>
                      <a:pt x="55" y="30"/>
                      <a:pt x="55" y="30"/>
                      <a:pt x="55" y="30"/>
                    </a:cubicBezTo>
                    <a:cubicBezTo>
                      <a:pt x="56" y="28"/>
                      <a:pt x="56" y="28"/>
                      <a:pt x="56" y="28"/>
                    </a:cubicBezTo>
                    <a:cubicBezTo>
                      <a:pt x="57" y="27"/>
                      <a:pt x="57" y="27"/>
                      <a:pt x="57" y="27"/>
                    </a:cubicBezTo>
                    <a:cubicBezTo>
                      <a:pt x="58" y="26"/>
                      <a:pt x="58" y="26"/>
                      <a:pt x="58" y="26"/>
                    </a:cubicBezTo>
                    <a:cubicBezTo>
                      <a:pt x="59" y="26"/>
                      <a:pt x="59" y="26"/>
                      <a:pt x="59" y="26"/>
                    </a:cubicBezTo>
                    <a:cubicBezTo>
                      <a:pt x="60" y="25"/>
                      <a:pt x="60" y="25"/>
                      <a:pt x="60" y="25"/>
                    </a:cubicBezTo>
                    <a:cubicBezTo>
                      <a:pt x="61" y="24"/>
                      <a:pt x="61" y="24"/>
                      <a:pt x="61" y="24"/>
                    </a:cubicBezTo>
                    <a:cubicBezTo>
                      <a:pt x="62" y="23"/>
                      <a:pt x="62" y="23"/>
                      <a:pt x="62" y="23"/>
                    </a:cubicBezTo>
                    <a:cubicBezTo>
                      <a:pt x="63" y="22"/>
                      <a:pt x="63" y="22"/>
                      <a:pt x="63" y="22"/>
                    </a:cubicBezTo>
                    <a:cubicBezTo>
                      <a:pt x="64" y="21"/>
                      <a:pt x="64" y="21"/>
                      <a:pt x="64" y="21"/>
                    </a:cubicBezTo>
                    <a:cubicBezTo>
                      <a:pt x="66" y="20"/>
                      <a:pt x="66" y="20"/>
                      <a:pt x="66" y="20"/>
                    </a:cubicBezTo>
                    <a:cubicBezTo>
                      <a:pt x="68" y="19"/>
                      <a:pt x="68" y="19"/>
                      <a:pt x="68" y="19"/>
                    </a:cubicBezTo>
                    <a:cubicBezTo>
                      <a:pt x="70" y="18"/>
                      <a:pt x="70" y="18"/>
                      <a:pt x="70" y="18"/>
                    </a:cubicBezTo>
                    <a:cubicBezTo>
                      <a:pt x="72" y="17"/>
                      <a:pt x="72" y="17"/>
                      <a:pt x="72" y="17"/>
                    </a:cubicBezTo>
                    <a:cubicBezTo>
                      <a:pt x="75" y="16"/>
                      <a:pt x="75" y="16"/>
                      <a:pt x="75" y="16"/>
                    </a:cubicBezTo>
                    <a:cubicBezTo>
                      <a:pt x="77" y="15"/>
                      <a:pt x="77" y="15"/>
                      <a:pt x="77" y="15"/>
                    </a:cubicBezTo>
                    <a:cubicBezTo>
                      <a:pt x="81" y="15"/>
                      <a:pt x="81" y="15"/>
                      <a:pt x="81" y="15"/>
                    </a:cubicBezTo>
                    <a:cubicBezTo>
                      <a:pt x="83" y="14"/>
                      <a:pt x="83" y="14"/>
                      <a:pt x="83" y="14"/>
                    </a:cubicBezTo>
                    <a:cubicBezTo>
                      <a:pt x="86" y="13"/>
                      <a:pt x="86" y="13"/>
                      <a:pt x="86" y="13"/>
                    </a:cubicBezTo>
                    <a:cubicBezTo>
                      <a:pt x="88" y="12"/>
                      <a:pt x="88" y="12"/>
                      <a:pt x="88" y="12"/>
                    </a:cubicBezTo>
                    <a:cubicBezTo>
                      <a:pt x="89" y="10"/>
                      <a:pt x="89" y="10"/>
                      <a:pt x="89" y="10"/>
                    </a:cubicBezTo>
                    <a:cubicBezTo>
                      <a:pt x="89" y="8"/>
                      <a:pt x="89" y="8"/>
                      <a:pt x="89" y="8"/>
                    </a:cubicBezTo>
                    <a:cubicBezTo>
                      <a:pt x="88" y="7"/>
                      <a:pt x="88" y="7"/>
                      <a:pt x="88" y="7"/>
                    </a:cubicBezTo>
                    <a:cubicBezTo>
                      <a:pt x="87" y="6"/>
                      <a:pt x="87" y="6"/>
                      <a:pt x="87" y="6"/>
                    </a:cubicBezTo>
                    <a:cubicBezTo>
                      <a:pt x="86" y="5"/>
                      <a:pt x="86" y="5"/>
                      <a:pt x="86" y="5"/>
                    </a:cubicBezTo>
                    <a:cubicBezTo>
                      <a:pt x="83" y="4"/>
                      <a:pt x="83" y="4"/>
                      <a:pt x="83" y="4"/>
                    </a:cubicBezTo>
                    <a:cubicBezTo>
                      <a:pt x="81" y="4"/>
                      <a:pt x="81" y="4"/>
                      <a:pt x="81" y="4"/>
                    </a:cubicBezTo>
                    <a:cubicBezTo>
                      <a:pt x="77" y="3"/>
                      <a:pt x="77" y="3"/>
                      <a:pt x="77" y="3"/>
                    </a:cubicBezTo>
                    <a:cubicBezTo>
                      <a:pt x="73" y="2"/>
                      <a:pt x="73" y="2"/>
                      <a:pt x="73" y="2"/>
                    </a:cubicBezTo>
                    <a:cubicBezTo>
                      <a:pt x="68" y="1"/>
                      <a:pt x="68" y="1"/>
                      <a:pt x="68" y="1"/>
                    </a:cubicBezTo>
                    <a:cubicBezTo>
                      <a:pt x="63" y="0"/>
                      <a:pt x="63" y="0"/>
                      <a:pt x="63" y="0"/>
                    </a:cubicBezTo>
                    <a:cubicBezTo>
                      <a:pt x="42" y="0"/>
                      <a:pt x="42" y="0"/>
                      <a:pt x="42" y="0"/>
                    </a:cubicBezTo>
                    <a:lnTo>
                      <a:pt x="38"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134" name="Freeform 73"/>
              <p:cNvSpPr>
                <a:spLocks noEditPoints="1"/>
              </p:cNvSpPr>
              <p:nvPr/>
            </p:nvSpPr>
            <p:spPr bwMode="auto">
              <a:xfrm>
                <a:off x="6231587" y="4760889"/>
                <a:ext cx="136200" cy="74485"/>
              </a:xfrm>
              <a:custGeom>
                <a:avLst/>
                <a:gdLst>
                  <a:gd name="T0" fmla="*/ 26056 w 115"/>
                  <a:gd name="T1" fmla="*/ 3547 h 63"/>
                  <a:gd name="T2" fmla="*/ 93563 w 115"/>
                  <a:gd name="T3" fmla="*/ 29558 h 63"/>
                  <a:gd name="T4" fmla="*/ 131463 w 115"/>
                  <a:gd name="T5" fmla="*/ 31922 h 63"/>
                  <a:gd name="T6" fmla="*/ 3553 w 115"/>
                  <a:gd name="T7" fmla="*/ 28375 h 63"/>
                  <a:gd name="T8" fmla="*/ 17765 w 115"/>
                  <a:gd name="T9" fmla="*/ 3547 h 63"/>
                  <a:gd name="T10" fmla="*/ 13028 w 115"/>
                  <a:gd name="T11" fmla="*/ 7094 h 63"/>
                  <a:gd name="T12" fmla="*/ 9475 w 115"/>
                  <a:gd name="T13" fmla="*/ 9458 h 63"/>
                  <a:gd name="T14" fmla="*/ 7106 w 115"/>
                  <a:gd name="T15" fmla="*/ 13005 h 63"/>
                  <a:gd name="T16" fmla="*/ 3553 w 115"/>
                  <a:gd name="T17" fmla="*/ 16552 h 63"/>
                  <a:gd name="T18" fmla="*/ 0 w 115"/>
                  <a:gd name="T19" fmla="*/ 23646 h 63"/>
                  <a:gd name="T20" fmla="*/ 2369 w 115"/>
                  <a:gd name="T21" fmla="*/ 39016 h 63"/>
                  <a:gd name="T22" fmla="*/ 5922 w 115"/>
                  <a:gd name="T23" fmla="*/ 43745 h 63"/>
                  <a:gd name="T24" fmla="*/ 8290 w 115"/>
                  <a:gd name="T25" fmla="*/ 47292 h 63"/>
                  <a:gd name="T26" fmla="*/ 13028 w 115"/>
                  <a:gd name="T27" fmla="*/ 49657 h 63"/>
                  <a:gd name="T28" fmla="*/ 17765 w 115"/>
                  <a:gd name="T29" fmla="*/ 53204 h 63"/>
                  <a:gd name="T30" fmla="*/ 21318 w 115"/>
                  <a:gd name="T31" fmla="*/ 56750 h 63"/>
                  <a:gd name="T32" fmla="*/ 27240 w 115"/>
                  <a:gd name="T33" fmla="*/ 60297 h 63"/>
                  <a:gd name="T34" fmla="*/ 31977 w 115"/>
                  <a:gd name="T35" fmla="*/ 62662 h 63"/>
                  <a:gd name="T36" fmla="*/ 37899 w 115"/>
                  <a:gd name="T37" fmla="*/ 66209 h 63"/>
                  <a:gd name="T38" fmla="*/ 47374 w 115"/>
                  <a:gd name="T39" fmla="*/ 69756 h 63"/>
                  <a:gd name="T40" fmla="*/ 58033 w 115"/>
                  <a:gd name="T41" fmla="*/ 73303 h 63"/>
                  <a:gd name="T42" fmla="*/ 81720 w 115"/>
                  <a:gd name="T43" fmla="*/ 74485 h 63"/>
                  <a:gd name="T44" fmla="*/ 103038 w 115"/>
                  <a:gd name="T45" fmla="*/ 72120 h 63"/>
                  <a:gd name="T46" fmla="*/ 110144 w 115"/>
                  <a:gd name="T47" fmla="*/ 68573 h 63"/>
                  <a:gd name="T48" fmla="*/ 117250 w 115"/>
                  <a:gd name="T49" fmla="*/ 65027 h 63"/>
                  <a:gd name="T50" fmla="*/ 121988 w 115"/>
                  <a:gd name="T51" fmla="*/ 61480 h 63"/>
                  <a:gd name="T52" fmla="*/ 125541 w 115"/>
                  <a:gd name="T53" fmla="*/ 59115 h 63"/>
                  <a:gd name="T54" fmla="*/ 129094 w 115"/>
                  <a:gd name="T55" fmla="*/ 54386 h 63"/>
                  <a:gd name="T56" fmla="*/ 131463 w 115"/>
                  <a:gd name="T57" fmla="*/ 48474 h 63"/>
                  <a:gd name="T58" fmla="*/ 135016 w 115"/>
                  <a:gd name="T59" fmla="*/ 40198 h 63"/>
                  <a:gd name="T60" fmla="*/ 135016 w 115"/>
                  <a:gd name="T61" fmla="*/ 22464 h 63"/>
                  <a:gd name="T62" fmla="*/ 129094 w 115"/>
                  <a:gd name="T63" fmla="*/ 18917 h 63"/>
                  <a:gd name="T64" fmla="*/ 118435 w 115"/>
                  <a:gd name="T65" fmla="*/ 22464 h 63"/>
                  <a:gd name="T66" fmla="*/ 101854 w 115"/>
                  <a:gd name="T67" fmla="*/ 24828 h 63"/>
                  <a:gd name="T68" fmla="*/ 68692 w 115"/>
                  <a:gd name="T69" fmla="*/ 22464 h 63"/>
                  <a:gd name="T70" fmla="*/ 58033 w 115"/>
                  <a:gd name="T71" fmla="*/ 20099 h 63"/>
                  <a:gd name="T72" fmla="*/ 50927 w 115"/>
                  <a:gd name="T73" fmla="*/ 16552 h 63"/>
                  <a:gd name="T74" fmla="*/ 45005 w 115"/>
                  <a:gd name="T75" fmla="*/ 13005 h 63"/>
                  <a:gd name="T76" fmla="*/ 40268 w 115"/>
                  <a:gd name="T77" fmla="*/ 9458 h 63"/>
                  <a:gd name="T78" fmla="*/ 35530 w 115"/>
                  <a:gd name="T79" fmla="*/ 7094 h 63"/>
                  <a:gd name="T80" fmla="*/ 31977 w 115"/>
                  <a:gd name="T81" fmla="*/ 4729 h 63"/>
                  <a:gd name="T82" fmla="*/ 28424 w 115"/>
                  <a:gd name="T83" fmla="*/ 0 h 6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15" h="63">
                    <a:moveTo>
                      <a:pt x="3" y="24"/>
                    </a:moveTo>
                    <a:cubicBezTo>
                      <a:pt x="3" y="23"/>
                      <a:pt x="3" y="23"/>
                      <a:pt x="3" y="23"/>
                    </a:cubicBezTo>
                    <a:cubicBezTo>
                      <a:pt x="3" y="15"/>
                      <a:pt x="16" y="6"/>
                      <a:pt x="22" y="3"/>
                    </a:cubicBezTo>
                    <a:cubicBezTo>
                      <a:pt x="30" y="8"/>
                      <a:pt x="45" y="22"/>
                      <a:pt x="57" y="22"/>
                    </a:cubicBezTo>
                    <a:cubicBezTo>
                      <a:pt x="60" y="24"/>
                      <a:pt x="60" y="24"/>
                      <a:pt x="60" y="24"/>
                    </a:cubicBezTo>
                    <a:cubicBezTo>
                      <a:pt x="79" y="25"/>
                      <a:pt x="79" y="25"/>
                      <a:pt x="79" y="25"/>
                    </a:cubicBezTo>
                    <a:cubicBezTo>
                      <a:pt x="82" y="25"/>
                      <a:pt x="82" y="25"/>
                      <a:pt x="82" y="25"/>
                    </a:cubicBezTo>
                    <a:cubicBezTo>
                      <a:pt x="94" y="25"/>
                      <a:pt x="102" y="21"/>
                      <a:pt x="111" y="19"/>
                    </a:cubicBezTo>
                    <a:cubicBezTo>
                      <a:pt x="111" y="27"/>
                      <a:pt x="111" y="27"/>
                      <a:pt x="111" y="27"/>
                    </a:cubicBezTo>
                    <a:cubicBezTo>
                      <a:pt x="111" y="49"/>
                      <a:pt x="91" y="60"/>
                      <a:pt x="69" y="60"/>
                    </a:cubicBezTo>
                    <a:cubicBezTo>
                      <a:pt x="50" y="60"/>
                      <a:pt x="39" y="56"/>
                      <a:pt x="27" y="50"/>
                    </a:cubicBezTo>
                    <a:cubicBezTo>
                      <a:pt x="20" y="45"/>
                      <a:pt x="3" y="35"/>
                      <a:pt x="3" y="24"/>
                    </a:cubicBezTo>
                    <a:close/>
                    <a:moveTo>
                      <a:pt x="18" y="1"/>
                    </a:moveTo>
                    <a:cubicBezTo>
                      <a:pt x="16" y="2"/>
                      <a:pt x="16" y="2"/>
                      <a:pt x="16" y="2"/>
                    </a:cubicBezTo>
                    <a:cubicBezTo>
                      <a:pt x="15" y="3"/>
                      <a:pt x="15" y="3"/>
                      <a:pt x="15" y="3"/>
                    </a:cubicBezTo>
                    <a:cubicBezTo>
                      <a:pt x="14" y="4"/>
                      <a:pt x="14" y="4"/>
                      <a:pt x="14" y="4"/>
                    </a:cubicBezTo>
                    <a:cubicBezTo>
                      <a:pt x="12" y="5"/>
                      <a:pt x="12" y="5"/>
                      <a:pt x="12" y="5"/>
                    </a:cubicBezTo>
                    <a:cubicBezTo>
                      <a:pt x="11" y="6"/>
                      <a:pt x="11" y="6"/>
                      <a:pt x="11" y="6"/>
                    </a:cubicBezTo>
                    <a:cubicBezTo>
                      <a:pt x="10" y="7"/>
                      <a:pt x="10" y="7"/>
                      <a:pt x="10" y="7"/>
                    </a:cubicBezTo>
                    <a:cubicBezTo>
                      <a:pt x="9" y="8"/>
                      <a:pt x="9" y="8"/>
                      <a:pt x="9" y="8"/>
                    </a:cubicBezTo>
                    <a:cubicBezTo>
                      <a:pt x="8" y="8"/>
                      <a:pt x="8" y="8"/>
                      <a:pt x="8" y="8"/>
                    </a:cubicBezTo>
                    <a:cubicBezTo>
                      <a:pt x="7" y="9"/>
                      <a:pt x="7" y="9"/>
                      <a:pt x="7" y="9"/>
                    </a:cubicBezTo>
                    <a:cubicBezTo>
                      <a:pt x="6" y="10"/>
                      <a:pt x="6" y="10"/>
                      <a:pt x="6" y="10"/>
                    </a:cubicBezTo>
                    <a:cubicBezTo>
                      <a:pt x="6" y="11"/>
                      <a:pt x="6" y="11"/>
                      <a:pt x="6" y="11"/>
                    </a:cubicBezTo>
                    <a:cubicBezTo>
                      <a:pt x="5" y="12"/>
                      <a:pt x="5" y="12"/>
                      <a:pt x="5" y="12"/>
                    </a:cubicBezTo>
                    <a:cubicBezTo>
                      <a:pt x="4" y="13"/>
                      <a:pt x="4" y="13"/>
                      <a:pt x="4" y="13"/>
                    </a:cubicBezTo>
                    <a:cubicBezTo>
                      <a:pt x="3" y="14"/>
                      <a:pt x="3" y="14"/>
                      <a:pt x="3" y="14"/>
                    </a:cubicBezTo>
                    <a:cubicBezTo>
                      <a:pt x="2" y="16"/>
                      <a:pt x="2" y="16"/>
                      <a:pt x="2" y="16"/>
                    </a:cubicBezTo>
                    <a:cubicBezTo>
                      <a:pt x="1" y="18"/>
                      <a:pt x="1" y="18"/>
                      <a:pt x="1" y="18"/>
                    </a:cubicBezTo>
                    <a:cubicBezTo>
                      <a:pt x="0" y="20"/>
                      <a:pt x="0" y="20"/>
                      <a:pt x="0" y="20"/>
                    </a:cubicBezTo>
                    <a:cubicBezTo>
                      <a:pt x="0" y="29"/>
                      <a:pt x="0" y="29"/>
                      <a:pt x="0" y="29"/>
                    </a:cubicBezTo>
                    <a:cubicBezTo>
                      <a:pt x="1" y="31"/>
                      <a:pt x="1" y="31"/>
                      <a:pt x="1" y="31"/>
                    </a:cubicBezTo>
                    <a:cubicBezTo>
                      <a:pt x="2" y="33"/>
                      <a:pt x="2" y="33"/>
                      <a:pt x="2" y="33"/>
                    </a:cubicBezTo>
                    <a:cubicBezTo>
                      <a:pt x="3" y="34"/>
                      <a:pt x="3" y="34"/>
                      <a:pt x="3" y="34"/>
                    </a:cubicBezTo>
                    <a:cubicBezTo>
                      <a:pt x="4" y="36"/>
                      <a:pt x="4" y="36"/>
                      <a:pt x="4" y="36"/>
                    </a:cubicBezTo>
                    <a:cubicBezTo>
                      <a:pt x="5" y="37"/>
                      <a:pt x="5" y="37"/>
                      <a:pt x="5" y="37"/>
                    </a:cubicBezTo>
                    <a:cubicBezTo>
                      <a:pt x="6" y="38"/>
                      <a:pt x="6" y="38"/>
                      <a:pt x="6" y="38"/>
                    </a:cubicBezTo>
                    <a:cubicBezTo>
                      <a:pt x="6" y="39"/>
                      <a:pt x="6" y="39"/>
                      <a:pt x="6" y="39"/>
                    </a:cubicBezTo>
                    <a:cubicBezTo>
                      <a:pt x="7" y="40"/>
                      <a:pt x="7" y="40"/>
                      <a:pt x="7" y="40"/>
                    </a:cubicBezTo>
                    <a:cubicBezTo>
                      <a:pt x="8" y="41"/>
                      <a:pt x="8" y="41"/>
                      <a:pt x="8" y="41"/>
                    </a:cubicBezTo>
                    <a:cubicBezTo>
                      <a:pt x="9" y="41"/>
                      <a:pt x="9" y="41"/>
                      <a:pt x="9" y="41"/>
                    </a:cubicBezTo>
                    <a:cubicBezTo>
                      <a:pt x="11" y="42"/>
                      <a:pt x="11" y="42"/>
                      <a:pt x="11" y="42"/>
                    </a:cubicBezTo>
                    <a:cubicBezTo>
                      <a:pt x="12" y="43"/>
                      <a:pt x="12" y="43"/>
                      <a:pt x="12" y="43"/>
                    </a:cubicBezTo>
                    <a:cubicBezTo>
                      <a:pt x="13" y="44"/>
                      <a:pt x="13" y="44"/>
                      <a:pt x="13" y="44"/>
                    </a:cubicBezTo>
                    <a:cubicBezTo>
                      <a:pt x="15" y="45"/>
                      <a:pt x="15" y="45"/>
                      <a:pt x="15" y="45"/>
                    </a:cubicBezTo>
                    <a:cubicBezTo>
                      <a:pt x="16" y="46"/>
                      <a:pt x="16" y="46"/>
                      <a:pt x="16" y="46"/>
                    </a:cubicBezTo>
                    <a:cubicBezTo>
                      <a:pt x="17" y="47"/>
                      <a:pt x="17" y="47"/>
                      <a:pt x="17" y="47"/>
                    </a:cubicBezTo>
                    <a:cubicBezTo>
                      <a:pt x="18" y="48"/>
                      <a:pt x="18" y="48"/>
                      <a:pt x="18" y="48"/>
                    </a:cubicBezTo>
                    <a:cubicBezTo>
                      <a:pt x="20" y="49"/>
                      <a:pt x="20" y="49"/>
                      <a:pt x="20" y="49"/>
                    </a:cubicBezTo>
                    <a:cubicBezTo>
                      <a:pt x="21" y="50"/>
                      <a:pt x="21" y="50"/>
                      <a:pt x="21" y="50"/>
                    </a:cubicBezTo>
                    <a:cubicBezTo>
                      <a:pt x="23" y="51"/>
                      <a:pt x="23" y="51"/>
                      <a:pt x="23" y="51"/>
                    </a:cubicBezTo>
                    <a:cubicBezTo>
                      <a:pt x="24" y="52"/>
                      <a:pt x="24" y="52"/>
                      <a:pt x="24" y="52"/>
                    </a:cubicBezTo>
                    <a:cubicBezTo>
                      <a:pt x="26" y="52"/>
                      <a:pt x="26" y="52"/>
                      <a:pt x="26" y="52"/>
                    </a:cubicBezTo>
                    <a:cubicBezTo>
                      <a:pt x="27" y="53"/>
                      <a:pt x="27" y="53"/>
                      <a:pt x="27" y="53"/>
                    </a:cubicBezTo>
                    <a:cubicBezTo>
                      <a:pt x="28" y="54"/>
                      <a:pt x="28" y="54"/>
                      <a:pt x="28" y="54"/>
                    </a:cubicBezTo>
                    <a:cubicBezTo>
                      <a:pt x="30" y="55"/>
                      <a:pt x="30" y="55"/>
                      <a:pt x="30" y="55"/>
                    </a:cubicBezTo>
                    <a:cubicBezTo>
                      <a:pt x="32" y="56"/>
                      <a:pt x="32" y="56"/>
                      <a:pt x="32" y="56"/>
                    </a:cubicBezTo>
                    <a:cubicBezTo>
                      <a:pt x="35" y="57"/>
                      <a:pt x="35" y="57"/>
                      <a:pt x="35" y="57"/>
                    </a:cubicBezTo>
                    <a:cubicBezTo>
                      <a:pt x="37" y="58"/>
                      <a:pt x="37" y="58"/>
                      <a:pt x="37" y="58"/>
                    </a:cubicBezTo>
                    <a:cubicBezTo>
                      <a:pt x="40" y="59"/>
                      <a:pt x="40" y="59"/>
                      <a:pt x="40" y="59"/>
                    </a:cubicBezTo>
                    <a:cubicBezTo>
                      <a:pt x="43" y="60"/>
                      <a:pt x="43" y="60"/>
                      <a:pt x="43" y="60"/>
                    </a:cubicBezTo>
                    <a:cubicBezTo>
                      <a:pt x="47" y="61"/>
                      <a:pt x="47" y="61"/>
                      <a:pt x="47" y="61"/>
                    </a:cubicBezTo>
                    <a:cubicBezTo>
                      <a:pt x="49" y="62"/>
                      <a:pt x="49" y="62"/>
                      <a:pt x="49" y="62"/>
                    </a:cubicBezTo>
                    <a:cubicBezTo>
                      <a:pt x="56" y="63"/>
                      <a:pt x="56" y="63"/>
                      <a:pt x="56" y="63"/>
                    </a:cubicBezTo>
                    <a:cubicBezTo>
                      <a:pt x="65" y="63"/>
                      <a:pt x="65" y="63"/>
                      <a:pt x="65" y="63"/>
                    </a:cubicBezTo>
                    <a:cubicBezTo>
                      <a:pt x="69" y="63"/>
                      <a:pt x="69" y="63"/>
                      <a:pt x="69" y="63"/>
                    </a:cubicBezTo>
                    <a:cubicBezTo>
                      <a:pt x="78" y="63"/>
                      <a:pt x="78" y="63"/>
                      <a:pt x="78" y="63"/>
                    </a:cubicBezTo>
                    <a:cubicBezTo>
                      <a:pt x="84" y="62"/>
                      <a:pt x="84" y="62"/>
                      <a:pt x="84" y="62"/>
                    </a:cubicBezTo>
                    <a:cubicBezTo>
                      <a:pt x="87" y="61"/>
                      <a:pt x="87" y="61"/>
                      <a:pt x="87" y="61"/>
                    </a:cubicBezTo>
                    <a:cubicBezTo>
                      <a:pt x="90" y="60"/>
                      <a:pt x="90" y="60"/>
                      <a:pt x="90" y="60"/>
                    </a:cubicBezTo>
                    <a:cubicBezTo>
                      <a:pt x="91" y="59"/>
                      <a:pt x="91" y="59"/>
                      <a:pt x="91" y="59"/>
                    </a:cubicBezTo>
                    <a:cubicBezTo>
                      <a:pt x="93" y="58"/>
                      <a:pt x="93" y="58"/>
                      <a:pt x="93" y="58"/>
                    </a:cubicBezTo>
                    <a:cubicBezTo>
                      <a:pt x="95" y="57"/>
                      <a:pt x="95" y="57"/>
                      <a:pt x="95" y="57"/>
                    </a:cubicBezTo>
                    <a:cubicBezTo>
                      <a:pt x="97" y="56"/>
                      <a:pt x="97" y="56"/>
                      <a:pt x="97" y="56"/>
                    </a:cubicBezTo>
                    <a:cubicBezTo>
                      <a:pt x="99" y="55"/>
                      <a:pt x="99" y="55"/>
                      <a:pt x="99" y="55"/>
                    </a:cubicBezTo>
                    <a:cubicBezTo>
                      <a:pt x="100" y="54"/>
                      <a:pt x="100" y="54"/>
                      <a:pt x="100" y="54"/>
                    </a:cubicBezTo>
                    <a:cubicBezTo>
                      <a:pt x="102" y="53"/>
                      <a:pt x="102" y="53"/>
                      <a:pt x="102" y="53"/>
                    </a:cubicBezTo>
                    <a:cubicBezTo>
                      <a:pt x="103" y="52"/>
                      <a:pt x="103" y="52"/>
                      <a:pt x="103" y="52"/>
                    </a:cubicBezTo>
                    <a:cubicBezTo>
                      <a:pt x="104" y="52"/>
                      <a:pt x="104" y="52"/>
                      <a:pt x="104" y="52"/>
                    </a:cubicBezTo>
                    <a:cubicBezTo>
                      <a:pt x="105" y="51"/>
                      <a:pt x="105" y="51"/>
                      <a:pt x="105" y="51"/>
                    </a:cubicBezTo>
                    <a:cubicBezTo>
                      <a:pt x="106" y="50"/>
                      <a:pt x="106" y="50"/>
                      <a:pt x="106" y="50"/>
                    </a:cubicBezTo>
                    <a:cubicBezTo>
                      <a:pt x="107" y="49"/>
                      <a:pt x="107" y="49"/>
                      <a:pt x="107" y="49"/>
                    </a:cubicBezTo>
                    <a:cubicBezTo>
                      <a:pt x="108" y="48"/>
                      <a:pt x="108" y="48"/>
                      <a:pt x="108" y="48"/>
                    </a:cubicBezTo>
                    <a:cubicBezTo>
                      <a:pt x="109" y="46"/>
                      <a:pt x="109" y="46"/>
                      <a:pt x="109" y="46"/>
                    </a:cubicBezTo>
                    <a:cubicBezTo>
                      <a:pt x="110" y="45"/>
                      <a:pt x="110" y="45"/>
                      <a:pt x="110" y="45"/>
                    </a:cubicBezTo>
                    <a:cubicBezTo>
                      <a:pt x="111" y="43"/>
                      <a:pt x="111" y="43"/>
                      <a:pt x="111" y="43"/>
                    </a:cubicBezTo>
                    <a:cubicBezTo>
                      <a:pt x="111" y="41"/>
                      <a:pt x="111" y="41"/>
                      <a:pt x="111" y="41"/>
                    </a:cubicBezTo>
                    <a:cubicBezTo>
                      <a:pt x="112" y="40"/>
                      <a:pt x="112" y="40"/>
                      <a:pt x="112" y="40"/>
                    </a:cubicBezTo>
                    <a:cubicBezTo>
                      <a:pt x="113" y="37"/>
                      <a:pt x="113" y="37"/>
                      <a:pt x="113" y="37"/>
                    </a:cubicBezTo>
                    <a:cubicBezTo>
                      <a:pt x="114" y="34"/>
                      <a:pt x="114" y="34"/>
                      <a:pt x="114" y="34"/>
                    </a:cubicBezTo>
                    <a:cubicBezTo>
                      <a:pt x="115" y="30"/>
                      <a:pt x="115" y="30"/>
                      <a:pt x="115" y="30"/>
                    </a:cubicBezTo>
                    <a:cubicBezTo>
                      <a:pt x="115" y="22"/>
                      <a:pt x="115" y="22"/>
                      <a:pt x="115" y="22"/>
                    </a:cubicBezTo>
                    <a:cubicBezTo>
                      <a:pt x="114" y="19"/>
                      <a:pt x="114" y="19"/>
                      <a:pt x="114" y="19"/>
                    </a:cubicBezTo>
                    <a:cubicBezTo>
                      <a:pt x="113" y="17"/>
                      <a:pt x="113" y="17"/>
                      <a:pt x="113" y="17"/>
                    </a:cubicBezTo>
                    <a:cubicBezTo>
                      <a:pt x="111" y="16"/>
                      <a:pt x="111" y="16"/>
                      <a:pt x="111" y="16"/>
                    </a:cubicBezTo>
                    <a:cubicBezTo>
                      <a:pt x="109" y="16"/>
                      <a:pt x="109" y="16"/>
                      <a:pt x="109" y="16"/>
                    </a:cubicBezTo>
                    <a:cubicBezTo>
                      <a:pt x="106" y="17"/>
                      <a:pt x="106" y="17"/>
                      <a:pt x="106" y="17"/>
                    </a:cubicBezTo>
                    <a:cubicBezTo>
                      <a:pt x="103" y="18"/>
                      <a:pt x="103" y="18"/>
                      <a:pt x="103" y="18"/>
                    </a:cubicBezTo>
                    <a:cubicBezTo>
                      <a:pt x="100" y="19"/>
                      <a:pt x="100" y="19"/>
                      <a:pt x="100" y="19"/>
                    </a:cubicBezTo>
                    <a:cubicBezTo>
                      <a:pt x="96" y="19"/>
                      <a:pt x="96" y="19"/>
                      <a:pt x="96" y="19"/>
                    </a:cubicBezTo>
                    <a:cubicBezTo>
                      <a:pt x="92" y="20"/>
                      <a:pt x="92" y="20"/>
                      <a:pt x="92" y="20"/>
                    </a:cubicBezTo>
                    <a:cubicBezTo>
                      <a:pt x="86" y="21"/>
                      <a:pt x="86" y="21"/>
                      <a:pt x="86" y="21"/>
                    </a:cubicBezTo>
                    <a:cubicBezTo>
                      <a:pt x="68" y="21"/>
                      <a:pt x="68" y="21"/>
                      <a:pt x="68" y="21"/>
                    </a:cubicBezTo>
                    <a:cubicBezTo>
                      <a:pt x="61" y="20"/>
                      <a:pt x="61" y="20"/>
                      <a:pt x="61" y="20"/>
                    </a:cubicBezTo>
                    <a:cubicBezTo>
                      <a:pt x="58" y="19"/>
                      <a:pt x="58" y="19"/>
                      <a:pt x="58" y="19"/>
                    </a:cubicBezTo>
                    <a:cubicBezTo>
                      <a:pt x="54" y="19"/>
                      <a:pt x="54" y="19"/>
                      <a:pt x="54" y="19"/>
                    </a:cubicBezTo>
                    <a:cubicBezTo>
                      <a:pt x="51" y="18"/>
                      <a:pt x="51" y="18"/>
                      <a:pt x="51" y="18"/>
                    </a:cubicBezTo>
                    <a:cubicBezTo>
                      <a:pt x="49" y="17"/>
                      <a:pt x="49" y="17"/>
                      <a:pt x="49" y="17"/>
                    </a:cubicBezTo>
                    <a:cubicBezTo>
                      <a:pt x="48" y="16"/>
                      <a:pt x="48" y="16"/>
                      <a:pt x="48" y="16"/>
                    </a:cubicBezTo>
                    <a:cubicBezTo>
                      <a:pt x="45" y="15"/>
                      <a:pt x="45" y="15"/>
                      <a:pt x="45" y="15"/>
                    </a:cubicBezTo>
                    <a:cubicBezTo>
                      <a:pt x="43" y="14"/>
                      <a:pt x="43" y="14"/>
                      <a:pt x="43" y="14"/>
                    </a:cubicBezTo>
                    <a:cubicBezTo>
                      <a:pt x="42" y="13"/>
                      <a:pt x="42" y="13"/>
                      <a:pt x="42" y="13"/>
                    </a:cubicBezTo>
                    <a:cubicBezTo>
                      <a:pt x="40" y="12"/>
                      <a:pt x="40" y="12"/>
                      <a:pt x="40" y="12"/>
                    </a:cubicBezTo>
                    <a:cubicBezTo>
                      <a:pt x="38" y="11"/>
                      <a:pt x="38" y="11"/>
                      <a:pt x="38" y="11"/>
                    </a:cubicBezTo>
                    <a:cubicBezTo>
                      <a:pt x="37" y="10"/>
                      <a:pt x="37" y="10"/>
                      <a:pt x="37" y="10"/>
                    </a:cubicBezTo>
                    <a:cubicBezTo>
                      <a:pt x="36" y="9"/>
                      <a:pt x="36" y="9"/>
                      <a:pt x="36" y="9"/>
                    </a:cubicBezTo>
                    <a:cubicBezTo>
                      <a:pt x="34" y="8"/>
                      <a:pt x="34" y="8"/>
                      <a:pt x="34" y="8"/>
                    </a:cubicBezTo>
                    <a:cubicBezTo>
                      <a:pt x="33" y="8"/>
                      <a:pt x="33" y="8"/>
                      <a:pt x="33" y="8"/>
                    </a:cubicBezTo>
                    <a:cubicBezTo>
                      <a:pt x="31" y="7"/>
                      <a:pt x="31" y="7"/>
                      <a:pt x="31" y="7"/>
                    </a:cubicBezTo>
                    <a:cubicBezTo>
                      <a:pt x="30" y="6"/>
                      <a:pt x="30" y="6"/>
                      <a:pt x="30" y="6"/>
                    </a:cubicBezTo>
                    <a:cubicBezTo>
                      <a:pt x="29" y="5"/>
                      <a:pt x="29" y="5"/>
                      <a:pt x="29" y="5"/>
                    </a:cubicBezTo>
                    <a:cubicBezTo>
                      <a:pt x="28" y="4"/>
                      <a:pt x="28" y="4"/>
                      <a:pt x="28" y="4"/>
                    </a:cubicBezTo>
                    <a:cubicBezTo>
                      <a:pt x="27" y="4"/>
                      <a:pt x="27" y="4"/>
                      <a:pt x="27" y="4"/>
                    </a:cubicBezTo>
                    <a:cubicBezTo>
                      <a:pt x="27" y="2"/>
                      <a:pt x="27" y="2"/>
                      <a:pt x="27" y="2"/>
                    </a:cubicBezTo>
                    <a:cubicBezTo>
                      <a:pt x="25" y="1"/>
                      <a:pt x="25" y="1"/>
                      <a:pt x="25" y="1"/>
                    </a:cubicBezTo>
                    <a:cubicBezTo>
                      <a:pt x="24" y="0"/>
                      <a:pt x="24" y="0"/>
                      <a:pt x="24" y="0"/>
                    </a:cubicBezTo>
                    <a:cubicBezTo>
                      <a:pt x="20" y="0"/>
                      <a:pt x="20" y="0"/>
                      <a:pt x="20" y="0"/>
                    </a:cubicBezTo>
                    <a:lnTo>
                      <a:pt x="18"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135" name="Freeform 74"/>
              <p:cNvSpPr/>
              <p:nvPr/>
            </p:nvSpPr>
            <p:spPr bwMode="auto">
              <a:xfrm>
                <a:off x="5959187" y="5408547"/>
                <a:ext cx="53913" cy="71647"/>
              </a:xfrm>
              <a:custGeom>
                <a:avLst/>
                <a:gdLst>
                  <a:gd name="T0" fmla="*/ 53913 w 46"/>
                  <a:gd name="T1" fmla="*/ 3524 h 61"/>
                  <a:gd name="T2" fmla="*/ 51569 w 46"/>
                  <a:gd name="T3" fmla="*/ 3524 h 61"/>
                  <a:gd name="T4" fmla="*/ 51569 w 46"/>
                  <a:gd name="T5" fmla="*/ 1175 h 61"/>
                  <a:gd name="T6" fmla="*/ 49225 w 46"/>
                  <a:gd name="T7" fmla="*/ 1175 h 61"/>
                  <a:gd name="T8" fmla="*/ 49225 w 46"/>
                  <a:gd name="T9" fmla="*/ 3524 h 61"/>
                  <a:gd name="T10" fmla="*/ 42193 w 46"/>
                  <a:gd name="T11" fmla="*/ 3524 h 61"/>
                  <a:gd name="T12" fmla="*/ 42193 w 46"/>
                  <a:gd name="T13" fmla="*/ 5873 h 61"/>
                  <a:gd name="T14" fmla="*/ 39849 w 46"/>
                  <a:gd name="T15" fmla="*/ 5873 h 61"/>
                  <a:gd name="T16" fmla="*/ 39849 w 46"/>
                  <a:gd name="T17" fmla="*/ 3524 h 61"/>
                  <a:gd name="T18" fmla="*/ 37505 w 46"/>
                  <a:gd name="T19" fmla="*/ 3524 h 61"/>
                  <a:gd name="T20" fmla="*/ 37505 w 46"/>
                  <a:gd name="T21" fmla="*/ 0 h 61"/>
                  <a:gd name="T22" fmla="*/ 0 w 46"/>
                  <a:gd name="T23" fmla="*/ 64600 h 61"/>
                  <a:gd name="T24" fmla="*/ 0 w 46"/>
                  <a:gd name="T25" fmla="*/ 65774 h 61"/>
                  <a:gd name="T26" fmla="*/ 5860 w 46"/>
                  <a:gd name="T27" fmla="*/ 71647 h 61"/>
                  <a:gd name="T28" fmla="*/ 7032 w 46"/>
                  <a:gd name="T29" fmla="*/ 71647 h 61"/>
                  <a:gd name="T30" fmla="*/ 32817 w 46"/>
                  <a:gd name="T31" fmla="*/ 39934 h 61"/>
                  <a:gd name="T32" fmla="*/ 53913 w 46"/>
                  <a:gd name="T33" fmla="*/ 3524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6" h="61">
                    <a:moveTo>
                      <a:pt x="46" y="3"/>
                    </a:moveTo>
                    <a:cubicBezTo>
                      <a:pt x="44" y="3"/>
                      <a:pt x="44" y="3"/>
                      <a:pt x="44" y="3"/>
                    </a:cubicBezTo>
                    <a:cubicBezTo>
                      <a:pt x="44" y="1"/>
                      <a:pt x="44" y="1"/>
                      <a:pt x="44" y="1"/>
                    </a:cubicBezTo>
                    <a:cubicBezTo>
                      <a:pt x="42" y="1"/>
                      <a:pt x="42" y="1"/>
                      <a:pt x="42" y="1"/>
                    </a:cubicBezTo>
                    <a:cubicBezTo>
                      <a:pt x="42" y="3"/>
                      <a:pt x="42" y="3"/>
                      <a:pt x="42" y="3"/>
                    </a:cubicBezTo>
                    <a:cubicBezTo>
                      <a:pt x="36" y="3"/>
                      <a:pt x="36" y="3"/>
                      <a:pt x="36" y="3"/>
                    </a:cubicBezTo>
                    <a:cubicBezTo>
                      <a:pt x="36" y="5"/>
                      <a:pt x="36" y="5"/>
                      <a:pt x="36" y="5"/>
                    </a:cubicBezTo>
                    <a:cubicBezTo>
                      <a:pt x="34" y="5"/>
                      <a:pt x="34" y="5"/>
                      <a:pt x="34" y="5"/>
                    </a:cubicBezTo>
                    <a:cubicBezTo>
                      <a:pt x="34" y="3"/>
                      <a:pt x="34" y="3"/>
                      <a:pt x="34" y="3"/>
                    </a:cubicBezTo>
                    <a:cubicBezTo>
                      <a:pt x="32" y="3"/>
                      <a:pt x="32" y="3"/>
                      <a:pt x="32" y="3"/>
                    </a:cubicBezTo>
                    <a:cubicBezTo>
                      <a:pt x="32" y="0"/>
                      <a:pt x="32" y="0"/>
                      <a:pt x="32" y="0"/>
                    </a:cubicBezTo>
                    <a:cubicBezTo>
                      <a:pt x="29" y="4"/>
                      <a:pt x="0" y="53"/>
                      <a:pt x="0" y="55"/>
                    </a:cubicBezTo>
                    <a:cubicBezTo>
                      <a:pt x="0" y="56"/>
                      <a:pt x="0" y="56"/>
                      <a:pt x="0" y="56"/>
                    </a:cubicBezTo>
                    <a:cubicBezTo>
                      <a:pt x="0" y="58"/>
                      <a:pt x="2" y="61"/>
                      <a:pt x="5" y="61"/>
                    </a:cubicBezTo>
                    <a:cubicBezTo>
                      <a:pt x="6" y="61"/>
                      <a:pt x="6" y="61"/>
                      <a:pt x="6" y="61"/>
                    </a:cubicBezTo>
                    <a:cubicBezTo>
                      <a:pt x="16" y="61"/>
                      <a:pt x="23" y="42"/>
                      <a:pt x="28" y="34"/>
                    </a:cubicBezTo>
                    <a:cubicBezTo>
                      <a:pt x="31" y="29"/>
                      <a:pt x="44" y="8"/>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136" name="Freeform 75"/>
              <p:cNvSpPr>
                <a:spLocks noEditPoints="1"/>
              </p:cNvSpPr>
              <p:nvPr/>
            </p:nvSpPr>
            <p:spPr bwMode="auto">
              <a:xfrm>
                <a:off x="6130146" y="4104717"/>
                <a:ext cx="76613" cy="48238"/>
              </a:xfrm>
              <a:custGeom>
                <a:avLst/>
                <a:gdLst>
                  <a:gd name="T0" fmla="*/ 10608 w 65"/>
                  <a:gd name="T1" fmla="*/ 10589 h 41"/>
                  <a:gd name="T2" fmla="*/ 58933 w 65"/>
                  <a:gd name="T3" fmla="*/ 10589 h 41"/>
                  <a:gd name="T4" fmla="*/ 58933 w 65"/>
                  <a:gd name="T5" fmla="*/ 35296 h 41"/>
                  <a:gd name="T6" fmla="*/ 10608 w 65"/>
                  <a:gd name="T7" fmla="*/ 35296 h 41"/>
                  <a:gd name="T8" fmla="*/ 10608 w 65"/>
                  <a:gd name="T9" fmla="*/ 10589 h 41"/>
                  <a:gd name="T10" fmla="*/ 55397 w 65"/>
                  <a:gd name="T11" fmla="*/ 5883 h 41"/>
                  <a:gd name="T12" fmla="*/ 10608 w 65"/>
                  <a:gd name="T13" fmla="*/ 7059 h 41"/>
                  <a:gd name="T14" fmla="*/ 1179 w 65"/>
                  <a:gd name="T15" fmla="*/ 2353 h 41"/>
                  <a:gd name="T16" fmla="*/ 1179 w 65"/>
                  <a:gd name="T17" fmla="*/ 11765 h 41"/>
                  <a:gd name="T18" fmla="*/ 0 w 65"/>
                  <a:gd name="T19" fmla="*/ 48238 h 41"/>
                  <a:gd name="T20" fmla="*/ 10608 w 65"/>
                  <a:gd name="T21" fmla="*/ 42355 h 41"/>
                  <a:gd name="T22" fmla="*/ 10608 w 65"/>
                  <a:gd name="T23" fmla="*/ 38826 h 41"/>
                  <a:gd name="T24" fmla="*/ 58933 w 65"/>
                  <a:gd name="T25" fmla="*/ 38826 h 41"/>
                  <a:gd name="T26" fmla="*/ 58933 w 65"/>
                  <a:gd name="T27" fmla="*/ 47061 h 41"/>
                  <a:gd name="T28" fmla="*/ 68362 w 65"/>
                  <a:gd name="T29" fmla="*/ 43532 h 41"/>
                  <a:gd name="T30" fmla="*/ 69541 w 65"/>
                  <a:gd name="T31" fmla="*/ 18825 h 41"/>
                  <a:gd name="T32" fmla="*/ 69541 w 65"/>
                  <a:gd name="T33" fmla="*/ 12942 h 41"/>
                  <a:gd name="T34" fmla="*/ 76613 w 65"/>
                  <a:gd name="T35" fmla="*/ 9412 h 41"/>
                  <a:gd name="T36" fmla="*/ 64826 w 65"/>
                  <a:gd name="T37" fmla="*/ 0 h 41"/>
                  <a:gd name="T38" fmla="*/ 58933 w 65"/>
                  <a:gd name="T39" fmla="*/ 5883 h 41"/>
                  <a:gd name="T40" fmla="*/ 55397 w 65"/>
                  <a:gd name="T41" fmla="*/ 5883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5" h="41">
                    <a:moveTo>
                      <a:pt x="9" y="9"/>
                    </a:moveTo>
                    <a:cubicBezTo>
                      <a:pt x="50" y="9"/>
                      <a:pt x="50" y="9"/>
                      <a:pt x="50" y="9"/>
                    </a:cubicBezTo>
                    <a:cubicBezTo>
                      <a:pt x="50" y="30"/>
                      <a:pt x="50" y="30"/>
                      <a:pt x="50" y="30"/>
                    </a:cubicBezTo>
                    <a:cubicBezTo>
                      <a:pt x="9" y="30"/>
                      <a:pt x="9" y="30"/>
                      <a:pt x="9" y="30"/>
                    </a:cubicBezTo>
                    <a:cubicBezTo>
                      <a:pt x="9" y="9"/>
                      <a:pt x="9" y="9"/>
                      <a:pt x="9" y="9"/>
                    </a:cubicBezTo>
                    <a:close/>
                    <a:moveTo>
                      <a:pt x="47" y="5"/>
                    </a:moveTo>
                    <a:cubicBezTo>
                      <a:pt x="9" y="6"/>
                      <a:pt x="9" y="6"/>
                      <a:pt x="9" y="6"/>
                    </a:cubicBezTo>
                    <a:cubicBezTo>
                      <a:pt x="1" y="2"/>
                      <a:pt x="1" y="2"/>
                      <a:pt x="1" y="2"/>
                    </a:cubicBezTo>
                    <a:cubicBezTo>
                      <a:pt x="1" y="10"/>
                      <a:pt x="1" y="10"/>
                      <a:pt x="1" y="10"/>
                    </a:cubicBezTo>
                    <a:cubicBezTo>
                      <a:pt x="0" y="41"/>
                      <a:pt x="0" y="41"/>
                      <a:pt x="0" y="41"/>
                    </a:cubicBezTo>
                    <a:cubicBezTo>
                      <a:pt x="3" y="41"/>
                      <a:pt x="9" y="39"/>
                      <a:pt x="9" y="36"/>
                    </a:cubicBezTo>
                    <a:cubicBezTo>
                      <a:pt x="9" y="33"/>
                      <a:pt x="9" y="33"/>
                      <a:pt x="9" y="33"/>
                    </a:cubicBezTo>
                    <a:cubicBezTo>
                      <a:pt x="50" y="33"/>
                      <a:pt x="50" y="33"/>
                      <a:pt x="50" y="33"/>
                    </a:cubicBezTo>
                    <a:cubicBezTo>
                      <a:pt x="50" y="40"/>
                      <a:pt x="50" y="40"/>
                      <a:pt x="50" y="40"/>
                    </a:cubicBezTo>
                    <a:cubicBezTo>
                      <a:pt x="58" y="37"/>
                      <a:pt x="58" y="37"/>
                      <a:pt x="58" y="37"/>
                    </a:cubicBezTo>
                    <a:cubicBezTo>
                      <a:pt x="59" y="16"/>
                      <a:pt x="59" y="16"/>
                      <a:pt x="59" y="16"/>
                    </a:cubicBezTo>
                    <a:cubicBezTo>
                      <a:pt x="59" y="11"/>
                      <a:pt x="59" y="11"/>
                      <a:pt x="59" y="11"/>
                    </a:cubicBezTo>
                    <a:cubicBezTo>
                      <a:pt x="65" y="8"/>
                      <a:pt x="65" y="8"/>
                      <a:pt x="65" y="8"/>
                    </a:cubicBezTo>
                    <a:cubicBezTo>
                      <a:pt x="55" y="0"/>
                      <a:pt x="55" y="0"/>
                      <a:pt x="55" y="0"/>
                    </a:cubicBezTo>
                    <a:cubicBezTo>
                      <a:pt x="50" y="5"/>
                      <a:pt x="50" y="5"/>
                      <a:pt x="50" y="5"/>
                    </a:cubicBezTo>
                    <a:lnTo>
                      <a:pt x="47"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137" name="Freeform 76"/>
              <p:cNvSpPr/>
              <p:nvPr/>
            </p:nvSpPr>
            <p:spPr bwMode="auto">
              <a:xfrm>
                <a:off x="6339412" y="4589929"/>
                <a:ext cx="95056" cy="25538"/>
              </a:xfrm>
              <a:custGeom>
                <a:avLst/>
                <a:gdLst>
                  <a:gd name="T0" fmla="*/ 0 w 81"/>
                  <a:gd name="T1" fmla="*/ 25538 h 22"/>
                  <a:gd name="T2" fmla="*/ 42247 w 81"/>
                  <a:gd name="T3" fmla="*/ 15091 h 22"/>
                  <a:gd name="T4" fmla="*/ 52809 w 81"/>
                  <a:gd name="T5" fmla="*/ 15091 h 22"/>
                  <a:gd name="T6" fmla="*/ 95056 w 81"/>
                  <a:gd name="T7" fmla="*/ 25538 h 22"/>
                  <a:gd name="T8" fmla="*/ 55156 w 81"/>
                  <a:gd name="T9" fmla="*/ 0 h 22"/>
                  <a:gd name="T10" fmla="*/ 48115 w 81"/>
                  <a:gd name="T11" fmla="*/ 0 h 22"/>
                  <a:gd name="T12" fmla="*/ 0 w 81"/>
                  <a:gd name="T13" fmla="*/ 25538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22">
                    <a:moveTo>
                      <a:pt x="0" y="22"/>
                    </a:moveTo>
                    <a:cubicBezTo>
                      <a:pt x="10" y="19"/>
                      <a:pt x="24" y="13"/>
                      <a:pt x="36" y="13"/>
                    </a:cubicBezTo>
                    <a:cubicBezTo>
                      <a:pt x="45" y="13"/>
                      <a:pt x="45" y="13"/>
                      <a:pt x="45" y="13"/>
                    </a:cubicBezTo>
                    <a:cubicBezTo>
                      <a:pt x="59" y="13"/>
                      <a:pt x="73" y="22"/>
                      <a:pt x="81" y="22"/>
                    </a:cubicBezTo>
                    <a:cubicBezTo>
                      <a:pt x="80" y="9"/>
                      <a:pt x="62" y="0"/>
                      <a:pt x="47" y="0"/>
                    </a:cubicBezTo>
                    <a:cubicBezTo>
                      <a:pt x="41" y="0"/>
                      <a:pt x="41" y="0"/>
                      <a:pt x="41" y="0"/>
                    </a:cubicBezTo>
                    <a:cubicBezTo>
                      <a:pt x="25" y="0"/>
                      <a:pt x="1" y="10"/>
                      <a:pt x="0"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138" name="Freeform 77"/>
              <p:cNvSpPr>
                <a:spLocks noEditPoints="1"/>
              </p:cNvSpPr>
              <p:nvPr/>
            </p:nvSpPr>
            <p:spPr bwMode="auto">
              <a:xfrm>
                <a:off x="6071269" y="4373570"/>
                <a:ext cx="115628" cy="104987"/>
              </a:xfrm>
              <a:custGeom>
                <a:avLst/>
                <a:gdLst>
                  <a:gd name="T0" fmla="*/ 4720 w 98"/>
                  <a:gd name="T1" fmla="*/ 95550 h 89"/>
                  <a:gd name="T2" fmla="*/ 83771 w 98"/>
                  <a:gd name="T3" fmla="*/ 4719 h 89"/>
                  <a:gd name="T4" fmla="*/ 112088 w 98"/>
                  <a:gd name="T5" fmla="*/ 22413 h 89"/>
                  <a:gd name="T6" fmla="*/ 8259 w 98"/>
                  <a:gd name="T7" fmla="*/ 102628 h 89"/>
                  <a:gd name="T8" fmla="*/ 73152 w 98"/>
                  <a:gd name="T9" fmla="*/ 3539 h 89"/>
                  <a:gd name="T10" fmla="*/ 66073 w 98"/>
                  <a:gd name="T11" fmla="*/ 7078 h 89"/>
                  <a:gd name="T12" fmla="*/ 57814 w 98"/>
                  <a:gd name="T13" fmla="*/ 9437 h 89"/>
                  <a:gd name="T14" fmla="*/ 51915 w 98"/>
                  <a:gd name="T15" fmla="*/ 12976 h 89"/>
                  <a:gd name="T16" fmla="*/ 44835 w 98"/>
                  <a:gd name="T17" fmla="*/ 16515 h 89"/>
                  <a:gd name="T18" fmla="*/ 40116 w 98"/>
                  <a:gd name="T19" fmla="*/ 20054 h 89"/>
                  <a:gd name="T20" fmla="*/ 35396 w 98"/>
                  <a:gd name="T21" fmla="*/ 22413 h 89"/>
                  <a:gd name="T22" fmla="*/ 30677 w 98"/>
                  <a:gd name="T23" fmla="*/ 25952 h 89"/>
                  <a:gd name="T24" fmla="*/ 27137 w 98"/>
                  <a:gd name="T25" fmla="*/ 29491 h 89"/>
                  <a:gd name="T26" fmla="*/ 23598 w 98"/>
                  <a:gd name="T27" fmla="*/ 33030 h 89"/>
                  <a:gd name="T28" fmla="*/ 20058 w 98"/>
                  <a:gd name="T29" fmla="*/ 35389 h 89"/>
                  <a:gd name="T30" fmla="*/ 17698 w 98"/>
                  <a:gd name="T31" fmla="*/ 38928 h 89"/>
                  <a:gd name="T32" fmla="*/ 14159 w 98"/>
                  <a:gd name="T33" fmla="*/ 43646 h 89"/>
                  <a:gd name="T34" fmla="*/ 10619 w 98"/>
                  <a:gd name="T35" fmla="*/ 47185 h 89"/>
                  <a:gd name="T36" fmla="*/ 7079 w 98"/>
                  <a:gd name="T37" fmla="*/ 54263 h 89"/>
                  <a:gd name="T38" fmla="*/ 3540 w 98"/>
                  <a:gd name="T39" fmla="*/ 61341 h 89"/>
                  <a:gd name="T40" fmla="*/ 0 w 98"/>
                  <a:gd name="T41" fmla="*/ 76676 h 89"/>
                  <a:gd name="T42" fmla="*/ 2360 w 98"/>
                  <a:gd name="T43" fmla="*/ 102628 h 89"/>
                  <a:gd name="T44" fmla="*/ 11799 w 98"/>
                  <a:gd name="T45" fmla="*/ 103807 h 89"/>
                  <a:gd name="T46" fmla="*/ 15338 w 98"/>
                  <a:gd name="T47" fmla="*/ 99089 h 89"/>
                  <a:gd name="T48" fmla="*/ 18878 w 98"/>
                  <a:gd name="T49" fmla="*/ 96730 h 89"/>
                  <a:gd name="T50" fmla="*/ 21238 w 98"/>
                  <a:gd name="T51" fmla="*/ 92011 h 89"/>
                  <a:gd name="T52" fmla="*/ 24777 w 98"/>
                  <a:gd name="T53" fmla="*/ 88472 h 89"/>
                  <a:gd name="T54" fmla="*/ 28317 w 98"/>
                  <a:gd name="T55" fmla="*/ 86113 h 89"/>
                  <a:gd name="T56" fmla="*/ 33037 w 98"/>
                  <a:gd name="T57" fmla="*/ 82574 h 89"/>
                  <a:gd name="T58" fmla="*/ 36576 w 98"/>
                  <a:gd name="T59" fmla="*/ 79035 h 89"/>
                  <a:gd name="T60" fmla="*/ 41296 w 98"/>
                  <a:gd name="T61" fmla="*/ 75496 h 89"/>
                  <a:gd name="T62" fmla="*/ 44835 w 98"/>
                  <a:gd name="T63" fmla="*/ 73137 h 89"/>
                  <a:gd name="T64" fmla="*/ 49555 w 98"/>
                  <a:gd name="T65" fmla="*/ 69598 h 89"/>
                  <a:gd name="T66" fmla="*/ 55454 w 98"/>
                  <a:gd name="T67" fmla="*/ 66059 h 89"/>
                  <a:gd name="T68" fmla="*/ 61354 w 98"/>
                  <a:gd name="T69" fmla="*/ 62520 h 89"/>
                  <a:gd name="T70" fmla="*/ 67253 w 98"/>
                  <a:gd name="T71" fmla="*/ 60161 h 89"/>
                  <a:gd name="T72" fmla="*/ 73152 w 98"/>
                  <a:gd name="T73" fmla="*/ 56622 h 89"/>
                  <a:gd name="T74" fmla="*/ 81412 w 98"/>
                  <a:gd name="T75" fmla="*/ 53083 h 89"/>
                  <a:gd name="T76" fmla="*/ 90851 w 98"/>
                  <a:gd name="T77" fmla="*/ 49544 h 89"/>
                  <a:gd name="T78" fmla="*/ 100290 w 98"/>
                  <a:gd name="T79" fmla="*/ 47185 h 89"/>
                  <a:gd name="T80" fmla="*/ 108549 w 98"/>
                  <a:gd name="T81" fmla="*/ 43646 h 89"/>
                  <a:gd name="T82" fmla="*/ 112088 w 98"/>
                  <a:gd name="T83" fmla="*/ 37748 h 89"/>
                  <a:gd name="T84" fmla="*/ 115628 w 98"/>
                  <a:gd name="T85" fmla="*/ 29491 h 89"/>
                  <a:gd name="T86" fmla="*/ 113268 w 98"/>
                  <a:gd name="T87" fmla="*/ 10617 h 89"/>
                  <a:gd name="T88" fmla="*/ 109729 w 98"/>
                  <a:gd name="T89" fmla="*/ 8257 h 89"/>
                  <a:gd name="T90" fmla="*/ 105009 w 98"/>
                  <a:gd name="T91" fmla="*/ 4719 h 89"/>
                  <a:gd name="T92" fmla="*/ 95570 w 98"/>
                  <a:gd name="T93" fmla="*/ 1180 h 89"/>
                  <a:gd name="T94" fmla="*/ 79052 w 98"/>
                  <a:gd name="T95" fmla="*/ 1180 h 8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98" h="89">
                    <a:moveTo>
                      <a:pt x="7" y="87"/>
                    </a:moveTo>
                    <a:cubicBezTo>
                      <a:pt x="5" y="87"/>
                      <a:pt x="5" y="87"/>
                      <a:pt x="5" y="87"/>
                    </a:cubicBezTo>
                    <a:cubicBezTo>
                      <a:pt x="5" y="84"/>
                      <a:pt x="4" y="84"/>
                      <a:pt x="4" y="81"/>
                    </a:cubicBezTo>
                    <a:cubicBezTo>
                      <a:pt x="4" y="65"/>
                      <a:pt x="4" y="65"/>
                      <a:pt x="4" y="65"/>
                    </a:cubicBezTo>
                    <a:cubicBezTo>
                      <a:pt x="4" y="49"/>
                      <a:pt x="18" y="33"/>
                      <a:pt x="28" y="25"/>
                    </a:cubicBezTo>
                    <a:cubicBezTo>
                      <a:pt x="35" y="20"/>
                      <a:pt x="61" y="4"/>
                      <a:pt x="71" y="4"/>
                    </a:cubicBezTo>
                    <a:cubicBezTo>
                      <a:pt x="79" y="4"/>
                      <a:pt x="79" y="4"/>
                      <a:pt x="79" y="4"/>
                    </a:cubicBezTo>
                    <a:cubicBezTo>
                      <a:pt x="86" y="4"/>
                      <a:pt x="95" y="10"/>
                      <a:pt x="95" y="18"/>
                    </a:cubicBezTo>
                    <a:cubicBezTo>
                      <a:pt x="95" y="19"/>
                      <a:pt x="95" y="19"/>
                      <a:pt x="95" y="19"/>
                    </a:cubicBezTo>
                    <a:cubicBezTo>
                      <a:pt x="95" y="37"/>
                      <a:pt x="88" y="34"/>
                      <a:pt x="76" y="39"/>
                    </a:cubicBezTo>
                    <a:cubicBezTo>
                      <a:pt x="66" y="43"/>
                      <a:pt x="58" y="46"/>
                      <a:pt x="49" y="51"/>
                    </a:cubicBezTo>
                    <a:cubicBezTo>
                      <a:pt x="39" y="56"/>
                      <a:pt x="9" y="78"/>
                      <a:pt x="7" y="87"/>
                    </a:cubicBezTo>
                    <a:close/>
                    <a:moveTo>
                      <a:pt x="67" y="1"/>
                    </a:moveTo>
                    <a:cubicBezTo>
                      <a:pt x="64" y="2"/>
                      <a:pt x="64" y="2"/>
                      <a:pt x="64" y="2"/>
                    </a:cubicBezTo>
                    <a:cubicBezTo>
                      <a:pt x="62" y="3"/>
                      <a:pt x="62" y="3"/>
                      <a:pt x="62" y="3"/>
                    </a:cubicBezTo>
                    <a:cubicBezTo>
                      <a:pt x="59" y="4"/>
                      <a:pt x="59" y="4"/>
                      <a:pt x="59" y="4"/>
                    </a:cubicBezTo>
                    <a:cubicBezTo>
                      <a:pt x="58" y="5"/>
                      <a:pt x="58" y="5"/>
                      <a:pt x="58" y="5"/>
                    </a:cubicBezTo>
                    <a:cubicBezTo>
                      <a:pt x="56" y="6"/>
                      <a:pt x="56" y="6"/>
                      <a:pt x="56" y="6"/>
                    </a:cubicBezTo>
                    <a:cubicBezTo>
                      <a:pt x="53" y="7"/>
                      <a:pt x="53" y="7"/>
                      <a:pt x="53" y="7"/>
                    </a:cubicBezTo>
                    <a:cubicBezTo>
                      <a:pt x="51" y="7"/>
                      <a:pt x="51" y="7"/>
                      <a:pt x="51" y="7"/>
                    </a:cubicBezTo>
                    <a:cubicBezTo>
                      <a:pt x="49" y="8"/>
                      <a:pt x="49" y="8"/>
                      <a:pt x="49" y="8"/>
                    </a:cubicBezTo>
                    <a:cubicBezTo>
                      <a:pt x="47" y="9"/>
                      <a:pt x="47" y="9"/>
                      <a:pt x="47" y="9"/>
                    </a:cubicBezTo>
                    <a:cubicBezTo>
                      <a:pt x="45" y="10"/>
                      <a:pt x="45" y="10"/>
                      <a:pt x="45" y="10"/>
                    </a:cubicBezTo>
                    <a:cubicBezTo>
                      <a:pt x="44" y="11"/>
                      <a:pt x="44" y="11"/>
                      <a:pt x="44" y="11"/>
                    </a:cubicBezTo>
                    <a:cubicBezTo>
                      <a:pt x="42" y="12"/>
                      <a:pt x="42" y="12"/>
                      <a:pt x="42" y="12"/>
                    </a:cubicBezTo>
                    <a:cubicBezTo>
                      <a:pt x="40" y="13"/>
                      <a:pt x="40" y="13"/>
                      <a:pt x="40" y="13"/>
                    </a:cubicBezTo>
                    <a:cubicBezTo>
                      <a:pt x="38" y="14"/>
                      <a:pt x="38" y="14"/>
                      <a:pt x="38" y="14"/>
                    </a:cubicBezTo>
                    <a:cubicBezTo>
                      <a:pt x="38" y="15"/>
                      <a:pt x="38" y="15"/>
                      <a:pt x="38" y="15"/>
                    </a:cubicBezTo>
                    <a:cubicBezTo>
                      <a:pt x="36" y="16"/>
                      <a:pt x="36" y="16"/>
                      <a:pt x="36" y="16"/>
                    </a:cubicBezTo>
                    <a:cubicBezTo>
                      <a:pt x="34" y="17"/>
                      <a:pt x="34" y="17"/>
                      <a:pt x="34" y="17"/>
                    </a:cubicBezTo>
                    <a:cubicBezTo>
                      <a:pt x="33" y="18"/>
                      <a:pt x="33" y="18"/>
                      <a:pt x="33" y="18"/>
                    </a:cubicBezTo>
                    <a:cubicBezTo>
                      <a:pt x="32" y="18"/>
                      <a:pt x="32" y="18"/>
                      <a:pt x="32" y="18"/>
                    </a:cubicBezTo>
                    <a:cubicBezTo>
                      <a:pt x="30" y="19"/>
                      <a:pt x="30" y="19"/>
                      <a:pt x="30" y="19"/>
                    </a:cubicBezTo>
                    <a:cubicBezTo>
                      <a:pt x="29" y="20"/>
                      <a:pt x="29" y="20"/>
                      <a:pt x="29" y="20"/>
                    </a:cubicBezTo>
                    <a:cubicBezTo>
                      <a:pt x="28" y="21"/>
                      <a:pt x="28" y="21"/>
                      <a:pt x="28" y="21"/>
                    </a:cubicBezTo>
                    <a:cubicBezTo>
                      <a:pt x="26" y="22"/>
                      <a:pt x="26" y="22"/>
                      <a:pt x="26" y="22"/>
                    </a:cubicBezTo>
                    <a:cubicBezTo>
                      <a:pt x="25" y="23"/>
                      <a:pt x="25" y="23"/>
                      <a:pt x="25" y="23"/>
                    </a:cubicBezTo>
                    <a:cubicBezTo>
                      <a:pt x="24" y="24"/>
                      <a:pt x="24" y="24"/>
                      <a:pt x="24" y="24"/>
                    </a:cubicBezTo>
                    <a:cubicBezTo>
                      <a:pt x="23" y="25"/>
                      <a:pt x="23" y="25"/>
                      <a:pt x="23" y="25"/>
                    </a:cubicBezTo>
                    <a:cubicBezTo>
                      <a:pt x="22" y="26"/>
                      <a:pt x="22" y="26"/>
                      <a:pt x="22" y="26"/>
                    </a:cubicBezTo>
                    <a:cubicBezTo>
                      <a:pt x="21" y="27"/>
                      <a:pt x="21" y="27"/>
                      <a:pt x="21" y="27"/>
                    </a:cubicBezTo>
                    <a:cubicBezTo>
                      <a:pt x="20" y="28"/>
                      <a:pt x="20" y="28"/>
                      <a:pt x="20" y="28"/>
                    </a:cubicBezTo>
                    <a:cubicBezTo>
                      <a:pt x="19" y="29"/>
                      <a:pt x="19" y="29"/>
                      <a:pt x="19" y="29"/>
                    </a:cubicBezTo>
                    <a:cubicBezTo>
                      <a:pt x="18" y="29"/>
                      <a:pt x="18" y="29"/>
                      <a:pt x="18" y="29"/>
                    </a:cubicBezTo>
                    <a:cubicBezTo>
                      <a:pt x="17" y="30"/>
                      <a:pt x="17" y="30"/>
                      <a:pt x="17" y="30"/>
                    </a:cubicBezTo>
                    <a:cubicBezTo>
                      <a:pt x="17" y="31"/>
                      <a:pt x="17" y="31"/>
                      <a:pt x="17" y="31"/>
                    </a:cubicBezTo>
                    <a:cubicBezTo>
                      <a:pt x="16" y="32"/>
                      <a:pt x="16" y="32"/>
                      <a:pt x="16" y="32"/>
                    </a:cubicBezTo>
                    <a:cubicBezTo>
                      <a:pt x="15" y="33"/>
                      <a:pt x="15" y="33"/>
                      <a:pt x="15" y="33"/>
                    </a:cubicBezTo>
                    <a:cubicBezTo>
                      <a:pt x="14" y="34"/>
                      <a:pt x="14" y="34"/>
                      <a:pt x="14" y="34"/>
                    </a:cubicBezTo>
                    <a:cubicBezTo>
                      <a:pt x="13" y="35"/>
                      <a:pt x="13" y="35"/>
                      <a:pt x="13" y="35"/>
                    </a:cubicBezTo>
                    <a:cubicBezTo>
                      <a:pt x="12" y="37"/>
                      <a:pt x="12" y="37"/>
                      <a:pt x="12" y="37"/>
                    </a:cubicBezTo>
                    <a:cubicBezTo>
                      <a:pt x="11" y="38"/>
                      <a:pt x="11" y="38"/>
                      <a:pt x="11" y="38"/>
                    </a:cubicBezTo>
                    <a:cubicBezTo>
                      <a:pt x="10" y="40"/>
                      <a:pt x="10" y="40"/>
                      <a:pt x="10" y="40"/>
                    </a:cubicBezTo>
                    <a:cubicBezTo>
                      <a:pt x="9" y="40"/>
                      <a:pt x="9" y="40"/>
                      <a:pt x="9" y="40"/>
                    </a:cubicBezTo>
                    <a:cubicBezTo>
                      <a:pt x="8" y="42"/>
                      <a:pt x="8" y="42"/>
                      <a:pt x="8" y="42"/>
                    </a:cubicBezTo>
                    <a:cubicBezTo>
                      <a:pt x="7" y="44"/>
                      <a:pt x="7" y="44"/>
                      <a:pt x="7" y="44"/>
                    </a:cubicBezTo>
                    <a:cubicBezTo>
                      <a:pt x="6" y="46"/>
                      <a:pt x="6" y="46"/>
                      <a:pt x="6" y="46"/>
                    </a:cubicBezTo>
                    <a:cubicBezTo>
                      <a:pt x="5" y="48"/>
                      <a:pt x="5" y="48"/>
                      <a:pt x="5" y="48"/>
                    </a:cubicBezTo>
                    <a:cubicBezTo>
                      <a:pt x="4" y="50"/>
                      <a:pt x="4" y="50"/>
                      <a:pt x="4" y="50"/>
                    </a:cubicBezTo>
                    <a:cubicBezTo>
                      <a:pt x="3" y="52"/>
                      <a:pt x="3" y="52"/>
                      <a:pt x="3" y="52"/>
                    </a:cubicBezTo>
                    <a:cubicBezTo>
                      <a:pt x="2" y="56"/>
                      <a:pt x="2" y="56"/>
                      <a:pt x="2" y="56"/>
                    </a:cubicBezTo>
                    <a:cubicBezTo>
                      <a:pt x="1" y="59"/>
                      <a:pt x="1" y="59"/>
                      <a:pt x="1" y="59"/>
                    </a:cubicBezTo>
                    <a:cubicBezTo>
                      <a:pt x="0" y="65"/>
                      <a:pt x="0" y="65"/>
                      <a:pt x="0" y="65"/>
                    </a:cubicBezTo>
                    <a:cubicBezTo>
                      <a:pt x="0" y="76"/>
                      <a:pt x="0" y="76"/>
                      <a:pt x="0" y="76"/>
                    </a:cubicBezTo>
                    <a:cubicBezTo>
                      <a:pt x="1" y="84"/>
                      <a:pt x="1" y="84"/>
                      <a:pt x="1" y="84"/>
                    </a:cubicBezTo>
                    <a:cubicBezTo>
                      <a:pt x="2" y="87"/>
                      <a:pt x="2" y="87"/>
                      <a:pt x="2" y="87"/>
                    </a:cubicBezTo>
                    <a:cubicBezTo>
                      <a:pt x="3" y="89"/>
                      <a:pt x="3" y="89"/>
                      <a:pt x="3" y="89"/>
                    </a:cubicBezTo>
                    <a:cubicBezTo>
                      <a:pt x="9" y="89"/>
                      <a:pt x="9" y="89"/>
                      <a:pt x="9" y="89"/>
                    </a:cubicBezTo>
                    <a:cubicBezTo>
                      <a:pt x="10" y="88"/>
                      <a:pt x="10" y="88"/>
                      <a:pt x="10" y="88"/>
                    </a:cubicBezTo>
                    <a:cubicBezTo>
                      <a:pt x="11" y="87"/>
                      <a:pt x="11" y="87"/>
                      <a:pt x="11" y="87"/>
                    </a:cubicBezTo>
                    <a:cubicBezTo>
                      <a:pt x="12" y="85"/>
                      <a:pt x="12" y="85"/>
                      <a:pt x="12" y="85"/>
                    </a:cubicBezTo>
                    <a:cubicBezTo>
                      <a:pt x="13" y="84"/>
                      <a:pt x="13" y="84"/>
                      <a:pt x="13" y="84"/>
                    </a:cubicBezTo>
                    <a:cubicBezTo>
                      <a:pt x="14" y="84"/>
                      <a:pt x="14" y="84"/>
                      <a:pt x="14" y="84"/>
                    </a:cubicBezTo>
                    <a:cubicBezTo>
                      <a:pt x="15" y="83"/>
                      <a:pt x="15" y="83"/>
                      <a:pt x="15" y="83"/>
                    </a:cubicBezTo>
                    <a:cubicBezTo>
                      <a:pt x="16" y="82"/>
                      <a:pt x="16" y="82"/>
                      <a:pt x="16" y="82"/>
                    </a:cubicBezTo>
                    <a:cubicBezTo>
                      <a:pt x="17" y="80"/>
                      <a:pt x="17" y="80"/>
                      <a:pt x="17" y="80"/>
                    </a:cubicBezTo>
                    <a:cubicBezTo>
                      <a:pt x="17" y="79"/>
                      <a:pt x="17" y="79"/>
                      <a:pt x="17" y="79"/>
                    </a:cubicBezTo>
                    <a:cubicBezTo>
                      <a:pt x="18" y="78"/>
                      <a:pt x="18" y="78"/>
                      <a:pt x="18" y="78"/>
                    </a:cubicBezTo>
                    <a:cubicBezTo>
                      <a:pt x="19" y="77"/>
                      <a:pt x="19" y="77"/>
                      <a:pt x="19" y="77"/>
                    </a:cubicBezTo>
                    <a:cubicBezTo>
                      <a:pt x="20" y="76"/>
                      <a:pt x="20" y="76"/>
                      <a:pt x="20" y="76"/>
                    </a:cubicBezTo>
                    <a:cubicBezTo>
                      <a:pt x="21" y="75"/>
                      <a:pt x="21" y="75"/>
                      <a:pt x="21" y="75"/>
                    </a:cubicBezTo>
                    <a:cubicBezTo>
                      <a:pt x="22" y="74"/>
                      <a:pt x="22" y="74"/>
                      <a:pt x="22" y="74"/>
                    </a:cubicBezTo>
                    <a:cubicBezTo>
                      <a:pt x="23" y="73"/>
                      <a:pt x="23" y="73"/>
                      <a:pt x="23" y="73"/>
                    </a:cubicBezTo>
                    <a:cubicBezTo>
                      <a:pt x="24" y="73"/>
                      <a:pt x="24" y="73"/>
                      <a:pt x="24" y="73"/>
                    </a:cubicBezTo>
                    <a:cubicBezTo>
                      <a:pt x="25" y="72"/>
                      <a:pt x="25" y="72"/>
                      <a:pt x="25" y="72"/>
                    </a:cubicBezTo>
                    <a:cubicBezTo>
                      <a:pt x="26" y="71"/>
                      <a:pt x="26" y="71"/>
                      <a:pt x="26" y="71"/>
                    </a:cubicBezTo>
                    <a:cubicBezTo>
                      <a:pt x="28" y="70"/>
                      <a:pt x="28" y="70"/>
                      <a:pt x="28" y="70"/>
                    </a:cubicBezTo>
                    <a:cubicBezTo>
                      <a:pt x="29" y="69"/>
                      <a:pt x="29" y="69"/>
                      <a:pt x="29" y="69"/>
                    </a:cubicBezTo>
                    <a:cubicBezTo>
                      <a:pt x="30" y="68"/>
                      <a:pt x="30" y="68"/>
                      <a:pt x="30" y="68"/>
                    </a:cubicBezTo>
                    <a:cubicBezTo>
                      <a:pt x="31" y="67"/>
                      <a:pt x="31" y="67"/>
                      <a:pt x="31" y="67"/>
                    </a:cubicBezTo>
                    <a:cubicBezTo>
                      <a:pt x="32" y="66"/>
                      <a:pt x="32" y="66"/>
                      <a:pt x="32" y="66"/>
                    </a:cubicBezTo>
                    <a:cubicBezTo>
                      <a:pt x="33" y="65"/>
                      <a:pt x="33" y="65"/>
                      <a:pt x="33" y="65"/>
                    </a:cubicBezTo>
                    <a:cubicBezTo>
                      <a:pt x="35" y="64"/>
                      <a:pt x="35" y="64"/>
                      <a:pt x="35" y="64"/>
                    </a:cubicBezTo>
                    <a:cubicBezTo>
                      <a:pt x="36" y="63"/>
                      <a:pt x="36" y="63"/>
                      <a:pt x="36" y="63"/>
                    </a:cubicBezTo>
                    <a:cubicBezTo>
                      <a:pt x="37" y="62"/>
                      <a:pt x="37" y="62"/>
                      <a:pt x="37" y="62"/>
                    </a:cubicBezTo>
                    <a:cubicBezTo>
                      <a:pt x="38" y="62"/>
                      <a:pt x="38" y="62"/>
                      <a:pt x="38" y="62"/>
                    </a:cubicBezTo>
                    <a:cubicBezTo>
                      <a:pt x="39" y="61"/>
                      <a:pt x="39" y="61"/>
                      <a:pt x="39" y="61"/>
                    </a:cubicBezTo>
                    <a:cubicBezTo>
                      <a:pt x="41" y="60"/>
                      <a:pt x="41" y="60"/>
                      <a:pt x="41" y="60"/>
                    </a:cubicBezTo>
                    <a:cubicBezTo>
                      <a:pt x="42" y="59"/>
                      <a:pt x="42" y="59"/>
                      <a:pt x="42" y="59"/>
                    </a:cubicBezTo>
                    <a:cubicBezTo>
                      <a:pt x="44" y="58"/>
                      <a:pt x="44" y="58"/>
                      <a:pt x="44" y="58"/>
                    </a:cubicBezTo>
                    <a:cubicBezTo>
                      <a:pt x="45" y="57"/>
                      <a:pt x="45" y="57"/>
                      <a:pt x="45" y="57"/>
                    </a:cubicBezTo>
                    <a:cubicBezTo>
                      <a:pt x="47" y="56"/>
                      <a:pt x="47" y="56"/>
                      <a:pt x="47" y="56"/>
                    </a:cubicBezTo>
                    <a:cubicBezTo>
                      <a:pt x="48" y="55"/>
                      <a:pt x="48" y="55"/>
                      <a:pt x="48" y="55"/>
                    </a:cubicBezTo>
                    <a:cubicBezTo>
                      <a:pt x="50" y="54"/>
                      <a:pt x="50" y="54"/>
                      <a:pt x="50" y="54"/>
                    </a:cubicBezTo>
                    <a:cubicBezTo>
                      <a:pt x="52" y="53"/>
                      <a:pt x="52" y="53"/>
                      <a:pt x="52" y="53"/>
                    </a:cubicBezTo>
                    <a:cubicBezTo>
                      <a:pt x="53" y="52"/>
                      <a:pt x="53" y="52"/>
                      <a:pt x="53" y="52"/>
                    </a:cubicBezTo>
                    <a:cubicBezTo>
                      <a:pt x="55" y="51"/>
                      <a:pt x="55" y="51"/>
                      <a:pt x="55" y="51"/>
                    </a:cubicBezTo>
                    <a:cubicBezTo>
                      <a:pt x="57" y="51"/>
                      <a:pt x="57" y="51"/>
                      <a:pt x="57" y="51"/>
                    </a:cubicBezTo>
                    <a:cubicBezTo>
                      <a:pt x="59" y="50"/>
                      <a:pt x="59" y="50"/>
                      <a:pt x="59" y="50"/>
                    </a:cubicBezTo>
                    <a:cubicBezTo>
                      <a:pt x="60" y="49"/>
                      <a:pt x="60" y="49"/>
                      <a:pt x="60" y="49"/>
                    </a:cubicBezTo>
                    <a:cubicBezTo>
                      <a:pt x="62" y="48"/>
                      <a:pt x="62" y="48"/>
                      <a:pt x="62" y="48"/>
                    </a:cubicBezTo>
                    <a:cubicBezTo>
                      <a:pt x="65" y="47"/>
                      <a:pt x="65" y="47"/>
                      <a:pt x="65" y="47"/>
                    </a:cubicBezTo>
                    <a:cubicBezTo>
                      <a:pt x="67" y="46"/>
                      <a:pt x="67" y="46"/>
                      <a:pt x="67" y="46"/>
                    </a:cubicBezTo>
                    <a:cubicBezTo>
                      <a:pt x="69" y="45"/>
                      <a:pt x="69" y="45"/>
                      <a:pt x="69" y="45"/>
                    </a:cubicBezTo>
                    <a:cubicBezTo>
                      <a:pt x="72" y="44"/>
                      <a:pt x="72" y="44"/>
                      <a:pt x="72" y="44"/>
                    </a:cubicBezTo>
                    <a:cubicBezTo>
                      <a:pt x="74" y="43"/>
                      <a:pt x="74" y="43"/>
                      <a:pt x="74" y="43"/>
                    </a:cubicBezTo>
                    <a:cubicBezTo>
                      <a:pt x="77" y="42"/>
                      <a:pt x="77" y="42"/>
                      <a:pt x="77" y="42"/>
                    </a:cubicBezTo>
                    <a:cubicBezTo>
                      <a:pt x="80" y="41"/>
                      <a:pt x="80" y="41"/>
                      <a:pt x="80" y="41"/>
                    </a:cubicBezTo>
                    <a:cubicBezTo>
                      <a:pt x="81" y="40"/>
                      <a:pt x="81" y="40"/>
                      <a:pt x="81" y="40"/>
                    </a:cubicBezTo>
                    <a:cubicBezTo>
                      <a:pt x="85" y="40"/>
                      <a:pt x="85" y="40"/>
                      <a:pt x="85" y="40"/>
                    </a:cubicBezTo>
                    <a:cubicBezTo>
                      <a:pt x="87" y="39"/>
                      <a:pt x="87" y="39"/>
                      <a:pt x="87" y="39"/>
                    </a:cubicBezTo>
                    <a:cubicBezTo>
                      <a:pt x="90" y="38"/>
                      <a:pt x="90" y="38"/>
                      <a:pt x="90" y="38"/>
                    </a:cubicBezTo>
                    <a:cubicBezTo>
                      <a:pt x="92" y="37"/>
                      <a:pt x="92" y="37"/>
                      <a:pt x="92" y="37"/>
                    </a:cubicBezTo>
                    <a:cubicBezTo>
                      <a:pt x="93" y="36"/>
                      <a:pt x="93" y="36"/>
                      <a:pt x="93" y="36"/>
                    </a:cubicBezTo>
                    <a:cubicBezTo>
                      <a:pt x="94" y="35"/>
                      <a:pt x="94" y="35"/>
                      <a:pt x="94" y="35"/>
                    </a:cubicBezTo>
                    <a:cubicBezTo>
                      <a:pt x="95" y="32"/>
                      <a:pt x="95" y="32"/>
                      <a:pt x="95" y="32"/>
                    </a:cubicBezTo>
                    <a:cubicBezTo>
                      <a:pt x="96" y="30"/>
                      <a:pt x="96" y="30"/>
                      <a:pt x="96" y="30"/>
                    </a:cubicBezTo>
                    <a:cubicBezTo>
                      <a:pt x="97" y="28"/>
                      <a:pt x="97" y="28"/>
                      <a:pt x="97" y="28"/>
                    </a:cubicBezTo>
                    <a:cubicBezTo>
                      <a:pt x="98" y="25"/>
                      <a:pt x="98" y="25"/>
                      <a:pt x="98" y="25"/>
                    </a:cubicBezTo>
                    <a:cubicBezTo>
                      <a:pt x="98" y="14"/>
                      <a:pt x="98" y="14"/>
                      <a:pt x="98" y="14"/>
                    </a:cubicBezTo>
                    <a:cubicBezTo>
                      <a:pt x="97" y="11"/>
                      <a:pt x="97" y="11"/>
                      <a:pt x="97" y="11"/>
                    </a:cubicBezTo>
                    <a:cubicBezTo>
                      <a:pt x="96" y="9"/>
                      <a:pt x="96" y="9"/>
                      <a:pt x="96" y="9"/>
                    </a:cubicBezTo>
                    <a:cubicBezTo>
                      <a:pt x="95" y="8"/>
                      <a:pt x="95" y="8"/>
                      <a:pt x="95" y="8"/>
                    </a:cubicBezTo>
                    <a:cubicBezTo>
                      <a:pt x="94" y="7"/>
                      <a:pt x="94" y="7"/>
                      <a:pt x="94" y="7"/>
                    </a:cubicBezTo>
                    <a:cubicBezTo>
                      <a:pt x="93" y="7"/>
                      <a:pt x="93" y="7"/>
                      <a:pt x="93" y="7"/>
                    </a:cubicBezTo>
                    <a:cubicBezTo>
                      <a:pt x="92" y="6"/>
                      <a:pt x="92" y="6"/>
                      <a:pt x="92" y="6"/>
                    </a:cubicBezTo>
                    <a:cubicBezTo>
                      <a:pt x="90" y="5"/>
                      <a:pt x="90" y="5"/>
                      <a:pt x="90" y="5"/>
                    </a:cubicBezTo>
                    <a:cubicBezTo>
                      <a:pt x="89" y="4"/>
                      <a:pt x="89" y="4"/>
                      <a:pt x="89" y="4"/>
                    </a:cubicBezTo>
                    <a:cubicBezTo>
                      <a:pt x="87" y="3"/>
                      <a:pt x="87" y="3"/>
                      <a:pt x="87" y="3"/>
                    </a:cubicBezTo>
                    <a:cubicBezTo>
                      <a:pt x="84" y="2"/>
                      <a:pt x="84" y="2"/>
                      <a:pt x="84" y="2"/>
                    </a:cubicBezTo>
                    <a:cubicBezTo>
                      <a:pt x="81" y="1"/>
                      <a:pt x="81" y="1"/>
                      <a:pt x="81" y="1"/>
                    </a:cubicBezTo>
                    <a:cubicBezTo>
                      <a:pt x="75" y="0"/>
                      <a:pt x="75" y="0"/>
                      <a:pt x="75" y="0"/>
                    </a:cubicBezTo>
                    <a:cubicBezTo>
                      <a:pt x="70" y="0"/>
                      <a:pt x="70" y="0"/>
                      <a:pt x="70" y="0"/>
                    </a:cubicBezTo>
                    <a:lnTo>
                      <a:pt x="67"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139" name="Rectangle 78"/>
              <p:cNvSpPr>
                <a:spLocks noChangeArrowheads="1"/>
              </p:cNvSpPr>
              <p:nvPr/>
            </p:nvSpPr>
            <p:spPr bwMode="auto">
              <a:xfrm>
                <a:off x="6140787" y="4115358"/>
                <a:ext cx="48238" cy="248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endParaRPr lang="zh-CN" altLang="en-US" sz="1350"/>
              </a:p>
            </p:txBody>
          </p:sp>
          <p:sp>
            <p:nvSpPr>
              <p:cNvPr id="140" name="Freeform 79"/>
              <p:cNvSpPr/>
              <p:nvPr/>
            </p:nvSpPr>
            <p:spPr bwMode="auto">
              <a:xfrm>
                <a:off x="5820151" y="4587092"/>
                <a:ext cx="94347" cy="27666"/>
              </a:xfrm>
              <a:custGeom>
                <a:avLst/>
                <a:gdLst>
                  <a:gd name="T0" fmla="*/ 0 w 80"/>
                  <a:gd name="T1" fmla="*/ 27666 h 23"/>
                  <a:gd name="T2" fmla="*/ 36559 w 80"/>
                  <a:gd name="T3" fmla="*/ 15637 h 23"/>
                  <a:gd name="T4" fmla="*/ 57788 w 80"/>
                  <a:gd name="T5" fmla="*/ 15637 h 23"/>
                  <a:gd name="T6" fmla="*/ 94347 w 80"/>
                  <a:gd name="T7" fmla="*/ 24057 h 23"/>
                  <a:gd name="T8" fmla="*/ 66043 w 80"/>
                  <a:gd name="T9" fmla="*/ 2406 h 23"/>
                  <a:gd name="T10" fmla="*/ 48353 w 80"/>
                  <a:gd name="T11" fmla="*/ 0 h 23"/>
                  <a:gd name="T12" fmla="*/ 41277 w 80"/>
                  <a:gd name="T13" fmla="*/ 1203 h 23"/>
                  <a:gd name="T14" fmla="*/ 0 w 80"/>
                  <a:gd name="T15" fmla="*/ 27666 h 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0" h="23">
                    <a:moveTo>
                      <a:pt x="0" y="23"/>
                    </a:moveTo>
                    <a:cubicBezTo>
                      <a:pt x="6" y="22"/>
                      <a:pt x="19" y="13"/>
                      <a:pt x="31" y="13"/>
                    </a:cubicBezTo>
                    <a:cubicBezTo>
                      <a:pt x="49" y="13"/>
                      <a:pt x="49" y="13"/>
                      <a:pt x="49" y="13"/>
                    </a:cubicBezTo>
                    <a:cubicBezTo>
                      <a:pt x="63" y="13"/>
                      <a:pt x="70" y="19"/>
                      <a:pt x="80" y="20"/>
                    </a:cubicBezTo>
                    <a:cubicBezTo>
                      <a:pt x="72" y="5"/>
                      <a:pt x="67" y="10"/>
                      <a:pt x="56" y="2"/>
                    </a:cubicBezTo>
                    <a:cubicBezTo>
                      <a:pt x="41" y="0"/>
                      <a:pt x="41" y="0"/>
                      <a:pt x="41" y="0"/>
                    </a:cubicBezTo>
                    <a:cubicBezTo>
                      <a:pt x="35" y="1"/>
                      <a:pt x="35" y="1"/>
                      <a:pt x="35" y="1"/>
                    </a:cubicBezTo>
                    <a:cubicBezTo>
                      <a:pt x="22" y="1"/>
                      <a:pt x="0" y="10"/>
                      <a:pt x="0"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141" name="Freeform 80"/>
              <p:cNvSpPr/>
              <p:nvPr/>
            </p:nvSpPr>
            <p:spPr bwMode="auto">
              <a:xfrm>
                <a:off x="5996784" y="5344703"/>
                <a:ext cx="49656" cy="69518"/>
              </a:xfrm>
              <a:custGeom>
                <a:avLst/>
                <a:gdLst>
                  <a:gd name="T0" fmla="*/ 34050 w 70"/>
                  <a:gd name="T1" fmla="*/ 2128 h 98"/>
                  <a:gd name="T2" fmla="*/ 0 w 70"/>
                  <a:gd name="T3" fmla="*/ 63843 h 98"/>
                  <a:gd name="T4" fmla="*/ 0 w 70"/>
                  <a:gd name="T5" fmla="*/ 67390 h 98"/>
                  <a:gd name="T6" fmla="*/ 2128 w 70"/>
                  <a:gd name="T7" fmla="*/ 67390 h 98"/>
                  <a:gd name="T8" fmla="*/ 2128 w 70"/>
                  <a:gd name="T9" fmla="*/ 69518 h 98"/>
                  <a:gd name="T10" fmla="*/ 4966 w 70"/>
                  <a:gd name="T11" fmla="*/ 69518 h 98"/>
                  <a:gd name="T12" fmla="*/ 4966 w 70"/>
                  <a:gd name="T13" fmla="*/ 67390 h 98"/>
                  <a:gd name="T14" fmla="*/ 12059 w 70"/>
                  <a:gd name="T15" fmla="*/ 67390 h 98"/>
                  <a:gd name="T16" fmla="*/ 12059 w 70"/>
                  <a:gd name="T17" fmla="*/ 65262 h 98"/>
                  <a:gd name="T18" fmla="*/ 14187 w 70"/>
                  <a:gd name="T19" fmla="*/ 65262 h 98"/>
                  <a:gd name="T20" fmla="*/ 14187 w 70"/>
                  <a:gd name="T21" fmla="*/ 67390 h 98"/>
                  <a:gd name="T22" fmla="*/ 16316 w 70"/>
                  <a:gd name="T23" fmla="*/ 67390 h 98"/>
                  <a:gd name="T24" fmla="*/ 49656 w 70"/>
                  <a:gd name="T25" fmla="*/ 5675 h 98"/>
                  <a:gd name="T26" fmla="*/ 47528 w 70"/>
                  <a:gd name="T27" fmla="*/ 0 h 98"/>
                  <a:gd name="T28" fmla="*/ 41144 w 70"/>
                  <a:gd name="T29" fmla="*/ 0 h 98"/>
                  <a:gd name="T30" fmla="*/ 41144 w 70"/>
                  <a:gd name="T31" fmla="*/ 2128 h 98"/>
                  <a:gd name="T32" fmla="*/ 34050 w 70"/>
                  <a:gd name="T33" fmla="*/ 2128 h 9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0" h="98">
                    <a:moveTo>
                      <a:pt x="48" y="3"/>
                    </a:moveTo>
                    <a:lnTo>
                      <a:pt x="0" y="90"/>
                    </a:lnTo>
                    <a:lnTo>
                      <a:pt x="0" y="95"/>
                    </a:lnTo>
                    <a:lnTo>
                      <a:pt x="3" y="95"/>
                    </a:lnTo>
                    <a:lnTo>
                      <a:pt x="3" y="98"/>
                    </a:lnTo>
                    <a:lnTo>
                      <a:pt x="7" y="98"/>
                    </a:lnTo>
                    <a:lnTo>
                      <a:pt x="7" y="95"/>
                    </a:lnTo>
                    <a:lnTo>
                      <a:pt x="17" y="95"/>
                    </a:lnTo>
                    <a:lnTo>
                      <a:pt x="17" y="92"/>
                    </a:lnTo>
                    <a:lnTo>
                      <a:pt x="20" y="92"/>
                    </a:lnTo>
                    <a:lnTo>
                      <a:pt x="20" y="95"/>
                    </a:lnTo>
                    <a:lnTo>
                      <a:pt x="23" y="95"/>
                    </a:lnTo>
                    <a:lnTo>
                      <a:pt x="70" y="8"/>
                    </a:lnTo>
                    <a:lnTo>
                      <a:pt x="67" y="0"/>
                    </a:lnTo>
                    <a:lnTo>
                      <a:pt x="58" y="0"/>
                    </a:lnTo>
                    <a:lnTo>
                      <a:pt x="58" y="3"/>
                    </a:lnTo>
                    <a:lnTo>
                      <a:pt x="48"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142" name="Freeform 81"/>
              <p:cNvSpPr/>
              <p:nvPr/>
            </p:nvSpPr>
            <p:spPr bwMode="auto">
              <a:xfrm>
                <a:off x="5843559" y="4640295"/>
                <a:ext cx="76613" cy="26247"/>
              </a:xfrm>
              <a:custGeom>
                <a:avLst/>
                <a:gdLst>
                  <a:gd name="T0" fmla="*/ 0 w 65"/>
                  <a:gd name="T1" fmla="*/ 19089 h 22"/>
                  <a:gd name="T2" fmla="*/ 1179 w 65"/>
                  <a:gd name="T3" fmla="*/ 21475 h 22"/>
                  <a:gd name="T4" fmla="*/ 17680 w 65"/>
                  <a:gd name="T5" fmla="*/ 26247 h 22"/>
                  <a:gd name="T6" fmla="*/ 47146 w 65"/>
                  <a:gd name="T7" fmla="*/ 26247 h 22"/>
                  <a:gd name="T8" fmla="*/ 66005 w 65"/>
                  <a:gd name="T9" fmla="*/ 19089 h 22"/>
                  <a:gd name="T10" fmla="*/ 76613 w 65"/>
                  <a:gd name="T11" fmla="*/ 4772 h 22"/>
                  <a:gd name="T12" fmla="*/ 62469 w 65"/>
                  <a:gd name="T13" fmla="*/ 5965 h 22"/>
                  <a:gd name="T14" fmla="*/ 43610 w 65"/>
                  <a:gd name="T15" fmla="*/ 5965 h 22"/>
                  <a:gd name="T16" fmla="*/ 18859 w 65"/>
                  <a:gd name="T17" fmla="*/ 0 h 22"/>
                  <a:gd name="T18" fmla="*/ 18859 w 65"/>
                  <a:gd name="T19" fmla="*/ 3579 h 22"/>
                  <a:gd name="T20" fmla="*/ 14144 w 65"/>
                  <a:gd name="T21" fmla="*/ 3579 h 22"/>
                  <a:gd name="T22" fmla="*/ 14144 w 65"/>
                  <a:gd name="T23" fmla="*/ 5965 h 22"/>
                  <a:gd name="T24" fmla="*/ 16501 w 65"/>
                  <a:gd name="T25" fmla="*/ 5965 h 22"/>
                  <a:gd name="T26" fmla="*/ 16501 w 65"/>
                  <a:gd name="T27" fmla="*/ 10737 h 22"/>
                  <a:gd name="T28" fmla="*/ 20037 w 65"/>
                  <a:gd name="T29" fmla="*/ 10737 h 22"/>
                  <a:gd name="T30" fmla="*/ 20037 w 65"/>
                  <a:gd name="T31" fmla="*/ 13124 h 22"/>
                  <a:gd name="T32" fmla="*/ 27109 w 65"/>
                  <a:gd name="T33" fmla="*/ 13124 h 22"/>
                  <a:gd name="T34" fmla="*/ 27109 w 65"/>
                  <a:gd name="T35" fmla="*/ 14317 h 22"/>
                  <a:gd name="T36" fmla="*/ 31824 w 65"/>
                  <a:gd name="T37" fmla="*/ 14317 h 22"/>
                  <a:gd name="T38" fmla="*/ 31824 w 65"/>
                  <a:gd name="T39" fmla="*/ 16703 h 22"/>
                  <a:gd name="T40" fmla="*/ 11787 w 65"/>
                  <a:gd name="T41" fmla="*/ 16703 h 22"/>
                  <a:gd name="T42" fmla="*/ 9429 w 65"/>
                  <a:gd name="T43" fmla="*/ 13124 h 22"/>
                  <a:gd name="T44" fmla="*/ 7072 w 65"/>
                  <a:gd name="T45" fmla="*/ 13124 h 22"/>
                  <a:gd name="T46" fmla="*/ 7072 w 65"/>
                  <a:gd name="T47" fmla="*/ 14317 h 22"/>
                  <a:gd name="T48" fmla="*/ 2357 w 65"/>
                  <a:gd name="T49" fmla="*/ 14317 h 22"/>
                  <a:gd name="T50" fmla="*/ 2357 w 65"/>
                  <a:gd name="T51" fmla="*/ 19089 h 22"/>
                  <a:gd name="T52" fmla="*/ 0 w 65"/>
                  <a:gd name="T53" fmla="*/ 19089 h 2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5" h="22">
                    <a:moveTo>
                      <a:pt x="0" y="16"/>
                    </a:moveTo>
                    <a:cubicBezTo>
                      <a:pt x="1" y="18"/>
                      <a:pt x="1" y="18"/>
                      <a:pt x="1" y="18"/>
                    </a:cubicBezTo>
                    <a:cubicBezTo>
                      <a:pt x="5" y="18"/>
                      <a:pt x="14" y="22"/>
                      <a:pt x="15" y="22"/>
                    </a:cubicBezTo>
                    <a:cubicBezTo>
                      <a:pt x="40" y="22"/>
                      <a:pt x="40" y="22"/>
                      <a:pt x="40" y="22"/>
                    </a:cubicBezTo>
                    <a:cubicBezTo>
                      <a:pt x="41" y="22"/>
                      <a:pt x="54" y="17"/>
                      <a:pt x="56" y="16"/>
                    </a:cubicBezTo>
                    <a:cubicBezTo>
                      <a:pt x="60" y="14"/>
                      <a:pt x="65" y="11"/>
                      <a:pt x="65" y="4"/>
                    </a:cubicBezTo>
                    <a:cubicBezTo>
                      <a:pt x="53" y="5"/>
                      <a:pt x="53" y="5"/>
                      <a:pt x="53" y="5"/>
                    </a:cubicBezTo>
                    <a:cubicBezTo>
                      <a:pt x="37" y="5"/>
                      <a:pt x="37" y="5"/>
                      <a:pt x="37" y="5"/>
                    </a:cubicBezTo>
                    <a:cubicBezTo>
                      <a:pt x="29" y="5"/>
                      <a:pt x="22" y="1"/>
                      <a:pt x="16" y="0"/>
                    </a:cubicBezTo>
                    <a:cubicBezTo>
                      <a:pt x="16" y="3"/>
                      <a:pt x="16" y="3"/>
                      <a:pt x="16" y="3"/>
                    </a:cubicBezTo>
                    <a:cubicBezTo>
                      <a:pt x="12" y="3"/>
                      <a:pt x="12" y="3"/>
                      <a:pt x="12" y="3"/>
                    </a:cubicBezTo>
                    <a:cubicBezTo>
                      <a:pt x="12" y="5"/>
                      <a:pt x="12" y="5"/>
                      <a:pt x="12" y="5"/>
                    </a:cubicBezTo>
                    <a:cubicBezTo>
                      <a:pt x="14" y="5"/>
                      <a:pt x="14" y="5"/>
                      <a:pt x="14" y="5"/>
                    </a:cubicBezTo>
                    <a:cubicBezTo>
                      <a:pt x="14" y="9"/>
                      <a:pt x="14" y="9"/>
                      <a:pt x="14" y="9"/>
                    </a:cubicBezTo>
                    <a:cubicBezTo>
                      <a:pt x="17" y="9"/>
                      <a:pt x="17" y="9"/>
                      <a:pt x="17" y="9"/>
                    </a:cubicBezTo>
                    <a:cubicBezTo>
                      <a:pt x="17" y="11"/>
                      <a:pt x="17" y="11"/>
                      <a:pt x="17" y="11"/>
                    </a:cubicBezTo>
                    <a:cubicBezTo>
                      <a:pt x="23" y="11"/>
                      <a:pt x="23" y="11"/>
                      <a:pt x="23" y="11"/>
                    </a:cubicBezTo>
                    <a:cubicBezTo>
                      <a:pt x="23" y="12"/>
                      <a:pt x="23" y="12"/>
                      <a:pt x="23" y="12"/>
                    </a:cubicBezTo>
                    <a:cubicBezTo>
                      <a:pt x="27" y="12"/>
                      <a:pt x="27" y="12"/>
                      <a:pt x="27" y="12"/>
                    </a:cubicBezTo>
                    <a:cubicBezTo>
                      <a:pt x="27" y="14"/>
                      <a:pt x="27" y="14"/>
                      <a:pt x="27" y="14"/>
                    </a:cubicBezTo>
                    <a:cubicBezTo>
                      <a:pt x="10" y="14"/>
                      <a:pt x="10" y="14"/>
                      <a:pt x="10" y="14"/>
                    </a:cubicBezTo>
                    <a:cubicBezTo>
                      <a:pt x="8" y="11"/>
                      <a:pt x="8" y="11"/>
                      <a:pt x="8" y="11"/>
                    </a:cubicBezTo>
                    <a:cubicBezTo>
                      <a:pt x="6" y="11"/>
                      <a:pt x="6" y="11"/>
                      <a:pt x="6" y="11"/>
                    </a:cubicBezTo>
                    <a:cubicBezTo>
                      <a:pt x="6" y="12"/>
                      <a:pt x="6" y="12"/>
                      <a:pt x="6" y="12"/>
                    </a:cubicBezTo>
                    <a:cubicBezTo>
                      <a:pt x="2" y="12"/>
                      <a:pt x="2" y="12"/>
                      <a:pt x="2" y="12"/>
                    </a:cubicBezTo>
                    <a:cubicBezTo>
                      <a:pt x="2" y="16"/>
                      <a:pt x="2" y="16"/>
                      <a:pt x="2" y="16"/>
                    </a:cubicBezTo>
                    <a:lnTo>
                      <a:pt x="0"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143" name="Freeform 82"/>
              <p:cNvSpPr/>
              <p:nvPr/>
            </p:nvSpPr>
            <p:spPr bwMode="auto">
              <a:xfrm>
                <a:off x="6184769" y="4337392"/>
                <a:ext cx="53203" cy="43272"/>
              </a:xfrm>
              <a:custGeom>
                <a:avLst/>
                <a:gdLst>
                  <a:gd name="T0" fmla="*/ 0 w 45"/>
                  <a:gd name="T1" fmla="*/ 9356 h 37"/>
                  <a:gd name="T2" fmla="*/ 2365 w 45"/>
                  <a:gd name="T3" fmla="*/ 15204 h 37"/>
                  <a:gd name="T4" fmla="*/ 5911 w 45"/>
                  <a:gd name="T5" fmla="*/ 15204 h 37"/>
                  <a:gd name="T6" fmla="*/ 5911 w 45"/>
                  <a:gd name="T7" fmla="*/ 18712 h 37"/>
                  <a:gd name="T8" fmla="*/ 7094 w 45"/>
                  <a:gd name="T9" fmla="*/ 17543 h 37"/>
                  <a:gd name="T10" fmla="*/ 27193 w 45"/>
                  <a:gd name="T11" fmla="*/ 11695 h 37"/>
                  <a:gd name="T12" fmla="*/ 40198 w 45"/>
                  <a:gd name="T13" fmla="*/ 19882 h 37"/>
                  <a:gd name="T14" fmla="*/ 22463 w 45"/>
                  <a:gd name="T15" fmla="*/ 31577 h 37"/>
                  <a:gd name="T16" fmla="*/ 10641 w 45"/>
                  <a:gd name="T17" fmla="*/ 29238 h 37"/>
                  <a:gd name="T18" fmla="*/ 13005 w 45"/>
                  <a:gd name="T19" fmla="*/ 33916 h 37"/>
                  <a:gd name="T20" fmla="*/ 22463 w 45"/>
                  <a:gd name="T21" fmla="*/ 33916 h 37"/>
                  <a:gd name="T22" fmla="*/ 22463 w 45"/>
                  <a:gd name="T23" fmla="*/ 36255 h 37"/>
                  <a:gd name="T24" fmla="*/ 17734 w 45"/>
                  <a:gd name="T25" fmla="*/ 36255 h 37"/>
                  <a:gd name="T26" fmla="*/ 17734 w 45"/>
                  <a:gd name="T27" fmla="*/ 38594 h 37"/>
                  <a:gd name="T28" fmla="*/ 14187 w 45"/>
                  <a:gd name="T29" fmla="*/ 38594 h 37"/>
                  <a:gd name="T30" fmla="*/ 14187 w 45"/>
                  <a:gd name="T31" fmla="*/ 36255 h 37"/>
                  <a:gd name="T32" fmla="*/ 11823 w 45"/>
                  <a:gd name="T33" fmla="*/ 36255 h 37"/>
                  <a:gd name="T34" fmla="*/ 11823 w 45"/>
                  <a:gd name="T35" fmla="*/ 40933 h 37"/>
                  <a:gd name="T36" fmla="*/ 24828 w 45"/>
                  <a:gd name="T37" fmla="*/ 42102 h 37"/>
                  <a:gd name="T38" fmla="*/ 53203 w 45"/>
                  <a:gd name="T39" fmla="*/ 25729 h 37"/>
                  <a:gd name="T40" fmla="*/ 53203 w 45"/>
                  <a:gd name="T41" fmla="*/ 18712 h 37"/>
                  <a:gd name="T42" fmla="*/ 28375 w 45"/>
                  <a:gd name="T43" fmla="*/ 0 h 37"/>
                  <a:gd name="T44" fmla="*/ 20099 w 45"/>
                  <a:gd name="T45" fmla="*/ 0 h 37"/>
                  <a:gd name="T46" fmla="*/ 0 w 45"/>
                  <a:gd name="T47" fmla="*/ 9356 h 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5" h="37">
                    <a:moveTo>
                      <a:pt x="0" y="8"/>
                    </a:moveTo>
                    <a:cubicBezTo>
                      <a:pt x="2" y="13"/>
                      <a:pt x="2" y="13"/>
                      <a:pt x="2" y="13"/>
                    </a:cubicBezTo>
                    <a:cubicBezTo>
                      <a:pt x="5" y="13"/>
                      <a:pt x="5" y="13"/>
                      <a:pt x="5" y="13"/>
                    </a:cubicBezTo>
                    <a:cubicBezTo>
                      <a:pt x="5" y="16"/>
                      <a:pt x="5" y="16"/>
                      <a:pt x="5" y="16"/>
                    </a:cubicBezTo>
                    <a:cubicBezTo>
                      <a:pt x="6" y="15"/>
                      <a:pt x="6" y="15"/>
                      <a:pt x="6" y="15"/>
                    </a:cubicBezTo>
                    <a:cubicBezTo>
                      <a:pt x="10" y="10"/>
                      <a:pt x="15" y="10"/>
                      <a:pt x="23" y="10"/>
                    </a:cubicBezTo>
                    <a:cubicBezTo>
                      <a:pt x="27" y="10"/>
                      <a:pt x="34" y="13"/>
                      <a:pt x="34" y="17"/>
                    </a:cubicBezTo>
                    <a:cubicBezTo>
                      <a:pt x="34" y="24"/>
                      <a:pt x="26" y="27"/>
                      <a:pt x="19" y="27"/>
                    </a:cubicBezTo>
                    <a:cubicBezTo>
                      <a:pt x="15" y="27"/>
                      <a:pt x="12" y="26"/>
                      <a:pt x="9" y="25"/>
                    </a:cubicBezTo>
                    <a:cubicBezTo>
                      <a:pt x="11" y="29"/>
                      <a:pt x="11" y="29"/>
                      <a:pt x="11" y="29"/>
                    </a:cubicBezTo>
                    <a:cubicBezTo>
                      <a:pt x="19" y="29"/>
                      <a:pt x="19" y="29"/>
                      <a:pt x="19" y="29"/>
                    </a:cubicBezTo>
                    <a:cubicBezTo>
                      <a:pt x="19" y="31"/>
                      <a:pt x="19" y="31"/>
                      <a:pt x="19" y="31"/>
                    </a:cubicBezTo>
                    <a:cubicBezTo>
                      <a:pt x="15" y="31"/>
                      <a:pt x="15" y="31"/>
                      <a:pt x="15" y="31"/>
                    </a:cubicBezTo>
                    <a:cubicBezTo>
                      <a:pt x="15" y="33"/>
                      <a:pt x="15" y="33"/>
                      <a:pt x="15" y="33"/>
                    </a:cubicBezTo>
                    <a:cubicBezTo>
                      <a:pt x="12" y="33"/>
                      <a:pt x="12" y="33"/>
                      <a:pt x="12" y="33"/>
                    </a:cubicBezTo>
                    <a:cubicBezTo>
                      <a:pt x="12" y="31"/>
                      <a:pt x="12" y="31"/>
                      <a:pt x="12" y="31"/>
                    </a:cubicBezTo>
                    <a:cubicBezTo>
                      <a:pt x="10" y="31"/>
                      <a:pt x="10" y="31"/>
                      <a:pt x="10" y="31"/>
                    </a:cubicBezTo>
                    <a:cubicBezTo>
                      <a:pt x="10" y="35"/>
                      <a:pt x="10" y="35"/>
                      <a:pt x="10" y="35"/>
                    </a:cubicBezTo>
                    <a:cubicBezTo>
                      <a:pt x="21" y="36"/>
                      <a:pt x="21" y="36"/>
                      <a:pt x="21" y="36"/>
                    </a:cubicBezTo>
                    <a:cubicBezTo>
                      <a:pt x="31" y="37"/>
                      <a:pt x="45" y="30"/>
                      <a:pt x="45" y="22"/>
                    </a:cubicBezTo>
                    <a:cubicBezTo>
                      <a:pt x="45" y="16"/>
                      <a:pt x="45" y="16"/>
                      <a:pt x="45" y="16"/>
                    </a:cubicBezTo>
                    <a:cubicBezTo>
                      <a:pt x="45" y="8"/>
                      <a:pt x="33" y="0"/>
                      <a:pt x="24" y="0"/>
                    </a:cubicBezTo>
                    <a:cubicBezTo>
                      <a:pt x="17" y="0"/>
                      <a:pt x="17" y="0"/>
                      <a:pt x="17" y="0"/>
                    </a:cubicBezTo>
                    <a:cubicBezTo>
                      <a:pt x="12" y="0"/>
                      <a:pt x="3" y="6"/>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144" name="Freeform 83"/>
              <p:cNvSpPr/>
              <p:nvPr/>
            </p:nvSpPr>
            <p:spPr bwMode="auto">
              <a:xfrm>
                <a:off x="5820859" y="4614758"/>
                <a:ext cx="54622" cy="44691"/>
              </a:xfrm>
              <a:custGeom>
                <a:avLst/>
                <a:gdLst>
                  <a:gd name="T0" fmla="*/ 16624 w 46"/>
                  <a:gd name="T1" fmla="*/ 3528 h 38"/>
                  <a:gd name="T2" fmla="*/ 16624 w 46"/>
                  <a:gd name="T3" fmla="*/ 8233 h 38"/>
                  <a:gd name="T4" fmla="*/ 7125 w 46"/>
                  <a:gd name="T5" fmla="*/ 10585 h 38"/>
                  <a:gd name="T6" fmla="*/ 7125 w 46"/>
                  <a:gd name="T7" fmla="*/ 12937 h 38"/>
                  <a:gd name="T8" fmla="*/ 11874 w 46"/>
                  <a:gd name="T9" fmla="*/ 12937 h 38"/>
                  <a:gd name="T10" fmla="*/ 11874 w 46"/>
                  <a:gd name="T11" fmla="*/ 14113 h 38"/>
                  <a:gd name="T12" fmla="*/ 14249 w 46"/>
                  <a:gd name="T13" fmla="*/ 14113 h 38"/>
                  <a:gd name="T14" fmla="*/ 14249 w 46"/>
                  <a:gd name="T15" fmla="*/ 10585 h 38"/>
                  <a:gd name="T16" fmla="*/ 16624 w 46"/>
                  <a:gd name="T17" fmla="*/ 10585 h 38"/>
                  <a:gd name="T18" fmla="*/ 16624 w 46"/>
                  <a:gd name="T19" fmla="*/ 16465 h 38"/>
                  <a:gd name="T20" fmla="*/ 15437 w 46"/>
                  <a:gd name="T21" fmla="*/ 16465 h 38"/>
                  <a:gd name="T22" fmla="*/ 10687 w 46"/>
                  <a:gd name="T23" fmla="*/ 22346 h 38"/>
                  <a:gd name="T24" fmla="*/ 7125 w 46"/>
                  <a:gd name="T25" fmla="*/ 23522 h 38"/>
                  <a:gd name="T26" fmla="*/ 7125 w 46"/>
                  <a:gd name="T27" fmla="*/ 21169 h 38"/>
                  <a:gd name="T28" fmla="*/ 4750 w 46"/>
                  <a:gd name="T29" fmla="*/ 21169 h 38"/>
                  <a:gd name="T30" fmla="*/ 0 w 46"/>
                  <a:gd name="T31" fmla="*/ 25874 h 38"/>
                  <a:gd name="T32" fmla="*/ 22561 w 46"/>
                  <a:gd name="T33" fmla="*/ 44691 h 38"/>
                  <a:gd name="T34" fmla="*/ 24936 w 46"/>
                  <a:gd name="T35" fmla="*/ 44691 h 38"/>
                  <a:gd name="T36" fmla="*/ 24936 w 46"/>
                  <a:gd name="T37" fmla="*/ 39987 h 38"/>
                  <a:gd name="T38" fmla="*/ 29686 w 46"/>
                  <a:gd name="T39" fmla="*/ 39987 h 38"/>
                  <a:gd name="T40" fmla="*/ 29686 w 46"/>
                  <a:gd name="T41" fmla="*/ 38811 h 38"/>
                  <a:gd name="T42" fmla="*/ 32061 w 46"/>
                  <a:gd name="T43" fmla="*/ 38811 h 38"/>
                  <a:gd name="T44" fmla="*/ 34436 w 46"/>
                  <a:gd name="T45" fmla="*/ 42339 h 38"/>
                  <a:gd name="T46" fmla="*/ 54622 w 46"/>
                  <a:gd name="T47" fmla="*/ 42339 h 38"/>
                  <a:gd name="T48" fmla="*/ 54622 w 46"/>
                  <a:gd name="T49" fmla="*/ 39987 h 38"/>
                  <a:gd name="T50" fmla="*/ 49872 w 46"/>
                  <a:gd name="T51" fmla="*/ 39987 h 38"/>
                  <a:gd name="T52" fmla="*/ 49872 w 46"/>
                  <a:gd name="T53" fmla="*/ 38811 h 38"/>
                  <a:gd name="T54" fmla="*/ 42748 w 46"/>
                  <a:gd name="T55" fmla="*/ 38811 h 38"/>
                  <a:gd name="T56" fmla="*/ 42748 w 46"/>
                  <a:gd name="T57" fmla="*/ 36458 h 38"/>
                  <a:gd name="T58" fmla="*/ 39185 w 46"/>
                  <a:gd name="T59" fmla="*/ 36458 h 38"/>
                  <a:gd name="T60" fmla="*/ 39185 w 46"/>
                  <a:gd name="T61" fmla="*/ 31754 h 38"/>
                  <a:gd name="T62" fmla="*/ 36810 w 46"/>
                  <a:gd name="T63" fmla="*/ 31754 h 38"/>
                  <a:gd name="T64" fmla="*/ 36810 w 46"/>
                  <a:gd name="T65" fmla="*/ 29402 h 38"/>
                  <a:gd name="T66" fmla="*/ 41560 w 46"/>
                  <a:gd name="T67" fmla="*/ 29402 h 38"/>
                  <a:gd name="T68" fmla="*/ 41560 w 46"/>
                  <a:gd name="T69" fmla="*/ 25874 h 38"/>
                  <a:gd name="T70" fmla="*/ 27311 w 46"/>
                  <a:gd name="T71" fmla="*/ 2352 h 38"/>
                  <a:gd name="T72" fmla="*/ 27311 w 46"/>
                  <a:gd name="T73" fmla="*/ 0 h 38"/>
                  <a:gd name="T74" fmla="*/ 16624 w 46"/>
                  <a:gd name="T75" fmla="*/ 3528 h 3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6" h="38">
                    <a:moveTo>
                      <a:pt x="14" y="3"/>
                    </a:moveTo>
                    <a:cubicBezTo>
                      <a:pt x="14" y="7"/>
                      <a:pt x="14" y="7"/>
                      <a:pt x="14" y="7"/>
                    </a:cubicBezTo>
                    <a:cubicBezTo>
                      <a:pt x="6" y="9"/>
                      <a:pt x="6" y="9"/>
                      <a:pt x="6" y="9"/>
                    </a:cubicBezTo>
                    <a:cubicBezTo>
                      <a:pt x="6" y="11"/>
                      <a:pt x="6" y="11"/>
                      <a:pt x="6" y="11"/>
                    </a:cubicBezTo>
                    <a:cubicBezTo>
                      <a:pt x="10" y="11"/>
                      <a:pt x="10" y="11"/>
                      <a:pt x="10" y="11"/>
                    </a:cubicBezTo>
                    <a:cubicBezTo>
                      <a:pt x="10" y="12"/>
                      <a:pt x="10" y="12"/>
                      <a:pt x="10" y="12"/>
                    </a:cubicBezTo>
                    <a:cubicBezTo>
                      <a:pt x="12" y="12"/>
                      <a:pt x="12" y="12"/>
                      <a:pt x="12" y="12"/>
                    </a:cubicBezTo>
                    <a:cubicBezTo>
                      <a:pt x="12" y="9"/>
                      <a:pt x="12" y="9"/>
                      <a:pt x="12" y="9"/>
                    </a:cubicBezTo>
                    <a:cubicBezTo>
                      <a:pt x="14" y="9"/>
                      <a:pt x="14" y="9"/>
                      <a:pt x="14" y="9"/>
                    </a:cubicBezTo>
                    <a:cubicBezTo>
                      <a:pt x="14" y="14"/>
                      <a:pt x="14" y="14"/>
                      <a:pt x="14" y="14"/>
                    </a:cubicBezTo>
                    <a:cubicBezTo>
                      <a:pt x="13" y="14"/>
                      <a:pt x="13" y="14"/>
                      <a:pt x="13" y="14"/>
                    </a:cubicBezTo>
                    <a:cubicBezTo>
                      <a:pt x="9" y="19"/>
                      <a:pt x="9" y="19"/>
                      <a:pt x="9" y="19"/>
                    </a:cubicBezTo>
                    <a:cubicBezTo>
                      <a:pt x="6" y="20"/>
                      <a:pt x="6" y="20"/>
                      <a:pt x="6" y="20"/>
                    </a:cubicBezTo>
                    <a:cubicBezTo>
                      <a:pt x="6" y="18"/>
                      <a:pt x="6" y="18"/>
                      <a:pt x="6" y="18"/>
                    </a:cubicBezTo>
                    <a:cubicBezTo>
                      <a:pt x="4" y="18"/>
                      <a:pt x="4" y="18"/>
                      <a:pt x="4" y="18"/>
                    </a:cubicBezTo>
                    <a:cubicBezTo>
                      <a:pt x="0" y="22"/>
                      <a:pt x="0" y="22"/>
                      <a:pt x="0" y="22"/>
                    </a:cubicBezTo>
                    <a:cubicBezTo>
                      <a:pt x="2" y="28"/>
                      <a:pt x="11" y="37"/>
                      <a:pt x="19" y="38"/>
                    </a:cubicBezTo>
                    <a:cubicBezTo>
                      <a:pt x="21" y="38"/>
                      <a:pt x="21" y="38"/>
                      <a:pt x="21" y="38"/>
                    </a:cubicBezTo>
                    <a:cubicBezTo>
                      <a:pt x="21" y="34"/>
                      <a:pt x="21" y="34"/>
                      <a:pt x="21" y="34"/>
                    </a:cubicBezTo>
                    <a:cubicBezTo>
                      <a:pt x="25" y="34"/>
                      <a:pt x="25" y="34"/>
                      <a:pt x="25" y="34"/>
                    </a:cubicBezTo>
                    <a:cubicBezTo>
                      <a:pt x="25" y="33"/>
                      <a:pt x="25" y="33"/>
                      <a:pt x="25" y="33"/>
                    </a:cubicBezTo>
                    <a:cubicBezTo>
                      <a:pt x="27" y="33"/>
                      <a:pt x="27" y="33"/>
                      <a:pt x="27" y="33"/>
                    </a:cubicBezTo>
                    <a:cubicBezTo>
                      <a:pt x="29" y="36"/>
                      <a:pt x="29" y="36"/>
                      <a:pt x="29" y="36"/>
                    </a:cubicBezTo>
                    <a:cubicBezTo>
                      <a:pt x="46" y="36"/>
                      <a:pt x="46" y="36"/>
                      <a:pt x="46" y="36"/>
                    </a:cubicBezTo>
                    <a:cubicBezTo>
                      <a:pt x="46" y="34"/>
                      <a:pt x="46" y="34"/>
                      <a:pt x="46" y="34"/>
                    </a:cubicBezTo>
                    <a:cubicBezTo>
                      <a:pt x="42" y="34"/>
                      <a:pt x="42" y="34"/>
                      <a:pt x="42" y="34"/>
                    </a:cubicBezTo>
                    <a:cubicBezTo>
                      <a:pt x="42" y="33"/>
                      <a:pt x="42" y="33"/>
                      <a:pt x="42" y="33"/>
                    </a:cubicBezTo>
                    <a:cubicBezTo>
                      <a:pt x="36" y="33"/>
                      <a:pt x="36" y="33"/>
                      <a:pt x="36" y="33"/>
                    </a:cubicBezTo>
                    <a:cubicBezTo>
                      <a:pt x="36" y="31"/>
                      <a:pt x="36" y="31"/>
                      <a:pt x="36" y="31"/>
                    </a:cubicBezTo>
                    <a:cubicBezTo>
                      <a:pt x="33" y="31"/>
                      <a:pt x="33" y="31"/>
                      <a:pt x="33" y="31"/>
                    </a:cubicBezTo>
                    <a:cubicBezTo>
                      <a:pt x="33" y="27"/>
                      <a:pt x="33" y="27"/>
                      <a:pt x="33" y="27"/>
                    </a:cubicBezTo>
                    <a:cubicBezTo>
                      <a:pt x="31" y="27"/>
                      <a:pt x="31" y="27"/>
                      <a:pt x="31" y="27"/>
                    </a:cubicBezTo>
                    <a:cubicBezTo>
                      <a:pt x="31" y="25"/>
                      <a:pt x="31" y="25"/>
                      <a:pt x="31" y="25"/>
                    </a:cubicBezTo>
                    <a:cubicBezTo>
                      <a:pt x="35" y="25"/>
                      <a:pt x="35" y="25"/>
                      <a:pt x="35" y="25"/>
                    </a:cubicBezTo>
                    <a:cubicBezTo>
                      <a:pt x="35" y="22"/>
                      <a:pt x="35" y="22"/>
                      <a:pt x="35" y="22"/>
                    </a:cubicBezTo>
                    <a:cubicBezTo>
                      <a:pt x="31" y="17"/>
                      <a:pt x="23" y="12"/>
                      <a:pt x="23" y="2"/>
                    </a:cubicBezTo>
                    <a:cubicBezTo>
                      <a:pt x="23" y="0"/>
                      <a:pt x="23" y="0"/>
                      <a:pt x="23" y="0"/>
                    </a:cubicBezTo>
                    <a:lnTo>
                      <a:pt x="14"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145" name="Freeform 84"/>
              <p:cNvSpPr>
                <a:spLocks noEditPoints="1"/>
              </p:cNvSpPr>
              <p:nvPr/>
            </p:nvSpPr>
            <p:spPr bwMode="auto">
              <a:xfrm>
                <a:off x="5816603" y="4611211"/>
                <a:ext cx="108535" cy="58878"/>
              </a:xfrm>
              <a:custGeom>
                <a:avLst/>
                <a:gdLst>
                  <a:gd name="T0" fmla="*/ 31853 w 92"/>
                  <a:gd name="T1" fmla="*/ 3533 h 50"/>
                  <a:gd name="T2" fmla="*/ 46009 w 92"/>
                  <a:gd name="T3" fmla="*/ 29439 h 50"/>
                  <a:gd name="T4" fmla="*/ 89659 w 92"/>
                  <a:gd name="T5" fmla="*/ 35327 h 50"/>
                  <a:gd name="T6" fmla="*/ 93199 w 92"/>
                  <a:gd name="T7" fmla="*/ 48280 h 50"/>
                  <a:gd name="T8" fmla="*/ 44830 w 92"/>
                  <a:gd name="T9" fmla="*/ 55345 h 50"/>
                  <a:gd name="T10" fmla="*/ 27134 w 92"/>
                  <a:gd name="T11" fmla="*/ 48280 h 50"/>
                  <a:gd name="T12" fmla="*/ 3539 w 92"/>
                  <a:gd name="T13" fmla="*/ 23551 h 50"/>
                  <a:gd name="T14" fmla="*/ 21235 w 92"/>
                  <a:gd name="T15" fmla="*/ 7065 h 50"/>
                  <a:gd name="T16" fmla="*/ 24774 w 92"/>
                  <a:gd name="T17" fmla="*/ 2355 h 50"/>
                  <a:gd name="T18" fmla="*/ 18876 w 92"/>
                  <a:gd name="T19" fmla="*/ 4710 h 50"/>
                  <a:gd name="T20" fmla="*/ 14157 w 92"/>
                  <a:gd name="T21" fmla="*/ 5888 h 50"/>
                  <a:gd name="T22" fmla="*/ 8258 w 92"/>
                  <a:gd name="T23" fmla="*/ 8243 h 50"/>
                  <a:gd name="T24" fmla="*/ 3539 w 92"/>
                  <a:gd name="T25" fmla="*/ 10598 h 50"/>
                  <a:gd name="T26" fmla="*/ 1180 w 92"/>
                  <a:gd name="T27" fmla="*/ 12953 h 50"/>
                  <a:gd name="T28" fmla="*/ 0 w 92"/>
                  <a:gd name="T29" fmla="*/ 27084 h 50"/>
                  <a:gd name="T30" fmla="*/ 2359 w 92"/>
                  <a:gd name="T31" fmla="*/ 31794 h 50"/>
                  <a:gd name="T32" fmla="*/ 3539 w 92"/>
                  <a:gd name="T33" fmla="*/ 36504 h 50"/>
                  <a:gd name="T34" fmla="*/ 5899 w 92"/>
                  <a:gd name="T35" fmla="*/ 40037 h 50"/>
                  <a:gd name="T36" fmla="*/ 8258 w 92"/>
                  <a:gd name="T37" fmla="*/ 42392 h 50"/>
                  <a:gd name="T38" fmla="*/ 10618 w 92"/>
                  <a:gd name="T39" fmla="*/ 43570 h 50"/>
                  <a:gd name="T40" fmla="*/ 12977 w 92"/>
                  <a:gd name="T41" fmla="*/ 45925 h 50"/>
                  <a:gd name="T42" fmla="*/ 16516 w 92"/>
                  <a:gd name="T43" fmla="*/ 48280 h 50"/>
                  <a:gd name="T44" fmla="*/ 20055 w 92"/>
                  <a:gd name="T45" fmla="*/ 50635 h 50"/>
                  <a:gd name="T46" fmla="*/ 25954 w 92"/>
                  <a:gd name="T47" fmla="*/ 52990 h 50"/>
                  <a:gd name="T48" fmla="*/ 30673 w 92"/>
                  <a:gd name="T49" fmla="*/ 55345 h 50"/>
                  <a:gd name="T50" fmla="*/ 38931 w 92"/>
                  <a:gd name="T51" fmla="*/ 56523 h 50"/>
                  <a:gd name="T52" fmla="*/ 55447 w 92"/>
                  <a:gd name="T53" fmla="*/ 58878 h 50"/>
                  <a:gd name="T54" fmla="*/ 75503 w 92"/>
                  <a:gd name="T55" fmla="*/ 57700 h 50"/>
                  <a:gd name="T56" fmla="*/ 83761 w 92"/>
                  <a:gd name="T57" fmla="*/ 56523 h 50"/>
                  <a:gd name="T58" fmla="*/ 89659 w 92"/>
                  <a:gd name="T59" fmla="*/ 54168 h 50"/>
                  <a:gd name="T60" fmla="*/ 94378 w 92"/>
                  <a:gd name="T61" fmla="*/ 51813 h 50"/>
                  <a:gd name="T62" fmla="*/ 99097 w 92"/>
                  <a:gd name="T63" fmla="*/ 49458 h 50"/>
                  <a:gd name="T64" fmla="*/ 101457 w 92"/>
                  <a:gd name="T65" fmla="*/ 47102 h 50"/>
                  <a:gd name="T66" fmla="*/ 102636 w 92"/>
                  <a:gd name="T67" fmla="*/ 44747 h 50"/>
                  <a:gd name="T68" fmla="*/ 104996 w 92"/>
                  <a:gd name="T69" fmla="*/ 43570 h 50"/>
                  <a:gd name="T70" fmla="*/ 107355 w 92"/>
                  <a:gd name="T71" fmla="*/ 38859 h 50"/>
                  <a:gd name="T72" fmla="*/ 108535 w 92"/>
                  <a:gd name="T73" fmla="*/ 32972 h 50"/>
                  <a:gd name="T74" fmla="*/ 103816 w 92"/>
                  <a:gd name="T75" fmla="*/ 30617 h 50"/>
                  <a:gd name="T76" fmla="*/ 93199 w 92"/>
                  <a:gd name="T77" fmla="*/ 30617 h 50"/>
                  <a:gd name="T78" fmla="*/ 62526 w 92"/>
                  <a:gd name="T79" fmla="*/ 30617 h 50"/>
                  <a:gd name="T80" fmla="*/ 53088 w 92"/>
                  <a:gd name="T81" fmla="*/ 28261 h 50"/>
                  <a:gd name="T82" fmla="*/ 49549 w 92"/>
                  <a:gd name="T83" fmla="*/ 25906 h 50"/>
                  <a:gd name="T84" fmla="*/ 46009 w 92"/>
                  <a:gd name="T85" fmla="*/ 23551 h 50"/>
                  <a:gd name="T86" fmla="*/ 43650 w 92"/>
                  <a:gd name="T87" fmla="*/ 21196 h 50"/>
                  <a:gd name="T88" fmla="*/ 41290 w 92"/>
                  <a:gd name="T89" fmla="*/ 17663 h 50"/>
                  <a:gd name="T90" fmla="*/ 38931 w 92"/>
                  <a:gd name="T91" fmla="*/ 15308 h 50"/>
                  <a:gd name="T92" fmla="*/ 36572 w 92"/>
                  <a:gd name="T93" fmla="*/ 8243 h 50"/>
                  <a:gd name="T94" fmla="*/ 34212 w 92"/>
                  <a:gd name="T95" fmla="*/ 1178 h 50"/>
                  <a:gd name="T96" fmla="*/ 28313 w 92"/>
                  <a:gd name="T97" fmla="*/ 0 h 5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92" h="50">
                    <a:moveTo>
                      <a:pt x="18" y="6"/>
                    </a:moveTo>
                    <a:cubicBezTo>
                      <a:pt x="27" y="3"/>
                      <a:pt x="27" y="3"/>
                      <a:pt x="27" y="3"/>
                    </a:cubicBezTo>
                    <a:cubicBezTo>
                      <a:pt x="27" y="5"/>
                      <a:pt x="27" y="5"/>
                      <a:pt x="27" y="5"/>
                    </a:cubicBezTo>
                    <a:cubicBezTo>
                      <a:pt x="27" y="15"/>
                      <a:pt x="35" y="20"/>
                      <a:pt x="39" y="25"/>
                    </a:cubicBezTo>
                    <a:cubicBezTo>
                      <a:pt x="45" y="26"/>
                      <a:pt x="52" y="30"/>
                      <a:pt x="60" y="30"/>
                    </a:cubicBezTo>
                    <a:cubicBezTo>
                      <a:pt x="76" y="30"/>
                      <a:pt x="76" y="30"/>
                      <a:pt x="76" y="30"/>
                    </a:cubicBezTo>
                    <a:cubicBezTo>
                      <a:pt x="88" y="29"/>
                      <a:pt x="88" y="29"/>
                      <a:pt x="88" y="29"/>
                    </a:cubicBezTo>
                    <a:cubicBezTo>
                      <a:pt x="88" y="36"/>
                      <a:pt x="83" y="39"/>
                      <a:pt x="79" y="41"/>
                    </a:cubicBezTo>
                    <a:cubicBezTo>
                      <a:pt x="77" y="42"/>
                      <a:pt x="64" y="47"/>
                      <a:pt x="63" y="47"/>
                    </a:cubicBezTo>
                    <a:cubicBezTo>
                      <a:pt x="38" y="47"/>
                      <a:pt x="38" y="47"/>
                      <a:pt x="38" y="47"/>
                    </a:cubicBezTo>
                    <a:cubicBezTo>
                      <a:pt x="37" y="47"/>
                      <a:pt x="28" y="43"/>
                      <a:pt x="24" y="43"/>
                    </a:cubicBezTo>
                    <a:cubicBezTo>
                      <a:pt x="23" y="41"/>
                      <a:pt x="23" y="41"/>
                      <a:pt x="23" y="41"/>
                    </a:cubicBezTo>
                    <a:cubicBezTo>
                      <a:pt x="15" y="40"/>
                      <a:pt x="6" y="31"/>
                      <a:pt x="4" y="25"/>
                    </a:cubicBezTo>
                    <a:cubicBezTo>
                      <a:pt x="3" y="23"/>
                      <a:pt x="3" y="23"/>
                      <a:pt x="3" y="20"/>
                    </a:cubicBezTo>
                    <a:cubicBezTo>
                      <a:pt x="3" y="15"/>
                      <a:pt x="3" y="15"/>
                      <a:pt x="3" y="15"/>
                    </a:cubicBezTo>
                    <a:cubicBezTo>
                      <a:pt x="3" y="11"/>
                      <a:pt x="15" y="8"/>
                      <a:pt x="18" y="6"/>
                    </a:cubicBezTo>
                    <a:close/>
                    <a:moveTo>
                      <a:pt x="23" y="1"/>
                    </a:moveTo>
                    <a:cubicBezTo>
                      <a:pt x="21" y="2"/>
                      <a:pt x="21" y="2"/>
                      <a:pt x="21" y="2"/>
                    </a:cubicBezTo>
                    <a:cubicBezTo>
                      <a:pt x="18" y="3"/>
                      <a:pt x="18" y="3"/>
                      <a:pt x="18" y="3"/>
                    </a:cubicBezTo>
                    <a:cubicBezTo>
                      <a:pt x="16" y="4"/>
                      <a:pt x="16" y="4"/>
                      <a:pt x="16" y="4"/>
                    </a:cubicBezTo>
                    <a:cubicBezTo>
                      <a:pt x="14" y="4"/>
                      <a:pt x="14" y="4"/>
                      <a:pt x="14" y="4"/>
                    </a:cubicBezTo>
                    <a:cubicBezTo>
                      <a:pt x="12" y="5"/>
                      <a:pt x="12" y="5"/>
                      <a:pt x="12" y="5"/>
                    </a:cubicBezTo>
                    <a:cubicBezTo>
                      <a:pt x="9" y="6"/>
                      <a:pt x="9" y="6"/>
                      <a:pt x="9" y="6"/>
                    </a:cubicBezTo>
                    <a:cubicBezTo>
                      <a:pt x="7" y="7"/>
                      <a:pt x="7" y="7"/>
                      <a:pt x="7" y="7"/>
                    </a:cubicBezTo>
                    <a:cubicBezTo>
                      <a:pt x="5" y="8"/>
                      <a:pt x="5" y="8"/>
                      <a:pt x="5" y="8"/>
                    </a:cubicBezTo>
                    <a:cubicBezTo>
                      <a:pt x="3" y="9"/>
                      <a:pt x="3" y="9"/>
                      <a:pt x="3" y="9"/>
                    </a:cubicBezTo>
                    <a:cubicBezTo>
                      <a:pt x="2" y="10"/>
                      <a:pt x="2" y="10"/>
                      <a:pt x="2" y="10"/>
                    </a:cubicBezTo>
                    <a:cubicBezTo>
                      <a:pt x="1" y="11"/>
                      <a:pt x="1" y="11"/>
                      <a:pt x="1" y="11"/>
                    </a:cubicBezTo>
                    <a:cubicBezTo>
                      <a:pt x="0" y="13"/>
                      <a:pt x="0" y="13"/>
                      <a:pt x="0" y="13"/>
                    </a:cubicBezTo>
                    <a:cubicBezTo>
                      <a:pt x="0" y="23"/>
                      <a:pt x="0" y="23"/>
                      <a:pt x="0" y="23"/>
                    </a:cubicBezTo>
                    <a:cubicBezTo>
                      <a:pt x="1" y="26"/>
                      <a:pt x="1" y="26"/>
                      <a:pt x="1" y="26"/>
                    </a:cubicBezTo>
                    <a:cubicBezTo>
                      <a:pt x="2" y="27"/>
                      <a:pt x="2" y="27"/>
                      <a:pt x="2" y="27"/>
                    </a:cubicBezTo>
                    <a:cubicBezTo>
                      <a:pt x="3" y="30"/>
                      <a:pt x="3" y="30"/>
                      <a:pt x="3" y="30"/>
                    </a:cubicBezTo>
                    <a:cubicBezTo>
                      <a:pt x="3" y="31"/>
                      <a:pt x="3" y="31"/>
                      <a:pt x="3" y="31"/>
                    </a:cubicBezTo>
                    <a:cubicBezTo>
                      <a:pt x="4" y="33"/>
                      <a:pt x="4" y="33"/>
                      <a:pt x="4" y="33"/>
                    </a:cubicBezTo>
                    <a:cubicBezTo>
                      <a:pt x="5" y="34"/>
                      <a:pt x="5" y="34"/>
                      <a:pt x="5" y="34"/>
                    </a:cubicBezTo>
                    <a:cubicBezTo>
                      <a:pt x="6" y="35"/>
                      <a:pt x="6" y="35"/>
                      <a:pt x="6" y="35"/>
                    </a:cubicBezTo>
                    <a:cubicBezTo>
                      <a:pt x="7" y="36"/>
                      <a:pt x="7" y="36"/>
                      <a:pt x="7" y="36"/>
                    </a:cubicBezTo>
                    <a:cubicBezTo>
                      <a:pt x="8" y="37"/>
                      <a:pt x="8" y="37"/>
                      <a:pt x="8" y="37"/>
                    </a:cubicBezTo>
                    <a:cubicBezTo>
                      <a:pt x="9" y="37"/>
                      <a:pt x="9" y="37"/>
                      <a:pt x="9" y="37"/>
                    </a:cubicBezTo>
                    <a:cubicBezTo>
                      <a:pt x="10" y="38"/>
                      <a:pt x="10" y="38"/>
                      <a:pt x="10" y="38"/>
                    </a:cubicBezTo>
                    <a:cubicBezTo>
                      <a:pt x="11" y="39"/>
                      <a:pt x="11" y="39"/>
                      <a:pt x="11" y="39"/>
                    </a:cubicBezTo>
                    <a:cubicBezTo>
                      <a:pt x="13" y="40"/>
                      <a:pt x="13" y="40"/>
                      <a:pt x="13" y="40"/>
                    </a:cubicBezTo>
                    <a:cubicBezTo>
                      <a:pt x="14" y="41"/>
                      <a:pt x="14" y="41"/>
                      <a:pt x="14" y="41"/>
                    </a:cubicBezTo>
                    <a:cubicBezTo>
                      <a:pt x="16" y="42"/>
                      <a:pt x="16" y="42"/>
                      <a:pt x="16" y="42"/>
                    </a:cubicBezTo>
                    <a:cubicBezTo>
                      <a:pt x="17" y="43"/>
                      <a:pt x="17" y="43"/>
                      <a:pt x="17" y="43"/>
                    </a:cubicBezTo>
                    <a:cubicBezTo>
                      <a:pt x="19" y="44"/>
                      <a:pt x="19" y="44"/>
                      <a:pt x="19" y="44"/>
                    </a:cubicBezTo>
                    <a:cubicBezTo>
                      <a:pt x="22" y="45"/>
                      <a:pt x="22" y="45"/>
                      <a:pt x="22" y="45"/>
                    </a:cubicBezTo>
                    <a:cubicBezTo>
                      <a:pt x="24" y="46"/>
                      <a:pt x="24" y="46"/>
                      <a:pt x="24" y="46"/>
                    </a:cubicBezTo>
                    <a:cubicBezTo>
                      <a:pt x="26" y="47"/>
                      <a:pt x="26" y="47"/>
                      <a:pt x="26" y="47"/>
                    </a:cubicBezTo>
                    <a:cubicBezTo>
                      <a:pt x="29" y="48"/>
                      <a:pt x="29" y="48"/>
                      <a:pt x="29" y="48"/>
                    </a:cubicBezTo>
                    <a:cubicBezTo>
                      <a:pt x="33" y="48"/>
                      <a:pt x="33" y="48"/>
                      <a:pt x="33" y="48"/>
                    </a:cubicBezTo>
                    <a:cubicBezTo>
                      <a:pt x="37" y="49"/>
                      <a:pt x="37" y="49"/>
                      <a:pt x="37" y="49"/>
                    </a:cubicBezTo>
                    <a:cubicBezTo>
                      <a:pt x="47" y="50"/>
                      <a:pt x="47" y="50"/>
                      <a:pt x="47" y="50"/>
                    </a:cubicBezTo>
                    <a:cubicBezTo>
                      <a:pt x="54" y="50"/>
                      <a:pt x="54" y="50"/>
                      <a:pt x="54" y="50"/>
                    </a:cubicBezTo>
                    <a:cubicBezTo>
                      <a:pt x="64" y="49"/>
                      <a:pt x="64" y="49"/>
                      <a:pt x="64" y="49"/>
                    </a:cubicBezTo>
                    <a:cubicBezTo>
                      <a:pt x="67" y="48"/>
                      <a:pt x="67" y="48"/>
                      <a:pt x="67" y="48"/>
                    </a:cubicBezTo>
                    <a:cubicBezTo>
                      <a:pt x="71" y="48"/>
                      <a:pt x="71" y="48"/>
                      <a:pt x="71" y="48"/>
                    </a:cubicBezTo>
                    <a:cubicBezTo>
                      <a:pt x="74" y="47"/>
                      <a:pt x="74" y="47"/>
                      <a:pt x="74" y="47"/>
                    </a:cubicBezTo>
                    <a:cubicBezTo>
                      <a:pt x="76" y="46"/>
                      <a:pt x="76" y="46"/>
                      <a:pt x="76" y="46"/>
                    </a:cubicBezTo>
                    <a:cubicBezTo>
                      <a:pt x="78" y="45"/>
                      <a:pt x="78" y="45"/>
                      <a:pt x="78" y="45"/>
                    </a:cubicBezTo>
                    <a:cubicBezTo>
                      <a:pt x="80" y="44"/>
                      <a:pt x="80" y="44"/>
                      <a:pt x="80" y="44"/>
                    </a:cubicBezTo>
                    <a:cubicBezTo>
                      <a:pt x="82" y="43"/>
                      <a:pt x="82" y="43"/>
                      <a:pt x="82" y="43"/>
                    </a:cubicBezTo>
                    <a:cubicBezTo>
                      <a:pt x="84" y="42"/>
                      <a:pt x="84" y="42"/>
                      <a:pt x="84" y="42"/>
                    </a:cubicBezTo>
                    <a:cubicBezTo>
                      <a:pt x="85" y="41"/>
                      <a:pt x="85" y="41"/>
                      <a:pt x="85" y="41"/>
                    </a:cubicBezTo>
                    <a:cubicBezTo>
                      <a:pt x="86" y="40"/>
                      <a:pt x="86" y="40"/>
                      <a:pt x="86" y="40"/>
                    </a:cubicBezTo>
                    <a:cubicBezTo>
                      <a:pt x="87" y="39"/>
                      <a:pt x="87" y="39"/>
                      <a:pt x="87" y="39"/>
                    </a:cubicBezTo>
                    <a:cubicBezTo>
                      <a:pt x="87" y="38"/>
                      <a:pt x="87" y="38"/>
                      <a:pt x="87" y="38"/>
                    </a:cubicBezTo>
                    <a:cubicBezTo>
                      <a:pt x="88" y="37"/>
                      <a:pt x="88" y="37"/>
                      <a:pt x="88" y="37"/>
                    </a:cubicBezTo>
                    <a:cubicBezTo>
                      <a:pt x="89" y="37"/>
                      <a:pt x="89" y="37"/>
                      <a:pt x="89" y="37"/>
                    </a:cubicBezTo>
                    <a:cubicBezTo>
                      <a:pt x="90" y="35"/>
                      <a:pt x="90" y="35"/>
                      <a:pt x="90" y="35"/>
                    </a:cubicBezTo>
                    <a:cubicBezTo>
                      <a:pt x="91" y="33"/>
                      <a:pt x="91" y="33"/>
                      <a:pt x="91" y="33"/>
                    </a:cubicBezTo>
                    <a:cubicBezTo>
                      <a:pt x="92" y="30"/>
                      <a:pt x="92" y="30"/>
                      <a:pt x="92" y="30"/>
                    </a:cubicBezTo>
                    <a:cubicBezTo>
                      <a:pt x="92" y="28"/>
                      <a:pt x="92" y="28"/>
                      <a:pt x="92" y="28"/>
                    </a:cubicBezTo>
                    <a:cubicBezTo>
                      <a:pt x="91" y="26"/>
                      <a:pt x="91" y="26"/>
                      <a:pt x="91" y="26"/>
                    </a:cubicBezTo>
                    <a:cubicBezTo>
                      <a:pt x="88" y="26"/>
                      <a:pt x="88" y="26"/>
                      <a:pt x="88" y="26"/>
                    </a:cubicBezTo>
                    <a:cubicBezTo>
                      <a:pt x="87" y="26"/>
                      <a:pt x="87" y="26"/>
                      <a:pt x="87" y="26"/>
                    </a:cubicBezTo>
                    <a:cubicBezTo>
                      <a:pt x="79" y="26"/>
                      <a:pt x="79" y="26"/>
                      <a:pt x="79" y="26"/>
                    </a:cubicBezTo>
                    <a:cubicBezTo>
                      <a:pt x="58" y="26"/>
                      <a:pt x="58" y="26"/>
                      <a:pt x="58" y="26"/>
                    </a:cubicBezTo>
                    <a:cubicBezTo>
                      <a:pt x="53" y="26"/>
                      <a:pt x="53" y="26"/>
                      <a:pt x="53" y="26"/>
                    </a:cubicBezTo>
                    <a:cubicBezTo>
                      <a:pt x="48" y="25"/>
                      <a:pt x="48" y="25"/>
                      <a:pt x="48" y="25"/>
                    </a:cubicBezTo>
                    <a:cubicBezTo>
                      <a:pt x="45" y="24"/>
                      <a:pt x="45" y="24"/>
                      <a:pt x="45" y="24"/>
                    </a:cubicBezTo>
                    <a:cubicBezTo>
                      <a:pt x="44" y="23"/>
                      <a:pt x="44" y="23"/>
                      <a:pt x="44" y="23"/>
                    </a:cubicBezTo>
                    <a:cubicBezTo>
                      <a:pt x="42" y="22"/>
                      <a:pt x="42" y="22"/>
                      <a:pt x="42" y="22"/>
                    </a:cubicBezTo>
                    <a:cubicBezTo>
                      <a:pt x="41" y="21"/>
                      <a:pt x="41" y="21"/>
                      <a:pt x="41" y="21"/>
                    </a:cubicBezTo>
                    <a:cubicBezTo>
                      <a:pt x="39" y="20"/>
                      <a:pt x="39" y="20"/>
                      <a:pt x="39" y="20"/>
                    </a:cubicBezTo>
                    <a:cubicBezTo>
                      <a:pt x="38" y="19"/>
                      <a:pt x="38" y="19"/>
                      <a:pt x="38" y="19"/>
                    </a:cubicBezTo>
                    <a:cubicBezTo>
                      <a:pt x="37" y="18"/>
                      <a:pt x="37" y="18"/>
                      <a:pt x="37" y="18"/>
                    </a:cubicBezTo>
                    <a:cubicBezTo>
                      <a:pt x="36" y="17"/>
                      <a:pt x="36" y="17"/>
                      <a:pt x="36" y="17"/>
                    </a:cubicBezTo>
                    <a:cubicBezTo>
                      <a:pt x="35" y="15"/>
                      <a:pt x="35" y="15"/>
                      <a:pt x="35" y="15"/>
                    </a:cubicBezTo>
                    <a:cubicBezTo>
                      <a:pt x="34" y="15"/>
                      <a:pt x="34" y="15"/>
                      <a:pt x="34" y="15"/>
                    </a:cubicBezTo>
                    <a:cubicBezTo>
                      <a:pt x="33" y="13"/>
                      <a:pt x="33" y="13"/>
                      <a:pt x="33" y="13"/>
                    </a:cubicBezTo>
                    <a:cubicBezTo>
                      <a:pt x="32" y="10"/>
                      <a:pt x="32" y="10"/>
                      <a:pt x="32" y="10"/>
                    </a:cubicBezTo>
                    <a:cubicBezTo>
                      <a:pt x="31" y="7"/>
                      <a:pt x="31" y="7"/>
                      <a:pt x="31" y="7"/>
                    </a:cubicBezTo>
                    <a:cubicBezTo>
                      <a:pt x="30" y="3"/>
                      <a:pt x="30" y="3"/>
                      <a:pt x="30" y="3"/>
                    </a:cubicBezTo>
                    <a:cubicBezTo>
                      <a:pt x="29" y="1"/>
                      <a:pt x="29" y="1"/>
                      <a:pt x="29" y="1"/>
                    </a:cubicBezTo>
                    <a:cubicBezTo>
                      <a:pt x="27" y="0"/>
                      <a:pt x="27" y="0"/>
                      <a:pt x="27" y="0"/>
                    </a:cubicBezTo>
                    <a:cubicBezTo>
                      <a:pt x="24" y="0"/>
                      <a:pt x="24" y="0"/>
                      <a:pt x="24" y="0"/>
                    </a:cubicBezTo>
                    <a:lnTo>
                      <a:pt x="23"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146" name="Freeform 85"/>
              <p:cNvSpPr>
                <a:spLocks noEditPoints="1"/>
              </p:cNvSpPr>
              <p:nvPr/>
            </p:nvSpPr>
            <p:spPr bwMode="auto">
              <a:xfrm>
                <a:off x="6329481" y="4613339"/>
                <a:ext cx="107825" cy="60297"/>
              </a:xfrm>
              <a:custGeom>
                <a:avLst/>
                <a:gdLst>
                  <a:gd name="T0" fmla="*/ 40286 w 91"/>
                  <a:gd name="T1" fmla="*/ 55568 h 51"/>
                  <a:gd name="T2" fmla="*/ 21328 w 91"/>
                  <a:gd name="T3" fmla="*/ 37833 h 51"/>
                  <a:gd name="T4" fmla="*/ 74648 w 91"/>
                  <a:gd name="T5" fmla="*/ 8276 h 51"/>
                  <a:gd name="T6" fmla="*/ 105455 w 91"/>
                  <a:gd name="T7" fmla="*/ 14188 h 51"/>
                  <a:gd name="T8" fmla="*/ 54505 w 91"/>
                  <a:gd name="T9" fmla="*/ 55568 h 51"/>
                  <a:gd name="T10" fmla="*/ 72278 w 91"/>
                  <a:gd name="T11" fmla="*/ 2365 h 51"/>
                  <a:gd name="T12" fmla="*/ 69909 w 91"/>
                  <a:gd name="T13" fmla="*/ 10641 h 51"/>
                  <a:gd name="T14" fmla="*/ 67539 w 91"/>
                  <a:gd name="T15" fmla="*/ 15370 h 51"/>
                  <a:gd name="T16" fmla="*/ 65169 w 91"/>
                  <a:gd name="T17" fmla="*/ 20099 h 51"/>
                  <a:gd name="T18" fmla="*/ 62799 w 91"/>
                  <a:gd name="T19" fmla="*/ 22464 h 51"/>
                  <a:gd name="T20" fmla="*/ 60429 w 91"/>
                  <a:gd name="T21" fmla="*/ 24828 h 51"/>
                  <a:gd name="T22" fmla="*/ 58060 w 91"/>
                  <a:gd name="T23" fmla="*/ 27193 h 51"/>
                  <a:gd name="T24" fmla="*/ 53320 w 91"/>
                  <a:gd name="T25" fmla="*/ 28375 h 51"/>
                  <a:gd name="T26" fmla="*/ 46211 w 91"/>
                  <a:gd name="T27" fmla="*/ 30740 h 51"/>
                  <a:gd name="T28" fmla="*/ 31992 w 91"/>
                  <a:gd name="T29" fmla="*/ 33104 h 51"/>
                  <a:gd name="T30" fmla="*/ 1185 w 91"/>
                  <a:gd name="T31" fmla="*/ 33104 h 51"/>
                  <a:gd name="T32" fmla="*/ 0 w 91"/>
                  <a:gd name="T33" fmla="*/ 41380 h 51"/>
                  <a:gd name="T34" fmla="*/ 2370 w 91"/>
                  <a:gd name="T35" fmla="*/ 43745 h 51"/>
                  <a:gd name="T36" fmla="*/ 4740 w 91"/>
                  <a:gd name="T37" fmla="*/ 47292 h 51"/>
                  <a:gd name="T38" fmla="*/ 7109 w 91"/>
                  <a:gd name="T39" fmla="*/ 49656 h 51"/>
                  <a:gd name="T40" fmla="*/ 9479 w 91"/>
                  <a:gd name="T41" fmla="*/ 52021 h 51"/>
                  <a:gd name="T42" fmla="*/ 13034 w 91"/>
                  <a:gd name="T43" fmla="*/ 54386 h 51"/>
                  <a:gd name="T44" fmla="*/ 18958 w 91"/>
                  <a:gd name="T45" fmla="*/ 55568 h 51"/>
                  <a:gd name="T46" fmla="*/ 26068 w 91"/>
                  <a:gd name="T47" fmla="*/ 57932 h 51"/>
                  <a:gd name="T48" fmla="*/ 37916 w 91"/>
                  <a:gd name="T49" fmla="*/ 60297 h 51"/>
                  <a:gd name="T50" fmla="*/ 60429 w 91"/>
                  <a:gd name="T51" fmla="*/ 59115 h 51"/>
                  <a:gd name="T52" fmla="*/ 71093 w 91"/>
                  <a:gd name="T53" fmla="*/ 56750 h 51"/>
                  <a:gd name="T54" fmla="*/ 78203 w 91"/>
                  <a:gd name="T55" fmla="*/ 54386 h 51"/>
                  <a:gd name="T56" fmla="*/ 82942 w 91"/>
                  <a:gd name="T57" fmla="*/ 53203 h 51"/>
                  <a:gd name="T58" fmla="*/ 87682 w 91"/>
                  <a:gd name="T59" fmla="*/ 50839 h 51"/>
                  <a:gd name="T60" fmla="*/ 91237 w 91"/>
                  <a:gd name="T61" fmla="*/ 48474 h 51"/>
                  <a:gd name="T62" fmla="*/ 94791 w 91"/>
                  <a:gd name="T63" fmla="*/ 46109 h 51"/>
                  <a:gd name="T64" fmla="*/ 97161 w 91"/>
                  <a:gd name="T65" fmla="*/ 43745 h 51"/>
                  <a:gd name="T66" fmla="*/ 99531 w 91"/>
                  <a:gd name="T67" fmla="*/ 41380 h 51"/>
                  <a:gd name="T68" fmla="*/ 101901 w 91"/>
                  <a:gd name="T69" fmla="*/ 40198 h 51"/>
                  <a:gd name="T70" fmla="*/ 104270 w 91"/>
                  <a:gd name="T71" fmla="*/ 36651 h 51"/>
                  <a:gd name="T72" fmla="*/ 106640 w 91"/>
                  <a:gd name="T73" fmla="*/ 31922 h 51"/>
                  <a:gd name="T74" fmla="*/ 107825 w 91"/>
                  <a:gd name="T75" fmla="*/ 24828 h 51"/>
                  <a:gd name="T76" fmla="*/ 107825 w 91"/>
                  <a:gd name="T77" fmla="*/ 13005 h 51"/>
                  <a:gd name="T78" fmla="*/ 105455 w 91"/>
                  <a:gd name="T79" fmla="*/ 10641 h 51"/>
                  <a:gd name="T80" fmla="*/ 100716 w 91"/>
                  <a:gd name="T81" fmla="*/ 8276 h 51"/>
                  <a:gd name="T82" fmla="*/ 94791 w 91"/>
                  <a:gd name="T83" fmla="*/ 5911 h 51"/>
                  <a:gd name="T84" fmla="*/ 88867 w 91"/>
                  <a:gd name="T85" fmla="*/ 3547 h 51"/>
                  <a:gd name="T86" fmla="*/ 82942 w 91"/>
                  <a:gd name="T87" fmla="*/ 2365 h 51"/>
                  <a:gd name="T88" fmla="*/ 78203 w 91"/>
                  <a:gd name="T89" fmla="*/ 0 h 51"/>
                  <a:gd name="T90" fmla="*/ 73463 w 91"/>
                  <a:gd name="T91" fmla="*/ 1182 h 5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91" h="51">
                    <a:moveTo>
                      <a:pt x="46" y="47"/>
                    </a:moveTo>
                    <a:cubicBezTo>
                      <a:pt x="34" y="47"/>
                      <a:pt x="34" y="47"/>
                      <a:pt x="34" y="47"/>
                    </a:cubicBezTo>
                    <a:cubicBezTo>
                      <a:pt x="17" y="47"/>
                      <a:pt x="8" y="42"/>
                      <a:pt x="2" y="31"/>
                    </a:cubicBezTo>
                    <a:cubicBezTo>
                      <a:pt x="18" y="32"/>
                      <a:pt x="18" y="32"/>
                      <a:pt x="18" y="32"/>
                    </a:cubicBezTo>
                    <a:cubicBezTo>
                      <a:pt x="23" y="32"/>
                      <a:pt x="23" y="32"/>
                      <a:pt x="23" y="32"/>
                    </a:cubicBezTo>
                    <a:cubicBezTo>
                      <a:pt x="40" y="32"/>
                      <a:pt x="63" y="23"/>
                      <a:pt x="63" y="7"/>
                    </a:cubicBezTo>
                    <a:cubicBezTo>
                      <a:pt x="63" y="2"/>
                      <a:pt x="63" y="2"/>
                      <a:pt x="63" y="2"/>
                    </a:cubicBezTo>
                    <a:cubicBezTo>
                      <a:pt x="89" y="12"/>
                      <a:pt x="89" y="12"/>
                      <a:pt x="89" y="12"/>
                    </a:cubicBezTo>
                    <a:cubicBezTo>
                      <a:pt x="89" y="16"/>
                      <a:pt x="89" y="16"/>
                      <a:pt x="89" y="16"/>
                    </a:cubicBezTo>
                    <a:cubicBezTo>
                      <a:pt x="89" y="35"/>
                      <a:pt x="65" y="47"/>
                      <a:pt x="46" y="47"/>
                    </a:cubicBezTo>
                    <a:close/>
                    <a:moveTo>
                      <a:pt x="62" y="1"/>
                    </a:moveTo>
                    <a:cubicBezTo>
                      <a:pt x="61" y="2"/>
                      <a:pt x="61" y="2"/>
                      <a:pt x="61" y="2"/>
                    </a:cubicBezTo>
                    <a:cubicBezTo>
                      <a:pt x="60" y="2"/>
                      <a:pt x="60" y="2"/>
                      <a:pt x="60" y="2"/>
                    </a:cubicBezTo>
                    <a:cubicBezTo>
                      <a:pt x="59" y="9"/>
                      <a:pt x="59" y="9"/>
                      <a:pt x="59" y="9"/>
                    </a:cubicBezTo>
                    <a:cubicBezTo>
                      <a:pt x="58" y="12"/>
                      <a:pt x="58" y="12"/>
                      <a:pt x="58" y="12"/>
                    </a:cubicBezTo>
                    <a:cubicBezTo>
                      <a:pt x="57" y="13"/>
                      <a:pt x="57" y="13"/>
                      <a:pt x="57" y="13"/>
                    </a:cubicBezTo>
                    <a:cubicBezTo>
                      <a:pt x="56" y="15"/>
                      <a:pt x="56" y="15"/>
                      <a:pt x="56" y="15"/>
                    </a:cubicBezTo>
                    <a:cubicBezTo>
                      <a:pt x="55" y="17"/>
                      <a:pt x="55" y="17"/>
                      <a:pt x="55" y="17"/>
                    </a:cubicBezTo>
                    <a:cubicBezTo>
                      <a:pt x="54" y="18"/>
                      <a:pt x="54" y="18"/>
                      <a:pt x="54" y="18"/>
                    </a:cubicBezTo>
                    <a:cubicBezTo>
                      <a:pt x="53" y="19"/>
                      <a:pt x="53" y="19"/>
                      <a:pt x="53" y="19"/>
                    </a:cubicBezTo>
                    <a:cubicBezTo>
                      <a:pt x="52" y="20"/>
                      <a:pt x="52" y="20"/>
                      <a:pt x="52" y="20"/>
                    </a:cubicBezTo>
                    <a:cubicBezTo>
                      <a:pt x="51" y="21"/>
                      <a:pt x="51" y="21"/>
                      <a:pt x="51" y="21"/>
                    </a:cubicBezTo>
                    <a:cubicBezTo>
                      <a:pt x="50" y="22"/>
                      <a:pt x="50" y="22"/>
                      <a:pt x="50" y="22"/>
                    </a:cubicBezTo>
                    <a:cubicBezTo>
                      <a:pt x="49" y="23"/>
                      <a:pt x="49" y="23"/>
                      <a:pt x="49" y="23"/>
                    </a:cubicBezTo>
                    <a:cubicBezTo>
                      <a:pt x="47" y="24"/>
                      <a:pt x="47" y="24"/>
                      <a:pt x="47" y="24"/>
                    </a:cubicBezTo>
                    <a:cubicBezTo>
                      <a:pt x="45" y="24"/>
                      <a:pt x="45" y="24"/>
                      <a:pt x="45" y="24"/>
                    </a:cubicBezTo>
                    <a:cubicBezTo>
                      <a:pt x="42" y="25"/>
                      <a:pt x="42" y="25"/>
                      <a:pt x="42" y="25"/>
                    </a:cubicBezTo>
                    <a:cubicBezTo>
                      <a:pt x="39" y="26"/>
                      <a:pt x="39" y="26"/>
                      <a:pt x="39" y="26"/>
                    </a:cubicBezTo>
                    <a:cubicBezTo>
                      <a:pt x="33" y="27"/>
                      <a:pt x="33" y="27"/>
                      <a:pt x="33" y="27"/>
                    </a:cubicBezTo>
                    <a:cubicBezTo>
                      <a:pt x="27" y="28"/>
                      <a:pt x="27" y="28"/>
                      <a:pt x="27" y="28"/>
                    </a:cubicBezTo>
                    <a:cubicBezTo>
                      <a:pt x="11" y="28"/>
                      <a:pt x="11" y="28"/>
                      <a:pt x="11" y="28"/>
                    </a:cubicBezTo>
                    <a:cubicBezTo>
                      <a:pt x="1" y="28"/>
                      <a:pt x="1" y="28"/>
                      <a:pt x="1" y="28"/>
                    </a:cubicBezTo>
                    <a:cubicBezTo>
                      <a:pt x="0" y="29"/>
                      <a:pt x="0" y="29"/>
                      <a:pt x="0" y="29"/>
                    </a:cubicBezTo>
                    <a:cubicBezTo>
                      <a:pt x="0" y="35"/>
                      <a:pt x="0" y="35"/>
                      <a:pt x="0" y="35"/>
                    </a:cubicBezTo>
                    <a:cubicBezTo>
                      <a:pt x="1" y="36"/>
                      <a:pt x="1" y="36"/>
                      <a:pt x="1" y="36"/>
                    </a:cubicBezTo>
                    <a:cubicBezTo>
                      <a:pt x="2" y="37"/>
                      <a:pt x="2" y="37"/>
                      <a:pt x="2" y="37"/>
                    </a:cubicBezTo>
                    <a:cubicBezTo>
                      <a:pt x="3" y="39"/>
                      <a:pt x="3" y="39"/>
                      <a:pt x="3" y="39"/>
                    </a:cubicBezTo>
                    <a:cubicBezTo>
                      <a:pt x="4" y="40"/>
                      <a:pt x="4" y="40"/>
                      <a:pt x="4" y="40"/>
                    </a:cubicBezTo>
                    <a:cubicBezTo>
                      <a:pt x="5" y="41"/>
                      <a:pt x="5" y="41"/>
                      <a:pt x="5" y="41"/>
                    </a:cubicBezTo>
                    <a:cubicBezTo>
                      <a:pt x="6" y="42"/>
                      <a:pt x="6" y="42"/>
                      <a:pt x="6" y="42"/>
                    </a:cubicBezTo>
                    <a:cubicBezTo>
                      <a:pt x="7" y="43"/>
                      <a:pt x="7" y="43"/>
                      <a:pt x="7" y="43"/>
                    </a:cubicBezTo>
                    <a:cubicBezTo>
                      <a:pt x="8" y="44"/>
                      <a:pt x="8" y="44"/>
                      <a:pt x="8" y="44"/>
                    </a:cubicBezTo>
                    <a:cubicBezTo>
                      <a:pt x="9" y="45"/>
                      <a:pt x="9" y="45"/>
                      <a:pt x="9" y="45"/>
                    </a:cubicBezTo>
                    <a:cubicBezTo>
                      <a:pt x="11" y="46"/>
                      <a:pt x="11" y="46"/>
                      <a:pt x="11" y="46"/>
                    </a:cubicBezTo>
                    <a:cubicBezTo>
                      <a:pt x="13" y="46"/>
                      <a:pt x="13" y="46"/>
                      <a:pt x="13" y="46"/>
                    </a:cubicBezTo>
                    <a:cubicBezTo>
                      <a:pt x="16" y="47"/>
                      <a:pt x="16" y="47"/>
                      <a:pt x="16" y="47"/>
                    </a:cubicBezTo>
                    <a:cubicBezTo>
                      <a:pt x="19" y="48"/>
                      <a:pt x="19" y="48"/>
                      <a:pt x="19" y="48"/>
                    </a:cubicBezTo>
                    <a:cubicBezTo>
                      <a:pt x="22" y="49"/>
                      <a:pt x="22" y="49"/>
                      <a:pt x="22" y="49"/>
                    </a:cubicBezTo>
                    <a:cubicBezTo>
                      <a:pt x="27" y="50"/>
                      <a:pt x="27" y="50"/>
                      <a:pt x="27" y="50"/>
                    </a:cubicBezTo>
                    <a:cubicBezTo>
                      <a:pt x="32" y="51"/>
                      <a:pt x="32" y="51"/>
                      <a:pt x="32" y="51"/>
                    </a:cubicBezTo>
                    <a:cubicBezTo>
                      <a:pt x="45" y="51"/>
                      <a:pt x="45" y="51"/>
                      <a:pt x="45" y="51"/>
                    </a:cubicBezTo>
                    <a:cubicBezTo>
                      <a:pt x="51" y="50"/>
                      <a:pt x="51" y="50"/>
                      <a:pt x="51" y="50"/>
                    </a:cubicBezTo>
                    <a:cubicBezTo>
                      <a:pt x="57" y="49"/>
                      <a:pt x="57" y="49"/>
                      <a:pt x="57" y="49"/>
                    </a:cubicBezTo>
                    <a:cubicBezTo>
                      <a:pt x="60" y="48"/>
                      <a:pt x="60" y="48"/>
                      <a:pt x="60" y="48"/>
                    </a:cubicBezTo>
                    <a:cubicBezTo>
                      <a:pt x="64" y="47"/>
                      <a:pt x="64" y="47"/>
                      <a:pt x="64" y="47"/>
                    </a:cubicBezTo>
                    <a:cubicBezTo>
                      <a:pt x="66" y="46"/>
                      <a:pt x="66" y="46"/>
                      <a:pt x="66" y="46"/>
                    </a:cubicBezTo>
                    <a:cubicBezTo>
                      <a:pt x="69" y="46"/>
                      <a:pt x="69" y="46"/>
                      <a:pt x="69" y="46"/>
                    </a:cubicBezTo>
                    <a:cubicBezTo>
                      <a:pt x="70" y="45"/>
                      <a:pt x="70" y="45"/>
                      <a:pt x="70" y="45"/>
                    </a:cubicBezTo>
                    <a:cubicBezTo>
                      <a:pt x="72" y="44"/>
                      <a:pt x="72" y="44"/>
                      <a:pt x="72" y="44"/>
                    </a:cubicBezTo>
                    <a:cubicBezTo>
                      <a:pt x="74" y="43"/>
                      <a:pt x="74" y="43"/>
                      <a:pt x="74" y="43"/>
                    </a:cubicBezTo>
                    <a:cubicBezTo>
                      <a:pt x="75" y="42"/>
                      <a:pt x="75" y="42"/>
                      <a:pt x="75" y="42"/>
                    </a:cubicBezTo>
                    <a:cubicBezTo>
                      <a:pt x="77" y="41"/>
                      <a:pt x="77" y="41"/>
                      <a:pt x="77" y="41"/>
                    </a:cubicBezTo>
                    <a:cubicBezTo>
                      <a:pt x="78" y="40"/>
                      <a:pt x="78" y="40"/>
                      <a:pt x="78" y="40"/>
                    </a:cubicBezTo>
                    <a:cubicBezTo>
                      <a:pt x="80" y="39"/>
                      <a:pt x="80" y="39"/>
                      <a:pt x="80" y="39"/>
                    </a:cubicBezTo>
                    <a:cubicBezTo>
                      <a:pt x="81" y="38"/>
                      <a:pt x="81" y="38"/>
                      <a:pt x="81" y="38"/>
                    </a:cubicBezTo>
                    <a:cubicBezTo>
                      <a:pt x="82" y="37"/>
                      <a:pt x="82" y="37"/>
                      <a:pt x="82" y="37"/>
                    </a:cubicBezTo>
                    <a:cubicBezTo>
                      <a:pt x="83" y="36"/>
                      <a:pt x="83" y="36"/>
                      <a:pt x="83" y="36"/>
                    </a:cubicBezTo>
                    <a:cubicBezTo>
                      <a:pt x="84" y="35"/>
                      <a:pt x="84" y="35"/>
                      <a:pt x="84" y="35"/>
                    </a:cubicBezTo>
                    <a:cubicBezTo>
                      <a:pt x="85" y="35"/>
                      <a:pt x="85" y="35"/>
                      <a:pt x="85" y="35"/>
                    </a:cubicBezTo>
                    <a:cubicBezTo>
                      <a:pt x="86" y="34"/>
                      <a:pt x="86" y="34"/>
                      <a:pt x="86" y="34"/>
                    </a:cubicBezTo>
                    <a:cubicBezTo>
                      <a:pt x="87" y="32"/>
                      <a:pt x="87" y="32"/>
                      <a:pt x="87" y="32"/>
                    </a:cubicBezTo>
                    <a:cubicBezTo>
                      <a:pt x="88" y="31"/>
                      <a:pt x="88" y="31"/>
                      <a:pt x="88" y="31"/>
                    </a:cubicBezTo>
                    <a:cubicBezTo>
                      <a:pt x="89" y="29"/>
                      <a:pt x="89" y="29"/>
                      <a:pt x="89" y="29"/>
                    </a:cubicBezTo>
                    <a:cubicBezTo>
                      <a:pt x="90" y="27"/>
                      <a:pt x="90" y="27"/>
                      <a:pt x="90" y="27"/>
                    </a:cubicBezTo>
                    <a:cubicBezTo>
                      <a:pt x="91" y="24"/>
                      <a:pt x="91" y="24"/>
                      <a:pt x="91" y="24"/>
                    </a:cubicBezTo>
                    <a:cubicBezTo>
                      <a:pt x="91" y="21"/>
                      <a:pt x="91" y="21"/>
                      <a:pt x="91" y="21"/>
                    </a:cubicBezTo>
                    <a:cubicBezTo>
                      <a:pt x="91" y="13"/>
                      <a:pt x="91" y="13"/>
                      <a:pt x="91" y="13"/>
                    </a:cubicBezTo>
                    <a:cubicBezTo>
                      <a:pt x="91" y="11"/>
                      <a:pt x="91" y="11"/>
                      <a:pt x="91" y="11"/>
                    </a:cubicBezTo>
                    <a:cubicBezTo>
                      <a:pt x="90" y="10"/>
                      <a:pt x="90" y="10"/>
                      <a:pt x="90" y="10"/>
                    </a:cubicBezTo>
                    <a:cubicBezTo>
                      <a:pt x="89" y="9"/>
                      <a:pt x="89" y="9"/>
                      <a:pt x="89" y="9"/>
                    </a:cubicBezTo>
                    <a:cubicBezTo>
                      <a:pt x="87" y="8"/>
                      <a:pt x="87" y="8"/>
                      <a:pt x="87" y="8"/>
                    </a:cubicBezTo>
                    <a:cubicBezTo>
                      <a:pt x="85" y="7"/>
                      <a:pt x="85" y="7"/>
                      <a:pt x="85" y="7"/>
                    </a:cubicBezTo>
                    <a:cubicBezTo>
                      <a:pt x="82" y="6"/>
                      <a:pt x="82" y="6"/>
                      <a:pt x="82" y="6"/>
                    </a:cubicBezTo>
                    <a:cubicBezTo>
                      <a:pt x="80" y="5"/>
                      <a:pt x="80" y="5"/>
                      <a:pt x="80" y="5"/>
                    </a:cubicBezTo>
                    <a:cubicBezTo>
                      <a:pt x="77" y="4"/>
                      <a:pt x="77" y="4"/>
                      <a:pt x="77" y="4"/>
                    </a:cubicBezTo>
                    <a:cubicBezTo>
                      <a:pt x="75" y="3"/>
                      <a:pt x="75" y="3"/>
                      <a:pt x="75" y="3"/>
                    </a:cubicBezTo>
                    <a:cubicBezTo>
                      <a:pt x="72" y="2"/>
                      <a:pt x="72" y="2"/>
                      <a:pt x="72" y="2"/>
                    </a:cubicBezTo>
                    <a:cubicBezTo>
                      <a:pt x="70" y="2"/>
                      <a:pt x="70" y="2"/>
                      <a:pt x="70" y="2"/>
                    </a:cubicBezTo>
                    <a:cubicBezTo>
                      <a:pt x="68" y="1"/>
                      <a:pt x="68" y="1"/>
                      <a:pt x="68" y="1"/>
                    </a:cubicBezTo>
                    <a:cubicBezTo>
                      <a:pt x="66" y="0"/>
                      <a:pt x="66" y="0"/>
                      <a:pt x="66" y="0"/>
                    </a:cubicBezTo>
                    <a:cubicBezTo>
                      <a:pt x="63" y="0"/>
                      <a:pt x="63" y="0"/>
                      <a:pt x="63" y="0"/>
                    </a:cubicBezTo>
                    <a:lnTo>
                      <a:pt x="62"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147" name="Freeform 86"/>
              <p:cNvSpPr>
                <a:spLocks noEditPoints="1"/>
              </p:cNvSpPr>
              <p:nvPr/>
            </p:nvSpPr>
            <p:spPr bwMode="auto">
              <a:xfrm>
                <a:off x="6087584" y="4458695"/>
                <a:ext cx="83706" cy="95766"/>
              </a:xfrm>
              <a:custGeom>
                <a:avLst/>
                <a:gdLst>
                  <a:gd name="T0" fmla="*/ 78990 w 71"/>
                  <a:gd name="T1" fmla="*/ 41380 h 81"/>
                  <a:gd name="T2" fmla="*/ 3537 w 71"/>
                  <a:gd name="T3" fmla="*/ 40198 h 81"/>
                  <a:gd name="T4" fmla="*/ 28295 w 71"/>
                  <a:gd name="T5" fmla="*/ 2365 h 81"/>
                  <a:gd name="T6" fmla="*/ 22400 w 71"/>
                  <a:gd name="T7" fmla="*/ 5911 h 81"/>
                  <a:gd name="T8" fmla="*/ 18863 w 71"/>
                  <a:gd name="T9" fmla="*/ 9458 h 81"/>
                  <a:gd name="T10" fmla="*/ 15326 w 71"/>
                  <a:gd name="T11" fmla="*/ 13005 h 81"/>
                  <a:gd name="T12" fmla="*/ 11790 w 71"/>
                  <a:gd name="T13" fmla="*/ 16552 h 81"/>
                  <a:gd name="T14" fmla="*/ 8253 w 71"/>
                  <a:gd name="T15" fmla="*/ 21281 h 81"/>
                  <a:gd name="T16" fmla="*/ 4716 w 71"/>
                  <a:gd name="T17" fmla="*/ 27193 h 81"/>
                  <a:gd name="T18" fmla="*/ 2358 w 71"/>
                  <a:gd name="T19" fmla="*/ 33104 h 81"/>
                  <a:gd name="T20" fmla="*/ 0 w 71"/>
                  <a:gd name="T21" fmla="*/ 41380 h 81"/>
                  <a:gd name="T22" fmla="*/ 3537 w 71"/>
                  <a:gd name="T23" fmla="*/ 47292 h 81"/>
                  <a:gd name="T24" fmla="*/ 5895 w 71"/>
                  <a:gd name="T25" fmla="*/ 52021 h 81"/>
                  <a:gd name="T26" fmla="*/ 9432 w 71"/>
                  <a:gd name="T27" fmla="*/ 56750 h 81"/>
                  <a:gd name="T28" fmla="*/ 12969 w 71"/>
                  <a:gd name="T29" fmla="*/ 61479 h 81"/>
                  <a:gd name="T30" fmla="*/ 16505 w 71"/>
                  <a:gd name="T31" fmla="*/ 66209 h 81"/>
                  <a:gd name="T32" fmla="*/ 20042 w 71"/>
                  <a:gd name="T33" fmla="*/ 70938 h 81"/>
                  <a:gd name="T34" fmla="*/ 23579 w 71"/>
                  <a:gd name="T35" fmla="*/ 75667 h 81"/>
                  <a:gd name="T36" fmla="*/ 27116 w 71"/>
                  <a:gd name="T37" fmla="*/ 79214 h 81"/>
                  <a:gd name="T38" fmla="*/ 29474 w 71"/>
                  <a:gd name="T39" fmla="*/ 83943 h 81"/>
                  <a:gd name="T40" fmla="*/ 33011 w 71"/>
                  <a:gd name="T41" fmla="*/ 89855 h 81"/>
                  <a:gd name="T42" fmla="*/ 36548 w 71"/>
                  <a:gd name="T43" fmla="*/ 93401 h 81"/>
                  <a:gd name="T44" fmla="*/ 43621 w 71"/>
                  <a:gd name="T45" fmla="*/ 95766 h 81"/>
                  <a:gd name="T46" fmla="*/ 47158 w 71"/>
                  <a:gd name="T47" fmla="*/ 92219 h 81"/>
                  <a:gd name="T48" fmla="*/ 50695 w 71"/>
                  <a:gd name="T49" fmla="*/ 87490 h 81"/>
                  <a:gd name="T50" fmla="*/ 53053 w 71"/>
                  <a:gd name="T51" fmla="*/ 82761 h 81"/>
                  <a:gd name="T52" fmla="*/ 56590 w 71"/>
                  <a:gd name="T53" fmla="*/ 79214 h 81"/>
                  <a:gd name="T54" fmla="*/ 60127 w 71"/>
                  <a:gd name="T55" fmla="*/ 74485 h 81"/>
                  <a:gd name="T56" fmla="*/ 63664 w 71"/>
                  <a:gd name="T57" fmla="*/ 69755 h 81"/>
                  <a:gd name="T58" fmla="*/ 67201 w 71"/>
                  <a:gd name="T59" fmla="*/ 66209 h 81"/>
                  <a:gd name="T60" fmla="*/ 70737 w 71"/>
                  <a:gd name="T61" fmla="*/ 60297 h 81"/>
                  <a:gd name="T62" fmla="*/ 74274 w 71"/>
                  <a:gd name="T63" fmla="*/ 55568 h 81"/>
                  <a:gd name="T64" fmla="*/ 77811 w 71"/>
                  <a:gd name="T65" fmla="*/ 52021 h 81"/>
                  <a:gd name="T66" fmla="*/ 80169 w 71"/>
                  <a:gd name="T67" fmla="*/ 47292 h 81"/>
                  <a:gd name="T68" fmla="*/ 83706 w 71"/>
                  <a:gd name="T69" fmla="*/ 41380 h 81"/>
                  <a:gd name="T70" fmla="*/ 81348 w 71"/>
                  <a:gd name="T71" fmla="*/ 34287 h 81"/>
                  <a:gd name="T72" fmla="*/ 77811 w 71"/>
                  <a:gd name="T73" fmla="*/ 27193 h 81"/>
                  <a:gd name="T74" fmla="*/ 75453 w 71"/>
                  <a:gd name="T75" fmla="*/ 22464 h 81"/>
                  <a:gd name="T76" fmla="*/ 71916 w 71"/>
                  <a:gd name="T77" fmla="*/ 17734 h 81"/>
                  <a:gd name="T78" fmla="*/ 68380 w 71"/>
                  <a:gd name="T79" fmla="*/ 14188 h 81"/>
                  <a:gd name="T80" fmla="*/ 64843 w 71"/>
                  <a:gd name="T81" fmla="*/ 10641 h 81"/>
                  <a:gd name="T82" fmla="*/ 61306 w 71"/>
                  <a:gd name="T83" fmla="*/ 7094 h 81"/>
                  <a:gd name="T84" fmla="*/ 56590 w 71"/>
                  <a:gd name="T85" fmla="*/ 3547 h 81"/>
                  <a:gd name="T86" fmla="*/ 50695 w 71"/>
                  <a:gd name="T87" fmla="*/ 1182 h 81"/>
                  <a:gd name="T88" fmla="*/ 31832 w 71"/>
                  <a:gd name="T89" fmla="*/ 1182 h 8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1" h="81">
                    <a:moveTo>
                      <a:pt x="3" y="34"/>
                    </a:moveTo>
                    <a:cubicBezTo>
                      <a:pt x="3" y="25"/>
                      <a:pt x="21" y="2"/>
                      <a:pt x="35" y="2"/>
                    </a:cubicBezTo>
                    <a:cubicBezTo>
                      <a:pt x="49" y="2"/>
                      <a:pt x="67" y="24"/>
                      <a:pt x="67" y="35"/>
                    </a:cubicBezTo>
                    <a:cubicBezTo>
                      <a:pt x="67" y="37"/>
                      <a:pt x="37" y="73"/>
                      <a:pt x="36" y="78"/>
                    </a:cubicBezTo>
                    <a:cubicBezTo>
                      <a:pt x="34" y="78"/>
                      <a:pt x="34" y="78"/>
                      <a:pt x="34" y="78"/>
                    </a:cubicBezTo>
                    <a:cubicBezTo>
                      <a:pt x="32" y="73"/>
                      <a:pt x="3" y="36"/>
                      <a:pt x="3" y="34"/>
                    </a:cubicBezTo>
                    <a:close/>
                    <a:moveTo>
                      <a:pt x="27" y="1"/>
                    </a:moveTo>
                    <a:cubicBezTo>
                      <a:pt x="24" y="1"/>
                      <a:pt x="24" y="1"/>
                      <a:pt x="24" y="1"/>
                    </a:cubicBezTo>
                    <a:cubicBezTo>
                      <a:pt x="24" y="2"/>
                      <a:pt x="24" y="2"/>
                      <a:pt x="24" y="2"/>
                    </a:cubicBezTo>
                    <a:cubicBezTo>
                      <a:pt x="22" y="3"/>
                      <a:pt x="22" y="3"/>
                      <a:pt x="22" y="3"/>
                    </a:cubicBezTo>
                    <a:cubicBezTo>
                      <a:pt x="20" y="4"/>
                      <a:pt x="20" y="4"/>
                      <a:pt x="20" y="4"/>
                    </a:cubicBezTo>
                    <a:cubicBezTo>
                      <a:pt x="19" y="5"/>
                      <a:pt x="19" y="5"/>
                      <a:pt x="19" y="5"/>
                    </a:cubicBezTo>
                    <a:cubicBezTo>
                      <a:pt x="18" y="6"/>
                      <a:pt x="18" y="6"/>
                      <a:pt x="18" y="6"/>
                    </a:cubicBezTo>
                    <a:cubicBezTo>
                      <a:pt x="17" y="7"/>
                      <a:pt x="17" y="7"/>
                      <a:pt x="17" y="7"/>
                    </a:cubicBezTo>
                    <a:cubicBezTo>
                      <a:pt x="16" y="8"/>
                      <a:pt x="16" y="8"/>
                      <a:pt x="16" y="8"/>
                    </a:cubicBezTo>
                    <a:cubicBezTo>
                      <a:pt x="15" y="9"/>
                      <a:pt x="15" y="9"/>
                      <a:pt x="15" y="9"/>
                    </a:cubicBezTo>
                    <a:cubicBezTo>
                      <a:pt x="14" y="10"/>
                      <a:pt x="14" y="10"/>
                      <a:pt x="14" y="10"/>
                    </a:cubicBezTo>
                    <a:cubicBezTo>
                      <a:pt x="13" y="11"/>
                      <a:pt x="13" y="11"/>
                      <a:pt x="13" y="11"/>
                    </a:cubicBezTo>
                    <a:cubicBezTo>
                      <a:pt x="12" y="12"/>
                      <a:pt x="12" y="12"/>
                      <a:pt x="12" y="12"/>
                    </a:cubicBezTo>
                    <a:cubicBezTo>
                      <a:pt x="11" y="12"/>
                      <a:pt x="11" y="12"/>
                      <a:pt x="11" y="12"/>
                    </a:cubicBezTo>
                    <a:cubicBezTo>
                      <a:pt x="10" y="14"/>
                      <a:pt x="10" y="14"/>
                      <a:pt x="10" y="14"/>
                    </a:cubicBezTo>
                    <a:cubicBezTo>
                      <a:pt x="9" y="15"/>
                      <a:pt x="9" y="15"/>
                      <a:pt x="9" y="15"/>
                    </a:cubicBezTo>
                    <a:cubicBezTo>
                      <a:pt x="8" y="16"/>
                      <a:pt x="8" y="16"/>
                      <a:pt x="8" y="16"/>
                    </a:cubicBezTo>
                    <a:cubicBezTo>
                      <a:pt x="7" y="18"/>
                      <a:pt x="7" y="18"/>
                      <a:pt x="7" y="18"/>
                    </a:cubicBezTo>
                    <a:cubicBezTo>
                      <a:pt x="6" y="20"/>
                      <a:pt x="6" y="20"/>
                      <a:pt x="6" y="20"/>
                    </a:cubicBezTo>
                    <a:cubicBezTo>
                      <a:pt x="5" y="21"/>
                      <a:pt x="5" y="21"/>
                      <a:pt x="5" y="21"/>
                    </a:cubicBezTo>
                    <a:cubicBezTo>
                      <a:pt x="4" y="23"/>
                      <a:pt x="4" y="23"/>
                      <a:pt x="4" y="23"/>
                    </a:cubicBezTo>
                    <a:cubicBezTo>
                      <a:pt x="3" y="24"/>
                      <a:pt x="3" y="24"/>
                      <a:pt x="3" y="24"/>
                    </a:cubicBezTo>
                    <a:cubicBezTo>
                      <a:pt x="3" y="26"/>
                      <a:pt x="3" y="26"/>
                      <a:pt x="3" y="26"/>
                    </a:cubicBezTo>
                    <a:cubicBezTo>
                      <a:pt x="2" y="28"/>
                      <a:pt x="2" y="28"/>
                      <a:pt x="2" y="28"/>
                    </a:cubicBezTo>
                    <a:cubicBezTo>
                      <a:pt x="1" y="31"/>
                      <a:pt x="1" y="31"/>
                      <a:pt x="1" y="31"/>
                    </a:cubicBezTo>
                    <a:cubicBezTo>
                      <a:pt x="0" y="33"/>
                      <a:pt x="0" y="33"/>
                      <a:pt x="0" y="33"/>
                    </a:cubicBezTo>
                    <a:cubicBezTo>
                      <a:pt x="0" y="35"/>
                      <a:pt x="0" y="35"/>
                      <a:pt x="0" y="35"/>
                    </a:cubicBezTo>
                    <a:cubicBezTo>
                      <a:pt x="1" y="37"/>
                      <a:pt x="1" y="37"/>
                      <a:pt x="1" y="37"/>
                    </a:cubicBezTo>
                    <a:cubicBezTo>
                      <a:pt x="2" y="39"/>
                      <a:pt x="2" y="39"/>
                      <a:pt x="2" y="39"/>
                    </a:cubicBezTo>
                    <a:cubicBezTo>
                      <a:pt x="3" y="40"/>
                      <a:pt x="3" y="40"/>
                      <a:pt x="3" y="40"/>
                    </a:cubicBezTo>
                    <a:cubicBezTo>
                      <a:pt x="3" y="42"/>
                      <a:pt x="3" y="42"/>
                      <a:pt x="3" y="42"/>
                    </a:cubicBezTo>
                    <a:cubicBezTo>
                      <a:pt x="4" y="43"/>
                      <a:pt x="4" y="43"/>
                      <a:pt x="4" y="43"/>
                    </a:cubicBezTo>
                    <a:cubicBezTo>
                      <a:pt x="5" y="44"/>
                      <a:pt x="5" y="44"/>
                      <a:pt x="5" y="44"/>
                    </a:cubicBezTo>
                    <a:cubicBezTo>
                      <a:pt x="6" y="45"/>
                      <a:pt x="6" y="45"/>
                      <a:pt x="6" y="45"/>
                    </a:cubicBezTo>
                    <a:cubicBezTo>
                      <a:pt x="7" y="46"/>
                      <a:pt x="7" y="46"/>
                      <a:pt x="7" y="46"/>
                    </a:cubicBezTo>
                    <a:cubicBezTo>
                      <a:pt x="8" y="48"/>
                      <a:pt x="8" y="48"/>
                      <a:pt x="8" y="48"/>
                    </a:cubicBezTo>
                    <a:cubicBezTo>
                      <a:pt x="9" y="49"/>
                      <a:pt x="9" y="49"/>
                      <a:pt x="9" y="49"/>
                    </a:cubicBezTo>
                    <a:cubicBezTo>
                      <a:pt x="10" y="51"/>
                      <a:pt x="10" y="51"/>
                      <a:pt x="10" y="51"/>
                    </a:cubicBezTo>
                    <a:cubicBezTo>
                      <a:pt x="11" y="52"/>
                      <a:pt x="11" y="52"/>
                      <a:pt x="11" y="52"/>
                    </a:cubicBezTo>
                    <a:cubicBezTo>
                      <a:pt x="12" y="53"/>
                      <a:pt x="12" y="53"/>
                      <a:pt x="12" y="53"/>
                    </a:cubicBezTo>
                    <a:cubicBezTo>
                      <a:pt x="13" y="55"/>
                      <a:pt x="13" y="55"/>
                      <a:pt x="13" y="55"/>
                    </a:cubicBezTo>
                    <a:cubicBezTo>
                      <a:pt x="14" y="56"/>
                      <a:pt x="14" y="56"/>
                      <a:pt x="14" y="56"/>
                    </a:cubicBezTo>
                    <a:cubicBezTo>
                      <a:pt x="15" y="57"/>
                      <a:pt x="15" y="57"/>
                      <a:pt x="15" y="57"/>
                    </a:cubicBezTo>
                    <a:cubicBezTo>
                      <a:pt x="16" y="58"/>
                      <a:pt x="16" y="58"/>
                      <a:pt x="16" y="58"/>
                    </a:cubicBezTo>
                    <a:cubicBezTo>
                      <a:pt x="17" y="60"/>
                      <a:pt x="17" y="60"/>
                      <a:pt x="17" y="60"/>
                    </a:cubicBezTo>
                    <a:cubicBezTo>
                      <a:pt x="18" y="61"/>
                      <a:pt x="18" y="61"/>
                      <a:pt x="18" y="61"/>
                    </a:cubicBezTo>
                    <a:cubicBezTo>
                      <a:pt x="19" y="63"/>
                      <a:pt x="19" y="63"/>
                      <a:pt x="19" y="63"/>
                    </a:cubicBezTo>
                    <a:cubicBezTo>
                      <a:pt x="20" y="64"/>
                      <a:pt x="20" y="64"/>
                      <a:pt x="20" y="64"/>
                    </a:cubicBezTo>
                    <a:cubicBezTo>
                      <a:pt x="21" y="65"/>
                      <a:pt x="21" y="65"/>
                      <a:pt x="21" y="65"/>
                    </a:cubicBezTo>
                    <a:cubicBezTo>
                      <a:pt x="22" y="67"/>
                      <a:pt x="22" y="67"/>
                      <a:pt x="22" y="67"/>
                    </a:cubicBezTo>
                    <a:cubicBezTo>
                      <a:pt x="23" y="67"/>
                      <a:pt x="23" y="67"/>
                      <a:pt x="23" y="67"/>
                    </a:cubicBezTo>
                    <a:cubicBezTo>
                      <a:pt x="24" y="69"/>
                      <a:pt x="24" y="69"/>
                      <a:pt x="24" y="69"/>
                    </a:cubicBezTo>
                    <a:cubicBezTo>
                      <a:pt x="24" y="70"/>
                      <a:pt x="24" y="70"/>
                      <a:pt x="24" y="70"/>
                    </a:cubicBezTo>
                    <a:cubicBezTo>
                      <a:pt x="25" y="71"/>
                      <a:pt x="25" y="71"/>
                      <a:pt x="25" y="71"/>
                    </a:cubicBezTo>
                    <a:cubicBezTo>
                      <a:pt x="26" y="73"/>
                      <a:pt x="26" y="73"/>
                      <a:pt x="26" y="73"/>
                    </a:cubicBezTo>
                    <a:cubicBezTo>
                      <a:pt x="27" y="74"/>
                      <a:pt x="27" y="74"/>
                      <a:pt x="27" y="74"/>
                    </a:cubicBezTo>
                    <a:cubicBezTo>
                      <a:pt x="28" y="76"/>
                      <a:pt x="28" y="76"/>
                      <a:pt x="28" y="76"/>
                    </a:cubicBezTo>
                    <a:cubicBezTo>
                      <a:pt x="29" y="77"/>
                      <a:pt x="29" y="77"/>
                      <a:pt x="29" y="77"/>
                    </a:cubicBezTo>
                    <a:cubicBezTo>
                      <a:pt x="30" y="78"/>
                      <a:pt x="30" y="78"/>
                      <a:pt x="30" y="78"/>
                    </a:cubicBezTo>
                    <a:cubicBezTo>
                      <a:pt x="31" y="79"/>
                      <a:pt x="31" y="79"/>
                      <a:pt x="31" y="79"/>
                    </a:cubicBezTo>
                    <a:cubicBezTo>
                      <a:pt x="32" y="80"/>
                      <a:pt x="32" y="80"/>
                      <a:pt x="32" y="80"/>
                    </a:cubicBezTo>
                    <a:cubicBezTo>
                      <a:pt x="33" y="81"/>
                      <a:pt x="33" y="81"/>
                      <a:pt x="33" y="81"/>
                    </a:cubicBezTo>
                    <a:cubicBezTo>
                      <a:pt x="37" y="81"/>
                      <a:pt x="37" y="81"/>
                      <a:pt x="37" y="81"/>
                    </a:cubicBezTo>
                    <a:cubicBezTo>
                      <a:pt x="38" y="80"/>
                      <a:pt x="38" y="80"/>
                      <a:pt x="38" y="80"/>
                    </a:cubicBezTo>
                    <a:cubicBezTo>
                      <a:pt x="39" y="79"/>
                      <a:pt x="39" y="79"/>
                      <a:pt x="39" y="79"/>
                    </a:cubicBezTo>
                    <a:cubicBezTo>
                      <a:pt x="40" y="78"/>
                      <a:pt x="40" y="78"/>
                      <a:pt x="40" y="78"/>
                    </a:cubicBezTo>
                    <a:cubicBezTo>
                      <a:pt x="41" y="77"/>
                      <a:pt x="41" y="77"/>
                      <a:pt x="41" y="77"/>
                    </a:cubicBezTo>
                    <a:cubicBezTo>
                      <a:pt x="42" y="76"/>
                      <a:pt x="42" y="76"/>
                      <a:pt x="42" y="76"/>
                    </a:cubicBezTo>
                    <a:cubicBezTo>
                      <a:pt x="43" y="74"/>
                      <a:pt x="43" y="74"/>
                      <a:pt x="43" y="74"/>
                    </a:cubicBezTo>
                    <a:cubicBezTo>
                      <a:pt x="44" y="73"/>
                      <a:pt x="44" y="73"/>
                      <a:pt x="44" y="73"/>
                    </a:cubicBezTo>
                    <a:cubicBezTo>
                      <a:pt x="45" y="72"/>
                      <a:pt x="45" y="72"/>
                      <a:pt x="45" y="72"/>
                    </a:cubicBezTo>
                    <a:cubicBezTo>
                      <a:pt x="45" y="70"/>
                      <a:pt x="45" y="70"/>
                      <a:pt x="45" y="70"/>
                    </a:cubicBezTo>
                    <a:cubicBezTo>
                      <a:pt x="46" y="69"/>
                      <a:pt x="46" y="69"/>
                      <a:pt x="46" y="69"/>
                    </a:cubicBezTo>
                    <a:cubicBezTo>
                      <a:pt x="47" y="67"/>
                      <a:pt x="47" y="67"/>
                      <a:pt x="47" y="67"/>
                    </a:cubicBezTo>
                    <a:cubicBezTo>
                      <a:pt x="48" y="67"/>
                      <a:pt x="48" y="67"/>
                      <a:pt x="48" y="67"/>
                    </a:cubicBezTo>
                    <a:cubicBezTo>
                      <a:pt x="49" y="66"/>
                      <a:pt x="49" y="66"/>
                      <a:pt x="49" y="66"/>
                    </a:cubicBezTo>
                    <a:cubicBezTo>
                      <a:pt x="50" y="64"/>
                      <a:pt x="50" y="64"/>
                      <a:pt x="50" y="64"/>
                    </a:cubicBezTo>
                    <a:cubicBezTo>
                      <a:pt x="51" y="63"/>
                      <a:pt x="51" y="63"/>
                      <a:pt x="51" y="63"/>
                    </a:cubicBezTo>
                    <a:cubicBezTo>
                      <a:pt x="52" y="62"/>
                      <a:pt x="52" y="62"/>
                      <a:pt x="52" y="62"/>
                    </a:cubicBezTo>
                    <a:cubicBezTo>
                      <a:pt x="53" y="60"/>
                      <a:pt x="53" y="60"/>
                      <a:pt x="53" y="60"/>
                    </a:cubicBezTo>
                    <a:cubicBezTo>
                      <a:pt x="54" y="59"/>
                      <a:pt x="54" y="59"/>
                      <a:pt x="54" y="59"/>
                    </a:cubicBezTo>
                    <a:cubicBezTo>
                      <a:pt x="55" y="57"/>
                      <a:pt x="55" y="57"/>
                      <a:pt x="55" y="57"/>
                    </a:cubicBezTo>
                    <a:cubicBezTo>
                      <a:pt x="56" y="56"/>
                      <a:pt x="56" y="56"/>
                      <a:pt x="56" y="56"/>
                    </a:cubicBezTo>
                    <a:cubicBezTo>
                      <a:pt x="57" y="56"/>
                      <a:pt x="57" y="56"/>
                      <a:pt x="57" y="56"/>
                    </a:cubicBezTo>
                    <a:cubicBezTo>
                      <a:pt x="58" y="54"/>
                      <a:pt x="58" y="54"/>
                      <a:pt x="58" y="54"/>
                    </a:cubicBezTo>
                    <a:cubicBezTo>
                      <a:pt x="59" y="53"/>
                      <a:pt x="59" y="53"/>
                      <a:pt x="59" y="53"/>
                    </a:cubicBezTo>
                    <a:cubicBezTo>
                      <a:pt x="60" y="51"/>
                      <a:pt x="60" y="51"/>
                      <a:pt x="60" y="51"/>
                    </a:cubicBezTo>
                    <a:cubicBezTo>
                      <a:pt x="61" y="50"/>
                      <a:pt x="61" y="50"/>
                      <a:pt x="61" y="50"/>
                    </a:cubicBezTo>
                    <a:cubicBezTo>
                      <a:pt x="62" y="49"/>
                      <a:pt x="62" y="49"/>
                      <a:pt x="62" y="49"/>
                    </a:cubicBezTo>
                    <a:cubicBezTo>
                      <a:pt x="63" y="47"/>
                      <a:pt x="63" y="47"/>
                      <a:pt x="63" y="47"/>
                    </a:cubicBezTo>
                    <a:cubicBezTo>
                      <a:pt x="64" y="46"/>
                      <a:pt x="64" y="46"/>
                      <a:pt x="64" y="46"/>
                    </a:cubicBezTo>
                    <a:cubicBezTo>
                      <a:pt x="65" y="45"/>
                      <a:pt x="65" y="45"/>
                      <a:pt x="65" y="45"/>
                    </a:cubicBezTo>
                    <a:cubicBezTo>
                      <a:pt x="66" y="44"/>
                      <a:pt x="66" y="44"/>
                      <a:pt x="66" y="44"/>
                    </a:cubicBezTo>
                    <a:cubicBezTo>
                      <a:pt x="66" y="42"/>
                      <a:pt x="66" y="42"/>
                      <a:pt x="66" y="42"/>
                    </a:cubicBezTo>
                    <a:cubicBezTo>
                      <a:pt x="67" y="41"/>
                      <a:pt x="67" y="41"/>
                      <a:pt x="67" y="41"/>
                    </a:cubicBezTo>
                    <a:cubicBezTo>
                      <a:pt x="68" y="40"/>
                      <a:pt x="68" y="40"/>
                      <a:pt x="68" y="40"/>
                    </a:cubicBezTo>
                    <a:cubicBezTo>
                      <a:pt x="69" y="38"/>
                      <a:pt x="69" y="38"/>
                      <a:pt x="69" y="38"/>
                    </a:cubicBezTo>
                    <a:cubicBezTo>
                      <a:pt x="70" y="37"/>
                      <a:pt x="70" y="37"/>
                      <a:pt x="70" y="37"/>
                    </a:cubicBezTo>
                    <a:cubicBezTo>
                      <a:pt x="71" y="35"/>
                      <a:pt x="71" y="35"/>
                      <a:pt x="71" y="35"/>
                    </a:cubicBezTo>
                    <a:cubicBezTo>
                      <a:pt x="71" y="34"/>
                      <a:pt x="71" y="34"/>
                      <a:pt x="71" y="34"/>
                    </a:cubicBezTo>
                    <a:cubicBezTo>
                      <a:pt x="70" y="31"/>
                      <a:pt x="70" y="31"/>
                      <a:pt x="70" y="31"/>
                    </a:cubicBezTo>
                    <a:cubicBezTo>
                      <a:pt x="69" y="29"/>
                      <a:pt x="69" y="29"/>
                      <a:pt x="69" y="29"/>
                    </a:cubicBezTo>
                    <a:cubicBezTo>
                      <a:pt x="68" y="27"/>
                      <a:pt x="68" y="27"/>
                      <a:pt x="68" y="27"/>
                    </a:cubicBezTo>
                    <a:cubicBezTo>
                      <a:pt x="67" y="25"/>
                      <a:pt x="67" y="25"/>
                      <a:pt x="67" y="25"/>
                    </a:cubicBezTo>
                    <a:cubicBezTo>
                      <a:pt x="66" y="23"/>
                      <a:pt x="66" y="23"/>
                      <a:pt x="66" y="23"/>
                    </a:cubicBezTo>
                    <a:cubicBezTo>
                      <a:pt x="66" y="22"/>
                      <a:pt x="66" y="22"/>
                      <a:pt x="66" y="22"/>
                    </a:cubicBezTo>
                    <a:cubicBezTo>
                      <a:pt x="65" y="20"/>
                      <a:pt x="65" y="20"/>
                      <a:pt x="65" y="20"/>
                    </a:cubicBezTo>
                    <a:cubicBezTo>
                      <a:pt x="64" y="19"/>
                      <a:pt x="64" y="19"/>
                      <a:pt x="64" y="19"/>
                    </a:cubicBezTo>
                    <a:cubicBezTo>
                      <a:pt x="63" y="17"/>
                      <a:pt x="63" y="17"/>
                      <a:pt x="63" y="17"/>
                    </a:cubicBezTo>
                    <a:cubicBezTo>
                      <a:pt x="62" y="16"/>
                      <a:pt x="62" y="16"/>
                      <a:pt x="62" y="16"/>
                    </a:cubicBezTo>
                    <a:cubicBezTo>
                      <a:pt x="61" y="15"/>
                      <a:pt x="61" y="15"/>
                      <a:pt x="61" y="15"/>
                    </a:cubicBezTo>
                    <a:cubicBezTo>
                      <a:pt x="60" y="13"/>
                      <a:pt x="60" y="13"/>
                      <a:pt x="60" y="13"/>
                    </a:cubicBezTo>
                    <a:cubicBezTo>
                      <a:pt x="59" y="12"/>
                      <a:pt x="59" y="12"/>
                      <a:pt x="59" y="12"/>
                    </a:cubicBezTo>
                    <a:cubicBezTo>
                      <a:pt x="58" y="12"/>
                      <a:pt x="58" y="12"/>
                      <a:pt x="58" y="12"/>
                    </a:cubicBezTo>
                    <a:cubicBezTo>
                      <a:pt x="57" y="11"/>
                      <a:pt x="57" y="11"/>
                      <a:pt x="57" y="11"/>
                    </a:cubicBezTo>
                    <a:cubicBezTo>
                      <a:pt x="56" y="10"/>
                      <a:pt x="56" y="10"/>
                      <a:pt x="56" y="10"/>
                    </a:cubicBezTo>
                    <a:cubicBezTo>
                      <a:pt x="55" y="9"/>
                      <a:pt x="55" y="9"/>
                      <a:pt x="55" y="9"/>
                    </a:cubicBezTo>
                    <a:cubicBezTo>
                      <a:pt x="54" y="8"/>
                      <a:pt x="54" y="8"/>
                      <a:pt x="54" y="8"/>
                    </a:cubicBezTo>
                    <a:cubicBezTo>
                      <a:pt x="53" y="7"/>
                      <a:pt x="53" y="7"/>
                      <a:pt x="53" y="7"/>
                    </a:cubicBezTo>
                    <a:cubicBezTo>
                      <a:pt x="52" y="6"/>
                      <a:pt x="52" y="6"/>
                      <a:pt x="52" y="6"/>
                    </a:cubicBezTo>
                    <a:cubicBezTo>
                      <a:pt x="51" y="5"/>
                      <a:pt x="51" y="5"/>
                      <a:pt x="51" y="5"/>
                    </a:cubicBezTo>
                    <a:cubicBezTo>
                      <a:pt x="50" y="4"/>
                      <a:pt x="50" y="4"/>
                      <a:pt x="50" y="4"/>
                    </a:cubicBezTo>
                    <a:cubicBezTo>
                      <a:pt x="48" y="3"/>
                      <a:pt x="48" y="3"/>
                      <a:pt x="48" y="3"/>
                    </a:cubicBezTo>
                    <a:cubicBezTo>
                      <a:pt x="47" y="2"/>
                      <a:pt x="47" y="2"/>
                      <a:pt x="47" y="2"/>
                    </a:cubicBezTo>
                    <a:cubicBezTo>
                      <a:pt x="45" y="1"/>
                      <a:pt x="45" y="1"/>
                      <a:pt x="45" y="1"/>
                    </a:cubicBezTo>
                    <a:cubicBezTo>
                      <a:pt x="43" y="1"/>
                      <a:pt x="43" y="1"/>
                      <a:pt x="43" y="1"/>
                    </a:cubicBezTo>
                    <a:cubicBezTo>
                      <a:pt x="40" y="0"/>
                      <a:pt x="40" y="0"/>
                      <a:pt x="40" y="0"/>
                    </a:cubicBezTo>
                    <a:cubicBezTo>
                      <a:pt x="30" y="0"/>
                      <a:pt x="30" y="0"/>
                      <a:pt x="30" y="0"/>
                    </a:cubicBezTo>
                    <a:lnTo>
                      <a:pt x="27"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148" name="Freeform 87"/>
              <p:cNvSpPr>
                <a:spLocks noEditPoints="1"/>
              </p:cNvSpPr>
              <p:nvPr/>
            </p:nvSpPr>
            <p:spPr bwMode="auto">
              <a:xfrm>
                <a:off x="6028706" y="4511899"/>
                <a:ext cx="85125" cy="83706"/>
              </a:xfrm>
              <a:custGeom>
                <a:avLst/>
                <a:gdLst>
                  <a:gd name="T0" fmla="*/ 26010 w 72"/>
                  <a:gd name="T1" fmla="*/ 3537 h 71"/>
                  <a:gd name="T2" fmla="*/ 81578 w 72"/>
                  <a:gd name="T3" fmla="*/ 56590 h 71"/>
                  <a:gd name="T4" fmla="*/ 52021 w 72"/>
                  <a:gd name="T5" fmla="*/ 80169 h 71"/>
                  <a:gd name="T6" fmla="*/ 22464 w 72"/>
                  <a:gd name="T7" fmla="*/ 0 h 71"/>
                  <a:gd name="T8" fmla="*/ 16552 w 72"/>
                  <a:gd name="T9" fmla="*/ 2358 h 71"/>
                  <a:gd name="T10" fmla="*/ 13005 w 72"/>
                  <a:gd name="T11" fmla="*/ 4716 h 71"/>
                  <a:gd name="T12" fmla="*/ 10641 w 72"/>
                  <a:gd name="T13" fmla="*/ 7074 h 71"/>
                  <a:gd name="T14" fmla="*/ 8276 w 72"/>
                  <a:gd name="T15" fmla="*/ 9432 h 71"/>
                  <a:gd name="T16" fmla="*/ 5911 w 72"/>
                  <a:gd name="T17" fmla="*/ 12969 h 71"/>
                  <a:gd name="T18" fmla="*/ 3547 w 72"/>
                  <a:gd name="T19" fmla="*/ 15326 h 71"/>
                  <a:gd name="T20" fmla="*/ 1182 w 72"/>
                  <a:gd name="T21" fmla="*/ 20042 h 71"/>
                  <a:gd name="T22" fmla="*/ 0 w 72"/>
                  <a:gd name="T23" fmla="*/ 31832 h 71"/>
                  <a:gd name="T24" fmla="*/ 2365 w 72"/>
                  <a:gd name="T25" fmla="*/ 37727 h 71"/>
                  <a:gd name="T26" fmla="*/ 4729 w 72"/>
                  <a:gd name="T27" fmla="*/ 40085 h 71"/>
                  <a:gd name="T28" fmla="*/ 7094 w 72"/>
                  <a:gd name="T29" fmla="*/ 43621 h 71"/>
                  <a:gd name="T30" fmla="*/ 9458 w 72"/>
                  <a:gd name="T31" fmla="*/ 47158 h 71"/>
                  <a:gd name="T32" fmla="*/ 11823 w 72"/>
                  <a:gd name="T33" fmla="*/ 49516 h 71"/>
                  <a:gd name="T34" fmla="*/ 13005 w 72"/>
                  <a:gd name="T35" fmla="*/ 51874 h 71"/>
                  <a:gd name="T36" fmla="*/ 15370 w 72"/>
                  <a:gd name="T37" fmla="*/ 55411 h 71"/>
                  <a:gd name="T38" fmla="*/ 17734 w 72"/>
                  <a:gd name="T39" fmla="*/ 58948 h 71"/>
                  <a:gd name="T40" fmla="*/ 20099 w 72"/>
                  <a:gd name="T41" fmla="*/ 61306 h 71"/>
                  <a:gd name="T42" fmla="*/ 22464 w 72"/>
                  <a:gd name="T43" fmla="*/ 64843 h 71"/>
                  <a:gd name="T44" fmla="*/ 24828 w 72"/>
                  <a:gd name="T45" fmla="*/ 66022 h 71"/>
                  <a:gd name="T46" fmla="*/ 27193 w 72"/>
                  <a:gd name="T47" fmla="*/ 68380 h 71"/>
                  <a:gd name="T48" fmla="*/ 29557 w 72"/>
                  <a:gd name="T49" fmla="*/ 70737 h 71"/>
                  <a:gd name="T50" fmla="*/ 31922 w 72"/>
                  <a:gd name="T51" fmla="*/ 74274 h 71"/>
                  <a:gd name="T52" fmla="*/ 35469 w 72"/>
                  <a:gd name="T53" fmla="*/ 76632 h 71"/>
                  <a:gd name="T54" fmla="*/ 37833 w 72"/>
                  <a:gd name="T55" fmla="*/ 77811 h 71"/>
                  <a:gd name="T56" fmla="*/ 40198 w 72"/>
                  <a:gd name="T57" fmla="*/ 80169 h 71"/>
                  <a:gd name="T58" fmla="*/ 44927 w 72"/>
                  <a:gd name="T59" fmla="*/ 82527 h 71"/>
                  <a:gd name="T60" fmla="*/ 59115 w 72"/>
                  <a:gd name="T61" fmla="*/ 83706 h 71"/>
                  <a:gd name="T62" fmla="*/ 63844 w 72"/>
                  <a:gd name="T63" fmla="*/ 81348 h 71"/>
                  <a:gd name="T64" fmla="*/ 67391 w 72"/>
                  <a:gd name="T65" fmla="*/ 78990 h 71"/>
                  <a:gd name="T66" fmla="*/ 69755 w 72"/>
                  <a:gd name="T67" fmla="*/ 77811 h 71"/>
                  <a:gd name="T68" fmla="*/ 73302 w 72"/>
                  <a:gd name="T69" fmla="*/ 75453 h 71"/>
                  <a:gd name="T70" fmla="*/ 75667 w 72"/>
                  <a:gd name="T71" fmla="*/ 73095 h 71"/>
                  <a:gd name="T72" fmla="*/ 78031 w 72"/>
                  <a:gd name="T73" fmla="*/ 70737 h 71"/>
                  <a:gd name="T74" fmla="*/ 80396 w 72"/>
                  <a:gd name="T75" fmla="*/ 68380 h 71"/>
                  <a:gd name="T76" fmla="*/ 82760 w 72"/>
                  <a:gd name="T77" fmla="*/ 64843 h 71"/>
                  <a:gd name="T78" fmla="*/ 85125 w 72"/>
                  <a:gd name="T79" fmla="*/ 60127 h 71"/>
                  <a:gd name="T80" fmla="*/ 83943 w 72"/>
                  <a:gd name="T81" fmla="*/ 48337 h 71"/>
                  <a:gd name="T82" fmla="*/ 81578 w 72"/>
                  <a:gd name="T83" fmla="*/ 42442 h 71"/>
                  <a:gd name="T84" fmla="*/ 79214 w 72"/>
                  <a:gd name="T85" fmla="*/ 38906 h 71"/>
                  <a:gd name="T86" fmla="*/ 76849 w 72"/>
                  <a:gd name="T87" fmla="*/ 36548 h 71"/>
                  <a:gd name="T88" fmla="*/ 74484 w 72"/>
                  <a:gd name="T89" fmla="*/ 34190 h 71"/>
                  <a:gd name="T90" fmla="*/ 72120 w 72"/>
                  <a:gd name="T91" fmla="*/ 30653 h 71"/>
                  <a:gd name="T92" fmla="*/ 69755 w 72"/>
                  <a:gd name="T93" fmla="*/ 28295 h 71"/>
                  <a:gd name="T94" fmla="*/ 67391 w 72"/>
                  <a:gd name="T95" fmla="*/ 25937 h 71"/>
                  <a:gd name="T96" fmla="*/ 65026 w 72"/>
                  <a:gd name="T97" fmla="*/ 24758 h 71"/>
                  <a:gd name="T98" fmla="*/ 62661 w 72"/>
                  <a:gd name="T99" fmla="*/ 22400 h 71"/>
                  <a:gd name="T100" fmla="*/ 61479 w 72"/>
                  <a:gd name="T101" fmla="*/ 20042 h 71"/>
                  <a:gd name="T102" fmla="*/ 59115 w 72"/>
                  <a:gd name="T103" fmla="*/ 17684 h 71"/>
                  <a:gd name="T104" fmla="*/ 56750 w 72"/>
                  <a:gd name="T105" fmla="*/ 15326 h 71"/>
                  <a:gd name="T106" fmla="*/ 54385 w 72"/>
                  <a:gd name="T107" fmla="*/ 12969 h 71"/>
                  <a:gd name="T108" fmla="*/ 52021 w 72"/>
                  <a:gd name="T109" fmla="*/ 11790 h 71"/>
                  <a:gd name="T110" fmla="*/ 49656 w 72"/>
                  <a:gd name="T111" fmla="*/ 9432 h 71"/>
                  <a:gd name="T112" fmla="*/ 47292 w 72"/>
                  <a:gd name="T113" fmla="*/ 7074 h 71"/>
                  <a:gd name="T114" fmla="*/ 44927 w 72"/>
                  <a:gd name="T115" fmla="*/ 4716 h 71"/>
                  <a:gd name="T116" fmla="*/ 41380 w 72"/>
                  <a:gd name="T117" fmla="*/ 2358 h 71"/>
                  <a:gd name="T118" fmla="*/ 37833 w 72"/>
                  <a:gd name="T119" fmla="*/ 0 h 71"/>
                  <a:gd name="T120" fmla="*/ 26010 w 72"/>
                  <a:gd name="T121" fmla="*/ 0 h 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 h="71">
                    <a:moveTo>
                      <a:pt x="3" y="23"/>
                    </a:moveTo>
                    <a:cubicBezTo>
                      <a:pt x="3" y="15"/>
                      <a:pt x="13" y="3"/>
                      <a:pt x="22" y="3"/>
                    </a:cubicBezTo>
                    <a:cubicBezTo>
                      <a:pt x="29" y="3"/>
                      <a:pt x="29" y="3"/>
                      <a:pt x="29" y="3"/>
                    </a:cubicBezTo>
                    <a:cubicBezTo>
                      <a:pt x="37" y="3"/>
                      <a:pt x="69" y="35"/>
                      <a:pt x="69" y="48"/>
                    </a:cubicBezTo>
                    <a:cubicBezTo>
                      <a:pt x="69" y="55"/>
                      <a:pt x="54" y="68"/>
                      <a:pt x="45" y="68"/>
                    </a:cubicBezTo>
                    <a:cubicBezTo>
                      <a:pt x="44" y="68"/>
                      <a:pt x="44" y="68"/>
                      <a:pt x="44" y="68"/>
                    </a:cubicBezTo>
                    <a:cubicBezTo>
                      <a:pt x="32" y="68"/>
                      <a:pt x="3" y="33"/>
                      <a:pt x="3" y="23"/>
                    </a:cubicBezTo>
                    <a:close/>
                    <a:moveTo>
                      <a:pt x="19" y="0"/>
                    </a:moveTo>
                    <a:cubicBezTo>
                      <a:pt x="16" y="1"/>
                      <a:pt x="16" y="1"/>
                      <a:pt x="16" y="1"/>
                    </a:cubicBezTo>
                    <a:cubicBezTo>
                      <a:pt x="14" y="2"/>
                      <a:pt x="14" y="2"/>
                      <a:pt x="14" y="2"/>
                    </a:cubicBezTo>
                    <a:cubicBezTo>
                      <a:pt x="12" y="3"/>
                      <a:pt x="12" y="3"/>
                      <a:pt x="12" y="3"/>
                    </a:cubicBezTo>
                    <a:cubicBezTo>
                      <a:pt x="11" y="4"/>
                      <a:pt x="11" y="4"/>
                      <a:pt x="11" y="4"/>
                    </a:cubicBezTo>
                    <a:cubicBezTo>
                      <a:pt x="11" y="5"/>
                      <a:pt x="11" y="5"/>
                      <a:pt x="11" y="5"/>
                    </a:cubicBezTo>
                    <a:cubicBezTo>
                      <a:pt x="9" y="6"/>
                      <a:pt x="9" y="6"/>
                      <a:pt x="9" y="6"/>
                    </a:cubicBezTo>
                    <a:cubicBezTo>
                      <a:pt x="8" y="7"/>
                      <a:pt x="8" y="7"/>
                      <a:pt x="8" y="7"/>
                    </a:cubicBezTo>
                    <a:cubicBezTo>
                      <a:pt x="7" y="8"/>
                      <a:pt x="7" y="8"/>
                      <a:pt x="7" y="8"/>
                    </a:cubicBezTo>
                    <a:cubicBezTo>
                      <a:pt x="6" y="9"/>
                      <a:pt x="6" y="9"/>
                      <a:pt x="6" y="9"/>
                    </a:cubicBezTo>
                    <a:cubicBezTo>
                      <a:pt x="5" y="11"/>
                      <a:pt x="5" y="11"/>
                      <a:pt x="5" y="11"/>
                    </a:cubicBezTo>
                    <a:cubicBezTo>
                      <a:pt x="4" y="11"/>
                      <a:pt x="4" y="11"/>
                      <a:pt x="4" y="11"/>
                    </a:cubicBezTo>
                    <a:cubicBezTo>
                      <a:pt x="3" y="13"/>
                      <a:pt x="3" y="13"/>
                      <a:pt x="3" y="13"/>
                    </a:cubicBezTo>
                    <a:cubicBezTo>
                      <a:pt x="2" y="14"/>
                      <a:pt x="2" y="14"/>
                      <a:pt x="2" y="14"/>
                    </a:cubicBezTo>
                    <a:cubicBezTo>
                      <a:pt x="1" y="17"/>
                      <a:pt x="1" y="17"/>
                      <a:pt x="1" y="17"/>
                    </a:cubicBezTo>
                    <a:cubicBezTo>
                      <a:pt x="0" y="20"/>
                      <a:pt x="0" y="20"/>
                      <a:pt x="0" y="20"/>
                    </a:cubicBezTo>
                    <a:cubicBezTo>
                      <a:pt x="0" y="27"/>
                      <a:pt x="0" y="27"/>
                      <a:pt x="0" y="27"/>
                    </a:cubicBezTo>
                    <a:cubicBezTo>
                      <a:pt x="1" y="30"/>
                      <a:pt x="1" y="30"/>
                      <a:pt x="1" y="30"/>
                    </a:cubicBezTo>
                    <a:cubicBezTo>
                      <a:pt x="2" y="32"/>
                      <a:pt x="2" y="32"/>
                      <a:pt x="2" y="32"/>
                    </a:cubicBezTo>
                    <a:cubicBezTo>
                      <a:pt x="3" y="33"/>
                      <a:pt x="3" y="33"/>
                      <a:pt x="3" y="33"/>
                    </a:cubicBezTo>
                    <a:cubicBezTo>
                      <a:pt x="4" y="34"/>
                      <a:pt x="4" y="34"/>
                      <a:pt x="4" y="34"/>
                    </a:cubicBezTo>
                    <a:cubicBezTo>
                      <a:pt x="5" y="35"/>
                      <a:pt x="5" y="35"/>
                      <a:pt x="5" y="35"/>
                    </a:cubicBezTo>
                    <a:cubicBezTo>
                      <a:pt x="6" y="37"/>
                      <a:pt x="6" y="37"/>
                      <a:pt x="6" y="37"/>
                    </a:cubicBezTo>
                    <a:cubicBezTo>
                      <a:pt x="7" y="38"/>
                      <a:pt x="7" y="38"/>
                      <a:pt x="7" y="38"/>
                    </a:cubicBezTo>
                    <a:cubicBezTo>
                      <a:pt x="8" y="40"/>
                      <a:pt x="8" y="40"/>
                      <a:pt x="8" y="40"/>
                    </a:cubicBezTo>
                    <a:cubicBezTo>
                      <a:pt x="9" y="41"/>
                      <a:pt x="9" y="41"/>
                      <a:pt x="9" y="41"/>
                    </a:cubicBezTo>
                    <a:cubicBezTo>
                      <a:pt x="10" y="42"/>
                      <a:pt x="10" y="42"/>
                      <a:pt x="10" y="42"/>
                    </a:cubicBezTo>
                    <a:cubicBezTo>
                      <a:pt x="11" y="44"/>
                      <a:pt x="11" y="44"/>
                      <a:pt x="11" y="44"/>
                    </a:cubicBezTo>
                    <a:cubicBezTo>
                      <a:pt x="11" y="44"/>
                      <a:pt x="11" y="44"/>
                      <a:pt x="11" y="44"/>
                    </a:cubicBezTo>
                    <a:cubicBezTo>
                      <a:pt x="12" y="46"/>
                      <a:pt x="12" y="46"/>
                      <a:pt x="12" y="46"/>
                    </a:cubicBezTo>
                    <a:cubicBezTo>
                      <a:pt x="13" y="47"/>
                      <a:pt x="13" y="47"/>
                      <a:pt x="13" y="47"/>
                    </a:cubicBezTo>
                    <a:cubicBezTo>
                      <a:pt x="14" y="48"/>
                      <a:pt x="14" y="48"/>
                      <a:pt x="14" y="48"/>
                    </a:cubicBezTo>
                    <a:cubicBezTo>
                      <a:pt x="15" y="50"/>
                      <a:pt x="15" y="50"/>
                      <a:pt x="15" y="50"/>
                    </a:cubicBezTo>
                    <a:cubicBezTo>
                      <a:pt x="16" y="51"/>
                      <a:pt x="16" y="51"/>
                      <a:pt x="16" y="51"/>
                    </a:cubicBezTo>
                    <a:cubicBezTo>
                      <a:pt x="17" y="52"/>
                      <a:pt x="17" y="52"/>
                      <a:pt x="17" y="52"/>
                    </a:cubicBezTo>
                    <a:cubicBezTo>
                      <a:pt x="18" y="53"/>
                      <a:pt x="18" y="53"/>
                      <a:pt x="18" y="53"/>
                    </a:cubicBezTo>
                    <a:cubicBezTo>
                      <a:pt x="19" y="55"/>
                      <a:pt x="19" y="55"/>
                      <a:pt x="19" y="55"/>
                    </a:cubicBezTo>
                    <a:cubicBezTo>
                      <a:pt x="20" y="55"/>
                      <a:pt x="20" y="55"/>
                      <a:pt x="20" y="55"/>
                    </a:cubicBezTo>
                    <a:cubicBezTo>
                      <a:pt x="21" y="56"/>
                      <a:pt x="21" y="56"/>
                      <a:pt x="21" y="56"/>
                    </a:cubicBezTo>
                    <a:cubicBezTo>
                      <a:pt x="22" y="57"/>
                      <a:pt x="22" y="57"/>
                      <a:pt x="22" y="57"/>
                    </a:cubicBezTo>
                    <a:cubicBezTo>
                      <a:pt x="23" y="58"/>
                      <a:pt x="23" y="58"/>
                      <a:pt x="23" y="58"/>
                    </a:cubicBezTo>
                    <a:cubicBezTo>
                      <a:pt x="24" y="59"/>
                      <a:pt x="24" y="59"/>
                      <a:pt x="24" y="59"/>
                    </a:cubicBezTo>
                    <a:cubicBezTo>
                      <a:pt x="25" y="60"/>
                      <a:pt x="25" y="60"/>
                      <a:pt x="25" y="60"/>
                    </a:cubicBezTo>
                    <a:cubicBezTo>
                      <a:pt x="26" y="62"/>
                      <a:pt x="26" y="62"/>
                      <a:pt x="26" y="62"/>
                    </a:cubicBezTo>
                    <a:cubicBezTo>
                      <a:pt x="27" y="63"/>
                      <a:pt x="27" y="63"/>
                      <a:pt x="27" y="63"/>
                    </a:cubicBezTo>
                    <a:cubicBezTo>
                      <a:pt x="29" y="64"/>
                      <a:pt x="29" y="64"/>
                      <a:pt x="29" y="64"/>
                    </a:cubicBezTo>
                    <a:cubicBezTo>
                      <a:pt x="30" y="65"/>
                      <a:pt x="30" y="65"/>
                      <a:pt x="30" y="65"/>
                    </a:cubicBezTo>
                    <a:cubicBezTo>
                      <a:pt x="31" y="66"/>
                      <a:pt x="31" y="66"/>
                      <a:pt x="31" y="66"/>
                    </a:cubicBezTo>
                    <a:cubicBezTo>
                      <a:pt x="32" y="66"/>
                      <a:pt x="32" y="66"/>
                      <a:pt x="32" y="66"/>
                    </a:cubicBezTo>
                    <a:cubicBezTo>
                      <a:pt x="32" y="67"/>
                      <a:pt x="32" y="67"/>
                      <a:pt x="32" y="67"/>
                    </a:cubicBezTo>
                    <a:cubicBezTo>
                      <a:pt x="34" y="68"/>
                      <a:pt x="34" y="68"/>
                      <a:pt x="34" y="68"/>
                    </a:cubicBezTo>
                    <a:cubicBezTo>
                      <a:pt x="36" y="69"/>
                      <a:pt x="36" y="69"/>
                      <a:pt x="36" y="69"/>
                    </a:cubicBezTo>
                    <a:cubicBezTo>
                      <a:pt x="38" y="70"/>
                      <a:pt x="38" y="70"/>
                      <a:pt x="38" y="70"/>
                    </a:cubicBezTo>
                    <a:cubicBezTo>
                      <a:pt x="40" y="71"/>
                      <a:pt x="40" y="71"/>
                      <a:pt x="40" y="71"/>
                    </a:cubicBezTo>
                    <a:cubicBezTo>
                      <a:pt x="50" y="71"/>
                      <a:pt x="50" y="71"/>
                      <a:pt x="50" y="71"/>
                    </a:cubicBezTo>
                    <a:cubicBezTo>
                      <a:pt x="53" y="70"/>
                      <a:pt x="53" y="70"/>
                      <a:pt x="53" y="70"/>
                    </a:cubicBezTo>
                    <a:cubicBezTo>
                      <a:pt x="54" y="69"/>
                      <a:pt x="54" y="69"/>
                      <a:pt x="54" y="69"/>
                    </a:cubicBezTo>
                    <a:cubicBezTo>
                      <a:pt x="55" y="68"/>
                      <a:pt x="55" y="68"/>
                      <a:pt x="55" y="68"/>
                    </a:cubicBezTo>
                    <a:cubicBezTo>
                      <a:pt x="57" y="67"/>
                      <a:pt x="57" y="67"/>
                      <a:pt x="57" y="67"/>
                    </a:cubicBezTo>
                    <a:cubicBezTo>
                      <a:pt x="58" y="66"/>
                      <a:pt x="58" y="66"/>
                      <a:pt x="58" y="66"/>
                    </a:cubicBezTo>
                    <a:cubicBezTo>
                      <a:pt x="59" y="66"/>
                      <a:pt x="59" y="66"/>
                      <a:pt x="59" y="66"/>
                    </a:cubicBezTo>
                    <a:cubicBezTo>
                      <a:pt x="61" y="65"/>
                      <a:pt x="61" y="65"/>
                      <a:pt x="61" y="65"/>
                    </a:cubicBezTo>
                    <a:cubicBezTo>
                      <a:pt x="62" y="64"/>
                      <a:pt x="62" y="64"/>
                      <a:pt x="62" y="64"/>
                    </a:cubicBezTo>
                    <a:cubicBezTo>
                      <a:pt x="63" y="63"/>
                      <a:pt x="63" y="63"/>
                      <a:pt x="63" y="63"/>
                    </a:cubicBezTo>
                    <a:cubicBezTo>
                      <a:pt x="64" y="62"/>
                      <a:pt x="64" y="62"/>
                      <a:pt x="64" y="62"/>
                    </a:cubicBezTo>
                    <a:cubicBezTo>
                      <a:pt x="65" y="61"/>
                      <a:pt x="65" y="61"/>
                      <a:pt x="65" y="61"/>
                    </a:cubicBezTo>
                    <a:cubicBezTo>
                      <a:pt x="66" y="60"/>
                      <a:pt x="66" y="60"/>
                      <a:pt x="66" y="60"/>
                    </a:cubicBezTo>
                    <a:cubicBezTo>
                      <a:pt x="67" y="59"/>
                      <a:pt x="67" y="59"/>
                      <a:pt x="67" y="59"/>
                    </a:cubicBezTo>
                    <a:cubicBezTo>
                      <a:pt x="68" y="58"/>
                      <a:pt x="68" y="58"/>
                      <a:pt x="68" y="58"/>
                    </a:cubicBezTo>
                    <a:cubicBezTo>
                      <a:pt x="69" y="56"/>
                      <a:pt x="69" y="56"/>
                      <a:pt x="69" y="56"/>
                    </a:cubicBezTo>
                    <a:cubicBezTo>
                      <a:pt x="70" y="55"/>
                      <a:pt x="70" y="55"/>
                      <a:pt x="70" y="55"/>
                    </a:cubicBezTo>
                    <a:cubicBezTo>
                      <a:pt x="71" y="54"/>
                      <a:pt x="71" y="54"/>
                      <a:pt x="71" y="54"/>
                    </a:cubicBezTo>
                    <a:cubicBezTo>
                      <a:pt x="72" y="51"/>
                      <a:pt x="72" y="51"/>
                      <a:pt x="72" y="51"/>
                    </a:cubicBezTo>
                    <a:cubicBezTo>
                      <a:pt x="72" y="43"/>
                      <a:pt x="72" y="43"/>
                      <a:pt x="72" y="43"/>
                    </a:cubicBezTo>
                    <a:cubicBezTo>
                      <a:pt x="71" y="41"/>
                      <a:pt x="71" y="41"/>
                      <a:pt x="71" y="41"/>
                    </a:cubicBezTo>
                    <a:cubicBezTo>
                      <a:pt x="70" y="38"/>
                      <a:pt x="70" y="38"/>
                      <a:pt x="70" y="38"/>
                    </a:cubicBezTo>
                    <a:cubicBezTo>
                      <a:pt x="69" y="36"/>
                      <a:pt x="69" y="36"/>
                      <a:pt x="69" y="36"/>
                    </a:cubicBezTo>
                    <a:cubicBezTo>
                      <a:pt x="68" y="35"/>
                      <a:pt x="68" y="35"/>
                      <a:pt x="68" y="35"/>
                    </a:cubicBezTo>
                    <a:cubicBezTo>
                      <a:pt x="67" y="33"/>
                      <a:pt x="67" y="33"/>
                      <a:pt x="67" y="33"/>
                    </a:cubicBezTo>
                    <a:cubicBezTo>
                      <a:pt x="66" y="33"/>
                      <a:pt x="66" y="33"/>
                      <a:pt x="66" y="33"/>
                    </a:cubicBezTo>
                    <a:cubicBezTo>
                      <a:pt x="65" y="31"/>
                      <a:pt x="65" y="31"/>
                      <a:pt x="65" y="31"/>
                    </a:cubicBezTo>
                    <a:cubicBezTo>
                      <a:pt x="64" y="30"/>
                      <a:pt x="64" y="30"/>
                      <a:pt x="64" y="30"/>
                    </a:cubicBezTo>
                    <a:cubicBezTo>
                      <a:pt x="63" y="29"/>
                      <a:pt x="63" y="29"/>
                      <a:pt x="63" y="29"/>
                    </a:cubicBezTo>
                    <a:cubicBezTo>
                      <a:pt x="62" y="27"/>
                      <a:pt x="62" y="27"/>
                      <a:pt x="62" y="27"/>
                    </a:cubicBezTo>
                    <a:cubicBezTo>
                      <a:pt x="61" y="26"/>
                      <a:pt x="61" y="26"/>
                      <a:pt x="61" y="26"/>
                    </a:cubicBezTo>
                    <a:cubicBezTo>
                      <a:pt x="60" y="25"/>
                      <a:pt x="60" y="25"/>
                      <a:pt x="60" y="25"/>
                    </a:cubicBezTo>
                    <a:cubicBezTo>
                      <a:pt x="59" y="24"/>
                      <a:pt x="59" y="24"/>
                      <a:pt x="59" y="24"/>
                    </a:cubicBezTo>
                    <a:cubicBezTo>
                      <a:pt x="58" y="23"/>
                      <a:pt x="58" y="23"/>
                      <a:pt x="58" y="23"/>
                    </a:cubicBezTo>
                    <a:cubicBezTo>
                      <a:pt x="57" y="22"/>
                      <a:pt x="57" y="22"/>
                      <a:pt x="57" y="22"/>
                    </a:cubicBezTo>
                    <a:cubicBezTo>
                      <a:pt x="56" y="22"/>
                      <a:pt x="56" y="22"/>
                      <a:pt x="56" y="22"/>
                    </a:cubicBezTo>
                    <a:cubicBezTo>
                      <a:pt x="55" y="21"/>
                      <a:pt x="55" y="21"/>
                      <a:pt x="55" y="21"/>
                    </a:cubicBezTo>
                    <a:cubicBezTo>
                      <a:pt x="54" y="20"/>
                      <a:pt x="54" y="20"/>
                      <a:pt x="54" y="20"/>
                    </a:cubicBezTo>
                    <a:cubicBezTo>
                      <a:pt x="53" y="19"/>
                      <a:pt x="53" y="19"/>
                      <a:pt x="53" y="19"/>
                    </a:cubicBezTo>
                    <a:cubicBezTo>
                      <a:pt x="53" y="18"/>
                      <a:pt x="53" y="18"/>
                      <a:pt x="53" y="18"/>
                    </a:cubicBezTo>
                    <a:cubicBezTo>
                      <a:pt x="52" y="17"/>
                      <a:pt x="52" y="17"/>
                      <a:pt x="52" y="17"/>
                    </a:cubicBezTo>
                    <a:cubicBezTo>
                      <a:pt x="51" y="16"/>
                      <a:pt x="51" y="16"/>
                      <a:pt x="51" y="16"/>
                    </a:cubicBezTo>
                    <a:cubicBezTo>
                      <a:pt x="50" y="15"/>
                      <a:pt x="50" y="15"/>
                      <a:pt x="50" y="15"/>
                    </a:cubicBezTo>
                    <a:cubicBezTo>
                      <a:pt x="49" y="14"/>
                      <a:pt x="49" y="14"/>
                      <a:pt x="49" y="14"/>
                    </a:cubicBezTo>
                    <a:cubicBezTo>
                      <a:pt x="48" y="13"/>
                      <a:pt x="48" y="13"/>
                      <a:pt x="48" y="13"/>
                    </a:cubicBezTo>
                    <a:cubicBezTo>
                      <a:pt x="47" y="12"/>
                      <a:pt x="47" y="12"/>
                      <a:pt x="47" y="12"/>
                    </a:cubicBezTo>
                    <a:cubicBezTo>
                      <a:pt x="46" y="11"/>
                      <a:pt x="46" y="11"/>
                      <a:pt x="46" y="11"/>
                    </a:cubicBezTo>
                    <a:cubicBezTo>
                      <a:pt x="45" y="11"/>
                      <a:pt x="45" y="11"/>
                      <a:pt x="45" y="11"/>
                    </a:cubicBezTo>
                    <a:cubicBezTo>
                      <a:pt x="44" y="10"/>
                      <a:pt x="44" y="10"/>
                      <a:pt x="44" y="10"/>
                    </a:cubicBezTo>
                    <a:cubicBezTo>
                      <a:pt x="43" y="9"/>
                      <a:pt x="43" y="9"/>
                      <a:pt x="43" y="9"/>
                    </a:cubicBezTo>
                    <a:cubicBezTo>
                      <a:pt x="42" y="8"/>
                      <a:pt x="42" y="8"/>
                      <a:pt x="42" y="8"/>
                    </a:cubicBezTo>
                    <a:cubicBezTo>
                      <a:pt x="41" y="7"/>
                      <a:pt x="41" y="7"/>
                      <a:pt x="41" y="7"/>
                    </a:cubicBezTo>
                    <a:cubicBezTo>
                      <a:pt x="40" y="6"/>
                      <a:pt x="40" y="6"/>
                      <a:pt x="40" y="6"/>
                    </a:cubicBezTo>
                    <a:cubicBezTo>
                      <a:pt x="39" y="5"/>
                      <a:pt x="39" y="5"/>
                      <a:pt x="39" y="5"/>
                    </a:cubicBezTo>
                    <a:cubicBezTo>
                      <a:pt x="38" y="4"/>
                      <a:pt x="38" y="4"/>
                      <a:pt x="38" y="4"/>
                    </a:cubicBezTo>
                    <a:cubicBezTo>
                      <a:pt x="36" y="3"/>
                      <a:pt x="36" y="3"/>
                      <a:pt x="36" y="3"/>
                    </a:cubicBezTo>
                    <a:cubicBezTo>
                      <a:pt x="35" y="2"/>
                      <a:pt x="35" y="2"/>
                      <a:pt x="35" y="2"/>
                    </a:cubicBezTo>
                    <a:cubicBezTo>
                      <a:pt x="33" y="1"/>
                      <a:pt x="33" y="1"/>
                      <a:pt x="33" y="1"/>
                    </a:cubicBezTo>
                    <a:cubicBezTo>
                      <a:pt x="32" y="0"/>
                      <a:pt x="32" y="0"/>
                      <a:pt x="32" y="0"/>
                    </a:cubicBezTo>
                    <a:cubicBezTo>
                      <a:pt x="29" y="0"/>
                      <a:pt x="29" y="0"/>
                      <a:pt x="29" y="0"/>
                    </a:cubicBezTo>
                    <a:cubicBezTo>
                      <a:pt x="22" y="0"/>
                      <a:pt x="22" y="0"/>
                      <a:pt x="22" y="0"/>
                    </a:cubicBez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149" name="Freeform 88"/>
              <p:cNvSpPr>
                <a:spLocks noEditPoints="1"/>
              </p:cNvSpPr>
              <p:nvPr/>
            </p:nvSpPr>
            <p:spPr bwMode="auto">
              <a:xfrm>
                <a:off x="6136531" y="4504805"/>
                <a:ext cx="80869" cy="85125"/>
              </a:xfrm>
              <a:custGeom>
                <a:avLst/>
                <a:gdLst>
                  <a:gd name="T0" fmla="*/ 37504 w 69"/>
                  <a:gd name="T1" fmla="*/ 81578 h 72"/>
                  <a:gd name="T2" fmla="*/ 3516 w 69"/>
                  <a:gd name="T3" fmla="*/ 54385 h 72"/>
                  <a:gd name="T4" fmla="*/ 51569 w 69"/>
                  <a:gd name="T5" fmla="*/ 3547 h 72"/>
                  <a:gd name="T6" fmla="*/ 77353 w 69"/>
                  <a:gd name="T7" fmla="*/ 39016 h 72"/>
                  <a:gd name="T8" fmla="*/ 44537 w 69"/>
                  <a:gd name="T9" fmla="*/ 1182 h 72"/>
                  <a:gd name="T10" fmla="*/ 41021 w 69"/>
                  <a:gd name="T11" fmla="*/ 3547 h 72"/>
                  <a:gd name="T12" fmla="*/ 38676 w 69"/>
                  <a:gd name="T13" fmla="*/ 5911 h 72"/>
                  <a:gd name="T14" fmla="*/ 36332 w 69"/>
                  <a:gd name="T15" fmla="*/ 7094 h 72"/>
                  <a:gd name="T16" fmla="*/ 33988 w 69"/>
                  <a:gd name="T17" fmla="*/ 9458 h 72"/>
                  <a:gd name="T18" fmla="*/ 31644 w 69"/>
                  <a:gd name="T19" fmla="*/ 11823 h 72"/>
                  <a:gd name="T20" fmla="*/ 29300 w 69"/>
                  <a:gd name="T21" fmla="*/ 14188 h 72"/>
                  <a:gd name="T22" fmla="*/ 28128 w 69"/>
                  <a:gd name="T23" fmla="*/ 16552 h 72"/>
                  <a:gd name="T24" fmla="*/ 25784 w 69"/>
                  <a:gd name="T25" fmla="*/ 18917 h 72"/>
                  <a:gd name="T26" fmla="*/ 23440 w 69"/>
                  <a:gd name="T27" fmla="*/ 20099 h 72"/>
                  <a:gd name="T28" fmla="*/ 21096 w 69"/>
                  <a:gd name="T29" fmla="*/ 23646 h 72"/>
                  <a:gd name="T30" fmla="*/ 18752 w 69"/>
                  <a:gd name="T31" fmla="*/ 26010 h 72"/>
                  <a:gd name="T32" fmla="*/ 16408 w 69"/>
                  <a:gd name="T33" fmla="*/ 28375 h 72"/>
                  <a:gd name="T34" fmla="*/ 14064 w 69"/>
                  <a:gd name="T35" fmla="*/ 31922 h 72"/>
                  <a:gd name="T36" fmla="*/ 11720 w 69"/>
                  <a:gd name="T37" fmla="*/ 34286 h 72"/>
                  <a:gd name="T38" fmla="*/ 9376 w 69"/>
                  <a:gd name="T39" fmla="*/ 36651 h 72"/>
                  <a:gd name="T40" fmla="*/ 7032 w 69"/>
                  <a:gd name="T41" fmla="*/ 40198 h 72"/>
                  <a:gd name="T42" fmla="*/ 4688 w 69"/>
                  <a:gd name="T43" fmla="*/ 42563 h 72"/>
                  <a:gd name="T44" fmla="*/ 3516 w 69"/>
                  <a:gd name="T45" fmla="*/ 46109 h 72"/>
                  <a:gd name="T46" fmla="*/ 1172 w 69"/>
                  <a:gd name="T47" fmla="*/ 48474 h 72"/>
                  <a:gd name="T48" fmla="*/ 0 w 69"/>
                  <a:gd name="T49" fmla="*/ 59115 h 72"/>
                  <a:gd name="T50" fmla="*/ 2344 w 69"/>
                  <a:gd name="T51" fmla="*/ 62661 h 72"/>
                  <a:gd name="T52" fmla="*/ 4688 w 69"/>
                  <a:gd name="T53" fmla="*/ 66208 h 72"/>
                  <a:gd name="T54" fmla="*/ 5860 w 69"/>
                  <a:gd name="T55" fmla="*/ 68573 h 72"/>
                  <a:gd name="T56" fmla="*/ 8204 w 69"/>
                  <a:gd name="T57" fmla="*/ 70938 h 72"/>
                  <a:gd name="T58" fmla="*/ 10548 w 69"/>
                  <a:gd name="T59" fmla="*/ 72120 h 72"/>
                  <a:gd name="T60" fmla="*/ 14064 w 69"/>
                  <a:gd name="T61" fmla="*/ 74484 h 72"/>
                  <a:gd name="T62" fmla="*/ 16408 w 69"/>
                  <a:gd name="T63" fmla="*/ 76849 h 72"/>
                  <a:gd name="T64" fmla="*/ 19924 w 69"/>
                  <a:gd name="T65" fmla="*/ 79214 h 72"/>
                  <a:gd name="T66" fmla="*/ 24612 w 69"/>
                  <a:gd name="T67" fmla="*/ 81578 h 72"/>
                  <a:gd name="T68" fmla="*/ 29300 w 69"/>
                  <a:gd name="T69" fmla="*/ 83943 h 72"/>
                  <a:gd name="T70" fmla="*/ 42193 w 69"/>
                  <a:gd name="T71" fmla="*/ 85125 h 72"/>
                  <a:gd name="T72" fmla="*/ 48053 w 69"/>
                  <a:gd name="T73" fmla="*/ 82760 h 72"/>
                  <a:gd name="T74" fmla="*/ 51569 w 69"/>
                  <a:gd name="T75" fmla="*/ 80396 h 72"/>
                  <a:gd name="T76" fmla="*/ 53913 w 69"/>
                  <a:gd name="T77" fmla="*/ 78031 h 72"/>
                  <a:gd name="T78" fmla="*/ 56257 w 69"/>
                  <a:gd name="T79" fmla="*/ 75667 h 72"/>
                  <a:gd name="T80" fmla="*/ 59773 w 69"/>
                  <a:gd name="T81" fmla="*/ 73302 h 72"/>
                  <a:gd name="T82" fmla="*/ 62117 w 69"/>
                  <a:gd name="T83" fmla="*/ 72120 h 72"/>
                  <a:gd name="T84" fmla="*/ 64461 w 69"/>
                  <a:gd name="T85" fmla="*/ 69755 h 72"/>
                  <a:gd name="T86" fmla="*/ 66805 w 69"/>
                  <a:gd name="T87" fmla="*/ 67391 h 72"/>
                  <a:gd name="T88" fmla="*/ 69149 w 69"/>
                  <a:gd name="T89" fmla="*/ 65026 h 72"/>
                  <a:gd name="T90" fmla="*/ 71493 w 69"/>
                  <a:gd name="T91" fmla="*/ 62661 h 72"/>
                  <a:gd name="T92" fmla="*/ 73837 w 69"/>
                  <a:gd name="T93" fmla="*/ 59115 h 72"/>
                  <a:gd name="T94" fmla="*/ 76181 w 69"/>
                  <a:gd name="T95" fmla="*/ 56750 h 72"/>
                  <a:gd name="T96" fmla="*/ 78525 w 69"/>
                  <a:gd name="T97" fmla="*/ 52021 h 72"/>
                  <a:gd name="T98" fmla="*/ 79697 w 69"/>
                  <a:gd name="T99" fmla="*/ 46109 h 72"/>
                  <a:gd name="T100" fmla="*/ 80869 w 69"/>
                  <a:gd name="T101" fmla="*/ 33104 h 72"/>
                  <a:gd name="T102" fmla="*/ 78525 w 69"/>
                  <a:gd name="T103" fmla="*/ 23646 h 72"/>
                  <a:gd name="T104" fmla="*/ 77353 w 69"/>
                  <a:gd name="T105" fmla="*/ 18917 h 72"/>
                  <a:gd name="T106" fmla="*/ 75009 w 69"/>
                  <a:gd name="T107" fmla="*/ 15370 h 72"/>
                  <a:gd name="T108" fmla="*/ 72665 w 69"/>
                  <a:gd name="T109" fmla="*/ 11823 h 72"/>
                  <a:gd name="T110" fmla="*/ 70321 w 69"/>
                  <a:gd name="T111" fmla="*/ 9458 h 72"/>
                  <a:gd name="T112" fmla="*/ 67977 w 69"/>
                  <a:gd name="T113" fmla="*/ 7094 h 72"/>
                  <a:gd name="T114" fmla="*/ 65633 w 69"/>
                  <a:gd name="T115" fmla="*/ 5911 h 72"/>
                  <a:gd name="T116" fmla="*/ 62117 w 69"/>
                  <a:gd name="T117" fmla="*/ 3547 h 72"/>
                  <a:gd name="T118" fmla="*/ 57429 w 69"/>
                  <a:gd name="T119" fmla="*/ 1182 h 72"/>
                  <a:gd name="T120" fmla="*/ 46881 w 69"/>
                  <a:gd name="T121" fmla="*/ 0 h 7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9" h="72">
                    <a:moveTo>
                      <a:pt x="54" y="55"/>
                    </a:moveTo>
                    <a:cubicBezTo>
                      <a:pt x="51" y="59"/>
                      <a:pt x="39" y="69"/>
                      <a:pt x="32" y="69"/>
                    </a:cubicBezTo>
                    <a:cubicBezTo>
                      <a:pt x="23" y="69"/>
                      <a:pt x="3" y="55"/>
                      <a:pt x="3" y="48"/>
                    </a:cubicBezTo>
                    <a:cubicBezTo>
                      <a:pt x="3" y="46"/>
                      <a:pt x="3" y="46"/>
                      <a:pt x="3" y="46"/>
                    </a:cubicBezTo>
                    <a:cubicBezTo>
                      <a:pt x="3" y="44"/>
                      <a:pt x="9" y="36"/>
                      <a:pt x="10" y="35"/>
                    </a:cubicBezTo>
                    <a:cubicBezTo>
                      <a:pt x="14" y="28"/>
                      <a:pt x="36" y="3"/>
                      <a:pt x="44" y="3"/>
                    </a:cubicBezTo>
                    <a:cubicBezTo>
                      <a:pt x="53" y="3"/>
                      <a:pt x="66" y="17"/>
                      <a:pt x="66" y="26"/>
                    </a:cubicBezTo>
                    <a:cubicBezTo>
                      <a:pt x="66" y="33"/>
                      <a:pt x="66" y="33"/>
                      <a:pt x="66" y="33"/>
                    </a:cubicBezTo>
                    <a:cubicBezTo>
                      <a:pt x="66" y="42"/>
                      <a:pt x="59" y="52"/>
                      <a:pt x="54" y="55"/>
                    </a:cubicBezTo>
                    <a:close/>
                    <a:moveTo>
                      <a:pt x="38" y="1"/>
                    </a:moveTo>
                    <a:cubicBezTo>
                      <a:pt x="36" y="2"/>
                      <a:pt x="36" y="2"/>
                      <a:pt x="36" y="2"/>
                    </a:cubicBezTo>
                    <a:cubicBezTo>
                      <a:pt x="35" y="3"/>
                      <a:pt x="35" y="3"/>
                      <a:pt x="35" y="3"/>
                    </a:cubicBezTo>
                    <a:cubicBezTo>
                      <a:pt x="34" y="4"/>
                      <a:pt x="34" y="4"/>
                      <a:pt x="34" y="4"/>
                    </a:cubicBezTo>
                    <a:cubicBezTo>
                      <a:pt x="33" y="5"/>
                      <a:pt x="33" y="5"/>
                      <a:pt x="33" y="5"/>
                    </a:cubicBezTo>
                    <a:cubicBezTo>
                      <a:pt x="32" y="6"/>
                      <a:pt x="32" y="6"/>
                      <a:pt x="32" y="6"/>
                    </a:cubicBezTo>
                    <a:cubicBezTo>
                      <a:pt x="31" y="6"/>
                      <a:pt x="31" y="6"/>
                      <a:pt x="31" y="6"/>
                    </a:cubicBezTo>
                    <a:cubicBezTo>
                      <a:pt x="30" y="7"/>
                      <a:pt x="30" y="7"/>
                      <a:pt x="30" y="7"/>
                    </a:cubicBezTo>
                    <a:cubicBezTo>
                      <a:pt x="29" y="8"/>
                      <a:pt x="29" y="8"/>
                      <a:pt x="29" y="8"/>
                    </a:cubicBezTo>
                    <a:cubicBezTo>
                      <a:pt x="28" y="9"/>
                      <a:pt x="28" y="9"/>
                      <a:pt x="28" y="9"/>
                    </a:cubicBezTo>
                    <a:cubicBezTo>
                      <a:pt x="27" y="10"/>
                      <a:pt x="27" y="10"/>
                      <a:pt x="27" y="10"/>
                    </a:cubicBezTo>
                    <a:cubicBezTo>
                      <a:pt x="26" y="11"/>
                      <a:pt x="26" y="11"/>
                      <a:pt x="26" y="11"/>
                    </a:cubicBezTo>
                    <a:cubicBezTo>
                      <a:pt x="25" y="12"/>
                      <a:pt x="25" y="12"/>
                      <a:pt x="25" y="12"/>
                    </a:cubicBezTo>
                    <a:cubicBezTo>
                      <a:pt x="25" y="13"/>
                      <a:pt x="25" y="13"/>
                      <a:pt x="25" y="13"/>
                    </a:cubicBezTo>
                    <a:cubicBezTo>
                      <a:pt x="24" y="14"/>
                      <a:pt x="24" y="14"/>
                      <a:pt x="24" y="14"/>
                    </a:cubicBezTo>
                    <a:cubicBezTo>
                      <a:pt x="23" y="15"/>
                      <a:pt x="23" y="15"/>
                      <a:pt x="23" y="15"/>
                    </a:cubicBezTo>
                    <a:cubicBezTo>
                      <a:pt x="22" y="16"/>
                      <a:pt x="22" y="16"/>
                      <a:pt x="22" y="16"/>
                    </a:cubicBezTo>
                    <a:cubicBezTo>
                      <a:pt x="21" y="17"/>
                      <a:pt x="21" y="17"/>
                      <a:pt x="21" y="17"/>
                    </a:cubicBezTo>
                    <a:cubicBezTo>
                      <a:pt x="20" y="17"/>
                      <a:pt x="20" y="17"/>
                      <a:pt x="20" y="17"/>
                    </a:cubicBezTo>
                    <a:cubicBezTo>
                      <a:pt x="19" y="19"/>
                      <a:pt x="19" y="19"/>
                      <a:pt x="19" y="19"/>
                    </a:cubicBezTo>
                    <a:cubicBezTo>
                      <a:pt x="18" y="20"/>
                      <a:pt x="18" y="20"/>
                      <a:pt x="18" y="20"/>
                    </a:cubicBezTo>
                    <a:cubicBezTo>
                      <a:pt x="17" y="21"/>
                      <a:pt x="17" y="21"/>
                      <a:pt x="17" y="21"/>
                    </a:cubicBezTo>
                    <a:cubicBezTo>
                      <a:pt x="16" y="22"/>
                      <a:pt x="16" y="22"/>
                      <a:pt x="16" y="22"/>
                    </a:cubicBezTo>
                    <a:cubicBezTo>
                      <a:pt x="15" y="23"/>
                      <a:pt x="15" y="23"/>
                      <a:pt x="15" y="23"/>
                    </a:cubicBezTo>
                    <a:cubicBezTo>
                      <a:pt x="14" y="24"/>
                      <a:pt x="14" y="24"/>
                      <a:pt x="14" y="24"/>
                    </a:cubicBezTo>
                    <a:cubicBezTo>
                      <a:pt x="13" y="26"/>
                      <a:pt x="13" y="26"/>
                      <a:pt x="13" y="26"/>
                    </a:cubicBezTo>
                    <a:cubicBezTo>
                      <a:pt x="12" y="27"/>
                      <a:pt x="12" y="27"/>
                      <a:pt x="12" y="27"/>
                    </a:cubicBezTo>
                    <a:cubicBezTo>
                      <a:pt x="11" y="28"/>
                      <a:pt x="11" y="28"/>
                      <a:pt x="11" y="28"/>
                    </a:cubicBezTo>
                    <a:cubicBezTo>
                      <a:pt x="10" y="29"/>
                      <a:pt x="10" y="29"/>
                      <a:pt x="10" y="29"/>
                    </a:cubicBezTo>
                    <a:cubicBezTo>
                      <a:pt x="9" y="30"/>
                      <a:pt x="9" y="30"/>
                      <a:pt x="9" y="30"/>
                    </a:cubicBezTo>
                    <a:cubicBezTo>
                      <a:pt x="8" y="31"/>
                      <a:pt x="8" y="31"/>
                      <a:pt x="8" y="31"/>
                    </a:cubicBezTo>
                    <a:cubicBezTo>
                      <a:pt x="7" y="32"/>
                      <a:pt x="7" y="32"/>
                      <a:pt x="7" y="32"/>
                    </a:cubicBezTo>
                    <a:cubicBezTo>
                      <a:pt x="6" y="34"/>
                      <a:pt x="6" y="34"/>
                      <a:pt x="6" y="34"/>
                    </a:cubicBezTo>
                    <a:cubicBezTo>
                      <a:pt x="5" y="35"/>
                      <a:pt x="5" y="35"/>
                      <a:pt x="5" y="35"/>
                    </a:cubicBezTo>
                    <a:cubicBezTo>
                      <a:pt x="4" y="36"/>
                      <a:pt x="4" y="36"/>
                      <a:pt x="4" y="36"/>
                    </a:cubicBezTo>
                    <a:cubicBezTo>
                      <a:pt x="4" y="38"/>
                      <a:pt x="4" y="38"/>
                      <a:pt x="4" y="38"/>
                    </a:cubicBezTo>
                    <a:cubicBezTo>
                      <a:pt x="3" y="39"/>
                      <a:pt x="3" y="39"/>
                      <a:pt x="3" y="39"/>
                    </a:cubicBezTo>
                    <a:cubicBezTo>
                      <a:pt x="2" y="40"/>
                      <a:pt x="2" y="40"/>
                      <a:pt x="2" y="40"/>
                    </a:cubicBezTo>
                    <a:cubicBezTo>
                      <a:pt x="1" y="41"/>
                      <a:pt x="1" y="41"/>
                      <a:pt x="1" y="41"/>
                    </a:cubicBezTo>
                    <a:cubicBezTo>
                      <a:pt x="0" y="44"/>
                      <a:pt x="0" y="44"/>
                      <a:pt x="0" y="44"/>
                    </a:cubicBezTo>
                    <a:cubicBezTo>
                      <a:pt x="0" y="50"/>
                      <a:pt x="0" y="50"/>
                      <a:pt x="0" y="50"/>
                    </a:cubicBezTo>
                    <a:cubicBezTo>
                      <a:pt x="1" y="52"/>
                      <a:pt x="1" y="52"/>
                      <a:pt x="1" y="52"/>
                    </a:cubicBezTo>
                    <a:cubicBezTo>
                      <a:pt x="2" y="53"/>
                      <a:pt x="2" y="53"/>
                      <a:pt x="2" y="53"/>
                    </a:cubicBezTo>
                    <a:cubicBezTo>
                      <a:pt x="3" y="55"/>
                      <a:pt x="3" y="55"/>
                      <a:pt x="3" y="55"/>
                    </a:cubicBezTo>
                    <a:cubicBezTo>
                      <a:pt x="4" y="56"/>
                      <a:pt x="4" y="56"/>
                      <a:pt x="4" y="56"/>
                    </a:cubicBezTo>
                    <a:cubicBezTo>
                      <a:pt x="4" y="57"/>
                      <a:pt x="4" y="57"/>
                      <a:pt x="4" y="57"/>
                    </a:cubicBezTo>
                    <a:cubicBezTo>
                      <a:pt x="5" y="58"/>
                      <a:pt x="5" y="58"/>
                      <a:pt x="5" y="58"/>
                    </a:cubicBezTo>
                    <a:cubicBezTo>
                      <a:pt x="6" y="59"/>
                      <a:pt x="6" y="59"/>
                      <a:pt x="6" y="59"/>
                    </a:cubicBezTo>
                    <a:cubicBezTo>
                      <a:pt x="7" y="60"/>
                      <a:pt x="7" y="60"/>
                      <a:pt x="7" y="60"/>
                    </a:cubicBezTo>
                    <a:cubicBezTo>
                      <a:pt x="8" y="61"/>
                      <a:pt x="8" y="61"/>
                      <a:pt x="8" y="61"/>
                    </a:cubicBezTo>
                    <a:cubicBezTo>
                      <a:pt x="9" y="61"/>
                      <a:pt x="9" y="61"/>
                      <a:pt x="9" y="61"/>
                    </a:cubicBezTo>
                    <a:cubicBezTo>
                      <a:pt x="10" y="62"/>
                      <a:pt x="10" y="62"/>
                      <a:pt x="10" y="62"/>
                    </a:cubicBezTo>
                    <a:cubicBezTo>
                      <a:pt x="12" y="63"/>
                      <a:pt x="12" y="63"/>
                      <a:pt x="12" y="63"/>
                    </a:cubicBezTo>
                    <a:cubicBezTo>
                      <a:pt x="13" y="64"/>
                      <a:pt x="13" y="64"/>
                      <a:pt x="13" y="64"/>
                    </a:cubicBezTo>
                    <a:cubicBezTo>
                      <a:pt x="14" y="65"/>
                      <a:pt x="14" y="65"/>
                      <a:pt x="14" y="65"/>
                    </a:cubicBezTo>
                    <a:cubicBezTo>
                      <a:pt x="16" y="66"/>
                      <a:pt x="16" y="66"/>
                      <a:pt x="16" y="66"/>
                    </a:cubicBezTo>
                    <a:cubicBezTo>
                      <a:pt x="17" y="67"/>
                      <a:pt x="17" y="67"/>
                      <a:pt x="17" y="67"/>
                    </a:cubicBezTo>
                    <a:cubicBezTo>
                      <a:pt x="19" y="68"/>
                      <a:pt x="19" y="68"/>
                      <a:pt x="19" y="68"/>
                    </a:cubicBezTo>
                    <a:cubicBezTo>
                      <a:pt x="21" y="69"/>
                      <a:pt x="21" y="69"/>
                      <a:pt x="21" y="69"/>
                    </a:cubicBezTo>
                    <a:cubicBezTo>
                      <a:pt x="23" y="70"/>
                      <a:pt x="23" y="70"/>
                      <a:pt x="23" y="70"/>
                    </a:cubicBezTo>
                    <a:cubicBezTo>
                      <a:pt x="25" y="71"/>
                      <a:pt x="25" y="71"/>
                      <a:pt x="25" y="71"/>
                    </a:cubicBezTo>
                    <a:cubicBezTo>
                      <a:pt x="29" y="72"/>
                      <a:pt x="29" y="72"/>
                      <a:pt x="29" y="72"/>
                    </a:cubicBezTo>
                    <a:cubicBezTo>
                      <a:pt x="36" y="72"/>
                      <a:pt x="36" y="72"/>
                      <a:pt x="36" y="72"/>
                    </a:cubicBezTo>
                    <a:cubicBezTo>
                      <a:pt x="38" y="71"/>
                      <a:pt x="38" y="71"/>
                      <a:pt x="38" y="71"/>
                    </a:cubicBezTo>
                    <a:cubicBezTo>
                      <a:pt x="41" y="70"/>
                      <a:pt x="41" y="70"/>
                      <a:pt x="41" y="70"/>
                    </a:cubicBezTo>
                    <a:cubicBezTo>
                      <a:pt x="42" y="69"/>
                      <a:pt x="42" y="69"/>
                      <a:pt x="42" y="69"/>
                    </a:cubicBezTo>
                    <a:cubicBezTo>
                      <a:pt x="44" y="68"/>
                      <a:pt x="44" y="68"/>
                      <a:pt x="44" y="68"/>
                    </a:cubicBezTo>
                    <a:cubicBezTo>
                      <a:pt x="45" y="67"/>
                      <a:pt x="45" y="67"/>
                      <a:pt x="45" y="67"/>
                    </a:cubicBezTo>
                    <a:cubicBezTo>
                      <a:pt x="46" y="66"/>
                      <a:pt x="46" y="66"/>
                      <a:pt x="46" y="66"/>
                    </a:cubicBezTo>
                    <a:cubicBezTo>
                      <a:pt x="47" y="65"/>
                      <a:pt x="47" y="65"/>
                      <a:pt x="47" y="65"/>
                    </a:cubicBezTo>
                    <a:cubicBezTo>
                      <a:pt x="48" y="64"/>
                      <a:pt x="48" y="64"/>
                      <a:pt x="48" y="64"/>
                    </a:cubicBezTo>
                    <a:cubicBezTo>
                      <a:pt x="50" y="63"/>
                      <a:pt x="50" y="63"/>
                      <a:pt x="50" y="63"/>
                    </a:cubicBezTo>
                    <a:cubicBezTo>
                      <a:pt x="51" y="62"/>
                      <a:pt x="51" y="62"/>
                      <a:pt x="51" y="62"/>
                    </a:cubicBezTo>
                    <a:cubicBezTo>
                      <a:pt x="52" y="61"/>
                      <a:pt x="52" y="61"/>
                      <a:pt x="52" y="61"/>
                    </a:cubicBezTo>
                    <a:cubicBezTo>
                      <a:pt x="53" y="61"/>
                      <a:pt x="53" y="61"/>
                      <a:pt x="53" y="61"/>
                    </a:cubicBezTo>
                    <a:cubicBezTo>
                      <a:pt x="54" y="60"/>
                      <a:pt x="54" y="60"/>
                      <a:pt x="54" y="60"/>
                    </a:cubicBezTo>
                    <a:cubicBezTo>
                      <a:pt x="55" y="59"/>
                      <a:pt x="55" y="59"/>
                      <a:pt x="55" y="59"/>
                    </a:cubicBezTo>
                    <a:cubicBezTo>
                      <a:pt x="56" y="58"/>
                      <a:pt x="56" y="58"/>
                      <a:pt x="56" y="58"/>
                    </a:cubicBezTo>
                    <a:cubicBezTo>
                      <a:pt x="57" y="57"/>
                      <a:pt x="57" y="57"/>
                      <a:pt x="57" y="57"/>
                    </a:cubicBezTo>
                    <a:cubicBezTo>
                      <a:pt x="58" y="56"/>
                      <a:pt x="58" y="56"/>
                      <a:pt x="58" y="56"/>
                    </a:cubicBezTo>
                    <a:cubicBezTo>
                      <a:pt x="59" y="55"/>
                      <a:pt x="59" y="55"/>
                      <a:pt x="59" y="55"/>
                    </a:cubicBezTo>
                    <a:cubicBezTo>
                      <a:pt x="60" y="54"/>
                      <a:pt x="60" y="54"/>
                      <a:pt x="60" y="54"/>
                    </a:cubicBezTo>
                    <a:cubicBezTo>
                      <a:pt x="61" y="53"/>
                      <a:pt x="61" y="53"/>
                      <a:pt x="61" y="53"/>
                    </a:cubicBezTo>
                    <a:cubicBezTo>
                      <a:pt x="62" y="52"/>
                      <a:pt x="62" y="52"/>
                      <a:pt x="62" y="52"/>
                    </a:cubicBezTo>
                    <a:cubicBezTo>
                      <a:pt x="63" y="50"/>
                      <a:pt x="63" y="50"/>
                      <a:pt x="63" y="50"/>
                    </a:cubicBezTo>
                    <a:cubicBezTo>
                      <a:pt x="64" y="50"/>
                      <a:pt x="64" y="50"/>
                      <a:pt x="64" y="50"/>
                    </a:cubicBezTo>
                    <a:cubicBezTo>
                      <a:pt x="65" y="48"/>
                      <a:pt x="65" y="48"/>
                      <a:pt x="65" y="48"/>
                    </a:cubicBezTo>
                    <a:cubicBezTo>
                      <a:pt x="66" y="46"/>
                      <a:pt x="66" y="46"/>
                      <a:pt x="66" y="46"/>
                    </a:cubicBezTo>
                    <a:cubicBezTo>
                      <a:pt x="67" y="44"/>
                      <a:pt x="67" y="44"/>
                      <a:pt x="67" y="44"/>
                    </a:cubicBezTo>
                    <a:cubicBezTo>
                      <a:pt x="67" y="41"/>
                      <a:pt x="67" y="41"/>
                      <a:pt x="67" y="41"/>
                    </a:cubicBezTo>
                    <a:cubicBezTo>
                      <a:pt x="68" y="39"/>
                      <a:pt x="68" y="39"/>
                      <a:pt x="68" y="39"/>
                    </a:cubicBezTo>
                    <a:cubicBezTo>
                      <a:pt x="69" y="32"/>
                      <a:pt x="69" y="32"/>
                      <a:pt x="69" y="32"/>
                    </a:cubicBezTo>
                    <a:cubicBezTo>
                      <a:pt x="69" y="28"/>
                      <a:pt x="69" y="28"/>
                      <a:pt x="69" y="28"/>
                    </a:cubicBezTo>
                    <a:cubicBezTo>
                      <a:pt x="68" y="23"/>
                      <a:pt x="68" y="23"/>
                      <a:pt x="68" y="23"/>
                    </a:cubicBezTo>
                    <a:cubicBezTo>
                      <a:pt x="67" y="20"/>
                      <a:pt x="67" y="20"/>
                      <a:pt x="67" y="20"/>
                    </a:cubicBezTo>
                    <a:cubicBezTo>
                      <a:pt x="67" y="17"/>
                      <a:pt x="67" y="17"/>
                      <a:pt x="67" y="17"/>
                    </a:cubicBezTo>
                    <a:cubicBezTo>
                      <a:pt x="66" y="16"/>
                      <a:pt x="66" y="16"/>
                      <a:pt x="66" y="16"/>
                    </a:cubicBezTo>
                    <a:cubicBezTo>
                      <a:pt x="65" y="14"/>
                      <a:pt x="65" y="14"/>
                      <a:pt x="65" y="14"/>
                    </a:cubicBezTo>
                    <a:cubicBezTo>
                      <a:pt x="64" y="13"/>
                      <a:pt x="64" y="13"/>
                      <a:pt x="64" y="13"/>
                    </a:cubicBezTo>
                    <a:cubicBezTo>
                      <a:pt x="63" y="11"/>
                      <a:pt x="63" y="11"/>
                      <a:pt x="63" y="11"/>
                    </a:cubicBezTo>
                    <a:cubicBezTo>
                      <a:pt x="62" y="10"/>
                      <a:pt x="62" y="10"/>
                      <a:pt x="62" y="10"/>
                    </a:cubicBezTo>
                    <a:cubicBezTo>
                      <a:pt x="61" y="9"/>
                      <a:pt x="61" y="9"/>
                      <a:pt x="61" y="9"/>
                    </a:cubicBezTo>
                    <a:cubicBezTo>
                      <a:pt x="60" y="8"/>
                      <a:pt x="60" y="8"/>
                      <a:pt x="60" y="8"/>
                    </a:cubicBezTo>
                    <a:cubicBezTo>
                      <a:pt x="59" y="7"/>
                      <a:pt x="59" y="7"/>
                      <a:pt x="59" y="7"/>
                    </a:cubicBezTo>
                    <a:cubicBezTo>
                      <a:pt x="58" y="6"/>
                      <a:pt x="58" y="6"/>
                      <a:pt x="58" y="6"/>
                    </a:cubicBezTo>
                    <a:cubicBezTo>
                      <a:pt x="57" y="6"/>
                      <a:pt x="57" y="6"/>
                      <a:pt x="57" y="6"/>
                    </a:cubicBezTo>
                    <a:cubicBezTo>
                      <a:pt x="56" y="5"/>
                      <a:pt x="56" y="5"/>
                      <a:pt x="56" y="5"/>
                    </a:cubicBezTo>
                    <a:cubicBezTo>
                      <a:pt x="55" y="4"/>
                      <a:pt x="55" y="4"/>
                      <a:pt x="55" y="4"/>
                    </a:cubicBezTo>
                    <a:cubicBezTo>
                      <a:pt x="53" y="3"/>
                      <a:pt x="53" y="3"/>
                      <a:pt x="53" y="3"/>
                    </a:cubicBezTo>
                    <a:cubicBezTo>
                      <a:pt x="51" y="2"/>
                      <a:pt x="51" y="2"/>
                      <a:pt x="51" y="2"/>
                    </a:cubicBezTo>
                    <a:cubicBezTo>
                      <a:pt x="49" y="1"/>
                      <a:pt x="49" y="1"/>
                      <a:pt x="49" y="1"/>
                    </a:cubicBezTo>
                    <a:cubicBezTo>
                      <a:pt x="47" y="0"/>
                      <a:pt x="47" y="0"/>
                      <a:pt x="47" y="0"/>
                    </a:cubicBezTo>
                    <a:cubicBezTo>
                      <a:pt x="40" y="0"/>
                      <a:pt x="40" y="0"/>
                      <a:pt x="40" y="0"/>
                    </a:cubicBezTo>
                    <a:lnTo>
                      <a:pt x="38"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150" name="Freeform 89"/>
              <p:cNvSpPr>
                <a:spLocks noEditPoints="1"/>
              </p:cNvSpPr>
              <p:nvPr/>
            </p:nvSpPr>
            <p:spPr bwMode="auto">
              <a:xfrm>
                <a:off x="6216690" y="4636748"/>
                <a:ext cx="80160" cy="81578"/>
              </a:xfrm>
              <a:custGeom>
                <a:avLst/>
                <a:gdLst>
                  <a:gd name="T0" fmla="*/ 41259 w 68"/>
                  <a:gd name="T1" fmla="*/ 3547 h 69"/>
                  <a:gd name="T2" fmla="*/ 45974 w 68"/>
                  <a:gd name="T3" fmla="*/ 79213 h 69"/>
                  <a:gd name="T4" fmla="*/ 4715 w 68"/>
                  <a:gd name="T5" fmla="*/ 62661 h 69"/>
                  <a:gd name="T6" fmla="*/ 38901 w 68"/>
                  <a:gd name="T7" fmla="*/ 1182 h 69"/>
                  <a:gd name="T8" fmla="*/ 36544 w 68"/>
                  <a:gd name="T9" fmla="*/ 4729 h 69"/>
                  <a:gd name="T10" fmla="*/ 34186 w 68"/>
                  <a:gd name="T11" fmla="*/ 7094 h 69"/>
                  <a:gd name="T12" fmla="*/ 31828 w 68"/>
                  <a:gd name="T13" fmla="*/ 11823 h 69"/>
                  <a:gd name="T14" fmla="*/ 29471 w 68"/>
                  <a:gd name="T15" fmla="*/ 15370 h 69"/>
                  <a:gd name="T16" fmla="*/ 27113 w 68"/>
                  <a:gd name="T17" fmla="*/ 17734 h 69"/>
                  <a:gd name="T18" fmla="*/ 24755 w 68"/>
                  <a:gd name="T19" fmla="*/ 22464 h 69"/>
                  <a:gd name="T20" fmla="*/ 22398 w 68"/>
                  <a:gd name="T21" fmla="*/ 26010 h 69"/>
                  <a:gd name="T22" fmla="*/ 21219 w 68"/>
                  <a:gd name="T23" fmla="*/ 29557 h 69"/>
                  <a:gd name="T24" fmla="*/ 18861 w 68"/>
                  <a:gd name="T25" fmla="*/ 31922 h 69"/>
                  <a:gd name="T26" fmla="*/ 16504 w 68"/>
                  <a:gd name="T27" fmla="*/ 35469 h 69"/>
                  <a:gd name="T28" fmla="*/ 14146 w 68"/>
                  <a:gd name="T29" fmla="*/ 39016 h 69"/>
                  <a:gd name="T30" fmla="*/ 11788 w 68"/>
                  <a:gd name="T31" fmla="*/ 42562 h 69"/>
                  <a:gd name="T32" fmla="*/ 9431 w 68"/>
                  <a:gd name="T33" fmla="*/ 43745 h 69"/>
                  <a:gd name="T34" fmla="*/ 7073 w 68"/>
                  <a:gd name="T35" fmla="*/ 47292 h 69"/>
                  <a:gd name="T36" fmla="*/ 4715 w 68"/>
                  <a:gd name="T37" fmla="*/ 49656 h 69"/>
                  <a:gd name="T38" fmla="*/ 2358 w 68"/>
                  <a:gd name="T39" fmla="*/ 53203 h 69"/>
                  <a:gd name="T40" fmla="*/ 0 w 68"/>
                  <a:gd name="T41" fmla="*/ 57932 h 69"/>
                  <a:gd name="T42" fmla="*/ 1179 w 68"/>
                  <a:gd name="T43" fmla="*/ 66208 h 69"/>
                  <a:gd name="T44" fmla="*/ 3536 w 68"/>
                  <a:gd name="T45" fmla="*/ 68573 h 69"/>
                  <a:gd name="T46" fmla="*/ 5894 w 68"/>
                  <a:gd name="T47" fmla="*/ 69755 h 69"/>
                  <a:gd name="T48" fmla="*/ 9431 w 68"/>
                  <a:gd name="T49" fmla="*/ 72120 h 69"/>
                  <a:gd name="T50" fmla="*/ 14146 w 68"/>
                  <a:gd name="T51" fmla="*/ 74484 h 69"/>
                  <a:gd name="T52" fmla="*/ 20040 w 68"/>
                  <a:gd name="T53" fmla="*/ 76849 h 69"/>
                  <a:gd name="T54" fmla="*/ 23576 w 68"/>
                  <a:gd name="T55" fmla="*/ 79213 h 69"/>
                  <a:gd name="T56" fmla="*/ 29471 w 68"/>
                  <a:gd name="T57" fmla="*/ 81578 h 69"/>
                  <a:gd name="T58" fmla="*/ 47153 w 68"/>
                  <a:gd name="T59" fmla="*/ 81578 h 69"/>
                  <a:gd name="T60" fmla="*/ 51868 w 68"/>
                  <a:gd name="T61" fmla="*/ 80396 h 69"/>
                  <a:gd name="T62" fmla="*/ 55405 w 68"/>
                  <a:gd name="T63" fmla="*/ 78031 h 69"/>
                  <a:gd name="T64" fmla="*/ 57762 w 68"/>
                  <a:gd name="T65" fmla="*/ 74484 h 69"/>
                  <a:gd name="T66" fmla="*/ 60120 w 68"/>
                  <a:gd name="T67" fmla="*/ 72120 h 69"/>
                  <a:gd name="T68" fmla="*/ 62478 w 68"/>
                  <a:gd name="T69" fmla="*/ 68573 h 69"/>
                  <a:gd name="T70" fmla="*/ 64835 w 68"/>
                  <a:gd name="T71" fmla="*/ 66208 h 69"/>
                  <a:gd name="T72" fmla="*/ 67193 w 68"/>
                  <a:gd name="T73" fmla="*/ 62661 h 69"/>
                  <a:gd name="T74" fmla="*/ 69551 w 68"/>
                  <a:gd name="T75" fmla="*/ 59114 h 69"/>
                  <a:gd name="T76" fmla="*/ 71908 w 68"/>
                  <a:gd name="T77" fmla="*/ 55568 h 69"/>
                  <a:gd name="T78" fmla="*/ 73087 w 68"/>
                  <a:gd name="T79" fmla="*/ 53203 h 69"/>
                  <a:gd name="T80" fmla="*/ 75445 w 68"/>
                  <a:gd name="T81" fmla="*/ 48474 h 69"/>
                  <a:gd name="T82" fmla="*/ 77802 w 68"/>
                  <a:gd name="T83" fmla="*/ 42562 h 69"/>
                  <a:gd name="T84" fmla="*/ 80160 w 68"/>
                  <a:gd name="T85" fmla="*/ 35469 h 69"/>
                  <a:gd name="T86" fmla="*/ 78981 w 68"/>
                  <a:gd name="T87" fmla="*/ 21281 h 69"/>
                  <a:gd name="T88" fmla="*/ 76624 w 68"/>
                  <a:gd name="T89" fmla="*/ 16552 h 69"/>
                  <a:gd name="T90" fmla="*/ 74266 w 68"/>
                  <a:gd name="T91" fmla="*/ 14187 h 69"/>
                  <a:gd name="T92" fmla="*/ 71908 w 68"/>
                  <a:gd name="T93" fmla="*/ 11823 h 69"/>
                  <a:gd name="T94" fmla="*/ 70729 w 68"/>
                  <a:gd name="T95" fmla="*/ 9458 h 69"/>
                  <a:gd name="T96" fmla="*/ 67193 w 68"/>
                  <a:gd name="T97" fmla="*/ 7094 h 69"/>
                  <a:gd name="T98" fmla="*/ 63656 w 68"/>
                  <a:gd name="T99" fmla="*/ 4729 h 69"/>
                  <a:gd name="T100" fmla="*/ 57762 w 68"/>
                  <a:gd name="T101" fmla="*/ 3547 h 69"/>
                  <a:gd name="T102" fmla="*/ 50689 w 68"/>
                  <a:gd name="T103" fmla="*/ 1182 h 69"/>
                  <a:gd name="T104" fmla="*/ 40080 w 68"/>
                  <a:gd name="T105" fmla="*/ 0 h 6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8" h="69">
                    <a:moveTo>
                      <a:pt x="4" y="49"/>
                    </a:moveTo>
                    <a:cubicBezTo>
                      <a:pt x="4" y="45"/>
                      <a:pt x="32" y="14"/>
                      <a:pt x="35" y="3"/>
                    </a:cubicBezTo>
                    <a:cubicBezTo>
                      <a:pt x="47" y="3"/>
                      <a:pt x="65" y="12"/>
                      <a:pt x="65" y="23"/>
                    </a:cubicBezTo>
                    <a:cubicBezTo>
                      <a:pt x="65" y="36"/>
                      <a:pt x="47" y="67"/>
                      <a:pt x="39" y="67"/>
                    </a:cubicBezTo>
                    <a:cubicBezTo>
                      <a:pt x="32" y="67"/>
                      <a:pt x="32" y="67"/>
                      <a:pt x="32" y="67"/>
                    </a:cubicBezTo>
                    <a:cubicBezTo>
                      <a:pt x="27" y="67"/>
                      <a:pt x="4" y="57"/>
                      <a:pt x="4" y="53"/>
                    </a:cubicBezTo>
                    <a:cubicBezTo>
                      <a:pt x="4" y="49"/>
                      <a:pt x="4" y="49"/>
                      <a:pt x="4" y="49"/>
                    </a:cubicBezTo>
                    <a:close/>
                    <a:moveTo>
                      <a:pt x="33" y="1"/>
                    </a:moveTo>
                    <a:cubicBezTo>
                      <a:pt x="32" y="2"/>
                      <a:pt x="32" y="2"/>
                      <a:pt x="32" y="2"/>
                    </a:cubicBezTo>
                    <a:cubicBezTo>
                      <a:pt x="31" y="4"/>
                      <a:pt x="31" y="4"/>
                      <a:pt x="31" y="4"/>
                    </a:cubicBezTo>
                    <a:cubicBezTo>
                      <a:pt x="30" y="4"/>
                      <a:pt x="30" y="4"/>
                      <a:pt x="30" y="4"/>
                    </a:cubicBezTo>
                    <a:cubicBezTo>
                      <a:pt x="29" y="6"/>
                      <a:pt x="29" y="6"/>
                      <a:pt x="29" y="6"/>
                    </a:cubicBezTo>
                    <a:cubicBezTo>
                      <a:pt x="28" y="8"/>
                      <a:pt x="28" y="8"/>
                      <a:pt x="28" y="8"/>
                    </a:cubicBezTo>
                    <a:cubicBezTo>
                      <a:pt x="27" y="10"/>
                      <a:pt x="27" y="10"/>
                      <a:pt x="27" y="10"/>
                    </a:cubicBezTo>
                    <a:cubicBezTo>
                      <a:pt x="26" y="11"/>
                      <a:pt x="26" y="11"/>
                      <a:pt x="26" y="11"/>
                    </a:cubicBezTo>
                    <a:cubicBezTo>
                      <a:pt x="25" y="13"/>
                      <a:pt x="25" y="13"/>
                      <a:pt x="25" y="13"/>
                    </a:cubicBezTo>
                    <a:cubicBezTo>
                      <a:pt x="24" y="15"/>
                      <a:pt x="24" y="15"/>
                      <a:pt x="24" y="15"/>
                    </a:cubicBezTo>
                    <a:cubicBezTo>
                      <a:pt x="23" y="15"/>
                      <a:pt x="23" y="15"/>
                      <a:pt x="23" y="15"/>
                    </a:cubicBezTo>
                    <a:cubicBezTo>
                      <a:pt x="22" y="17"/>
                      <a:pt x="22" y="17"/>
                      <a:pt x="22" y="17"/>
                    </a:cubicBezTo>
                    <a:cubicBezTo>
                      <a:pt x="21" y="19"/>
                      <a:pt x="21" y="19"/>
                      <a:pt x="21" y="19"/>
                    </a:cubicBezTo>
                    <a:cubicBezTo>
                      <a:pt x="20" y="20"/>
                      <a:pt x="20" y="20"/>
                      <a:pt x="20" y="20"/>
                    </a:cubicBezTo>
                    <a:cubicBezTo>
                      <a:pt x="19" y="22"/>
                      <a:pt x="19" y="22"/>
                      <a:pt x="19" y="22"/>
                    </a:cubicBezTo>
                    <a:cubicBezTo>
                      <a:pt x="19" y="23"/>
                      <a:pt x="19" y="23"/>
                      <a:pt x="19" y="23"/>
                    </a:cubicBezTo>
                    <a:cubicBezTo>
                      <a:pt x="18" y="25"/>
                      <a:pt x="18" y="25"/>
                      <a:pt x="18" y="25"/>
                    </a:cubicBezTo>
                    <a:cubicBezTo>
                      <a:pt x="17" y="26"/>
                      <a:pt x="17" y="26"/>
                      <a:pt x="17" y="26"/>
                    </a:cubicBezTo>
                    <a:cubicBezTo>
                      <a:pt x="16" y="27"/>
                      <a:pt x="16" y="27"/>
                      <a:pt x="16" y="27"/>
                    </a:cubicBezTo>
                    <a:cubicBezTo>
                      <a:pt x="15" y="29"/>
                      <a:pt x="15" y="29"/>
                      <a:pt x="15" y="29"/>
                    </a:cubicBezTo>
                    <a:cubicBezTo>
                      <a:pt x="14" y="30"/>
                      <a:pt x="14" y="30"/>
                      <a:pt x="14" y="30"/>
                    </a:cubicBezTo>
                    <a:cubicBezTo>
                      <a:pt x="13" y="31"/>
                      <a:pt x="13" y="31"/>
                      <a:pt x="13" y="31"/>
                    </a:cubicBezTo>
                    <a:cubicBezTo>
                      <a:pt x="12" y="33"/>
                      <a:pt x="12" y="33"/>
                      <a:pt x="12" y="33"/>
                    </a:cubicBezTo>
                    <a:cubicBezTo>
                      <a:pt x="11" y="34"/>
                      <a:pt x="11" y="34"/>
                      <a:pt x="11" y="34"/>
                    </a:cubicBezTo>
                    <a:cubicBezTo>
                      <a:pt x="10" y="36"/>
                      <a:pt x="10" y="36"/>
                      <a:pt x="10" y="36"/>
                    </a:cubicBezTo>
                    <a:cubicBezTo>
                      <a:pt x="9" y="36"/>
                      <a:pt x="9" y="36"/>
                      <a:pt x="9" y="36"/>
                    </a:cubicBezTo>
                    <a:cubicBezTo>
                      <a:pt x="8" y="37"/>
                      <a:pt x="8" y="37"/>
                      <a:pt x="8" y="37"/>
                    </a:cubicBezTo>
                    <a:cubicBezTo>
                      <a:pt x="7" y="38"/>
                      <a:pt x="7" y="38"/>
                      <a:pt x="7" y="38"/>
                    </a:cubicBezTo>
                    <a:cubicBezTo>
                      <a:pt x="6" y="40"/>
                      <a:pt x="6" y="40"/>
                      <a:pt x="6" y="40"/>
                    </a:cubicBezTo>
                    <a:cubicBezTo>
                      <a:pt x="5" y="41"/>
                      <a:pt x="5" y="41"/>
                      <a:pt x="5" y="41"/>
                    </a:cubicBezTo>
                    <a:cubicBezTo>
                      <a:pt x="4" y="42"/>
                      <a:pt x="4" y="42"/>
                      <a:pt x="4" y="42"/>
                    </a:cubicBezTo>
                    <a:cubicBezTo>
                      <a:pt x="3" y="43"/>
                      <a:pt x="3" y="43"/>
                      <a:pt x="3" y="43"/>
                    </a:cubicBezTo>
                    <a:cubicBezTo>
                      <a:pt x="2" y="45"/>
                      <a:pt x="2" y="45"/>
                      <a:pt x="2" y="45"/>
                    </a:cubicBezTo>
                    <a:cubicBezTo>
                      <a:pt x="1" y="47"/>
                      <a:pt x="1" y="47"/>
                      <a:pt x="1" y="47"/>
                    </a:cubicBezTo>
                    <a:cubicBezTo>
                      <a:pt x="0" y="49"/>
                      <a:pt x="0" y="49"/>
                      <a:pt x="0" y="49"/>
                    </a:cubicBezTo>
                    <a:cubicBezTo>
                      <a:pt x="0" y="53"/>
                      <a:pt x="0" y="53"/>
                      <a:pt x="0" y="53"/>
                    </a:cubicBezTo>
                    <a:cubicBezTo>
                      <a:pt x="1" y="56"/>
                      <a:pt x="1" y="56"/>
                      <a:pt x="1" y="56"/>
                    </a:cubicBezTo>
                    <a:cubicBezTo>
                      <a:pt x="2" y="57"/>
                      <a:pt x="2" y="57"/>
                      <a:pt x="2" y="57"/>
                    </a:cubicBezTo>
                    <a:cubicBezTo>
                      <a:pt x="3" y="58"/>
                      <a:pt x="3" y="58"/>
                      <a:pt x="3" y="58"/>
                    </a:cubicBezTo>
                    <a:cubicBezTo>
                      <a:pt x="4" y="58"/>
                      <a:pt x="4" y="58"/>
                      <a:pt x="4" y="58"/>
                    </a:cubicBezTo>
                    <a:cubicBezTo>
                      <a:pt x="5" y="59"/>
                      <a:pt x="5" y="59"/>
                      <a:pt x="5" y="59"/>
                    </a:cubicBezTo>
                    <a:cubicBezTo>
                      <a:pt x="6" y="60"/>
                      <a:pt x="6" y="60"/>
                      <a:pt x="6" y="60"/>
                    </a:cubicBezTo>
                    <a:cubicBezTo>
                      <a:pt x="8" y="61"/>
                      <a:pt x="8" y="61"/>
                      <a:pt x="8" y="61"/>
                    </a:cubicBezTo>
                    <a:cubicBezTo>
                      <a:pt x="10" y="62"/>
                      <a:pt x="10" y="62"/>
                      <a:pt x="10" y="62"/>
                    </a:cubicBezTo>
                    <a:cubicBezTo>
                      <a:pt x="12" y="63"/>
                      <a:pt x="12" y="63"/>
                      <a:pt x="12" y="63"/>
                    </a:cubicBezTo>
                    <a:cubicBezTo>
                      <a:pt x="15" y="64"/>
                      <a:pt x="15" y="64"/>
                      <a:pt x="15" y="64"/>
                    </a:cubicBezTo>
                    <a:cubicBezTo>
                      <a:pt x="17" y="65"/>
                      <a:pt x="17" y="65"/>
                      <a:pt x="17" y="65"/>
                    </a:cubicBezTo>
                    <a:cubicBezTo>
                      <a:pt x="19" y="66"/>
                      <a:pt x="19" y="66"/>
                      <a:pt x="19" y="66"/>
                    </a:cubicBezTo>
                    <a:cubicBezTo>
                      <a:pt x="20" y="67"/>
                      <a:pt x="20" y="67"/>
                      <a:pt x="20" y="67"/>
                    </a:cubicBezTo>
                    <a:cubicBezTo>
                      <a:pt x="22" y="68"/>
                      <a:pt x="22" y="68"/>
                      <a:pt x="22" y="68"/>
                    </a:cubicBezTo>
                    <a:cubicBezTo>
                      <a:pt x="25" y="69"/>
                      <a:pt x="25" y="69"/>
                      <a:pt x="25" y="69"/>
                    </a:cubicBezTo>
                    <a:cubicBezTo>
                      <a:pt x="28" y="69"/>
                      <a:pt x="28" y="69"/>
                      <a:pt x="28" y="69"/>
                    </a:cubicBezTo>
                    <a:cubicBezTo>
                      <a:pt x="40" y="69"/>
                      <a:pt x="40" y="69"/>
                      <a:pt x="40" y="69"/>
                    </a:cubicBezTo>
                    <a:cubicBezTo>
                      <a:pt x="42" y="69"/>
                      <a:pt x="42" y="69"/>
                      <a:pt x="42" y="69"/>
                    </a:cubicBezTo>
                    <a:cubicBezTo>
                      <a:pt x="44" y="68"/>
                      <a:pt x="44" y="68"/>
                      <a:pt x="44" y="68"/>
                    </a:cubicBezTo>
                    <a:cubicBezTo>
                      <a:pt x="46" y="67"/>
                      <a:pt x="46" y="67"/>
                      <a:pt x="46" y="67"/>
                    </a:cubicBezTo>
                    <a:cubicBezTo>
                      <a:pt x="47" y="66"/>
                      <a:pt x="47" y="66"/>
                      <a:pt x="47" y="66"/>
                    </a:cubicBezTo>
                    <a:cubicBezTo>
                      <a:pt x="48" y="65"/>
                      <a:pt x="48" y="65"/>
                      <a:pt x="48" y="65"/>
                    </a:cubicBezTo>
                    <a:cubicBezTo>
                      <a:pt x="49" y="63"/>
                      <a:pt x="49" y="63"/>
                      <a:pt x="49" y="63"/>
                    </a:cubicBezTo>
                    <a:cubicBezTo>
                      <a:pt x="50" y="62"/>
                      <a:pt x="50" y="62"/>
                      <a:pt x="50" y="62"/>
                    </a:cubicBezTo>
                    <a:cubicBezTo>
                      <a:pt x="51" y="61"/>
                      <a:pt x="51" y="61"/>
                      <a:pt x="51" y="61"/>
                    </a:cubicBezTo>
                    <a:cubicBezTo>
                      <a:pt x="52" y="59"/>
                      <a:pt x="52" y="59"/>
                      <a:pt x="52" y="59"/>
                    </a:cubicBezTo>
                    <a:cubicBezTo>
                      <a:pt x="53" y="58"/>
                      <a:pt x="53" y="58"/>
                      <a:pt x="53" y="58"/>
                    </a:cubicBezTo>
                    <a:cubicBezTo>
                      <a:pt x="54" y="57"/>
                      <a:pt x="54" y="57"/>
                      <a:pt x="54" y="57"/>
                    </a:cubicBezTo>
                    <a:cubicBezTo>
                      <a:pt x="55" y="56"/>
                      <a:pt x="55" y="56"/>
                      <a:pt x="55" y="56"/>
                    </a:cubicBezTo>
                    <a:cubicBezTo>
                      <a:pt x="56" y="54"/>
                      <a:pt x="56" y="54"/>
                      <a:pt x="56" y="54"/>
                    </a:cubicBezTo>
                    <a:cubicBezTo>
                      <a:pt x="57" y="53"/>
                      <a:pt x="57" y="53"/>
                      <a:pt x="57" y="53"/>
                    </a:cubicBezTo>
                    <a:cubicBezTo>
                      <a:pt x="58" y="52"/>
                      <a:pt x="58" y="52"/>
                      <a:pt x="58" y="52"/>
                    </a:cubicBezTo>
                    <a:cubicBezTo>
                      <a:pt x="59" y="50"/>
                      <a:pt x="59" y="50"/>
                      <a:pt x="59" y="50"/>
                    </a:cubicBezTo>
                    <a:cubicBezTo>
                      <a:pt x="60" y="49"/>
                      <a:pt x="60" y="49"/>
                      <a:pt x="60" y="49"/>
                    </a:cubicBezTo>
                    <a:cubicBezTo>
                      <a:pt x="61" y="47"/>
                      <a:pt x="61" y="47"/>
                      <a:pt x="61" y="47"/>
                    </a:cubicBezTo>
                    <a:cubicBezTo>
                      <a:pt x="61" y="46"/>
                      <a:pt x="61" y="46"/>
                      <a:pt x="61" y="46"/>
                    </a:cubicBezTo>
                    <a:cubicBezTo>
                      <a:pt x="62" y="45"/>
                      <a:pt x="62" y="45"/>
                      <a:pt x="62" y="45"/>
                    </a:cubicBezTo>
                    <a:cubicBezTo>
                      <a:pt x="63" y="43"/>
                      <a:pt x="63" y="43"/>
                      <a:pt x="63" y="43"/>
                    </a:cubicBezTo>
                    <a:cubicBezTo>
                      <a:pt x="64" y="41"/>
                      <a:pt x="64" y="41"/>
                      <a:pt x="64" y="41"/>
                    </a:cubicBezTo>
                    <a:cubicBezTo>
                      <a:pt x="65" y="38"/>
                      <a:pt x="65" y="38"/>
                      <a:pt x="65" y="38"/>
                    </a:cubicBezTo>
                    <a:cubicBezTo>
                      <a:pt x="66" y="36"/>
                      <a:pt x="66" y="36"/>
                      <a:pt x="66" y="36"/>
                    </a:cubicBezTo>
                    <a:cubicBezTo>
                      <a:pt x="67" y="34"/>
                      <a:pt x="67" y="34"/>
                      <a:pt x="67" y="34"/>
                    </a:cubicBezTo>
                    <a:cubicBezTo>
                      <a:pt x="68" y="30"/>
                      <a:pt x="68" y="30"/>
                      <a:pt x="68" y="30"/>
                    </a:cubicBezTo>
                    <a:cubicBezTo>
                      <a:pt x="68" y="21"/>
                      <a:pt x="68" y="21"/>
                      <a:pt x="68" y="21"/>
                    </a:cubicBezTo>
                    <a:cubicBezTo>
                      <a:pt x="67" y="18"/>
                      <a:pt x="67" y="18"/>
                      <a:pt x="67" y="18"/>
                    </a:cubicBezTo>
                    <a:cubicBezTo>
                      <a:pt x="66" y="15"/>
                      <a:pt x="66" y="15"/>
                      <a:pt x="66" y="15"/>
                    </a:cubicBezTo>
                    <a:cubicBezTo>
                      <a:pt x="65" y="14"/>
                      <a:pt x="65" y="14"/>
                      <a:pt x="65" y="14"/>
                    </a:cubicBezTo>
                    <a:cubicBezTo>
                      <a:pt x="64" y="13"/>
                      <a:pt x="64" y="13"/>
                      <a:pt x="64" y="13"/>
                    </a:cubicBezTo>
                    <a:cubicBezTo>
                      <a:pt x="63" y="12"/>
                      <a:pt x="63" y="12"/>
                      <a:pt x="63" y="12"/>
                    </a:cubicBezTo>
                    <a:cubicBezTo>
                      <a:pt x="62" y="11"/>
                      <a:pt x="62" y="11"/>
                      <a:pt x="62" y="11"/>
                    </a:cubicBezTo>
                    <a:cubicBezTo>
                      <a:pt x="61" y="10"/>
                      <a:pt x="61" y="10"/>
                      <a:pt x="61" y="10"/>
                    </a:cubicBezTo>
                    <a:cubicBezTo>
                      <a:pt x="61" y="9"/>
                      <a:pt x="61" y="9"/>
                      <a:pt x="61" y="9"/>
                    </a:cubicBezTo>
                    <a:cubicBezTo>
                      <a:pt x="60" y="8"/>
                      <a:pt x="60" y="8"/>
                      <a:pt x="60" y="8"/>
                    </a:cubicBezTo>
                    <a:cubicBezTo>
                      <a:pt x="59" y="7"/>
                      <a:pt x="59" y="7"/>
                      <a:pt x="59" y="7"/>
                    </a:cubicBezTo>
                    <a:cubicBezTo>
                      <a:pt x="57" y="6"/>
                      <a:pt x="57" y="6"/>
                      <a:pt x="57" y="6"/>
                    </a:cubicBezTo>
                    <a:cubicBezTo>
                      <a:pt x="56" y="5"/>
                      <a:pt x="56" y="5"/>
                      <a:pt x="56" y="5"/>
                    </a:cubicBezTo>
                    <a:cubicBezTo>
                      <a:pt x="54" y="4"/>
                      <a:pt x="54" y="4"/>
                      <a:pt x="54" y="4"/>
                    </a:cubicBezTo>
                    <a:cubicBezTo>
                      <a:pt x="52" y="4"/>
                      <a:pt x="52" y="4"/>
                      <a:pt x="52" y="4"/>
                    </a:cubicBezTo>
                    <a:cubicBezTo>
                      <a:pt x="49" y="3"/>
                      <a:pt x="49" y="3"/>
                      <a:pt x="49" y="3"/>
                    </a:cubicBezTo>
                    <a:cubicBezTo>
                      <a:pt x="47" y="2"/>
                      <a:pt x="47" y="2"/>
                      <a:pt x="47" y="2"/>
                    </a:cubicBezTo>
                    <a:cubicBezTo>
                      <a:pt x="43" y="1"/>
                      <a:pt x="43" y="1"/>
                      <a:pt x="43" y="1"/>
                    </a:cubicBezTo>
                    <a:cubicBezTo>
                      <a:pt x="40" y="0"/>
                      <a:pt x="40" y="0"/>
                      <a:pt x="40" y="0"/>
                    </a:cubicBezTo>
                    <a:cubicBezTo>
                      <a:pt x="34" y="0"/>
                      <a:pt x="34" y="0"/>
                      <a:pt x="34" y="0"/>
                    </a:cubicBezTo>
                    <a:lnTo>
                      <a:pt x="33"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151" name="Freeform 90"/>
              <p:cNvSpPr>
                <a:spLocks noEditPoints="1"/>
              </p:cNvSpPr>
              <p:nvPr/>
            </p:nvSpPr>
            <p:spPr bwMode="auto">
              <a:xfrm>
                <a:off x="6106737" y="4672217"/>
                <a:ext cx="76613" cy="88672"/>
              </a:xfrm>
              <a:custGeom>
                <a:avLst/>
                <a:gdLst>
                  <a:gd name="T0" fmla="*/ 40074 w 65"/>
                  <a:gd name="T1" fmla="*/ 3547 h 75"/>
                  <a:gd name="T2" fmla="*/ 71898 w 65"/>
                  <a:gd name="T3" fmla="*/ 31922 h 75"/>
                  <a:gd name="T4" fmla="*/ 4715 w 65"/>
                  <a:gd name="T5" fmla="*/ 61479 h 75"/>
                  <a:gd name="T6" fmla="*/ 37717 w 65"/>
                  <a:gd name="T7" fmla="*/ 1182 h 75"/>
                  <a:gd name="T8" fmla="*/ 35360 w 65"/>
                  <a:gd name="T9" fmla="*/ 4729 h 75"/>
                  <a:gd name="T10" fmla="*/ 34181 w 65"/>
                  <a:gd name="T11" fmla="*/ 8276 h 75"/>
                  <a:gd name="T12" fmla="*/ 31824 w 65"/>
                  <a:gd name="T13" fmla="*/ 11823 h 75"/>
                  <a:gd name="T14" fmla="*/ 29467 w 65"/>
                  <a:gd name="T15" fmla="*/ 16552 h 75"/>
                  <a:gd name="T16" fmla="*/ 27109 w 65"/>
                  <a:gd name="T17" fmla="*/ 20099 h 75"/>
                  <a:gd name="T18" fmla="*/ 24752 w 65"/>
                  <a:gd name="T19" fmla="*/ 22464 h 75"/>
                  <a:gd name="T20" fmla="*/ 22395 w 65"/>
                  <a:gd name="T21" fmla="*/ 26010 h 75"/>
                  <a:gd name="T22" fmla="*/ 20037 w 65"/>
                  <a:gd name="T23" fmla="*/ 29557 h 75"/>
                  <a:gd name="T24" fmla="*/ 17680 w 65"/>
                  <a:gd name="T25" fmla="*/ 33104 h 75"/>
                  <a:gd name="T26" fmla="*/ 15323 w 65"/>
                  <a:gd name="T27" fmla="*/ 35469 h 75"/>
                  <a:gd name="T28" fmla="*/ 12965 w 65"/>
                  <a:gd name="T29" fmla="*/ 37833 h 75"/>
                  <a:gd name="T30" fmla="*/ 10608 w 65"/>
                  <a:gd name="T31" fmla="*/ 41380 h 75"/>
                  <a:gd name="T32" fmla="*/ 9429 w 65"/>
                  <a:gd name="T33" fmla="*/ 43745 h 75"/>
                  <a:gd name="T34" fmla="*/ 7072 w 65"/>
                  <a:gd name="T35" fmla="*/ 46109 h 75"/>
                  <a:gd name="T36" fmla="*/ 4715 w 65"/>
                  <a:gd name="T37" fmla="*/ 48474 h 75"/>
                  <a:gd name="T38" fmla="*/ 2357 w 65"/>
                  <a:gd name="T39" fmla="*/ 52021 h 75"/>
                  <a:gd name="T40" fmla="*/ 0 w 65"/>
                  <a:gd name="T41" fmla="*/ 57932 h 75"/>
                  <a:gd name="T42" fmla="*/ 1179 w 65"/>
                  <a:gd name="T43" fmla="*/ 65026 h 75"/>
                  <a:gd name="T44" fmla="*/ 3536 w 65"/>
                  <a:gd name="T45" fmla="*/ 69755 h 75"/>
                  <a:gd name="T46" fmla="*/ 5893 w 65"/>
                  <a:gd name="T47" fmla="*/ 72120 h 75"/>
                  <a:gd name="T48" fmla="*/ 9429 w 65"/>
                  <a:gd name="T49" fmla="*/ 74484 h 75"/>
                  <a:gd name="T50" fmla="*/ 10608 w 65"/>
                  <a:gd name="T51" fmla="*/ 76849 h 75"/>
                  <a:gd name="T52" fmla="*/ 12965 w 65"/>
                  <a:gd name="T53" fmla="*/ 79214 h 75"/>
                  <a:gd name="T54" fmla="*/ 16501 w 65"/>
                  <a:gd name="T55" fmla="*/ 81578 h 75"/>
                  <a:gd name="T56" fmla="*/ 20037 w 65"/>
                  <a:gd name="T57" fmla="*/ 83943 h 75"/>
                  <a:gd name="T58" fmla="*/ 24752 w 65"/>
                  <a:gd name="T59" fmla="*/ 85125 h 75"/>
                  <a:gd name="T60" fmla="*/ 29467 w 65"/>
                  <a:gd name="T61" fmla="*/ 87490 h 75"/>
                  <a:gd name="T62" fmla="*/ 36539 w 65"/>
                  <a:gd name="T63" fmla="*/ 88672 h 75"/>
                  <a:gd name="T64" fmla="*/ 38896 w 65"/>
                  <a:gd name="T65" fmla="*/ 86307 h 75"/>
                  <a:gd name="T66" fmla="*/ 41253 w 65"/>
                  <a:gd name="T67" fmla="*/ 85125 h 75"/>
                  <a:gd name="T68" fmla="*/ 43610 w 65"/>
                  <a:gd name="T69" fmla="*/ 82761 h 75"/>
                  <a:gd name="T70" fmla="*/ 45968 w 65"/>
                  <a:gd name="T71" fmla="*/ 80396 h 75"/>
                  <a:gd name="T72" fmla="*/ 48325 w 65"/>
                  <a:gd name="T73" fmla="*/ 78031 h 75"/>
                  <a:gd name="T74" fmla="*/ 50682 w 65"/>
                  <a:gd name="T75" fmla="*/ 75667 h 75"/>
                  <a:gd name="T76" fmla="*/ 53040 w 65"/>
                  <a:gd name="T77" fmla="*/ 72120 h 75"/>
                  <a:gd name="T78" fmla="*/ 55397 w 65"/>
                  <a:gd name="T79" fmla="*/ 70938 h 75"/>
                  <a:gd name="T80" fmla="*/ 57754 w 65"/>
                  <a:gd name="T81" fmla="*/ 68573 h 75"/>
                  <a:gd name="T82" fmla="*/ 58933 w 65"/>
                  <a:gd name="T83" fmla="*/ 66208 h 75"/>
                  <a:gd name="T84" fmla="*/ 61290 w 65"/>
                  <a:gd name="T85" fmla="*/ 62662 h 75"/>
                  <a:gd name="T86" fmla="*/ 63648 w 65"/>
                  <a:gd name="T87" fmla="*/ 59115 h 75"/>
                  <a:gd name="T88" fmla="*/ 66005 w 65"/>
                  <a:gd name="T89" fmla="*/ 56750 h 75"/>
                  <a:gd name="T90" fmla="*/ 68362 w 65"/>
                  <a:gd name="T91" fmla="*/ 53203 h 75"/>
                  <a:gd name="T92" fmla="*/ 70720 w 65"/>
                  <a:gd name="T93" fmla="*/ 49656 h 75"/>
                  <a:gd name="T94" fmla="*/ 73077 w 65"/>
                  <a:gd name="T95" fmla="*/ 44927 h 75"/>
                  <a:gd name="T96" fmla="*/ 75434 w 65"/>
                  <a:gd name="T97" fmla="*/ 37833 h 75"/>
                  <a:gd name="T98" fmla="*/ 76613 w 65"/>
                  <a:gd name="T99" fmla="*/ 29557 h 75"/>
                  <a:gd name="T100" fmla="*/ 74256 w 65"/>
                  <a:gd name="T101" fmla="*/ 21281 h 75"/>
                  <a:gd name="T102" fmla="*/ 71898 w 65"/>
                  <a:gd name="T103" fmla="*/ 17734 h 75"/>
                  <a:gd name="T104" fmla="*/ 69541 w 65"/>
                  <a:gd name="T105" fmla="*/ 14188 h 75"/>
                  <a:gd name="T106" fmla="*/ 67184 w 65"/>
                  <a:gd name="T107" fmla="*/ 11823 h 75"/>
                  <a:gd name="T108" fmla="*/ 63648 w 65"/>
                  <a:gd name="T109" fmla="*/ 9458 h 75"/>
                  <a:gd name="T110" fmla="*/ 61290 w 65"/>
                  <a:gd name="T111" fmla="*/ 7094 h 75"/>
                  <a:gd name="T112" fmla="*/ 57754 w 65"/>
                  <a:gd name="T113" fmla="*/ 5911 h 75"/>
                  <a:gd name="T114" fmla="*/ 53040 w 65"/>
                  <a:gd name="T115" fmla="*/ 3547 h 75"/>
                  <a:gd name="T116" fmla="*/ 48325 w 65"/>
                  <a:gd name="T117" fmla="*/ 1182 h 75"/>
                  <a:gd name="T118" fmla="*/ 38896 w 65"/>
                  <a:gd name="T119" fmla="*/ 0 h 7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65" h="75">
                    <a:moveTo>
                      <a:pt x="4" y="51"/>
                    </a:moveTo>
                    <a:cubicBezTo>
                      <a:pt x="4" y="41"/>
                      <a:pt x="31" y="18"/>
                      <a:pt x="34" y="3"/>
                    </a:cubicBezTo>
                    <a:cubicBezTo>
                      <a:pt x="44" y="4"/>
                      <a:pt x="61" y="14"/>
                      <a:pt x="61" y="23"/>
                    </a:cubicBezTo>
                    <a:cubicBezTo>
                      <a:pt x="61" y="27"/>
                      <a:pt x="61" y="27"/>
                      <a:pt x="61" y="27"/>
                    </a:cubicBezTo>
                    <a:cubicBezTo>
                      <a:pt x="61" y="41"/>
                      <a:pt x="38" y="68"/>
                      <a:pt x="29" y="72"/>
                    </a:cubicBezTo>
                    <a:cubicBezTo>
                      <a:pt x="22" y="69"/>
                      <a:pt x="4" y="61"/>
                      <a:pt x="4" y="52"/>
                    </a:cubicBezTo>
                    <a:cubicBezTo>
                      <a:pt x="4" y="51"/>
                      <a:pt x="4" y="51"/>
                      <a:pt x="4" y="51"/>
                    </a:cubicBezTo>
                    <a:close/>
                    <a:moveTo>
                      <a:pt x="32" y="1"/>
                    </a:moveTo>
                    <a:cubicBezTo>
                      <a:pt x="31" y="2"/>
                      <a:pt x="31" y="2"/>
                      <a:pt x="31" y="2"/>
                    </a:cubicBezTo>
                    <a:cubicBezTo>
                      <a:pt x="30" y="4"/>
                      <a:pt x="30" y="4"/>
                      <a:pt x="30" y="4"/>
                    </a:cubicBezTo>
                    <a:cubicBezTo>
                      <a:pt x="29" y="6"/>
                      <a:pt x="29" y="6"/>
                      <a:pt x="29" y="6"/>
                    </a:cubicBezTo>
                    <a:cubicBezTo>
                      <a:pt x="29" y="7"/>
                      <a:pt x="29" y="7"/>
                      <a:pt x="29" y="7"/>
                    </a:cubicBezTo>
                    <a:cubicBezTo>
                      <a:pt x="28" y="9"/>
                      <a:pt x="28" y="9"/>
                      <a:pt x="28" y="9"/>
                    </a:cubicBezTo>
                    <a:cubicBezTo>
                      <a:pt x="27" y="10"/>
                      <a:pt x="27" y="10"/>
                      <a:pt x="27" y="10"/>
                    </a:cubicBezTo>
                    <a:cubicBezTo>
                      <a:pt x="26" y="12"/>
                      <a:pt x="26" y="12"/>
                      <a:pt x="26" y="12"/>
                    </a:cubicBezTo>
                    <a:cubicBezTo>
                      <a:pt x="25" y="14"/>
                      <a:pt x="25" y="14"/>
                      <a:pt x="25" y="14"/>
                    </a:cubicBezTo>
                    <a:cubicBezTo>
                      <a:pt x="24" y="15"/>
                      <a:pt x="24" y="15"/>
                      <a:pt x="24" y="15"/>
                    </a:cubicBezTo>
                    <a:cubicBezTo>
                      <a:pt x="23" y="17"/>
                      <a:pt x="23" y="17"/>
                      <a:pt x="23" y="17"/>
                    </a:cubicBezTo>
                    <a:cubicBezTo>
                      <a:pt x="22" y="18"/>
                      <a:pt x="22" y="18"/>
                      <a:pt x="22" y="18"/>
                    </a:cubicBezTo>
                    <a:cubicBezTo>
                      <a:pt x="21" y="19"/>
                      <a:pt x="21" y="19"/>
                      <a:pt x="21" y="19"/>
                    </a:cubicBezTo>
                    <a:cubicBezTo>
                      <a:pt x="20" y="21"/>
                      <a:pt x="20" y="21"/>
                      <a:pt x="20" y="21"/>
                    </a:cubicBezTo>
                    <a:cubicBezTo>
                      <a:pt x="19" y="22"/>
                      <a:pt x="19" y="22"/>
                      <a:pt x="19" y="22"/>
                    </a:cubicBezTo>
                    <a:cubicBezTo>
                      <a:pt x="18" y="24"/>
                      <a:pt x="18" y="24"/>
                      <a:pt x="18" y="24"/>
                    </a:cubicBezTo>
                    <a:cubicBezTo>
                      <a:pt x="17" y="25"/>
                      <a:pt x="17" y="25"/>
                      <a:pt x="17" y="25"/>
                    </a:cubicBezTo>
                    <a:cubicBezTo>
                      <a:pt x="16" y="27"/>
                      <a:pt x="16" y="27"/>
                      <a:pt x="16" y="27"/>
                    </a:cubicBezTo>
                    <a:cubicBezTo>
                      <a:pt x="15" y="28"/>
                      <a:pt x="15" y="28"/>
                      <a:pt x="15" y="28"/>
                    </a:cubicBezTo>
                    <a:cubicBezTo>
                      <a:pt x="14" y="28"/>
                      <a:pt x="14" y="28"/>
                      <a:pt x="14" y="28"/>
                    </a:cubicBezTo>
                    <a:cubicBezTo>
                      <a:pt x="13" y="30"/>
                      <a:pt x="13" y="30"/>
                      <a:pt x="13" y="30"/>
                    </a:cubicBezTo>
                    <a:cubicBezTo>
                      <a:pt x="12" y="31"/>
                      <a:pt x="12" y="31"/>
                      <a:pt x="12" y="31"/>
                    </a:cubicBezTo>
                    <a:cubicBezTo>
                      <a:pt x="11" y="32"/>
                      <a:pt x="11" y="32"/>
                      <a:pt x="11" y="32"/>
                    </a:cubicBezTo>
                    <a:cubicBezTo>
                      <a:pt x="10" y="34"/>
                      <a:pt x="10" y="34"/>
                      <a:pt x="10" y="34"/>
                    </a:cubicBezTo>
                    <a:cubicBezTo>
                      <a:pt x="9" y="35"/>
                      <a:pt x="9" y="35"/>
                      <a:pt x="9" y="35"/>
                    </a:cubicBezTo>
                    <a:cubicBezTo>
                      <a:pt x="8" y="36"/>
                      <a:pt x="8" y="36"/>
                      <a:pt x="8" y="36"/>
                    </a:cubicBezTo>
                    <a:cubicBezTo>
                      <a:pt x="8" y="37"/>
                      <a:pt x="8" y="37"/>
                      <a:pt x="8" y="37"/>
                    </a:cubicBezTo>
                    <a:cubicBezTo>
                      <a:pt x="7" y="39"/>
                      <a:pt x="7" y="39"/>
                      <a:pt x="7" y="39"/>
                    </a:cubicBezTo>
                    <a:cubicBezTo>
                      <a:pt x="6" y="39"/>
                      <a:pt x="6" y="39"/>
                      <a:pt x="6" y="39"/>
                    </a:cubicBezTo>
                    <a:cubicBezTo>
                      <a:pt x="5" y="40"/>
                      <a:pt x="5" y="40"/>
                      <a:pt x="5" y="40"/>
                    </a:cubicBezTo>
                    <a:cubicBezTo>
                      <a:pt x="4" y="41"/>
                      <a:pt x="4" y="41"/>
                      <a:pt x="4" y="41"/>
                    </a:cubicBezTo>
                    <a:cubicBezTo>
                      <a:pt x="3" y="43"/>
                      <a:pt x="3" y="43"/>
                      <a:pt x="3" y="43"/>
                    </a:cubicBezTo>
                    <a:cubicBezTo>
                      <a:pt x="2" y="44"/>
                      <a:pt x="2" y="44"/>
                      <a:pt x="2" y="44"/>
                    </a:cubicBezTo>
                    <a:cubicBezTo>
                      <a:pt x="1" y="47"/>
                      <a:pt x="1" y="47"/>
                      <a:pt x="1" y="47"/>
                    </a:cubicBezTo>
                    <a:cubicBezTo>
                      <a:pt x="0" y="49"/>
                      <a:pt x="0" y="49"/>
                      <a:pt x="0" y="49"/>
                    </a:cubicBezTo>
                    <a:cubicBezTo>
                      <a:pt x="0" y="52"/>
                      <a:pt x="0" y="52"/>
                      <a:pt x="0" y="52"/>
                    </a:cubicBezTo>
                    <a:cubicBezTo>
                      <a:pt x="1" y="55"/>
                      <a:pt x="1" y="55"/>
                      <a:pt x="1" y="55"/>
                    </a:cubicBezTo>
                    <a:cubicBezTo>
                      <a:pt x="2" y="57"/>
                      <a:pt x="2" y="57"/>
                      <a:pt x="2" y="57"/>
                    </a:cubicBezTo>
                    <a:cubicBezTo>
                      <a:pt x="3" y="59"/>
                      <a:pt x="3" y="59"/>
                      <a:pt x="3" y="59"/>
                    </a:cubicBezTo>
                    <a:cubicBezTo>
                      <a:pt x="4" y="60"/>
                      <a:pt x="4" y="60"/>
                      <a:pt x="4" y="60"/>
                    </a:cubicBezTo>
                    <a:cubicBezTo>
                      <a:pt x="5" y="61"/>
                      <a:pt x="5" y="61"/>
                      <a:pt x="5" y="61"/>
                    </a:cubicBezTo>
                    <a:cubicBezTo>
                      <a:pt x="6" y="62"/>
                      <a:pt x="6" y="62"/>
                      <a:pt x="6" y="62"/>
                    </a:cubicBezTo>
                    <a:cubicBezTo>
                      <a:pt x="8" y="63"/>
                      <a:pt x="8" y="63"/>
                      <a:pt x="8" y="63"/>
                    </a:cubicBezTo>
                    <a:cubicBezTo>
                      <a:pt x="8" y="64"/>
                      <a:pt x="8" y="64"/>
                      <a:pt x="8" y="64"/>
                    </a:cubicBezTo>
                    <a:cubicBezTo>
                      <a:pt x="9" y="65"/>
                      <a:pt x="9" y="65"/>
                      <a:pt x="9" y="65"/>
                    </a:cubicBezTo>
                    <a:cubicBezTo>
                      <a:pt x="10" y="66"/>
                      <a:pt x="10" y="66"/>
                      <a:pt x="10" y="66"/>
                    </a:cubicBezTo>
                    <a:cubicBezTo>
                      <a:pt x="11" y="67"/>
                      <a:pt x="11" y="67"/>
                      <a:pt x="11" y="67"/>
                    </a:cubicBezTo>
                    <a:cubicBezTo>
                      <a:pt x="13" y="68"/>
                      <a:pt x="13" y="68"/>
                      <a:pt x="13" y="68"/>
                    </a:cubicBezTo>
                    <a:cubicBezTo>
                      <a:pt x="14" y="69"/>
                      <a:pt x="14" y="69"/>
                      <a:pt x="14" y="69"/>
                    </a:cubicBezTo>
                    <a:cubicBezTo>
                      <a:pt x="16" y="70"/>
                      <a:pt x="16" y="70"/>
                      <a:pt x="16" y="70"/>
                    </a:cubicBezTo>
                    <a:cubicBezTo>
                      <a:pt x="17" y="71"/>
                      <a:pt x="17" y="71"/>
                      <a:pt x="17" y="71"/>
                    </a:cubicBezTo>
                    <a:cubicBezTo>
                      <a:pt x="19" y="72"/>
                      <a:pt x="19" y="72"/>
                      <a:pt x="19" y="72"/>
                    </a:cubicBezTo>
                    <a:cubicBezTo>
                      <a:pt x="21" y="72"/>
                      <a:pt x="21" y="72"/>
                      <a:pt x="21" y="72"/>
                    </a:cubicBezTo>
                    <a:cubicBezTo>
                      <a:pt x="23" y="73"/>
                      <a:pt x="23" y="73"/>
                      <a:pt x="23" y="73"/>
                    </a:cubicBezTo>
                    <a:cubicBezTo>
                      <a:pt x="25" y="74"/>
                      <a:pt x="25" y="74"/>
                      <a:pt x="25" y="74"/>
                    </a:cubicBezTo>
                    <a:cubicBezTo>
                      <a:pt x="27" y="75"/>
                      <a:pt x="27" y="75"/>
                      <a:pt x="27" y="75"/>
                    </a:cubicBezTo>
                    <a:cubicBezTo>
                      <a:pt x="31" y="75"/>
                      <a:pt x="31" y="75"/>
                      <a:pt x="31" y="75"/>
                    </a:cubicBezTo>
                    <a:cubicBezTo>
                      <a:pt x="32" y="74"/>
                      <a:pt x="32" y="74"/>
                      <a:pt x="32" y="74"/>
                    </a:cubicBezTo>
                    <a:cubicBezTo>
                      <a:pt x="33" y="73"/>
                      <a:pt x="33" y="73"/>
                      <a:pt x="33" y="73"/>
                    </a:cubicBezTo>
                    <a:cubicBezTo>
                      <a:pt x="34" y="72"/>
                      <a:pt x="34" y="72"/>
                      <a:pt x="34" y="72"/>
                    </a:cubicBezTo>
                    <a:cubicBezTo>
                      <a:pt x="35" y="72"/>
                      <a:pt x="35" y="72"/>
                      <a:pt x="35" y="72"/>
                    </a:cubicBezTo>
                    <a:cubicBezTo>
                      <a:pt x="36" y="71"/>
                      <a:pt x="36" y="71"/>
                      <a:pt x="36" y="71"/>
                    </a:cubicBezTo>
                    <a:cubicBezTo>
                      <a:pt x="37" y="70"/>
                      <a:pt x="37" y="70"/>
                      <a:pt x="37" y="70"/>
                    </a:cubicBezTo>
                    <a:cubicBezTo>
                      <a:pt x="38" y="69"/>
                      <a:pt x="38" y="69"/>
                      <a:pt x="38" y="69"/>
                    </a:cubicBezTo>
                    <a:cubicBezTo>
                      <a:pt x="39" y="68"/>
                      <a:pt x="39" y="68"/>
                      <a:pt x="39" y="68"/>
                    </a:cubicBezTo>
                    <a:cubicBezTo>
                      <a:pt x="40" y="67"/>
                      <a:pt x="40" y="67"/>
                      <a:pt x="40" y="67"/>
                    </a:cubicBezTo>
                    <a:cubicBezTo>
                      <a:pt x="41" y="66"/>
                      <a:pt x="41" y="66"/>
                      <a:pt x="41" y="66"/>
                    </a:cubicBezTo>
                    <a:cubicBezTo>
                      <a:pt x="42" y="65"/>
                      <a:pt x="42" y="65"/>
                      <a:pt x="42" y="65"/>
                    </a:cubicBezTo>
                    <a:cubicBezTo>
                      <a:pt x="43" y="64"/>
                      <a:pt x="43" y="64"/>
                      <a:pt x="43" y="64"/>
                    </a:cubicBezTo>
                    <a:cubicBezTo>
                      <a:pt x="44" y="63"/>
                      <a:pt x="44" y="63"/>
                      <a:pt x="44" y="63"/>
                    </a:cubicBezTo>
                    <a:cubicBezTo>
                      <a:pt x="45" y="61"/>
                      <a:pt x="45" y="61"/>
                      <a:pt x="45" y="61"/>
                    </a:cubicBezTo>
                    <a:cubicBezTo>
                      <a:pt x="46" y="61"/>
                      <a:pt x="46" y="61"/>
                      <a:pt x="46" y="61"/>
                    </a:cubicBezTo>
                    <a:cubicBezTo>
                      <a:pt x="47" y="60"/>
                      <a:pt x="47" y="60"/>
                      <a:pt x="47" y="60"/>
                    </a:cubicBezTo>
                    <a:cubicBezTo>
                      <a:pt x="48" y="59"/>
                      <a:pt x="48" y="59"/>
                      <a:pt x="48" y="59"/>
                    </a:cubicBezTo>
                    <a:cubicBezTo>
                      <a:pt x="49" y="58"/>
                      <a:pt x="49" y="58"/>
                      <a:pt x="49" y="58"/>
                    </a:cubicBezTo>
                    <a:cubicBezTo>
                      <a:pt x="50" y="57"/>
                      <a:pt x="50" y="57"/>
                      <a:pt x="50" y="57"/>
                    </a:cubicBezTo>
                    <a:cubicBezTo>
                      <a:pt x="50" y="56"/>
                      <a:pt x="50" y="56"/>
                      <a:pt x="50" y="56"/>
                    </a:cubicBezTo>
                    <a:cubicBezTo>
                      <a:pt x="51" y="54"/>
                      <a:pt x="51" y="54"/>
                      <a:pt x="51" y="54"/>
                    </a:cubicBezTo>
                    <a:cubicBezTo>
                      <a:pt x="52" y="53"/>
                      <a:pt x="52" y="53"/>
                      <a:pt x="52" y="53"/>
                    </a:cubicBezTo>
                    <a:cubicBezTo>
                      <a:pt x="53" y="52"/>
                      <a:pt x="53" y="52"/>
                      <a:pt x="53" y="52"/>
                    </a:cubicBezTo>
                    <a:cubicBezTo>
                      <a:pt x="54" y="50"/>
                      <a:pt x="54" y="50"/>
                      <a:pt x="54" y="50"/>
                    </a:cubicBezTo>
                    <a:cubicBezTo>
                      <a:pt x="55" y="50"/>
                      <a:pt x="55" y="50"/>
                      <a:pt x="55" y="50"/>
                    </a:cubicBezTo>
                    <a:cubicBezTo>
                      <a:pt x="56" y="48"/>
                      <a:pt x="56" y="48"/>
                      <a:pt x="56" y="48"/>
                    </a:cubicBezTo>
                    <a:cubicBezTo>
                      <a:pt x="57" y="47"/>
                      <a:pt x="57" y="47"/>
                      <a:pt x="57" y="47"/>
                    </a:cubicBezTo>
                    <a:cubicBezTo>
                      <a:pt x="58" y="45"/>
                      <a:pt x="58" y="45"/>
                      <a:pt x="58" y="45"/>
                    </a:cubicBezTo>
                    <a:cubicBezTo>
                      <a:pt x="59" y="44"/>
                      <a:pt x="59" y="44"/>
                      <a:pt x="59" y="44"/>
                    </a:cubicBezTo>
                    <a:cubicBezTo>
                      <a:pt x="60" y="42"/>
                      <a:pt x="60" y="42"/>
                      <a:pt x="60" y="42"/>
                    </a:cubicBezTo>
                    <a:cubicBezTo>
                      <a:pt x="61" y="40"/>
                      <a:pt x="61" y="40"/>
                      <a:pt x="61" y="40"/>
                    </a:cubicBezTo>
                    <a:cubicBezTo>
                      <a:pt x="62" y="38"/>
                      <a:pt x="62" y="38"/>
                      <a:pt x="62" y="38"/>
                    </a:cubicBezTo>
                    <a:cubicBezTo>
                      <a:pt x="63" y="35"/>
                      <a:pt x="63" y="35"/>
                      <a:pt x="63" y="35"/>
                    </a:cubicBezTo>
                    <a:cubicBezTo>
                      <a:pt x="64" y="32"/>
                      <a:pt x="64" y="32"/>
                      <a:pt x="64" y="32"/>
                    </a:cubicBezTo>
                    <a:cubicBezTo>
                      <a:pt x="65" y="28"/>
                      <a:pt x="65" y="28"/>
                      <a:pt x="65" y="28"/>
                    </a:cubicBezTo>
                    <a:cubicBezTo>
                      <a:pt x="65" y="25"/>
                      <a:pt x="65" y="25"/>
                      <a:pt x="65" y="25"/>
                    </a:cubicBezTo>
                    <a:cubicBezTo>
                      <a:pt x="64" y="20"/>
                      <a:pt x="64" y="20"/>
                      <a:pt x="64" y="20"/>
                    </a:cubicBezTo>
                    <a:cubicBezTo>
                      <a:pt x="63" y="18"/>
                      <a:pt x="63" y="18"/>
                      <a:pt x="63" y="18"/>
                    </a:cubicBezTo>
                    <a:cubicBezTo>
                      <a:pt x="62" y="16"/>
                      <a:pt x="62" y="16"/>
                      <a:pt x="62" y="16"/>
                    </a:cubicBezTo>
                    <a:cubicBezTo>
                      <a:pt x="61" y="15"/>
                      <a:pt x="61" y="15"/>
                      <a:pt x="61" y="15"/>
                    </a:cubicBezTo>
                    <a:cubicBezTo>
                      <a:pt x="60" y="13"/>
                      <a:pt x="60" y="13"/>
                      <a:pt x="60" y="13"/>
                    </a:cubicBezTo>
                    <a:cubicBezTo>
                      <a:pt x="59" y="12"/>
                      <a:pt x="59" y="12"/>
                      <a:pt x="59" y="12"/>
                    </a:cubicBezTo>
                    <a:cubicBezTo>
                      <a:pt x="58" y="11"/>
                      <a:pt x="58" y="11"/>
                      <a:pt x="58" y="11"/>
                    </a:cubicBezTo>
                    <a:cubicBezTo>
                      <a:pt x="57" y="10"/>
                      <a:pt x="57" y="10"/>
                      <a:pt x="57" y="10"/>
                    </a:cubicBezTo>
                    <a:cubicBezTo>
                      <a:pt x="56" y="9"/>
                      <a:pt x="56" y="9"/>
                      <a:pt x="56" y="9"/>
                    </a:cubicBezTo>
                    <a:cubicBezTo>
                      <a:pt x="54" y="8"/>
                      <a:pt x="54" y="8"/>
                      <a:pt x="54" y="8"/>
                    </a:cubicBezTo>
                    <a:cubicBezTo>
                      <a:pt x="53" y="7"/>
                      <a:pt x="53" y="7"/>
                      <a:pt x="53" y="7"/>
                    </a:cubicBezTo>
                    <a:cubicBezTo>
                      <a:pt x="52" y="6"/>
                      <a:pt x="52" y="6"/>
                      <a:pt x="52" y="6"/>
                    </a:cubicBezTo>
                    <a:cubicBezTo>
                      <a:pt x="50" y="6"/>
                      <a:pt x="50" y="6"/>
                      <a:pt x="50" y="6"/>
                    </a:cubicBezTo>
                    <a:cubicBezTo>
                      <a:pt x="49" y="5"/>
                      <a:pt x="49" y="5"/>
                      <a:pt x="49" y="5"/>
                    </a:cubicBezTo>
                    <a:cubicBezTo>
                      <a:pt x="48" y="4"/>
                      <a:pt x="48" y="4"/>
                      <a:pt x="48" y="4"/>
                    </a:cubicBezTo>
                    <a:cubicBezTo>
                      <a:pt x="45" y="3"/>
                      <a:pt x="45" y="3"/>
                      <a:pt x="45" y="3"/>
                    </a:cubicBezTo>
                    <a:cubicBezTo>
                      <a:pt x="43" y="2"/>
                      <a:pt x="43" y="2"/>
                      <a:pt x="43" y="2"/>
                    </a:cubicBezTo>
                    <a:cubicBezTo>
                      <a:pt x="41" y="1"/>
                      <a:pt x="41" y="1"/>
                      <a:pt x="41" y="1"/>
                    </a:cubicBezTo>
                    <a:cubicBezTo>
                      <a:pt x="38" y="0"/>
                      <a:pt x="38" y="0"/>
                      <a:pt x="38" y="0"/>
                    </a:cubicBezTo>
                    <a:cubicBezTo>
                      <a:pt x="33" y="0"/>
                      <a:pt x="33" y="0"/>
                      <a:pt x="33" y="0"/>
                    </a:cubicBezTo>
                    <a:lnTo>
                      <a:pt x="32"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152" name="Freeform 91"/>
              <p:cNvSpPr>
                <a:spLocks noEditPoints="1"/>
              </p:cNvSpPr>
              <p:nvPr/>
            </p:nvSpPr>
            <p:spPr bwMode="auto">
              <a:xfrm>
                <a:off x="5947128" y="4550914"/>
                <a:ext cx="81578" cy="78031"/>
              </a:xfrm>
              <a:custGeom>
                <a:avLst/>
                <a:gdLst>
                  <a:gd name="T0" fmla="*/ 9458 w 69"/>
                  <a:gd name="T1" fmla="*/ 74484 h 66"/>
                  <a:gd name="T2" fmla="*/ 60297 w 69"/>
                  <a:gd name="T3" fmla="*/ 3547 h 66"/>
                  <a:gd name="T4" fmla="*/ 76849 w 69"/>
                  <a:gd name="T5" fmla="*/ 30739 h 66"/>
                  <a:gd name="T6" fmla="*/ 54385 w 69"/>
                  <a:gd name="T7" fmla="*/ 1182 h 66"/>
                  <a:gd name="T8" fmla="*/ 49656 w 69"/>
                  <a:gd name="T9" fmla="*/ 3547 h 66"/>
                  <a:gd name="T10" fmla="*/ 47292 w 69"/>
                  <a:gd name="T11" fmla="*/ 5911 h 66"/>
                  <a:gd name="T12" fmla="*/ 44927 w 69"/>
                  <a:gd name="T13" fmla="*/ 8276 h 66"/>
                  <a:gd name="T14" fmla="*/ 41380 w 69"/>
                  <a:gd name="T15" fmla="*/ 10641 h 66"/>
                  <a:gd name="T16" fmla="*/ 39016 w 69"/>
                  <a:gd name="T17" fmla="*/ 13005 h 66"/>
                  <a:gd name="T18" fmla="*/ 36651 w 69"/>
                  <a:gd name="T19" fmla="*/ 14187 h 66"/>
                  <a:gd name="T20" fmla="*/ 34286 w 69"/>
                  <a:gd name="T21" fmla="*/ 16552 h 66"/>
                  <a:gd name="T22" fmla="*/ 31922 w 69"/>
                  <a:gd name="T23" fmla="*/ 18917 h 66"/>
                  <a:gd name="T24" fmla="*/ 29557 w 69"/>
                  <a:gd name="T25" fmla="*/ 22463 h 66"/>
                  <a:gd name="T26" fmla="*/ 27193 w 69"/>
                  <a:gd name="T27" fmla="*/ 24828 h 66"/>
                  <a:gd name="T28" fmla="*/ 24828 w 69"/>
                  <a:gd name="T29" fmla="*/ 26010 h 66"/>
                  <a:gd name="T30" fmla="*/ 22464 w 69"/>
                  <a:gd name="T31" fmla="*/ 29557 h 66"/>
                  <a:gd name="T32" fmla="*/ 21281 w 69"/>
                  <a:gd name="T33" fmla="*/ 31922 h 66"/>
                  <a:gd name="T34" fmla="*/ 18917 w 69"/>
                  <a:gd name="T35" fmla="*/ 35469 h 66"/>
                  <a:gd name="T36" fmla="*/ 16552 w 69"/>
                  <a:gd name="T37" fmla="*/ 39016 h 66"/>
                  <a:gd name="T38" fmla="*/ 14187 w 69"/>
                  <a:gd name="T39" fmla="*/ 41380 h 66"/>
                  <a:gd name="T40" fmla="*/ 11823 w 69"/>
                  <a:gd name="T41" fmla="*/ 44927 h 66"/>
                  <a:gd name="T42" fmla="*/ 9458 w 69"/>
                  <a:gd name="T43" fmla="*/ 48474 h 66"/>
                  <a:gd name="T44" fmla="*/ 7094 w 69"/>
                  <a:gd name="T45" fmla="*/ 52021 h 66"/>
                  <a:gd name="T46" fmla="*/ 4729 w 69"/>
                  <a:gd name="T47" fmla="*/ 56750 h 66"/>
                  <a:gd name="T48" fmla="*/ 2365 w 69"/>
                  <a:gd name="T49" fmla="*/ 62661 h 66"/>
                  <a:gd name="T50" fmla="*/ 0 w 69"/>
                  <a:gd name="T51" fmla="*/ 68573 h 66"/>
                  <a:gd name="T52" fmla="*/ 1182 w 69"/>
                  <a:gd name="T53" fmla="*/ 76849 h 66"/>
                  <a:gd name="T54" fmla="*/ 14187 w 69"/>
                  <a:gd name="T55" fmla="*/ 78031 h 66"/>
                  <a:gd name="T56" fmla="*/ 31922 w 69"/>
                  <a:gd name="T57" fmla="*/ 75666 h 66"/>
                  <a:gd name="T58" fmla="*/ 49656 w 69"/>
                  <a:gd name="T59" fmla="*/ 73302 h 66"/>
                  <a:gd name="T60" fmla="*/ 54385 w 69"/>
                  <a:gd name="T61" fmla="*/ 70937 h 66"/>
                  <a:gd name="T62" fmla="*/ 56750 w 69"/>
                  <a:gd name="T63" fmla="*/ 68573 h 66"/>
                  <a:gd name="T64" fmla="*/ 59114 w 69"/>
                  <a:gd name="T65" fmla="*/ 66208 h 66"/>
                  <a:gd name="T66" fmla="*/ 61479 w 69"/>
                  <a:gd name="T67" fmla="*/ 63844 h 66"/>
                  <a:gd name="T68" fmla="*/ 63844 w 69"/>
                  <a:gd name="T69" fmla="*/ 61479 h 66"/>
                  <a:gd name="T70" fmla="*/ 66208 w 69"/>
                  <a:gd name="T71" fmla="*/ 59114 h 66"/>
                  <a:gd name="T72" fmla="*/ 68573 w 69"/>
                  <a:gd name="T73" fmla="*/ 55568 h 66"/>
                  <a:gd name="T74" fmla="*/ 69755 w 69"/>
                  <a:gd name="T75" fmla="*/ 53203 h 66"/>
                  <a:gd name="T76" fmla="*/ 72120 w 69"/>
                  <a:gd name="T77" fmla="*/ 50838 h 66"/>
                  <a:gd name="T78" fmla="*/ 74484 w 69"/>
                  <a:gd name="T79" fmla="*/ 47292 h 66"/>
                  <a:gd name="T80" fmla="*/ 76849 w 69"/>
                  <a:gd name="T81" fmla="*/ 43745 h 66"/>
                  <a:gd name="T82" fmla="*/ 79213 w 69"/>
                  <a:gd name="T83" fmla="*/ 39016 h 66"/>
                  <a:gd name="T84" fmla="*/ 81578 w 69"/>
                  <a:gd name="T85" fmla="*/ 31922 h 66"/>
                  <a:gd name="T86" fmla="*/ 80396 w 69"/>
                  <a:gd name="T87" fmla="*/ 20099 h 66"/>
                  <a:gd name="T88" fmla="*/ 78031 w 69"/>
                  <a:gd name="T89" fmla="*/ 15370 h 66"/>
                  <a:gd name="T90" fmla="*/ 75667 w 69"/>
                  <a:gd name="T91" fmla="*/ 13005 h 66"/>
                  <a:gd name="T92" fmla="*/ 73302 w 69"/>
                  <a:gd name="T93" fmla="*/ 10641 h 66"/>
                  <a:gd name="T94" fmla="*/ 70937 w 69"/>
                  <a:gd name="T95" fmla="*/ 8276 h 66"/>
                  <a:gd name="T96" fmla="*/ 69755 w 69"/>
                  <a:gd name="T97" fmla="*/ 5911 h 66"/>
                  <a:gd name="T98" fmla="*/ 67391 w 69"/>
                  <a:gd name="T99" fmla="*/ 3547 h 66"/>
                  <a:gd name="T100" fmla="*/ 63844 w 69"/>
                  <a:gd name="T101" fmla="*/ 1182 h 66"/>
                  <a:gd name="T102" fmla="*/ 56750 w 69"/>
                  <a:gd name="T103" fmla="*/ 0 h 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9" h="66">
                    <a:moveTo>
                      <a:pt x="44" y="58"/>
                    </a:moveTo>
                    <a:cubicBezTo>
                      <a:pt x="8" y="63"/>
                      <a:pt x="8" y="63"/>
                      <a:pt x="8" y="63"/>
                    </a:cubicBezTo>
                    <a:cubicBezTo>
                      <a:pt x="3" y="63"/>
                      <a:pt x="3" y="63"/>
                      <a:pt x="3" y="63"/>
                    </a:cubicBezTo>
                    <a:cubicBezTo>
                      <a:pt x="4" y="46"/>
                      <a:pt x="38" y="3"/>
                      <a:pt x="51" y="3"/>
                    </a:cubicBezTo>
                    <a:cubicBezTo>
                      <a:pt x="53" y="3"/>
                      <a:pt x="65" y="15"/>
                      <a:pt x="65" y="19"/>
                    </a:cubicBezTo>
                    <a:cubicBezTo>
                      <a:pt x="65" y="26"/>
                      <a:pt x="65" y="26"/>
                      <a:pt x="65" y="26"/>
                    </a:cubicBezTo>
                    <a:cubicBezTo>
                      <a:pt x="65" y="39"/>
                      <a:pt x="49" y="50"/>
                      <a:pt x="44" y="58"/>
                    </a:cubicBezTo>
                    <a:close/>
                    <a:moveTo>
                      <a:pt x="46" y="1"/>
                    </a:moveTo>
                    <a:cubicBezTo>
                      <a:pt x="44" y="2"/>
                      <a:pt x="44" y="2"/>
                      <a:pt x="44" y="2"/>
                    </a:cubicBezTo>
                    <a:cubicBezTo>
                      <a:pt x="42" y="3"/>
                      <a:pt x="42" y="3"/>
                      <a:pt x="42" y="3"/>
                    </a:cubicBezTo>
                    <a:cubicBezTo>
                      <a:pt x="41" y="4"/>
                      <a:pt x="41" y="4"/>
                      <a:pt x="41" y="4"/>
                    </a:cubicBezTo>
                    <a:cubicBezTo>
                      <a:pt x="40" y="5"/>
                      <a:pt x="40" y="5"/>
                      <a:pt x="40" y="5"/>
                    </a:cubicBezTo>
                    <a:cubicBezTo>
                      <a:pt x="38" y="6"/>
                      <a:pt x="38" y="6"/>
                      <a:pt x="38" y="6"/>
                    </a:cubicBezTo>
                    <a:cubicBezTo>
                      <a:pt x="38" y="7"/>
                      <a:pt x="38" y="7"/>
                      <a:pt x="38" y="7"/>
                    </a:cubicBezTo>
                    <a:cubicBezTo>
                      <a:pt x="37" y="8"/>
                      <a:pt x="37" y="8"/>
                      <a:pt x="37" y="8"/>
                    </a:cubicBezTo>
                    <a:cubicBezTo>
                      <a:pt x="35" y="9"/>
                      <a:pt x="35" y="9"/>
                      <a:pt x="35" y="9"/>
                    </a:cubicBezTo>
                    <a:cubicBezTo>
                      <a:pt x="34" y="10"/>
                      <a:pt x="34" y="10"/>
                      <a:pt x="34" y="10"/>
                    </a:cubicBezTo>
                    <a:cubicBezTo>
                      <a:pt x="33" y="11"/>
                      <a:pt x="33" y="11"/>
                      <a:pt x="33" y="11"/>
                    </a:cubicBezTo>
                    <a:cubicBezTo>
                      <a:pt x="32" y="11"/>
                      <a:pt x="32" y="11"/>
                      <a:pt x="32" y="11"/>
                    </a:cubicBezTo>
                    <a:cubicBezTo>
                      <a:pt x="31" y="12"/>
                      <a:pt x="31" y="12"/>
                      <a:pt x="31" y="12"/>
                    </a:cubicBezTo>
                    <a:cubicBezTo>
                      <a:pt x="30" y="13"/>
                      <a:pt x="30" y="13"/>
                      <a:pt x="30" y="13"/>
                    </a:cubicBezTo>
                    <a:cubicBezTo>
                      <a:pt x="29" y="14"/>
                      <a:pt x="29" y="14"/>
                      <a:pt x="29" y="14"/>
                    </a:cubicBezTo>
                    <a:cubicBezTo>
                      <a:pt x="28" y="15"/>
                      <a:pt x="28" y="15"/>
                      <a:pt x="28" y="15"/>
                    </a:cubicBezTo>
                    <a:cubicBezTo>
                      <a:pt x="27" y="16"/>
                      <a:pt x="27" y="16"/>
                      <a:pt x="27" y="16"/>
                    </a:cubicBezTo>
                    <a:cubicBezTo>
                      <a:pt x="26" y="17"/>
                      <a:pt x="26" y="17"/>
                      <a:pt x="26" y="17"/>
                    </a:cubicBezTo>
                    <a:cubicBezTo>
                      <a:pt x="25" y="19"/>
                      <a:pt x="25" y="19"/>
                      <a:pt x="25" y="19"/>
                    </a:cubicBezTo>
                    <a:cubicBezTo>
                      <a:pt x="24" y="20"/>
                      <a:pt x="24" y="20"/>
                      <a:pt x="24" y="20"/>
                    </a:cubicBezTo>
                    <a:cubicBezTo>
                      <a:pt x="23" y="21"/>
                      <a:pt x="23" y="21"/>
                      <a:pt x="23" y="21"/>
                    </a:cubicBezTo>
                    <a:cubicBezTo>
                      <a:pt x="22" y="22"/>
                      <a:pt x="22" y="22"/>
                      <a:pt x="22" y="22"/>
                    </a:cubicBezTo>
                    <a:cubicBezTo>
                      <a:pt x="21" y="22"/>
                      <a:pt x="21" y="22"/>
                      <a:pt x="21" y="22"/>
                    </a:cubicBezTo>
                    <a:cubicBezTo>
                      <a:pt x="20" y="23"/>
                      <a:pt x="20" y="23"/>
                      <a:pt x="20" y="23"/>
                    </a:cubicBezTo>
                    <a:cubicBezTo>
                      <a:pt x="19" y="25"/>
                      <a:pt x="19" y="25"/>
                      <a:pt x="19" y="25"/>
                    </a:cubicBezTo>
                    <a:cubicBezTo>
                      <a:pt x="18" y="26"/>
                      <a:pt x="18" y="26"/>
                      <a:pt x="18" y="26"/>
                    </a:cubicBezTo>
                    <a:cubicBezTo>
                      <a:pt x="18" y="27"/>
                      <a:pt x="18" y="27"/>
                      <a:pt x="18" y="27"/>
                    </a:cubicBezTo>
                    <a:cubicBezTo>
                      <a:pt x="17" y="29"/>
                      <a:pt x="17" y="29"/>
                      <a:pt x="17" y="29"/>
                    </a:cubicBezTo>
                    <a:cubicBezTo>
                      <a:pt x="16" y="30"/>
                      <a:pt x="16" y="30"/>
                      <a:pt x="16" y="30"/>
                    </a:cubicBezTo>
                    <a:cubicBezTo>
                      <a:pt x="15" y="31"/>
                      <a:pt x="15" y="31"/>
                      <a:pt x="15" y="31"/>
                    </a:cubicBezTo>
                    <a:cubicBezTo>
                      <a:pt x="14" y="33"/>
                      <a:pt x="14" y="33"/>
                      <a:pt x="14" y="33"/>
                    </a:cubicBezTo>
                    <a:cubicBezTo>
                      <a:pt x="13" y="33"/>
                      <a:pt x="13" y="33"/>
                      <a:pt x="13" y="33"/>
                    </a:cubicBezTo>
                    <a:cubicBezTo>
                      <a:pt x="12" y="35"/>
                      <a:pt x="12" y="35"/>
                      <a:pt x="12" y="35"/>
                    </a:cubicBezTo>
                    <a:cubicBezTo>
                      <a:pt x="11" y="36"/>
                      <a:pt x="11" y="36"/>
                      <a:pt x="11" y="36"/>
                    </a:cubicBezTo>
                    <a:cubicBezTo>
                      <a:pt x="10" y="38"/>
                      <a:pt x="10" y="38"/>
                      <a:pt x="10" y="38"/>
                    </a:cubicBezTo>
                    <a:cubicBezTo>
                      <a:pt x="9" y="40"/>
                      <a:pt x="9" y="40"/>
                      <a:pt x="9" y="40"/>
                    </a:cubicBezTo>
                    <a:cubicBezTo>
                      <a:pt x="8" y="41"/>
                      <a:pt x="8" y="41"/>
                      <a:pt x="8" y="41"/>
                    </a:cubicBezTo>
                    <a:cubicBezTo>
                      <a:pt x="7" y="43"/>
                      <a:pt x="7" y="43"/>
                      <a:pt x="7" y="43"/>
                    </a:cubicBezTo>
                    <a:cubicBezTo>
                      <a:pt x="6" y="44"/>
                      <a:pt x="6" y="44"/>
                      <a:pt x="6" y="44"/>
                    </a:cubicBezTo>
                    <a:cubicBezTo>
                      <a:pt x="5" y="46"/>
                      <a:pt x="5" y="46"/>
                      <a:pt x="5" y="46"/>
                    </a:cubicBezTo>
                    <a:cubicBezTo>
                      <a:pt x="4" y="48"/>
                      <a:pt x="4" y="48"/>
                      <a:pt x="4" y="48"/>
                    </a:cubicBezTo>
                    <a:cubicBezTo>
                      <a:pt x="3" y="50"/>
                      <a:pt x="3" y="50"/>
                      <a:pt x="3" y="50"/>
                    </a:cubicBezTo>
                    <a:cubicBezTo>
                      <a:pt x="2" y="53"/>
                      <a:pt x="2" y="53"/>
                      <a:pt x="2" y="53"/>
                    </a:cubicBezTo>
                    <a:cubicBezTo>
                      <a:pt x="1" y="55"/>
                      <a:pt x="1" y="55"/>
                      <a:pt x="1" y="55"/>
                    </a:cubicBezTo>
                    <a:cubicBezTo>
                      <a:pt x="0" y="58"/>
                      <a:pt x="0" y="58"/>
                      <a:pt x="0" y="58"/>
                    </a:cubicBezTo>
                    <a:cubicBezTo>
                      <a:pt x="0" y="63"/>
                      <a:pt x="0" y="63"/>
                      <a:pt x="0" y="63"/>
                    </a:cubicBezTo>
                    <a:cubicBezTo>
                      <a:pt x="1" y="65"/>
                      <a:pt x="1" y="65"/>
                      <a:pt x="1" y="65"/>
                    </a:cubicBezTo>
                    <a:cubicBezTo>
                      <a:pt x="2" y="66"/>
                      <a:pt x="2" y="66"/>
                      <a:pt x="2" y="66"/>
                    </a:cubicBezTo>
                    <a:cubicBezTo>
                      <a:pt x="12" y="66"/>
                      <a:pt x="12" y="66"/>
                      <a:pt x="12" y="66"/>
                    </a:cubicBezTo>
                    <a:cubicBezTo>
                      <a:pt x="18" y="65"/>
                      <a:pt x="18" y="65"/>
                      <a:pt x="18" y="65"/>
                    </a:cubicBezTo>
                    <a:cubicBezTo>
                      <a:pt x="27" y="64"/>
                      <a:pt x="27" y="64"/>
                      <a:pt x="27" y="64"/>
                    </a:cubicBezTo>
                    <a:cubicBezTo>
                      <a:pt x="33" y="63"/>
                      <a:pt x="33" y="63"/>
                      <a:pt x="33" y="63"/>
                    </a:cubicBezTo>
                    <a:cubicBezTo>
                      <a:pt x="42" y="62"/>
                      <a:pt x="42" y="62"/>
                      <a:pt x="42" y="62"/>
                    </a:cubicBezTo>
                    <a:cubicBezTo>
                      <a:pt x="45" y="61"/>
                      <a:pt x="45" y="61"/>
                      <a:pt x="45" y="61"/>
                    </a:cubicBezTo>
                    <a:cubicBezTo>
                      <a:pt x="46" y="60"/>
                      <a:pt x="46" y="60"/>
                      <a:pt x="46" y="60"/>
                    </a:cubicBezTo>
                    <a:cubicBezTo>
                      <a:pt x="47" y="59"/>
                      <a:pt x="47" y="59"/>
                      <a:pt x="47" y="59"/>
                    </a:cubicBezTo>
                    <a:cubicBezTo>
                      <a:pt x="48" y="58"/>
                      <a:pt x="48" y="58"/>
                      <a:pt x="48" y="58"/>
                    </a:cubicBezTo>
                    <a:cubicBezTo>
                      <a:pt x="49" y="57"/>
                      <a:pt x="49" y="57"/>
                      <a:pt x="49" y="57"/>
                    </a:cubicBezTo>
                    <a:cubicBezTo>
                      <a:pt x="50" y="56"/>
                      <a:pt x="50" y="56"/>
                      <a:pt x="50" y="56"/>
                    </a:cubicBezTo>
                    <a:cubicBezTo>
                      <a:pt x="51" y="55"/>
                      <a:pt x="51" y="55"/>
                      <a:pt x="51" y="55"/>
                    </a:cubicBezTo>
                    <a:cubicBezTo>
                      <a:pt x="52" y="54"/>
                      <a:pt x="52" y="54"/>
                      <a:pt x="52" y="54"/>
                    </a:cubicBezTo>
                    <a:cubicBezTo>
                      <a:pt x="53" y="53"/>
                      <a:pt x="53" y="53"/>
                      <a:pt x="53" y="53"/>
                    </a:cubicBezTo>
                    <a:cubicBezTo>
                      <a:pt x="54" y="52"/>
                      <a:pt x="54" y="52"/>
                      <a:pt x="54" y="52"/>
                    </a:cubicBezTo>
                    <a:cubicBezTo>
                      <a:pt x="55" y="51"/>
                      <a:pt x="55" y="51"/>
                      <a:pt x="55" y="51"/>
                    </a:cubicBezTo>
                    <a:cubicBezTo>
                      <a:pt x="56" y="50"/>
                      <a:pt x="56" y="50"/>
                      <a:pt x="56" y="50"/>
                    </a:cubicBezTo>
                    <a:cubicBezTo>
                      <a:pt x="57" y="49"/>
                      <a:pt x="57" y="49"/>
                      <a:pt x="57" y="49"/>
                    </a:cubicBezTo>
                    <a:cubicBezTo>
                      <a:pt x="58" y="47"/>
                      <a:pt x="58" y="47"/>
                      <a:pt x="58" y="47"/>
                    </a:cubicBezTo>
                    <a:cubicBezTo>
                      <a:pt x="59" y="46"/>
                      <a:pt x="59" y="46"/>
                      <a:pt x="59" y="46"/>
                    </a:cubicBezTo>
                    <a:cubicBezTo>
                      <a:pt x="59" y="45"/>
                      <a:pt x="59" y="45"/>
                      <a:pt x="59" y="45"/>
                    </a:cubicBezTo>
                    <a:cubicBezTo>
                      <a:pt x="60" y="44"/>
                      <a:pt x="60" y="44"/>
                      <a:pt x="60" y="44"/>
                    </a:cubicBezTo>
                    <a:cubicBezTo>
                      <a:pt x="61" y="43"/>
                      <a:pt x="61" y="43"/>
                      <a:pt x="61" y="43"/>
                    </a:cubicBezTo>
                    <a:cubicBezTo>
                      <a:pt x="62" y="42"/>
                      <a:pt x="62" y="42"/>
                      <a:pt x="62" y="42"/>
                    </a:cubicBezTo>
                    <a:cubicBezTo>
                      <a:pt x="63" y="40"/>
                      <a:pt x="63" y="40"/>
                      <a:pt x="63" y="40"/>
                    </a:cubicBezTo>
                    <a:cubicBezTo>
                      <a:pt x="64" y="39"/>
                      <a:pt x="64" y="39"/>
                      <a:pt x="64" y="39"/>
                    </a:cubicBezTo>
                    <a:cubicBezTo>
                      <a:pt x="65" y="37"/>
                      <a:pt x="65" y="37"/>
                      <a:pt x="65" y="37"/>
                    </a:cubicBezTo>
                    <a:cubicBezTo>
                      <a:pt x="66" y="35"/>
                      <a:pt x="66" y="35"/>
                      <a:pt x="66" y="35"/>
                    </a:cubicBezTo>
                    <a:cubicBezTo>
                      <a:pt x="67" y="33"/>
                      <a:pt x="67" y="33"/>
                      <a:pt x="67" y="33"/>
                    </a:cubicBezTo>
                    <a:cubicBezTo>
                      <a:pt x="68" y="31"/>
                      <a:pt x="68" y="31"/>
                      <a:pt x="68" y="31"/>
                    </a:cubicBezTo>
                    <a:cubicBezTo>
                      <a:pt x="69" y="27"/>
                      <a:pt x="69" y="27"/>
                      <a:pt x="69" y="27"/>
                    </a:cubicBezTo>
                    <a:cubicBezTo>
                      <a:pt x="69" y="21"/>
                      <a:pt x="69" y="21"/>
                      <a:pt x="69" y="21"/>
                    </a:cubicBezTo>
                    <a:cubicBezTo>
                      <a:pt x="68" y="17"/>
                      <a:pt x="68" y="17"/>
                      <a:pt x="68" y="17"/>
                    </a:cubicBezTo>
                    <a:cubicBezTo>
                      <a:pt x="67" y="15"/>
                      <a:pt x="67" y="15"/>
                      <a:pt x="67" y="15"/>
                    </a:cubicBezTo>
                    <a:cubicBezTo>
                      <a:pt x="66" y="13"/>
                      <a:pt x="66" y="13"/>
                      <a:pt x="66" y="13"/>
                    </a:cubicBezTo>
                    <a:cubicBezTo>
                      <a:pt x="65" y="12"/>
                      <a:pt x="65" y="12"/>
                      <a:pt x="65" y="12"/>
                    </a:cubicBezTo>
                    <a:cubicBezTo>
                      <a:pt x="64" y="11"/>
                      <a:pt x="64" y="11"/>
                      <a:pt x="64" y="11"/>
                    </a:cubicBezTo>
                    <a:cubicBezTo>
                      <a:pt x="63" y="10"/>
                      <a:pt x="63" y="10"/>
                      <a:pt x="63" y="10"/>
                    </a:cubicBezTo>
                    <a:cubicBezTo>
                      <a:pt x="62" y="9"/>
                      <a:pt x="62" y="9"/>
                      <a:pt x="62" y="9"/>
                    </a:cubicBezTo>
                    <a:cubicBezTo>
                      <a:pt x="61" y="8"/>
                      <a:pt x="61" y="8"/>
                      <a:pt x="61" y="8"/>
                    </a:cubicBezTo>
                    <a:cubicBezTo>
                      <a:pt x="60" y="7"/>
                      <a:pt x="60" y="7"/>
                      <a:pt x="60" y="7"/>
                    </a:cubicBezTo>
                    <a:cubicBezTo>
                      <a:pt x="59" y="6"/>
                      <a:pt x="59" y="6"/>
                      <a:pt x="59" y="6"/>
                    </a:cubicBezTo>
                    <a:cubicBezTo>
                      <a:pt x="59" y="5"/>
                      <a:pt x="59" y="5"/>
                      <a:pt x="59" y="5"/>
                    </a:cubicBezTo>
                    <a:cubicBezTo>
                      <a:pt x="58" y="4"/>
                      <a:pt x="58" y="4"/>
                      <a:pt x="58" y="4"/>
                    </a:cubicBezTo>
                    <a:cubicBezTo>
                      <a:pt x="57" y="3"/>
                      <a:pt x="57" y="3"/>
                      <a:pt x="57" y="3"/>
                    </a:cubicBezTo>
                    <a:cubicBezTo>
                      <a:pt x="56" y="2"/>
                      <a:pt x="56" y="2"/>
                      <a:pt x="56" y="2"/>
                    </a:cubicBezTo>
                    <a:cubicBezTo>
                      <a:pt x="54" y="1"/>
                      <a:pt x="54" y="1"/>
                      <a:pt x="54" y="1"/>
                    </a:cubicBezTo>
                    <a:cubicBezTo>
                      <a:pt x="52" y="0"/>
                      <a:pt x="52" y="0"/>
                      <a:pt x="52" y="0"/>
                    </a:cubicBezTo>
                    <a:cubicBezTo>
                      <a:pt x="48" y="0"/>
                      <a:pt x="48" y="0"/>
                      <a:pt x="48" y="0"/>
                    </a:cubicBezTo>
                    <a:lnTo>
                      <a:pt x="46"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153" name="Freeform 92"/>
              <p:cNvSpPr/>
              <p:nvPr/>
            </p:nvSpPr>
            <p:spPr bwMode="auto">
              <a:xfrm>
                <a:off x="6139369" y="4545948"/>
                <a:ext cx="60297" cy="40435"/>
              </a:xfrm>
              <a:custGeom>
                <a:avLst/>
                <a:gdLst>
                  <a:gd name="T0" fmla="*/ 60297 w 51"/>
                  <a:gd name="T1" fmla="*/ 23785 h 34"/>
                  <a:gd name="T2" fmla="*/ 56750 w 51"/>
                  <a:gd name="T3" fmla="*/ 22596 h 34"/>
                  <a:gd name="T4" fmla="*/ 50839 w 51"/>
                  <a:gd name="T5" fmla="*/ 22596 h 34"/>
                  <a:gd name="T6" fmla="*/ 50839 w 51"/>
                  <a:gd name="T7" fmla="*/ 24975 h 34"/>
                  <a:gd name="T8" fmla="*/ 49656 w 51"/>
                  <a:gd name="T9" fmla="*/ 24975 h 34"/>
                  <a:gd name="T10" fmla="*/ 47292 w 51"/>
                  <a:gd name="T11" fmla="*/ 20218 h 34"/>
                  <a:gd name="T12" fmla="*/ 42563 w 51"/>
                  <a:gd name="T13" fmla="*/ 20218 h 34"/>
                  <a:gd name="T14" fmla="*/ 42563 w 51"/>
                  <a:gd name="T15" fmla="*/ 22596 h 34"/>
                  <a:gd name="T16" fmla="*/ 37833 w 51"/>
                  <a:gd name="T17" fmla="*/ 22596 h 34"/>
                  <a:gd name="T18" fmla="*/ 37833 w 51"/>
                  <a:gd name="T19" fmla="*/ 20218 h 34"/>
                  <a:gd name="T20" fmla="*/ 35469 w 51"/>
                  <a:gd name="T21" fmla="*/ 20218 h 34"/>
                  <a:gd name="T22" fmla="*/ 35469 w 51"/>
                  <a:gd name="T23" fmla="*/ 24975 h 34"/>
                  <a:gd name="T24" fmla="*/ 30740 w 51"/>
                  <a:gd name="T25" fmla="*/ 24975 h 34"/>
                  <a:gd name="T26" fmla="*/ 33104 w 51"/>
                  <a:gd name="T27" fmla="*/ 20218 h 34"/>
                  <a:gd name="T28" fmla="*/ 31922 w 51"/>
                  <a:gd name="T29" fmla="*/ 19028 h 34"/>
                  <a:gd name="T30" fmla="*/ 22464 w 51"/>
                  <a:gd name="T31" fmla="*/ 27353 h 34"/>
                  <a:gd name="T32" fmla="*/ 22464 w 51"/>
                  <a:gd name="T33" fmla="*/ 22596 h 34"/>
                  <a:gd name="T34" fmla="*/ 24828 w 51"/>
                  <a:gd name="T35" fmla="*/ 22596 h 34"/>
                  <a:gd name="T36" fmla="*/ 24828 w 51"/>
                  <a:gd name="T37" fmla="*/ 20218 h 34"/>
                  <a:gd name="T38" fmla="*/ 22464 w 51"/>
                  <a:gd name="T39" fmla="*/ 20218 h 34"/>
                  <a:gd name="T40" fmla="*/ 22464 w 51"/>
                  <a:gd name="T41" fmla="*/ 17839 h 34"/>
                  <a:gd name="T42" fmla="*/ 17734 w 51"/>
                  <a:gd name="T43" fmla="*/ 17839 h 34"/>
                  <a:gd name="T44" fmla="*/ 17734 w 51"/>
                  <a:gd name="T45" fmla="*/ 20218 h 34"/>
                  <a:gd name="T46" fmla="*/ 15370 w 51"/>
                  <a:gd name="T47" fmla="*/ 20218 h 34"/>
                  <a:gd name="T48" fmla="*/ 15370 w 51"/>
                  <a:gd name="T49" fmla="*/ 17839 h 34"/>
                  <a:gd name="T50" fmla="*/ 13005 w 51"/>
                  <a:gd name="T51" fmla="*/ 17839 h 34"/>
                  <a:gd name="T52" fmla="*/ 13005 w 51"/>
                  <a:gd name="T53" fmla="*/ 20218 h 34"/>
                  <a:gd name="T54" fmla="*/ 10641 w 51"/>
                  <a:gd name="T55" fmla="*/ 20218 h 34"/>
                  <a:gd name="T56" fmla="*/ 20099 w 51"/>
                  <a:gd name="T57" fmla="*/ 7136 h 34"/>
                  <a:gd name="T58" fmla="*/ 18917 w 51"/>
                  <a:gd name="T59" fmla="*/ 7136 h 34"/>
                  <a:gd name="T60" fmla="*/ 15370 w 51"/>
                  <a:gd name="T61" fmla="*/ 11893 h 34"/>
                  <a:gd name="T62" fmla="*/ 13005 w 51"/>
                  <a:gd name="T63" fmla="*/ 11893 h 34"/>
                  <a:gd name="T64" fmla="*/ 13005 w 51"/>
                  <a:gd name="T65" fmla="*/ 7136 h 34"/>
                  <a:gd name="T66" fmla="*/ 8276 w 51"/>
                  <a:gd name="T67" fmla="*/ 7136 h 34"/>
                  <a:gd name="T68" fmla="*/ 8276 w 51"/>
                  <a:gd name="T69" fmla="*/ 0 h 34"/>
                  <a:gd name="T70" fmla="*/ 0 w 51"/>
                  <a:gd name="T71" fmla="*/ 13082 h 34"/>
                  <a:gd name="T72" fmla="*/ 0 w 51"/>
                  <a:gd name="T73" fmla="*/ 15460 h 34"/>
                  <a:gd name="T74" fmla="*/ 34287 w 51"/>
                  <a:gd name="T75" fmla="*/ 40435 h 34"/>
                  <a:gd name="T76" fmla="*/ 60297 w 51"/>
                  <a:gd name="T77" fmla="*/ 23785 h 3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1" h="34">
                    <a:moveTo>
                      <a:pt x="51" y="20"/>
                    </a:moveTo>
                    <a:cubicBezTo>
                      <a:pt x="50" y="19"/>
                      <a:pt x="50" y="19"/>
                      <a:pt x="48" y="19"/>
                    </a:cubicBezTo>
                    <a:cubicBezTo>
                      <a:pt x="43" y="19"/>
                      <a:pt x="43" y="19"/>
                      <a:pt x="43" y="19"/>
                    </a:cubicBezTo>
                    <a:cubicBezTo>
                      <a:pt x="43" y="21"/>
                      <a:pt x="43" y="21"/>
                      <a:pt x="43" y="21"/>
                    </a:cubicBezTo>
                    <a:cubicBezTo>
                      <a:pt x="42" y="21"/>
                      <a:pt x="42" y="21"/>
                      <a:pt x="42" y="21"/>
                    </a:cubicBezTo>
                    <a:cubicBezTo>
                      <a:pt x="40" y="17"/>
                      <a:pt x="40" y="17"/>
                      <a:pt x="40" y="17"/>
                    </a:cubicBezTo>
                    <a:cubicBezTo>
                      <a:pt x="36" y="17"/>
                      <a:pt x="36" y="17"/>
                      <a:pt x="36" y="17"/>
                    </a:cubicBezTo>
                    <a:cubicBezTo>
                      <a:pt x="36" y="19"/>
                      <a:pt x="36" y="19"/>
                      <a:pt x="36" y="19"/>
                    </a:cubicBezTo>
                    <a:cubicBezTo>
                      <a:pt x="32" y="19"/>
                      <a:pt x="32" y="19"/>
                      <a:pt x="32" y="19"/>
                    </a:cubicBezTo>
                    <a:cubicBezTo>
                      <a:pt x="32" y="17"/>
                      <a:pt x="32" y="17"/>
                      <a:pt x="32" y="17"/>
                    </a:cubicBezTo>
                    <a:cubicBezTo>
                      <a:pt x="30" y="17"/>
                      <a:pt x="30" y="17"/>
                      <a:pt x="30" y="17"/>
                    </a:cubicBezTo>
                    <a:cubicBezTo>
                      <a:pt x="30" y="21"/>
                      <a:pt x="30" y="21"/>
                      <a:pt x="30" y="21"/>
                    </a:cubicBezTo>
                    <a:cubicBezTo>
                      <a:pt x="26" y="21"/>
                      <a:pt x="26" y="21"/>
                      <a:pt x="26" y="21"/>
                    </a:cubicBezTo>
                    <a:cubicBezTo>
                      <a:pt x="28" y="17"/>
                      <a:pt x="28" y="17"/>
                      <a:pt x="28" y="17"/>
                    </a:cubicBezTo>
                    <a:cubicBezTo>
                      <a:pt x="27" y="16"/>
                      <a:pt x="27" y="16"/>
                      <a:pt x="27" y="16"/>
                    </a:cubicBezTo>
                    <a:cubicBezTo>
                      <a:pt x="19" y="23"/>
                      <a:pt x="19" y="23"/>
                      <a:pt x="19" y="23"/>
                    </a:cubicBezTo>
                    <a:cubicBezTo>
                      <a:pt x="19" y="19"/>
                      <a:pt x="19" y="19"/>
                      <a:pt x="19" y="19"/>
                    </a:cubicBezTo>
                    <a:cubicBezTo>
                      <a:pt x="21" y="19"/>
                      <a:pt x="21" y="19"/>
                      <a:pt x="21" y="19"/>
                    </a:cubicBezTo>
                    <a:cubicBezTo>
                      <a:pt x="21" y="17"/>
                      <a:pt x="21" y="17"/>
                      <a:pt x="21" y="17"/>
                    </a:cubicBezTo>
                    <a:cubicBezTo>
                      <a:pt x="19" y="17"/>
                      <a:pt x="19" y="17"/>
                      <a:pt x="19" y="17"/>
                    </a:cubicBezTo>
                    <a:cubicBezTo>
                      <a:pt x="19" y="15"/>
                      <a:pt x="19" y="15"/>
                      <a:pt x="19" y="15"/>
                    </a:cubicBezTo>
                    <a:cubicBezTo>
                      <a:pt x="15" y="15"/>
                      <a:pt x="15" y="15"/>
                      <a:pt x="15" y="15"/>
                    </a:cubicBezTo>
                    <a:cubicBezTo>
                      <a:pt x="15" y="17"/>
                      <a:pt x="15" y="17"/>
                      <a:pt x="15" y="17"/>
                    </a:cubicBezTo>
                    <a:cubicBezTo>
                      <a:pt x="13" y="17"/>
                      <a:pt x="13" y="17"/>
                      <a:pt x="13" y="17"/>
                    </a:cubicBezTo>
                    <a:cubicBezTo>
                      <a:pt x="13" y="15"/>
                      <a:pt x="13" y="15"/>
                      <a:pt x="13" y="15"/>
                    </a:cubicBezTo>
                    <a:cubicBezTo>
                      <a:pt x="11" y="15"/>
                      <a:pt x="11" y="15"/>
                      <a:pt x="11" y="15"/>
                    </a:cubicBezTo>
                    <a:cubicBezTo>
                      <a:pt x="11" y="17"/>
                      <a:pt x="11" y="17"/>
                      <a:pt x="11" y="17"/>
                    </a:cubicBezTo>
                    <a:cubicBezTo>
                      <a:pt x="9" y="17"/>
                      <a:pt x="9" y="17"/>
                      <a:pt x="9" y="17"/>
                    </a:cubicBezTo>
                    <a:cubicBezTo>
                      <a:pt x="9" y="10"/>
                      <a:pt x="15" y="14"/>
                      <a:pt x="17" y="6"/>
                    </a:cubicBezTo>
                    <a:cubicBezTo>
                      <a:pt x="16" y="6"/>
                      <a:pt x="16" y="6"/>
                      <a:pt x="16" y="6"/>
                    </a:cubicBezTo>
                    <a:cubicBezTo>
                      <a:pt x="13" y="10"/>
                      <a:pt x="13" y="10"/>
                      <a:pt x="13" y="10"/>
                    </a:cubicBezTo>
                    <a:cubicBezTo>
                      <a:pt x="11" y="10"/>
                      <a:pt x="11" y="10"/>
                      <a:pt x="11" y="10"/>
                    </a:cubicBezTo>
                    <a:cubicBezTo>
                      <a:pt x="11" y="6"/>
                      <a:pt x="11" y="6"/>
                      <a:pt x="11" y="6"/>
                    </a:cubicBezTo>
                    <a:cubicBezTo>
                      <a:pt x="7" y="6"/>
                      <a:pt x="7" y="6"/>
                      <a:pt x="7" y="6"/>
                    </a:cubicBezTo>
                    <a:cubicBezTo>
                      <a:pt x="7" y="0"/>
                      <a:pt x="7" y="0"/>
                      <a:pt x="7" y="0"/>
                    </a:cubicBezTo>
                    <a:cubicBezTo>
                      <a:pt x="6" y="1"/>
                      <a:pt x="0" y="9"/>
                      <a:pt x="0" y="11"/>
                    </a:cubicBezTo>
                    <a:cubicBezTo>
                      <a:pt x="0" y="13"/>
                      <a:pt x="0" y="13"/>
                      <a:pt x="0" y="13"/>
                    </a:cubicBezTo>
                    <a:cubicBezTo>
                      <a:pt x="0" y="20"/>
                      <a:pt x="20" y="34"/>
                      <a:pt x="29" y="34"/>
                    </a:cubicBezTo>
                    <a:cubicBezTo>
                      <a:pt x="36" y="34"/>
                      <a:pt x="48" y="24"/>
                      <a:pt x="51"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154" name="Freeform 93"/>
              <p:cNvSpPr>
                <a:spLocks noEditPoints="1"/>
              </p:cNvSpPr>
              <p:nvPr/>
            </p:nvSpPr>
            <p:spPr bwMode="auto">
              <a:xfrm>
                <a:off x="6170581" y="4705557"/>
                <a:ext cx="82288" cy="76613"/>
              </a:xfrm>
              <a:custGeom>
                <a:avLst/>
                <a:gdLst>
                  <a:gd name="T0" fmla="*/ 39968 w 70"/>
                  <a:gd name="T1" fmla="*/ 73077 h 65"/>
                  <a:gd name="T2" fmla="*/ 31740 w 70"/>
                  <a:gd name="T3" fmla="*/ 2357 h 65"/>
                  <a:gd name="T4" fmla="*/ 78761 w 70"/>
                  <a:gd name="T5" fmla="*/ 30645 h 65"/>
                  <a:gd name="T6" fmla="*/ 41144 w 70"/>
                  <a:gd name="T7" fmla="*/ 73077 h 65"/>
                  <a:gd name="T8" fmla="*/ 28213 w 70"/>
                  <a:gd name="T9" fmla="*/ 2357 h 65"/>
                  <a:gd name="T10" fmla="*/ 25862 w 70"/>
                  <a:gd name="T11" fmla="*/ 5893 h 65"/>
                  <a:gd name="T12" fmla="*/ 23511 w 70"/>
                  <a:gd name="T13" fmla="*/ 10608 h 65"/>
                  <a:gd name="T14" fmla="*/ 21160 w 70"/>
                  <a:gd name="T15" fmla="*/ 14144 h 65"/>
                  <a:gd name="T16" fmla="*/ 19984 w 70"/>
                  <a:gd name="T17" fmla="*/ 17680 h 65"/>
                  <a:gd name="T18" fmla="*/ 17633 w 70"/>
                  <a:gd name="T19" fmla="*/ 21216 h 65"/>
                  <a:gd name="T20" fmla="*/ 15282 w 70"/>
                  <a:gd name="T21" fmla="*/ 25931 h 65"/>
                  <a:gd name="T22" fmla="*/ 12931 w 70"/>
                  <a:gd name="T23" fmla="*/ 28288 h 65"/>
                  <a:gd name="T24" fmla="*/ 10580 w 70"/>
                  <a:gd name="T25" fmla="*/ 31824 h 65"/>
                  <a:gd name="T26" fmla="*/ 8229 w 70"/>
                  <a:gd name="T27" fmla="*/ 35360 h 65"/>
                  <a:gd name="T28" fmla="*/ 5878 w 70"/>
                  <a:gd name="T29" fmla="*/ 38896 h 65"/>
                  <a:gd name="T30" fmla="*/ 3527 w 70"/>
                  <a:gd name="T31" fmla="*/ 41253 h 65"/>
                  <a:gd name="T32" fmla="*/ 1176 w 70"/>
                  <a:gd name="T33" fmla="*/ 43610 h 65"/>
                  <a:gd name="T34" fmla="*/ 0 w 70"/>
                  <a:gd name="T35" fmla="*/ 51861 h 65"/>
                  <a:gd name="T36" fmla="*/ 2351 w 70"/>
                  <a:gd name="T37" fmla="*/ 56576 h 65"/>
                  <a:gd name="T38" fmla="*/ 4702 w 70"/>
                  <a:gd name="T39" fmla="*/ 60112 h 65"/>
                  <a:gd name="T40" fmla="*/ 8229 w 70"/>
                  <a:gd name="T41" fmla="*/ 62469 h 65"/>
                  <a:gd name="T42" fmla="*/ 10580 w 70"/>
                  <a:gd name="T43" fmla="*/ 64826 h 65"/>
                  <a:gd name="T44" fmla="*/ 14107 w 70"/>
                  <a:gd name="T45" fmla="*/ 66005 h 65"/>
                  <a:gd name="T46" fmla="*/ 18809 w 70"/>
                  <a:gd name="T47" fmla="*/ 68362 h 65"/>
                  <a:gd name="T48" fmla="*/ 22335 w 70"/>
                  <a:gd name="T49" fmla="*/ 70720 h 65"/>
                  <a:gd name="T50" fmla="*/ 27037 w 70"/>
                  <a:gd name="T51" fmla="*/ 73077 h 65"/>
                  <a:gd name="T52" fmla="*/ 32915 w 70"/>
                  <a:gd name="T53" fmla="*/ 75434 h 65"/>
                  <a:gd name="T54" fmla="*/ 43495 w 70"/>
                  <a:gd name="T55" fmla="*/ 76613 h 65"/>
                  <a:gd name="T56" fmla="*/ 47022 w 70"/>
                  <a:gd name="T57" fmla="*/ 74256 h 65"/>
                  <a:gd name="T58" fmla="*/ 50548 w 70"/>
                  <a:gd name="T59" fmla="*/ 71898 h 65"/>
                  <a:gd name="T60" fmla="*/ 52899 w 70"/>
                  <a:gd name="T61" fmla="*/ 69541 h 65"/>
                  <a:gd name="T62" fmla="*/ 55251 w 70"/>
                  <a:gd name="T63" fmla="*/ 67184 h 65"/>
                  <a:gd name="T64" fmla="*/ 57602 w 70"/>
                  <a:gd name="T65" fmla="*/ 64826 h 65"/>
                  <a:gd name="T66" fmla="*/ 59953 w 70"/>
                  <a:gd name="T67" fmla="*/ 63648 h 65"/>
                  <a:gd name="T68" fmla="*/ 62304 w 70"/>
                  <a:gd name="T69" fmla="*/ 61290 h 65"/>
                  <a:gd name="T70" fmla="*/ 64655 w 70"/>
                  <a:gd name="T71" fmla="*/ 58933 h 65"/>
                  <a:gd name="T72" fmla="*/ 67006 w 70"/>
                  <a:gd name="T73" fmla="*/ 56576 h 65"/>
                  <a:gd name="T74" fmla="*/ 68181 w 70"/>
                  <a:gd name="T75" fmla="*/ 54218 h 65"/>
                  <a:gd name="T76" fmla="*/ 70533 w 70"/>
                  <a:gd name="T77" fmla="*/ 51861 h 65"/>
                  <a:gd name="T78" fmla="*/ 72884 w 70"/>
                  <a:gd name="T79" fmla="*/ 49504 h 65"/>
                  <a:gd name="T80" fmla="*/ 75235 w 70"/>
                  <a:gd name="T81" fmla="*/ 45968 h 65"/>
                  <a:gd name="T82" fmla="*/ 77586 w 70"/>
                  <a:gd name="T83" fmla="*/ 42432 h 65"/>
                  <a:gd name="T84" fmla="*/ 79937 w 70"/>
                  <a:gd name="T85" fmla="*/ 40074 h 65"/>
                  <a:gd name="T86" fmla="*/ 82288 w 70"/>
                  <a:gd name="T87" fmla="*/ 35360 h 65"/>
                  <a:gd name="T88" fmla="*/ 81112 w 70"/>
                  <a:gd name="T89" fmla="*/ 25931 h 65"/>
                  <a:gd name="T90" fmla="*/ 78761 w 70"/>
                  <a:gd name="T91" fmla="*/ 23573 h 65"/>
                  <a:gd name="T92" fmla="*/ 76410 w 70"/>
                  <a:gd name="T93" fmla="*/ 21216 h 65"/>
                  <a:gd name="T94" fmla="*/ 72884 w 70"/>
                  <a:gd name="T95" fmla="*/ 18859 h 65"/>
                  <a:gd name="T96" fmla="*/ 69357 w 70"/>
                  <a:gd name="T97" fmla="*/ 16501 h 65"/>
                  <a:gd name="T98" fmla="*/ 65830 w 70"/>
                  <a:gd name="T99" fmla="*/ 14144 h 65"/>
                  <a:gd name="T100" fmla="*/ 61128 w 70"/>
                  <a:gd name="T101" fmla="*/ 12965 h 65"/>
                  <a:gd name="T102" fmla="*/ 55251 w 70"/>
                  <a:gd name="T103" fmla="*/ 10608 h 65"/>
                  <a:gd name="T104" fmla="*/ 50548 w 70"/>
                  <a:gd name="T105" fmla="*/ 8251 h 65"/>
                  <a:gd name="T106" fmla="*/ 45846 w 70"/>
                  <a:gd name="T107" fmla="*/ 5893 h 65"/>
                  <a:gd name="T108" fmla="*/ 42320 w 70"/>
                  <a:gd name="T109" fmla="*/ 3536 h 65"/>
                  <a:gd name="T110" fmla="*/ 38793 w 70"/>
                  <a:gd name="T111" fmla="*/ 1179 h 65"/>
                  <a:gd name="T112" fmla="*/ 34091 w 70"/>
                  <a:gd name="T113" fmla="*/ 0 h 65"/>
                  <a:gd name="T114" fmla="*/ 29389 w 70"/>
                  <a:gd name="T115" fmla="*/ 0 h 6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0" h="65">
                    <a:moveTo>
                      <a:pt x="35" y="62"/>
                    </a:moveTo>
                    <a:cubicBezTo>
                      <a:pt x="34" y="62"/>
                      <a:pt x="34" y="62"/>
                      <a:pt x="34" y="62"/>
                    </a:cubicBezTo>
                    <a:cubicBezTo>
                      <a:pt x="27" y="62"/>
                      <a:pt x="3" y="49"/>
                      <a:pt x="3" y="43"/>
                    </a:cubicBezTo>
                    <a:cubicBezTo>
                      <a:pt x="3" y="38"/>
                      <a:pt x="26" y="11"/>
                      <a:pt x="27" y="2"/>
                    </a:cubicBezTo>
                    <a:cubicBezTo>
                      <a:pt x="27" y="2"/>
                      <a:pt x="46" y="11"/>
                      <a:pt x="49" y="13"/>
                    </a:cubicBezTo>
                    <a:cubicBezTo>
                      <a:pt x="54" y="15"/>
                      <a:pt x="67" y="21"/>
                      <a:pt x="67" y="26"/>
                    </a:cubicBezTo>
                    <a:cubicBezTo>
                      <a:pt x="67" y="29"/>
                      <a:pt x="67" y="29"/>
                      <a:pt x="67" y="29"/>
                    </a:cubicBezTo>
                    <a:cubicBezTo>
                      <a:pt x="67" y="33"/>
                      <a:pt x="41" y="62"/>
                      <a:pt x="35" y="62"/>
                    </a:cubicBezTo>
                    <a:close/>
                    <a:moveTo>
                      <a:pt x="25" y="0"/>
                    </a:moveTo>
                    <a:cubicBezTo>
                      <a:pt x="24" y="2"/>
                      <a:pt x="24" y="2"/>
                      <a:pt x="24" y="2"/>
                    </a:cubicBezTo>
                    <a:cubicBezTo>
                      <a:pt x="23" y="4"/>
                      <a:pt x="23" y="4"/>
                      <a:pt x="23" y="4"/>
                    </a:cubicBezTo>
                    <a:cubicBezTo>
                      <a:pt x="22" y="5"/>
                      <a:pt x="22" y="5"/>
                      <a:pt x="22" y="5"/>
                    </a:cubicBezTo>
                    <a:cubicBezTo>
                      <a:pt x="21" y="7"/>
                      <a:pt x="21" y="7"/>
                      <a:pt x="21" y="7"/>
                    </a:cubicBezTo>
                    <a:cubicBezTo>
                      <a:pt x="20" y="9"/>
                      <a:pt x="20" y="9"/>
                      <a:pt x="20" y="9"/>
                    </a:cubicBezTo>
                    <a:cubicBezTo>
                      <a:pt x="19" y="11"/>
                      <a:pt x="19" y="11"/>
                      <a:pt x="19" y="11"/>
                    </a:cubicBezTo>
                    <a:cubicBezTo>
                      <a:pt x="18" y="12"/>
                      <a:pt x="18" y="12"/>
                      <a:pt x="18" y="12"/>
                    </a:cubicBezTo>
                    <a:cubicBezTo>
                      <a:pt x="17" y="13"/>
                      <a:pt x="17" y="13"/>
                      <a:pt x="17" y="13"/>
                    </a:cubicBezTo>
                    <a:cubicBezTo>
                      <a:pt x="17" y="15"/>
                      <a:pt x="17" y="15"/>
                      <a:pt x="17" y="15"/>
                    </a:cubicBezTo>
                    <a:cubicBezTo>
                      <a:pt x="16" y="17"/>
                      <a:pt x="16" y="17"/>
                      <a:pt x="16" y="17"/>
                    </a:cubicBezTo>
                    <a:cubicBezTo>
                      <a:pt x="15" y="18"/>
                      <a:pt x="15" y="18"/>
                      <a:pt x="15" y="18"/>
                    </a:cubicBezTo>
                    <a:cubicBezTo>
                      <a:pt x="14" y="20"/>
                      <a:pt x="14" y="20"/>
                      <a:pt x="14" y="20"/>
                    </a:cubicBezTo>
                    <a:cubicBezTo>
                      <a:pt x="13" y="22"/>
                      <a:pt x="13" y="22"/>
                      <a:pt x="13" y="22"/>
                    </a:cubicBezTo>
                    <a:cubicBezTo>
                      <a:pt x="12" y="22"/>
                      <a:pt x="12" y="22"/>
                      <a:pt x="12" y="22"/>
                    </a:cubicBezTo>
                    <a:cubicBezTo>
                      <a:pt x="11" y="24"/>
                      <a:pt x="11" y="24"/>
                      <a:pt x="11" y="24"/>
                    </a:cubicBezTo>
                    <a:cubicBezTo>
                      <a:pt x="10" y="26"/>
                      <a:pt x="10" y="26"/>
                      <a:pt x="10" y="26"/>
                    </a:cubicBezTo>
                    <a:cubicBezTo>
                      <a:pt x="9" y="27"/>
                      <a:pt x="9" y="27"/>
                      <a:pt x="9" y="27"/>
                    </a:cubicBezTo>
                    <a:cubicBezTo>
                      <a:pt x="8" y="29"/>
                      <a:pt x="8" y="29"/>
                      <a:pt x="8" y="29"/>
                    </a:cubicBezTo>
                    <a:cubicBezTo>
                      <a:pt x="7" y="30"/>
                      <a:pt x="7" y="30"/>
                      <a:pt x="7" y="30"/>
                    </a:cubicBezTo>
                    <a:cubicBezTo>
                      <a:pt x="6" y="32"/>
                      <a:pt x="6" y="32"/>
                      <a:pt x="6" y="32"/>
                    </a:cubicBezTo>
                    <a:cubicBezTo>
                      <a:pt x="5" y="33"/>
                      <a:pt x="5" y="33"/>
                      <a:pt x="5" y="33"/>
                    </a:cubicBezTo>
                    <a:cubicBezTo>
                      <a:pt x="4" y="34"/>
                      <a:pt x="4" y="34"/>
                      <a:pt x="4" y="34"/>
                    </a:cubicBezTo>
                    <a:cubicBezTo>
                      <a:pt x="3" y="35"/>
                      <a:pt x="3" y="35"/>
                      <a:pt x="3" y="35"/>
                    </a:cubicBezTo>
                    <a:cubicBezTo>
                      <a:pt x="2" y="36"/>
                      <a:pt x="2" y="36"/>
                      <a:pt x="2" y="36"/>
                    </a:cubicBezTo>
                    <a:cubicBezTo>
                      <a:pt x="1" y="37"/>
                      <a:pt x="1" y="37"/>
                      <a:pt x="1" y="37"/>
                    </a:cubicBezTo>
                    <a:cubicBezTo>
                      <a:pt x="0" y="40"/>
                      <a:pt x="0" y="40"/>
                      <a:pt x="0" y="40"/>
                    </a:cubicBezTo>
                    <a:cubicBezTo>
                      <a:pt x="0" y="44"/>
                      <a:pt x="0" y="44"/>
                      <a:pt x="0" y="44"/>
                    </a:cubicBezTo>
                    <a:cubicBezTo>
                      <a:pt x="1" y="47"/>
                      <a:pt x="1" y="47"/>
                      <a:pt x="1" y="47"/>
                    </a:cubicBezTo>
                    <a:cubicBezTo>
                      <a:pt x="2" y="48"/>
                      <a:pt x="2" y="48"/>
                      <a:pt x="2" y="48"/>
                    </a:cubicBezTo>
                    <a:cubicBezTo>
                      <a:pt x="3" y="49"/>
                      <a:pt x="3" y="49"/>
                      <a:pt x="3" y="49"/>
                    </a:cubicBezTo>
                    <a:cubicBezTo>
                      <a:pt x="4" y="51"/>
                      <a:pt x="4" y="51"/>
                      <a:pt x="4" y="51"/>
                    </a:cubicBezTo>
                    <a:cubicBezTo>
                      <a:pt x="6" y="52"/>
                      <a:pt x="6" y="52"/>
                      <a:pt x="6" y="52"/>
                    </a:cubicBezTo>
                    <a:cubicBezTo>
                      <a:pt x="7" y="53"/>
                      <a:pt x="7" y="53"/>
                      <a:pt x="7" y="53"/>
                    </a:cubicBezTo>
                    <a:cubicBezTo>
                      <a:pt x="8" y="54"/>
                      <a:pt x="8" y="54"/>
                      <a:pt x="8" y="54"/>
                    </a:cubicBezTo>
                    <a:cubicBezTo>
                      <a:pt x="9" y="55"/>
                      <a:pt x="9" y="55"/>
                      <a:pt x="9" y="55"/>
                    </a:cubicBezTo>
                    <a:cubicBezTo>
                      <a:pt x="11" y="55"/>
                      <a:pt x="11" y="55"/>
                      <a:pt x="11" y="55"/>
                    </a:cubicBezTo>
                    <a:cubicBezTo>
                      <a:pt x="12" y="56"/>
                      <a:pt x="12" y="56"/>
                      <a:pt x="12" y="56"/>
                    </a:cubicBezTo>
                    <a:cubicBezTo>
                      <a:pt x="14" y="57"/>
                      <a:pt x="14" y="57"/>
                      <a:pt x="14" y="57"/>
                    </a:cubicBezTo>
                    <a:cubicBezTo>
                      <a:pt x="16" y="58"/>
                      <a:pt x="16" y="58"/>
                      <a:pt x="16" y="58"/>
                    </a:cubicBezTo>
                    <a:cubicBezTo>
                      <a:pt x="17" y="59"/>
                      <a:pt x="17" y="59"/>
                      <a:pt x="17" y="59"/>
                    </a:cubicBezTo>
                    <a:cubicBezTo>
                      <a:pt x="19" y="60"/>
                      <a:pt x="19" y="60"/>
                      <a:pt x="19" y="60"/>
                    </a:cubicBezTo>
                    <a:cubicBezTo>
                      <a:pt x="21" y="61"/>
                      <a:pt x="21" y="61"/>
                      <a:pt x="21" y="61"/>
                    </a:cubicBezTo>
                    <a:cubicBezTo>
                      <a:pt x="23" y="62"/>
                      <a:pt x="23" y="62"/>
                      <a:pt x="23" y="62"/>
                    </a:cubicBezTo>
                    <a:cubicBezTo>
                      <a:pt x="26" y="63"/>
                      <a:pt x="26" y="63"/>
                      <a:pt x="26" y="63"/>
                    </a:cubicBezTo>
                    <a:cubicBezTo>
                      <a:pt x="28" y="64"/>
                      <a:pt x="28" y="64"/>
                      <a:pt x="28" y="64"/>
                    </a:cubicBezTo>
                    <a:cubicBezTo>
                      <a:pt x="30" y="65"/>
                      <a:pt x="30" y="65"/>
                      <a:pt x="30" y="65"/>
                    </a:cubicBezTo>
                    <a:cubicBezTo>
                      <a:pt x="37" y="65"/>
                      <a:pt x="37" y="65"/>
                      <a:pt x="37" y="65"/>
                    </a:cubicBezTo>
                    <a:cubicBezTo>
                      <a:pt x="38" y="64"/>
                      <a:pt x="38" y="64"/>
                      <a:pt x="38" y="64"/>
                    </a:cubicBezTo>
                    <a:cubicBezTo>
                      <a:pt x="40" y="63"/>
                      <a:pt x="40" y="63"/>
                      <a:pt x="40" y="63"/>
                    </a:cubicBezTo>
                    <a:cubicBezTo>
                      <a:pt x="42" y="62"/>
                      <a:pt x="42" y="62"/>
                      <a:pt x="42" y="62"/>
                    </a:cubicBezTo>
                    <a:cubicBezTo>
                      <a:pt x="43" y="61"/>
                      <a:pt x="43" y="61"/>
                      <a:pt x="43" y="61"/>
                    </a:cubicBezTo>
                    <a:cubicBezTo>
                      <a:pt x="44" y="60"/>
                      <a:pt x="44" y="60"/>
                      <a:pt x="44" y="60"/>
                    </a:cubicBezTo>
                    <a:cubicBezTo>
                      <a:pt x="45" y="59"/>
                      <a:pt x="45" y="59"/>
                      <a:pt x="45" y="59"/>
                    </a:cubicBezTo>
                    <a:cubicBezTo>
                      <a:pt x="46" y="58"/>
                      <a:pt x="46" y="58"/>
                      <a:pt x="46" y="58"/>
                    </a:cubicBezTo>
                    <a:cubicBezTo>
                      <a:pt x="47" y="57"/>
                      <a:pt x="47" y="57"/>
                      <a:pt x="47" y="57"/>
                    </a:cubicBezTo>
                    <a:cubicBezTo>
                      <a:pt x="48" y="56"/>
                      <a:pt x="48" y="56"/>
                      <a:pt x="48" y="56"/>
                    </a:cubicBezTo>
                    <a:cubicBezTo>
                      <a:pt x="49" y="55"/>
                      <a:pt x="49" y="55"/>
                      <a:pt x="49" y="55"/>
                    </a:cubicBezTo>
                    <a:cubicBezTo>
                      <a:pt x="50" y="55"/>
                      <a:pt x="50" y="55"/>
                      <a:pt x="50" y="55"/>
                    </a:cubicBezTo>
                    <a:cubicBezTo>
                      <a:pt x="51" y="54"/>
                      <a:pt x="51" y="54"/>
                      <a:pt x="51" y="54"/>
                    </a:cubicBezTo>
                    <a:cubicBezTo>
                      <a:pt x="52" y="53"/>
                      <a:pt x="52" y="53"/>
                      <a:pt x="52" y="53"/>
                    </a:cubicBezTo>
                    <a:cubicBezTo>
                      <a:pt x="53" y="52"/>
                      <a:pt x="53" y="52"/>
                      <a:pt x="53" y="52"/>
                    </a:cubicBezTo>
                    <a:cubicBezTo>
                      <a:pt x="54" y="51"/>
                      <a:pt x="54" y="51"/>
                      <a:pt x="54" y="51"/>
                    </a:cubicBezTo>
                    <a:cubicBezTo>
                      <a:pt x="55" y="50"/>
                      <a:pt x="55" y="50"/>
                      <a:pt x="55" y="50"/>
                    </a:cubicBezTo>
                    <a:cubicBezTo>
                      <a:pt x="56" y="49"/>
                      <a:pt x="56" y="49"/>
                      <a:pt x="56" y="49"/>
                    </a:cubicBezTo>
                    <a:cubicBezTo>
                      <a:pt x="57" y="48"/>
                      <a:pt x="57" y="48"/>
                      <a:pt x="57" y="48"/>
                    </a:cubicBezTo>
                    <a:cubicBezTo>
                      <a:pt x="58" y="47"/>
                      <a:pt x="58" y="47"/>
                      <a:pt x="58" y="47"/>
                    </a:cubicBezTo>
                    <a:cubicBezTo>
                      <a:pt x="58" y="46"/>
                      <a:pt x="58" y="46"/>
                      <a:pt x="58" y="46"/>
                    </a:cubicBezTo>
                    <a:cubicBezTo>
                      <a:pt x="59" y="44"/>
                      <a:pt x="59" y="44"/>
                      <a:pt x="59" y="44"/>
                    </a:cubicBezTo>
                    <a:cubicBezTo>
                      <a:pt x="60" y="44"/>
                      <a:pt x="60" y="44"/>
                      <a:pt x="60" y="44"/>
                    </a:cubicBezTo>
                    <a:cubicBezTo>
                      <a:pt x="61" y="43"/>
                      <a:pt x="61" y="43"/>
                      <a:pt x="61" y="43"/>
                    </a:cubicBezTo>
                    <a:cubicBezTo>
                      <a:pt x="62" y="42"/>
                      <a:pt x="62" y="42"/>
                      <a:pt x="62" y="42"/>
                    </a:cubicBezTo>
                    <a:cubicBezTo>
                      <a:pt x="63" y="40"/>
                      <a:pt x="63" y="40"/>
                      <a:pt x="63" y="40"/>
                    </a:cubicBezTo>
                    <a:cubicBezTo>
                      <a:pt x="64" y="39"/>
                      <a:pt x="64" y="39"/>
                      <a:pt x="64" y="39"/>
                    </a:cubicBezTo>
                    <a:cubicBezTo>
                      <a:pt x="65" y="38"/>
                      <a:pt x="65" y="38"/>
                      <a:pt x="65" y="38"/>
                    </a:cubicBezTo>
                    <a:cubicBezTo>
                      <a:pt x="66" y="36"/>
                      <a:pt x="66" y="36"/>
                      <a:pt x="66" y="36"/>
                    </a:cubicBezTo>
                    <a:cubicBezTo>
                      <a:pt x="67" y="35"/>
                      <a:pt x="67" y="35"/>
                      <a:pt x="67" y="35"/>
                    </a:cubicBezTo>
                    <a:cubicBezTo>
                      <a:pt x="68" y="34"/>
                      <a:pt x="68" y="34"/>
                      <a:pt x="68" y="34"/>
                    </a:cubicBezTo>
                    <a:cubicBezTo>
                      <a:pt x="69" y="33"/>
                      <a:pt x="69" y="33"/>
                      <a:pt x="69" y="33"/>
                    </a:cubicBezTo>
                    <a:cubicBezTo>
                      <a:pt x="70" y="30"/>
                      <a:pt x="70" y="30"/>
                      <a:pt x="70" y="30"/>
                    </a:cubicBezTo>
                    <a:cubicBezTo>
                      <a:pt x="70" y="25"/>
                      <a:pt x="70" y="25"/>
                      <a:pt x="70" y="25"/>
                    </a:cubicBezTo>
                    <a:cubicBezTo>
                      <a:pt x="69" y="22"/>
                      <a:pt x="69" y="22"/>
                      <a:pt x="69" y="22"/>
                    </a:cubicBezTo>
                    <a:cubicBezTo>
                      <a:pt x="68" y="21"/>
                      <a:pt x="68" y="21"/>
                      <a:pt x="68" y="21"/>
                    </a:cubicBezTo>
                    <a:cubicBezTo>
                      <a:pt x="67" y="20"/>
                      <a:pt x="67" y="20"/>
                      <a:pt x="67" y="20"/>
                    </a:cubicBezTo>
                    <a:cubicBezTo>
                      <a:pt x="66" y="19"/>
                      <a:pt x="66" y="19"/>
                      <a:pt x="66" y="19"/>
                    </a:cubicBezTo>
                    <a:cubicBezTo>
                      <a:pt x="65" y="18"/>
                      <a:pt x="65" y="18"/>
                      <a:pt x="65" y="18"/>
                    </a:cubicBezTo>
                    <a:cubicBezTo>
                      <a:pt x="64" y="17"/>
                      <a:pt x="64" y="17"/>
                      <a:pt x="64" y="17"/>
                    </a:cubicBezTo>
                    <a:cubicBezTo>
                      <a:pt x="62" y="16"/>
                      <a:pt x="62" y="16"/>
                      <a:pt x="62" y="16"/>
                    </a:cubicBezTo>
                    <a:cubicBezTo>
                      <a:pt x="61" y="15"/>
                      <a:pt x="61" y="15"/>
                      <a:pt x="61" y="15"/>
                    </a:cubicBezTo>
                    <a:cubicBezTo>
                      <a:pt x="59" y="14"/>
                      <a:pt x="59" y="14"/>
                      <a:pt x="59" y="14"/>
                    </a:cubicBezTo>
                    <a:cubicBezTo>
                      <a:pt x="58" y="13"/>
                      <a:pt x="58" y="13"/>
                      <a:pt x="58" y="13"/>
                    </a:cubicBezTo>
                    <a:cubicBezTo>
                      <a:pt x="56" y="12"/>
                      <a:pt x="56" y="12"/>
                      <a:pt x="56" y="12"/>
                    </a:cubicBezTo>
                    <a:cubicBezTo>
                      <a:pt x="54" y="11"/>
                      <a:pt x="54" y="11"/>
                      <a:pt x="54" y="11"/>
                    </a:cubicBezTo>
                    <a:cubicBezTo>
                      <a:pt x="52" y="11"/>
                      <a:pt x="52" y="11"/>
                      <a:pt x="52" y="11"/>
                    </a:cubicBezTo>
                    <a:cubicBezTo>
                      <a:pt x="50" y="10"/>
                      <a:pt x="50" y="10"/>
                      <a:pt x="50" y="10"/>
                    </a:cubicBezTo>
                    <a:cubicBezTo>
                      <a:pt x="47" y="9"/>
                      <a:pt x="47" y="9"/>
                      <a:pt x="47" y="9"/>
                    </a:cubicBezTo>
                    <a:cubicBezTo>
                      <a:pt x="45" y="8"/>
                      <a:pt x="45" y="8"/>
                      <a:pt x="45" y="8"/>
                    </a:cubicBezTo>
                    <a:cubicBezTo>
                      <a:pt x="43" y="7"/>
                      <a:pt x="43" y="7"/>
                      <a:pt x="43" y="7"/>
                    </a:cubicBezTo>
                    <a:cubicBezTo>
                      <a:pt x="41" y="6"/>
                      <a:pt x="41" y="6"/>
                      <a:pt x="41" y="6"/>
                    </a:cubicBezTo>
                    <a:cubicBezTo>
                      <a:pt x="39" y="5"/>
                      <a:pt x="39" y="5"/>
                      <a:pt x="39" y="5"/>
                    </a:cubicBezTo>
                    <a:cubicBezTo>
                      <a:pt x="38" y="4"/>
                      <a:pt x="38" y="4"/>
                      <a:pt x="38" y="4"/>
                    </a:cubicBezTo>
                    <a:cubicBezTo>
                      <a:pt x="36" y="3"/>
                      <a:pt x="36" y="3"/>
                      <a:pt x="36" y="3"/>
                    </a:cubicBezTo>
                    <a:cubicBezTo>
                      <a:pt x="34" y="2"/>
                      <a:pt x="34" y="2"/>
                      <a:pt x="34" y="2"/>
                    </a:cubicBezTo>
                    <a:cubicBezTo>
                      <a:pt x="33" y="1"/>
                      <a:pt x="33" y="1"/>
                      <a:pt x="33" y="1"/>
                    </a:cubicBezTo>
                    <a:cubicBezTo>
                      <a:pt x="32" y="0"/>
                      <a:pt x="32" y="0"/>
                      <a:pt x="32" y="0"/>
                    </a:cubicBezTo>
                    <a:cubicBezTo>
                      <a:pt x="29" y="0"/>
                      <a:pt x="29" y="0"/>
                      <a:pt x="29" y="0"/>
                    </a:cubicBezTo>
                    <a:cubicBezTo>
                      <a:pt x="28" y="0"/>
                      <a:pt x="28" y="0"/>
                      <a:pt x="28" y="0"/>
                    </a:cubicBezTo>
                    <a:lnTo>
                      <a:pt x="2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155" name="Freeform 94"/>
              <p:cNvSpPr>
                <a:spLocks noEditPoints="1"/>
              </p:cNvSpPr>
              <p:nvPr/>
            </p:nvSpPr>
            <p:spPr bwMode="auto">
              <a:xfrm>
                <a:off x="6092550" y="4574323"/>
                <a:ext cx="75193" cy="82997"/>
              </a:xfrm>
              <a:custGeom>
                <a:avLst/>
                <a:gdLst>
                  <a:gd name="T0" fmla="*/ 35247 w 64"/>
                  <a:gd name="T1" fmla="*/ 2371 h 70"/>
                  <a:gd name="T2" fmla="*/ 71668 w 64"/>
                  <a:gd name="T3" fmla="*/ 42684 h 70"/>
                  <a:gd name="T4" fmla="*/ 17623 w 64"/>
                  <a:gd name="T5" fmla="*/ 65212 h 70"/>
                  <a:gd name="T6" fmla="*/ 30547 w 64"/>
                  <a:gd name="T7" fmla="*/ 1186 h 70"/>
                  <a:gd name="T8" fmla="*/ 28197 w 64"/>
                  <a:gd name="T9" fmla="*/ 2371 h 70"/>
                  <a:gd name="T10" fmla="*/ 24673 w 64"/>
                  <a:gd name="T11" fmla="*/ 4743 h 70"/>
                  <a:gd name="T12" fmla="*/ 22323 w 64"/>
                  <a:gd name="T13" fmla="*/ 7114 h 70"/>
                  <a:gd name="T14" fmla="*/ 19973 w 64"/>
                  <a:gd name="T15" fmla="*/ 9485 h 70"/>
                  <a:gd name="T16" fmla="*/ 17623 w 64"/>
                  <a:gd name="T17" fmla="*/ 11857 h 70"/>
                  <a:gd name="T18" fmla="*/ 15274 w 64"/>
                  <a:gd name="T19" fmla="*/ 14228 h 70"/>
                  <a:gd name="T20" fmla="*/ 12924 w 64"/>
                  <a:gd name="T21" fmla="*/ 15414 h 70"/>
                  <a:gd name="T22" fmla="*/ 10574 w 64"/>
                  <a:gd name="T23" fmla="*/ 17785 h 70"/>
                  <a:gd name="T24" fmla="*/ 8224 w 64"/>
                  <a:gd name="T25" fmla="*/ 20156 h 70"/>
                  <a:gd name="T26" fmla="*/ 5874 w 64"/>
                  <a:gd name="T27" fmla="*/ 23713 h 70"/>
                  <a:gd name="T28" fmla="*/ 3525 w 64"/>
                  <a:gd name="T29" fmla="*/ 27270 h 70"/>
                  <a:gd name="T30" fmla="*/ 1175 w 64"/>
                  <a:gd name="T31" fmla="*/ 30827 h 70"/>
                  <a:gd name="T32" fmla="*/ 0 w 64"/>
                  <a:gd name="T33" fmla="*/ 47427 h 70"/>
                  <a:gd name="T34" fmla="*/ 2350 w 64"/>
                  <a:gd name="T35" fmla="*/ 53355 h 70"/>
                  <a:gd name="T36" fmla="*/ 4700 w 64"/>
                  <a:gd name="T37" fmla="*/ 56912 h 70"/>
                  <a:gd name="T38" fmla="*/ 7049 w 64"/>
                  <a:gd name="T39" fmla="*/ 60469 h 70"/>
                  <a:gd name="T40" fmla="*/ 9399 w 64"/>
                  <a:gd name="T41" fmla="*/ 62841 h 70"/>
                  <a:gd name="T42" fmla="*/ 11749 w 64"/>
                  <a:gd name="T43" fmla="*/ 65212 h 70"/>
                  <a:gd name="T44" fmla="*/ 14099 w 64"/>
                  <a:gd name="T45" fmla="*/ 67583 h 70"/>
                  <a:gd name="T46" fmla="*/ 16448 w 64"/>
                  <a:gd name="T47" fmla="*/ 68769 h 70"/>
                  <a:gd name="T48" fmla="*/ 19973 w 64"/>
                  <a:gd name="T49" fmla="*/ 71140 h 70"/>
                  <a:gd name="T50" fmla="*/ 22323 w 64"/>
                  <a:gd name="T51" fmla="*/ 73512 h 70"/>
                  <a:gd name="T52" fmla="*/ 24673 w 64"/>
                  <a:gd name="T53" fmla="*/ 75883 h 70"/>
                  <a:gd name="T54" fmla="*/ 28197 w 64"/>
                  <a:gd name="T55" fmla="*/ 78254 h 70"/>
                  <a:gd name="T56" fmla="*/ 31722 w 64"/>
                  <a:gd name="T57" fmla="*/ 80626 h 70"/>
                  <a:gd name="T58" fmla="*/ 35247 w 64"/>
                  <a:gd name="T59" fmla="*/ 81811 h 70"/>
                  <a:gd name="T60" fmla="*/ 43471 w 64"/>
                  <a:gd name="T61" fmla="*/ 82997 h 70"/>
                  <a:gd name="T62" fmla="*/ 45821 w 64"/>
                  <a:gd name="T63" fmla="*/ 80626 h 70"/>
                  <a:gd name="T64" fmla="*/ 48171 w 64"/>
                  <a:gd name="T65" fmla="*/ 79440 h 70"/>
                  <a:gd name="T66" fmla="*/ 49345 w 64"/>
                  <a:gd name="T67" fmla="*/ 77069 h 70"/>
                  <a:gd name="T68" fmla="*/ 51695 w 64"/>
                  <a:gd name="T69" fmla="*/ 74697 h 70"/>
                  <a:gd name="T70" fmla="*/ 54045 w 64"/>
                  <a:gd name="T71" fmla="*/ 72326 h 70"/>
                  <a:gd name="T72" fmla="*/ 56395 w 64"/>
                  <a:gd name="T73" fmla="*/ 69955 h 70"/>
                  <a:gd name="T74" fmla="*/ 58745 w 64"/>
                  <a:gd name="T75" fmla="*/ 67583 h 70"/>
                  <a:gd name="T76" fmla="*/ 61094 w 64"/>
                  <a:gd name="T77" fmla="*/ 66398 h 70"/>
                  <a:gd name="T78" fmla="*/ 63444 w 64"/>
                  <a:gd name="T79" fmla="*/ 64026 h 70"/>
                  <a:gd name="T80" fmla="*/ 65794 w 64"/>
                  <a:gd name="T81" fmla="*/ 60469 h 70"/>
                  <a:gd name="T82" fmla="*/ 68144 w 64"/>
                  <a:gd name="T83" fmla="*/ 58098 h 70"/>
                  <a:gd name="T84" fmla="*/ 70493 w 64"/>
                  <a:gd name="T85" fmla="*/ 54541 h 70"/>
                  <a:gd name="T86" fmla="*/ 72843 w 64"/>
                  <a:gd name="T87" fmla="*/ 50984 h 70"/>
                  <a:gd name="T88" fmla="*/ 74018 w 64"/>
                  <a:gd name="T89" fmla="*/ 46241 h 70"/>
                  <a:gd name="T90" fmla="*/ 75193 w 64"/>
                  <a:gd name="T91" fmla="*/ 36756 h 70"/>
                  <a:gd name="T92" fmla="*/ 72843 w 64"/>
                  <a:gd name="T93" fmla="*/ 28456 h 70"/>
                  <a:gd name="T94" fmla="*/ 71668 w 64"/>
                  <a:gd name="T95" fmla="*/ 26085 h 70"/>
                  <a:gd name="T96" fmla="*/ 69319 w 64"/>
                  <a:gd name="T97" fmla="*/ 22528 h 70"/>
                  <a:gd name="T98" fmla="*/ 66969 w 64"/>
                  <a:gd name="T99" fmla="*/ 20156 h 70"/>
                  <a:gd name="T100" fmla="*/ 64619 w 64"/>
                  <a:gd name="T101" fmla="*/ 17785 h 70"/>
                  <a:gd name="T102" fmla="*/ 62269 w 64"/>
                  <a:gd name="T103" fmla="*/ 15414 h 70"/>
                  <a:gd name="T104" fmla="*/ 58745 w 64"/>
                  <a:gd name="T105" fmla="*/ 14228 h 70"/>
                  <a:gd name="T106" fmla="*/ 56395 w 64"/>
                  <a:gd name="T107" fmla="*/ 11857 h 70"/>
                  <a:gd name="T108" fmla="*/ 52870 w 64"/>
                  <a:gd name="T109" fmla="*/ 9485 h 70"/>
                  <a:gd name="T110" fmla="*/ 49345 w 64"/>
                  <a:gd name="T111" fmla="*/ 7114 h 70"/>
                  <a:gd name="T112" fmla="*/ 46996 w 64"/>
                  <a:gd name="T113" fmla="*/ 4743 h 70"/>
                  <a:gd name="T114" fmla="*/ 43471 w 64"/>
                  <a:gd name="T115" fmla="*/ 2371 h 70"/>
                  <a:gd name="T116" fmla="*/ 38771 w 64"/>
                  <a:gd name="T117" fmla="*/ 1186 h 70"/>
                  <a:gd name="T118" fmla="*/ 32897 w 64"/>
                  <a:gd name="T119" fmla="*/ 0 h 7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64" h="70">
                    <a:moveTo>
                      <a:pt x="3" y="35"/>
                    </a:moveTo>
                    <a:cubicBezTo>
                      <a:pt x="3" y="21"/>
                      <a:pt x="21" y="7"/>
                      <a:pt x="30" y="2"/>
                    </a:cubicBezTo>
                    <a:cubicBezTo>
                      <a:pt x="39" y="7"/>
                      <a:pt x="61" y="19"/>
                      <a:pt x="61" y="31"/>
                    </a:cubicBezTo>
                    <a:cubicBezTo>
                      <a:pt x="61" y="36"/>
                      <a:pt x="61" y="36"/>
                      <a:pt x="61" y="36"/>
                    </a:cubicBezTo>
                    <a:cubicBezTo>
                      <a:pt x="61" y="43"/>
                      <a:pt x="37" y="68"/>
                      <a:pt x="35" y="68"/>
                    </a:cubicBezTo>
                    <a:cubicBezTo>
                      <a:pt x="31" y="68"/>
                      <a:pt x="18" y="57"/>
                      <a:pt x="15" y="55"/>
                    </a:cubicBezTo>
                    <a:cubicBezTo>
                      <a:pt x="9" y="51"/>
                      <a:pt x="3" y="43"/>
                      <a:pt x="3" y="35"/>
                    </a:cubicBezTo>
                    <a:close/>
                    <a:moveTo>
                      <a:pt x="26" y="1"/>
                    </a:moveTo>
                    <a:cubicBezTo>
                      <a:pt x="25" y="2"/>
                      <a:pt x="25" y="2"/>
                      <a:pt x="25" y="2"/>
                    </a:cubicBezTo>
                    <a:cubicBezTo>
                      <a:pt x="24" y="2"/>
                      <a:pt x="24" y="2"/>
                      <a:pt x="24" y="2"/>
                    </a:cubicBezTo>
                    <a:cubicBezTo>
                      <a:pt x="22" y="3"/>
                      <a:pt x="22" y="3"/>
                      <a:pt x="22" y="3"/>
                    </a:cubicBezTo>
                    <a:cubicBezTo>
                      <a:pt x="21" y="4"/>
                      <a:pt x="21" y="4"/>
                      <a:pt x="21" y="4"/>
                    </a:cubicBezTo>
                    <a:cubicBezTo>
                      <a:pt x="20" y="5"/>
                      <a:pt x="20" y="5"/>
                      <a:pt x="20" y="5"/>
                    </a:cubicBezTo>
                    <a:cubicBezTo>
                      <a:pt x="19" y="6"/>
                      <a:pt x="19" y="6"/>
                      <a:pt x="19" y="6"/>
                    </a:cubicBezTo>
                    <a:cubicBezTo>
                      <a:pt x="18" y="7"/>
                      <a:pt x="18" y="7"/>
                      <a:pt x="18" y="7"/>
                    </a:cubicBezTo>
                    <a:cubicBezTo>
                      <a:pt x="17" y="8"/>
                      <a:pt x="17" y="8"/>
                      <a:pt x="17" y="8"/>
                    </a:cubicBezTo>
                    <a:cubicBezTo>
                      <a:pt x="16" y="9"/>
                      <a:pt x="16" y="9"/>
                      <a:pt x="16" y="9"/>
                    </a:cubicBezTo>
                    <a:cubicBezTo>
                      <a:pt x="15" y="10"/>
                      <a:pt x="15" y="10"/>
                      <a:pt x="15" y="10"/>
                    </a:cubicBezTo>
                    <a:cubicBezTo>
                      <a:pt x="14" y="11"/>
                      <a:pt x="14" y="11"/>
                      <a:pt x="14" y="11"/>
                    </a:cubicBezTo>
                    <a:cubicBezTo>
                      <a:pt x="13" y="12"/>
                      <a:pt x="13" y="12"/>
                      <a:pt x="13" y="12"/>
                    </a:cubicBezTo>
                    <a:cubicBezTo>
                      <a:pt x="12" y="13"/>
                      <a:pt x="12" y="13"/>
                      <a:pt x="12" y="13"/>
                    </a:cubicBezTo>
                    <a:cubicBezTo>
                      <a:pt x="11" y="13"/>
                      <a:pt x="11" y="13"/>
                      <a:pt x="11" y="13"/>
                    </a:cubicBezTo>
                    <a:cubicBezTo>
                      <a:pt x="10" y="14"/>
                      <a:pt x="10" y="14"/>
                      <a:pt x="10" y="14"/>
                    </a:cubicBezTo>
                    <a:cubicBezTo>
                      <a:pt x="9" y="15"/>
                      <a:pt x="9" y="15"/>
                      <a:pt x="9" y="15"/>
                    </a:cubicBezTo>
                    <a:cubicBezTo>
                      <a:pt x="8" y="16"/>
                      <a:pt x="8" y="16"/>
                      <a:pt x="8" y="16"/>
                    </a:cubicBezTo>
                    <a:cubicBezTo>
                      <a:pt x="7" y="17"/>
                      <a:pt x="7" y="17"/>
                      <a:pt x="7" y="17"/>
                    </a:cubicBezTo>
                    <a:cubicBezTo>
                      <a:pt x="6" y="18"/>
                      <a:pt x="6" y="18"/>
                      <a:pt x="6" y="18"/>
                    </a:cubicBezTo>
                    <a:cubicBezTo>
                      <a:pt x="5" y="20"/>
                      <a:pt x="5" y="20"/>
                      <a:pt x="5" y="20"/>
                    </a:cubicBezTo>
                    <a:cubicBezTo>
                      <a:pt x="4" y="21"/>
                      <a:pt x="4" y="21"/>
                      <a:pt x="4" y="21"/>
                    </a:cubicBezTo>
                    <a:cubicBezTo>
                      <a:pt x="3" y="23"/>
                      <a:pt x="3" y="23"/>
                      <a:pt x="3" y="23"/>
                    </a:cubicBezTo>
                    <a:cubicBezTo>
                      <a:pt x="2" y="24"/>
                      <a:pt x="2" y="24"/>
                      <a:pt x="2" y="24"/>
                    </a:cubicBezTo>
                    <a:cubicBezTo>
                      <a:pt x="1" y="26"/>
                      <a:pt x="1" y="26"/>
                      <a:pt x="1" y="26"/>
                    </a:cubicBezTo>
                    <a:cubicBezTo>
                      <a:pt x="0" y="29"/>
                      <a:pt x="0" y="29"/>
                      <a:pt x="0" y="29"/>
                    </a:cubicBezTo>
                    <a:cubicBezTo>
                      <a:pt x="0" y="40"/>
                      <a:pt x="0" y="40"/>
                      <a:pt x="0" y="40"/>
                    </a:cubicBezTo>
                    <a:cubicBezTo>
                      <a:pt x="1" y="43"/>
                      <a:pt x="1" y="43"/>
                      <a:pt x="1" y="43"/>
                    </a:cubicBezTo>
                    <a:cubicBezTo>
                      <a:pt x="2" y="45"/>
                      <a:pt x="2" y="45"/>
                      <a:pt x="2" y="45"/>
                    </a:cubicBezTo>
                    <a:cubicBezTo>
                      <a:pt x="3" y="46"/>
                      <a:pt x="3" y="46"/>
                      <a:pt x="3" y="46"/>
                    </a:cubicBezTo>
                    <a:cubicBezTo>
                      <a:pt x="4" y="48"/>
                      <a:pt x="4" y="48"/>
                      <a:pt x="4" y="48"/>
                    </a:cubicBezTo>
                    <a:cubicBezTo>
                      <a:pt x="5" y="49"/>
                      <a:pt x="5" y="49"/>
                      <a:pt x="5" y="49"/>
                    </a:cubicBezTo>
                    <a:cubicBezTo>
                      <a:pt x="6" y="51"/>
                      <a:pt x="6" y="51"/>
                      <a:pt x="6" y="51"/>
                    </a:cubicBezTo>
                    <a:cubicBezTo>
                      <a:pt x="7" y="52"/>
                      <a:pt x="7" y="52"/>
                      <a:pt x="7" y="52"/>
                    </a:cubicBezTo>
                    <a:cubicBezTo>
                      <a:pt x="8" y="53"/>
                      <a:pt x="8" y="53"/>
                      <a:pt x="8" y="53"/>
                    </a:cubicBezTo>
                    <a:cubicBezTo>
                      <a:pt x="9" y="54"/>
                      <a:pt x="9" y="54"/>
                      <a:pt x="9" y="54"/>
                    </a:cubicBezTo>
                    <a:cubicBezTo>
                      <a:pt x="10" y="55"/>
                      <a:pt x="10" y="55"/>
                      <a:pt x="10" y="55"/>
                    </a:cubicBezTo>
                    <a:cubicBezTo>
                      <a:pt x="11" y="56"/>
                      <a:pt x="11" y="56"/>
                      <a:pt x="11" y="56"/>
                    </a:cubicBezTo>
                    <a:cubicBezTo>
                      <a:pt x="12" y="57"/>
                      <a:pt x="12" y="57"/>
                      <a:pt x="12" y="57"/>
                    </a:cubicBezTo>
                    <a:cubicBezTo>
                      <a:pt x="13" y="57"/>
                      <a:pt x="13" y="57"/>
                      <a:pt x="13" y="57"/>
                    </a:cubicBezTo>
                    <a:cubicBezTo>
                      <a:pt x="14" y="58"/>
                      <a:pt x="14" y="58"/>
                      <a:pt x="14" y="58"/>
                    </a:cubicBezTo>
                    <a:cubicBezTo>
                      <a:pt x="15" y="59"/>
                      <a:pt x="15" y="59"/>
                      <a:pt x="15" y="59"/>
                    </a:cubicBezTo>
                    <a:cubicBezTo>
                      <a:pt x="17" y="60"/>
                      <a:pt x="17" y="60"/>
                      <a:pt x="17" y="60"/>
                    </a:cubicBezTo>
                    <a:cubicBezTo>
                      <a:pt x="18" y="61"/>
                      <a:pt x="18" y="61"/>
                      <a:pt x="18" y="61"/>
                    </a:cubicBezTo>
                    <a:cubicBezTo>
                      <a:pt x="19" y="62"/>
                      <a:pt x="19" y="62"/>
                      <a:pt x="19" y="62"/>
                    </a:cubicBezTo>
                    <a:cubicBezTo>
                      <a:pt x="20" y="63"/>
                      <a:pt x="20" y="63"/>
                      <a:pt x="20" y="63"/>
                    </a:cubicBezTo>
                    <a:cubicBezTo>
                      <a:pt x="21" y="64"/>
                      <a:pt x="21" y="64"/>
                      <a:pt x="21" y="64"/>
                    </a:cubicBezTo>
                    <a:cubicBezTo>
                      <a:pt x="22" y="65"/>
                      <a:pt x="22" y="65"/>
                      <a:pt x="22" y="65"/>
                    </a:cubicBezTo>
                    <a:cubicBezTo>
                      <a:pt x="24" y="66"/>
                      <a:pt x="24" y="66"/>
                      <a:pt x="24" y="66"/>
                    </a:cubicBezTo>
                    <a:cubicBezTo>
                      <a:pt x="25" y="67"/>
                      <a:pt x="25" y="67"/>
                      <a:pt x="25" y="67"/>
                    </a:cubicBezTo>
                    <a:cubicBezTo>
                      <a:pt x="27" y="68"/>
                      <a:pt x="27" y="68"/>
                      <a:pt x="27" y="68"/>
                    </a:cubicBezTo>
                    <a:cubicBezTo>
                      <a:pt x="28" y="68"/>
                      <a:pt x="28" y="68"/>
                      <a:pt x="28" y="68"/>
                    </a:cubicBezTo>
                    <a:cubicBezTo>
                      <a:pt x="30" y="69"/>
                      <a:pt x="30" y="69"/>
                      <a:pt x="30" y="69"/>
                    </a:cubicBezTo>
                    <a:cubicBezTo>
                      <a:pt x="32" y="70"/>
                      <a:pt x="32" y="70"/>
                      <a:pt x="32" y="70"/>
                    </a:cubicBezTo>
                    <a:cubicBezTo>
                      <a:pt x="37" y="70"/>
                      <a:pt x="37" y="70"/>
                      <a:pt x="37" y="70"/>
                    </a:cubicBezTo>
                    <a:cubicBezTo>
                      <a:pt x="38" y="69"/>
                      <a:pt x="38" y="69"/>
                      <a:pt x="38" y="69"/>
                    </a:cubicBezTo>
                    <a:cubicBezTo>
                      <a:pt x="39" y="68"/>
                      <a:pt x="39" y="68"/>
                      <a:pt x="39" y="68"/>
                    </a:cubicBezTo>
                    <a:cubicBezTo>
                      <a:pt x="40" y="68"/>
                      <a:pt x="40" y="68"/>
                      <a:pt x="40" y="68"/>
                    </a:cubicBezTo>
                    <a:cubicBezTo>
                      <a:pt x="41" y="67"/>
                      <a:pt x="41" y="67"/>
                      <a:pt x="41" y="67"/>
                    </a:cubicBezTo>
                    <a:cubicBezTo>
                      <a:pt x="41" y="66"/>
                      <a:pt x="41" y="66"/>
                      <a:pt x="41" y="66"/>
                    </a:cubicBezTo>
                    <a:cubicBezTo>
                      <a:pt x="42" y="65"/>
                      <a:pt x="42" y="65"/>
                      <a:pt x="42" y="65"/>
                    </a:cubicBezTo>
                    <a:cubicBezTo>
                      <a:pt x="43" y="64"/>
                      <a:pt x="43" y="64"/>
                      <a:pt x="43" y="64"/>
                    </a:cubicBezTo>
                    <a:cubicBezTo>
                      <a:pt x="44" y="63"/>
                      <a:pt x="44" y="63"/>
                      <a:pt x="44" y="63"/>
                    </a:cubicBezTo>
                    <a:cubicBezTo>
                      <a:pt x="45" y="62"/>
                      <a:pt x="45" y="62"/>
                      <a:pt x="45" y="62"/>
                    </a:cubicBezTo>
                    <a:cubicBezTo>
                      <a:pt x="46" y="61"/>
                      <a:pt x="46" y="61"/>
                      <a:pt x="46" y="61"/>
                    </a:cubicBezTo>
                    <a:cubicBezTo>
                      <a:pt x="47" y="60"/>
                      <a:pt x="47" y="60"/>
                      <a:pt x="47" y="60"/>
                    </a:cubicBezTo>
                    <a:cubicBezTo>
                      <a:pt x="48" y="59"/>
                      <a:pt x="48" y="59"/>
                      <a:pt x="48" y="59"/>
                    </a:cubicBezTo>
                    <a:cubicBezTo>
                      <a:pt x="49" y="58"/>
                      <a:pt x="49" y="58"/>
                      <a:pt x="49" y="58"/>
                    </a:cubicBezTo>
                    <a:cubicBezTo>
                      <a:pt x="50" y="57"/>
                      <a:pt x="50" y="57"/>
                      <a:pt x="50" y="57"/>
                    </a:cubicBezTo>
                    <a:cubicBezTo>
                      <a:pt x="51" y="57"/>
                      <a:pt x="51" y="57"/>
                      <a:pt x="51" y="57"/>
                    </a:cubicBezTo>
                    <a:cubicBezTo>
                      <a:pt x="52" y="56"/>
                      <a:pt x="52" y="56"/>
                      <a:pt x="52" y="56"/>
                    </a:cubicBezTo>
                    <a:cubicBezTo>
                      <a:pt x="53" y="55"/>
                      <a:pt x="53" y="55"/>
                      <a:pt x="53" y="55"/>
                    </a:cubicBezTo>
                    <a:cubicBezTo>
                      <a:pt x="54" y="54"/>
                      <a:pt x="54" y="54"/>
                      <a:pt x="54" y="54"/>
                    </a:cubicBezTo>
                    <a:cubicBezTo>
                      <a:pt x="55" y="53"/>
                      <a:pt x="55" y="53"/>
                      <a:pt x="55" y="53"/>
                    </a:cubicBezTo>
                    <a:cubicBezTo>
                      <a:pt x="56" y="51"/>
                      <a:pt x="56" y="51"/>
                      <a:pt x="56" y="51"/>
                    </a:cubicBezTo>
                    <a:cubicBezTo>
                      <a:pt x="57" y="50"/>
                      <a:pt x="57" y="50"/>
                      <a:pt x="57" y="50"/>
                    </a:cubicBezTo>
                    <a:cubicBezTo>
                      <a:pt x="58" y="49"/>
                      <a:pt x="58" y="49"/>
                      <a:pt x="58" y="49"/>
                    </a:cubicBezTo>
                    <a:cubicBezTo>
                      <a:pt x="59" y="48"/>
                      <a:pt x="59" y="48"/>
                      <a:pt x="59" y="48"/>
                    </a:cubicBezTo>
                    <a:cubicBezTo>
                      <a:pt x="60" y="46"/>
                      <a:pt x="60" y="46"/>
                      <a:pt x="60" y="46"/>
                    </a:cubicBezTo>
                    <a:cubicBezTo>
                      <a:pt x="61" y="45"/>
                      <a:pt x="61" y="45"/>
                      <a:pt x="61" y="45"/>
                    </a:cubicBezTo>
                    <a:cubicBezTo>
                      <a:pt x="62" y="43"/>
                      <a:pt x="62" y="43"/>
                      <a:pt x="62" y="43"/>
                    </a:cubicBezTo>
                    <a:cubicBezTo>
                      <a:pt x="62" y="41"/>
                      <a:pt x="62" y="41"/>
                      <a:pt x="62" y="41"/>
                    </a:cubicBezTo>
                    <a:cubicBezTo>
                      <a:pt x="63" y="39"/>
                      <a:pt x="63" y="39"/>
                      <a:pt x="63" y="39"/>
                    </a:cubicBezTo>
                    <a:cubicBezTo>
                      <a:pt x="64" y="35"/>
                      <a:pt x="64" y="35"/>
                      <a:pt x="64" y="35"/>
                    </a:cubicBezTo>
                    <a:cubicBezTo>
                      <a:pt x="64" y="31"/>
                      <a:pt x="64" y="31"/>
                      <a:pt x="64" y="31"/>
                    </a:cubicBezTo>
                    <a:cubicBezTo>
                      <a:pt x="63" y="27"/>
                      <a:pt x="63" y="27"/>
                      <a:pt x="63" y="27"/>
                    </a:cubicBezTo>
                    <a:cubicBezTo>
                      <a:pt x="62" y="24"/>
                      <a:pt x="62" y="24"/>
                      <a:pt x="62" y="24"/>
                    </a:cubicBezTo>
                    <a:cubicBezTo>
                      <a:pt x="62" y="23"/>
                      <a:pt x="62" y="23"/>
                      <a:pt x="62" y="23"/>
                    </a:cubicBezTo>
                    <a:cubicBezTo>
                      <a:pt x="61" y="22"/>
                      <a:pt x="61" y="22"/>
                      <a:pt x="61" y="22"/>
                    </a:cubicBezTo>
                    <a:cubicBezTo>
                      <a:pt x="60" y="20"/>
                      <a:pt x="60" y="20"/>
                      <a:pt x="60" y="20"/>
                    </a:cubicBezTo>
                    <a:cubicBezTo>
                      <a:pt x="59" y="19"/>
                      <a:pt x="59" y="19"/>
                      <a:pt x="59" y="19"/>
                    </a:cubicBezTo>
                    <a:cubicBezTo>
                      <a:pt x="58" y="18"/>
                      <a:pt x="58" y="18"/>
                      <a:pt x="58" y="18"/>
                    </a:cubicBezTo>
                    <a:cubicBezTo>
                      <a:pt x="57" y="17"/>
                      <a:pt x="57" y="17"/>
                      <a:pt x="57" y="17"/>
                    </a:cubicBezTo>
                    <a:cubicBezTo>
                      <a:pt x="56" y="16"/>
                      <a:pt x="56" y="16"/>
                      <a:pt x="56" y="16"/>
                    </a:cubicBezTo>
                    <a:cubicBezTo>
                      <a:pt x="55" y="15"/>
                      <a:pt x="55" y="15"/>
                      <a:pt x="55" y="15"/>
                    </a:cubicBezTo>
                    <a:cubicBezTo>
                      <a:pt x="54" y="14"/>
                      <a:pt x="54" y="14"/>
                      <a:pt x="54" y="14"/>
                    </a:cubicBezTo>
                    <a:cubicBezTo>
                      <a:pt x="53" y="13"/>
                      <a:pt x="53" y="13"/>
                      <a:pt x="53" y="13"/>
                    </a:cubicBezTo>
                    <a:cubicBezTo>
                      <a:pt x="52" y="13"/>
                      <a:pt x="52" y="13"/>
                      <a:pt x="52" y="13"/>
                    </a:cubicBezTo>
                    <a:cubicBezTo>
                      <a:pt x="50" y="12"/>
                      <a:pt x="50" y="12"/>
                      <a:pt x="50" y="12"/>
                    </a:cubicBezTo>
                    <a:cubicBezTo>
                      <a:pt x="49" y="11"/>
                      <a:pt x="49" y="11"/>
                      <a:pt x="49" y="11"/>
                    </a:cubicBezTo>
                    <a:cubicBezTo>
                      <a:pt x="48" y="10"/>
                      <a:pt x="48" y="10"/>
                      <a:pt x="48" y="10"/>
                    </a:cubicBezTo>
                    <a:cubicBezTo>
                      <a:pt x="46" y="9"/>
                      <a:pt x="46" y="9"/>
                      <a:pt x="46" y="9"/>
                    </a:cubicBezTo>
                    <a:cubicBezTo>
                      <a:pt x="45" y="8"/>
                      <a:pt x="45" y="8"/>
                      <a:pt x="45" y="8"/>
                    </a:cubicBezTo>
                    <a:cubicBezTo>
                      <a:pt x="44" y="7"/>
                      <a:pt x="44" y="7"/>
                      <a:pt x="44" y="7"/>
                    </a:cubicBezTo>
                    <a:cubicBezTo>
                      <a:pt x="42" y="6"/>
                      <a:pt x="42" y="6"/>
                      <a:pt x="42" y="6"/>
                    </a:cubicBezTo>
                    <a:cubicBezTo>
                      <a:pt x="41" y="5"/>
                      <a:pt x="41" y="5"/>
                      <a:pt x="41" y="5"/>
                    </a:cubicBezTo>
                    <a:cubicBezTo>
                      <a:pt x="40" y="4"/>
                      <a:pt x="40" y="4"/>
                      <a:pt x="40" y="4"/>
                    </a:cubicBezTo>
                    <a:cubicBezTo>
                      <a:pt x="38" y="3"/>
                      <a:pt x="38" y="3"/>
                      <a:pt x="38" y="3"/>
                    </a:cubicBezTo>
                    <a:cubicBezTo>
                      <a:pt x="37" y="2"/>
                      <a:pt x="37" y="2"/>
                      <a:pt x="37" y="2"/>
                    </a:cubicBezTo>
                    <a:cubicBezTo>
                      <a:pt x="35" y="2"/>
                      <a:pt x="35" y="2"/>
                      <a:pt x="35" y="2"/>
                    </a:cubicBezTo>
                    <a:cubicBezTo>
                      <a:pt x="33" y="1"/>
                      <a:pt x="33" y="1"/>
                      <a:pt x="33" y="1"/>
                    </a:cubicBezTo>
                    <a:cubicBezTo>
                      <a:pt x="31" y="0"/>
                      <a:pt x="31" y="0"/>
                      <a:pt x="31" y="0"/>
                    </a:cubicBezTo>
                    <a:cubicBezTo>
                      <a:pt x="28" y="0"/>
                      <a:pt x="28" y="0"/>
                      <a:pt x="28" y="0"/>
                    </a:cubicBezTo>
                    <a:lnTo>
                      <a:pt x="26"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156" name="Freeform 95"/>
              <p:cNvSpPr>
                <a:spLocks noEditPoints="1"/>
              </p:cNvSpPr>
              <p:nvPr/>
            </p:nvSpPr>
            <p:spPr bwMode="auto">
              <a:xfrm>
                <a:off x="6336575" y="4587092"/>
                <a:ext cx="100731" cy="31922"/>
              </a:xfrm>
              <a:custGeom>
                <a:avLst/>
                <a:gdLst>
                  <a:gd name="T0" fmla="*/ 50958 w 85"/>
                  <a:gd name="T1" fmla="*/ 2365 h 27"/>
                  <a:gd name="T2" fmla="*/ 98361 w 85"/>
                  <a:gd name="T3" fmla="*/ 28375 h 27"/>
                  <a:gd name="T4" fmla="*/ 45033 w 85"/>
                  <a:gd name="T5" fmla="*/ 17734 h 27"/>
                  <a:gd name="T6" fmla="*/ 35552 w 85"/>
                  <a:gd name="T7" fmla="*/ 1182 h 27"/>
                  <a:gd name="T8" fmla="*/ 27257 w 85"/>
                  <a:gd name="T9" fmla="*/ 2365 h 27"/>
                  <a:gd name="T10" fmla="*/ 22516 w 85"/>
                  <a:gd name="T11" fmla="*/ 4729 h 27"/>
                  <a:gd name="T12" fmla="*/ 17776 w 85"/>
                  <a:gd name="T13" fmla="*/ 7094 h 27"/>
                  <a:gd name="T14" fmla="*/ 14221 w 85"/>
                  <a:gd name="T15" fmla="*/ 9458 h 27"/>
                  <a:gd name="T16" fmla="*/ 10666 w 85"/>
                  <a:gd name="T17" fmla="*/ 11823 h 27"/>
                  <a:gd name="T18" fmla="*/ 8295 w 85"/>
                  <a:gd name="T19" fmla="*/ 14188 h 27"/>
                  <a:gd name="T20" fmla="*/ 5925 w 85"/>
                  <a:gd name="T21" fmla="*/ 15370 h 27"/>
                  <a:gd name="T22" fmla="*/ 3555 w 85"/>
                  <a:gd name="T23" fmla="*/ 17734 h 27"/>
                  <a:gd name="T24" fmla="*/ 1185 w 85"/>
                  <a:gd name="T25" fmla="*/ 20099 h 27"/>
                  <a:gd name="T26" fmla="*/ 0 w 85"/>
                  <a:gd name="T27" fmla="*/ 24828 h 27"/>
                  <a:gd name="T28" fmla="*/ 1185 w 85"/>
                  <a:gd name="T29" fmla="*/ 30740 h 27"/>
                  <a:gd name="T30" fmla="*/ 8295 w 85"/>
                  <a:gd name="T31" fmla="*/ 29557 h 27"/>
                  <a:gd name="T32" fmla="*/ 15406 w 85"/>
                  <a:gd name="T33" fmla="*/ 28375 h 27"/>
                  <a:gd name="T34" fmla="*/ 24886 w 85"/>
                  <a:gd name="T35" fmla="*/ 26011 h 27"/>
                  <a:gd name="T36" fmla="*/ 35552 w 85"/>
                  <a:gd name="T37" fmla="*/ 23646 h 27"/>
                  <a:gd name="T38" fmla="*/ 53328 w 85"/>
                  <a:gd name="T39" fmla="*/ 22464 h 27"/>
                  <a:gd name="T40" fmla="*/ 72289 w 85"/>
                  <a:gd name="T41" fmla="*/ 24828 h 27"/>
                  <a:gd name="T42" fmla="*/ 79400 w 85"/>
                  <a:gd name="T43" fmla="*/ 27193 h 27"/>
                  <a:gd name="T44" fmla="*/ 86510 w 85"/>
                  <a:gd name="T45" fmla="*/ 28375 h 27"/>
                  <a:gd name="T46" fmla="*/ 92436 w 85"/>
                  <a:gd name="T47" fmla="*/ 30740 h 27"/>
                  <a:gd name="T48" fmla="*/ 100731 w 85"/>
                  <a:gd name="T49" fmla="*/ 31922 h 27"/>
                  <a:gd name="T50" fmla="*/ 100731 w 85"/>
                  <a:gd name="T51" fmla="*/ 24828 h 27"/>
                  <a:gd name="T52" fmla="*/ 99546 w 85"/>
                  <a:gd name="T53" fmla="*/ 18917 h 27"/>
                  <a:gd name="T54" fmla="*/ 97176 w 85"/>
                  <a:gd name="T55" fmla="*/ 15370 h 27"/>
                  <a:gd name="T56" fmla="*/ 94806 w 85"/>
                  <a:gd name="T57" fmla="*/ 14188 h 27"/>
                  <a:gd name="T58" fmla="*/ 92436 w 85"/>
                  <a:gd name="T59" fmla="*/ 11823 h 27"/>
                  <a:gd name="T60" fmla="*/ 90065 w 85"/>
                  <a:gd name="T61" fmla="*/ 9458 h 27"/>
                  <a:gd name="T62" fmla="*/ 87695 w 85"/>
                  <a:gd name="T63" fmla="*/ 7094 h 27"/>
                  <a:gd name="T64" fmla="*/ 82955 w 85"/>
                  <a:gd name="T65" fmla="*/ 4729 h 27"/>
                  <a:gd name="T66" fmla="*/ 78215 w 85"/>
                  <a:gd name="T67" fmla="*/ 2365 h 27"/>
                  <a:gd name="T68" fmla="*/ 72289 w 85"/>
                  <a:gd name="T69" fmla="*/ 1182 h 27"/>
                  <a:gd name="T70" fmla="*/ 40292 w 85"/>
                  <a:gd name="T71" fmla="*/ 0 h 2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5" h="27">
                    <a:moveTo>
                      <a:pt x="2" y="24"/>
                    </a:moveTo>
                    <a:cubicBezTo>
                      <a:pt x="3" y="12"/>
                      <a:pt x="27" y="2"/>
                      <a:pt x="43" y="2"/>
                    </a:cubicBezTo>
                    <a:cubicBezTo>
                      <a:pt x="49" y="2"/>
                      <a:pt x="49" y="2"/>
                      <a:pt x="49" y="2"/>
                    </a:cubicBezTo>
                    <a:cubicBezTo>
                      <a:pt x="64" y="2"/>
                      <a:pt x="82" y="11"/>
                      <a:pt x="83" y="24"/>
                    </a:cubicBezTo>
                    <a:cubicBezTo>
                      <a:pt x="75" y="24"/>
                      <a:pt x="61" y="15"/>
                      <a:pt x="47" y="15"/>
                    </a:cubicBezTo>
                    <a:cubicBezTo>
                      <a:pt x="38" y="15"/>
                      <a:pt x="38" y="15"/>
                      <a:pt x="38" y="15"/>
                    </a:cubicBezTo>
                    <a:cubicBezTo>
                      <a:pt x="26" y="15"/>
                      <a:pt x="12" y="21"/>
                      <a:pt x="2" y="24"/>
                    </a:cubicBezTo>
                    <a:close/>
                    <a:moveTo>
                      <a:pt x="30" y="1"/>
                    </a:moveTo>
                    <a:cubicBezTo>
                      <a:pt x="26" y="2"/>
                      <a:pt x="26" y="2"/>
                      <a:pt x="26" y="2"/>
                    </a:cubicBezTo>
                    <a:cubicBezTo>
                      <a:pt x="23" y="2"/>
                      <a:pt x="23" y="2"/>
                      <a:pt x="23" y="2"/>
                    </a:cubicBezTo>
                    <a:cubicBezTo>
                      <a:pt x="21" y="3"/>
                      <a:pt x="21" y="3"/>
                      <a:pt x="21" y="3"/>
                    </a:cubicBezTo>
                    <a:cubicBezTo>
                      <a:pt x="19" y="4"/>
                      <a:pt x="19" y="4"/>
                      <a:pt x="19" y="4"/>
                    </a:cubicBezTo>
                    <a:cubicBezTo>
                      <a:pt x="17" y="5"/>
                      <a:pt x="17" y="5"/>
                      <a:pt x="17" y="5"/>
                    </a:cubicBezTo>
                    <a:cubicBezTo>
                      <a:pt x="15" y="6"/>
                      <a:pt x="15" y="6"/>
                      <a:pt x="15" y="6"/>
                    </a:cubicBezTo>
                    <a:cubicBezTo>
                      <a:pt x="13" y="7"/>
                      <a:pt x="13" y="7"/>
                      <a:pt x="13" y="7"/>
                    </a:cubicBezTo>
                    <a:cubicBezTo>
                      <a:pt x="12" y="8"/>
                      <a:pt x="12" y="8"/>
                      <a:pt x="12" y="8"/>
                    </a:cubicBezTo>
                    <a:cubicBezTo>
                      <a:pt x="10" y="9"/>
                      <a:pt x="10" y="9"/>
                      <a:pt x="10" y="9"/>
                    </a:cubicBezTo>
                    <a:cubicBezTo>
                      <a:pt x="9" y="10"/>
                      <a:pt x="9" y="10"/>
                      <a:pt x="9" y="10"/>
                    </a:cubicBezTo>
                    <a:cubicBezTo>
                      <a:pt x="8" y="11"/>
                      <a:pt x="8" y="11"/>
                      <a:pt x="8" y="11"/>
                    </a:cubicBezTo>
                    <a:cubicBezTo>
                      <a:pt x="7" y="12"/>
                      <a:pt x="7" y="12"/>
                      <a:pt x="7" y="12"/>
                    </a:cubicBezTo>
                    <a:cubicBezTo>
                      <a:pt x="6" y="13"/>
                      <a:pt x="6" y="13"/>
                      <a:pt x="6" y="13"/>
                    </a:cubicBezTo>
                    <a:cubicBezTo>
                      <a:pt x="5" y="13"/>
                      <a:pt x="5" y="13"/>
                      <a:pt x="5" y="13"/>
                    </a:cubicBezTo>
                    <a:cubicBezTo>
                      <a:pt x="4" y="14"/>
                      <a:pt x="4" y="14"/>
                      <a:pt x="4" y="14"/>
                    </a:cubicBezTo>
                    <a:cubicBezTo>
                      <a:pt x="3" y="15"/>
                      <a:pt x="3" y="15"/>
                      <a:pt x="3" y="15"/>
                    </a:cubicBezTo>
                    <a:cubicBezTo>
                      <a:pt x="2" y="16"/>
                      <a:pt x="2" y="16"/>
                      <a:pt x="2" y="16"/>
                    </a:cubicBezTo>
                    <a:cubicBezTo>
                      <a:pt x="1" y="17"/>
                      <a:pt x="1" y="17"/>
                      <a:pt x="1" y="17"/>
                    </a:cubicBezTo>
                    <a:cubicBezTo>
                      <a:pt x="1" y="19"/>
                      <a:pt x="1" y="19"/>
                      <a:pt x="1" y="19"/>
                    </a:cubicBezTo>
                    <a:cubicBezTo>
                      <a:pt x="0" y="21"/>
                      <a:pt x="0" y="21"/>
                      <a:pt x="0" y="21"/>
                    </a:cubicBezTo>
                    <a:cubicBezTo>
                      <a:pt x="0" y="25"/>
                      <a:pt x="0" y="25"/>
                      <a:pt x="0" y="25"/>
                    </a:cubicBezTo>
                    <a:cubicBezTo>
                      <a:pt x="1" y="26"/>
                      <a:pt x="1" y="26"/>
                      <a:pt x="1" y="26"/>
                    </a:cubicBezTo>
                    <a:cubicBezTo>
                      <a:pt x="5" y="26"/>
                      <a:pt x="5" y="26"/>
                      <a:pt x="5" y="26"/>
                    </a:cubicBezTo>
                    <a:cubicBezTo>
                      <a:pt x="7" y="25"/>
                      <a:pt x="7" y="25"/>
                      <a:pt x="7" y="25"/>
                    </a:cubicBezTo>
                    <a:cubicBezTo>
                      <a:pt x="10" y="24"/>
                      <a:pt x="10" y="24"/>
                      <a:pt x="10" y="24"/>
                    </a:cubicBezTo>
                    <a:cubicBezTo>
                      <a:pt x="13" y="24"/>
                      <a:pt x="13" y="24"/>
                      <a:pt x="13" y="24"/>
                    </a:cubicBezTo>
                    <a:cubicBezTo>
                      <a:pt x="16" y="23"/>
                      <a:pt x="16" y="23"/>
                      <a:pt x="16" y="23"/>
                    </a:cubicBezTo>
                    <a:cubicBezTo>
                      <a:pt x="21" y="22"/>
                      <a:pt x="21" y="22"/>
                      <a:pt x="21" y="22"/>
                    </a:cubicBezTo>
                    <a:cubicBezTo>
                      <a:pt x="23" y="21"/>
                      <a:pt x="23" y="21"/>
                      <a:pt x="23" y="21"/>
                    </a:cubicBezTo>
                    <a:cubicBezTo>
                      <a:pt x="30" y="20"/>
                      <a:pt x="30" y="20"/>
                      <a:pt x="30" y="20"/>
                    </a:cubicBezTo>
                    <a:cubicBezTo>
                      <a:pt x="40" y="19"/>
                      <a:pt x="40" y="19"/>
                      <a:pt x="40" y="19"/>
                    </a:cubicBezTo>
                    <a:cubicBezTo>
                      <a:pt x="45" y="19"/>
                      <a:pt x="45" y="19"/>
                      <a:pt x="45" y="19"/>
                    </a:cubicBezTo>
                    <a:cubicBezTo>
                      <a:pt x="55" y="20"/>
                      <a:pt x="55" y="20"/>
                      <a:pt x="55" y="20"/>
                    </a:cubicBezTo>
                    <a:cubicBezTo>
                      <a:pt x="61" y="21"/>
                      <a:pt x="61" y="21"/>
                      <a:pt x="61" y="21"/>
                    </a:cubicBezTo>
                    <a:cubicBezTo>
                      <a:pt x="64" y="22"/>
                      <a:pt x="64" y="22"/>
                      <a:pt x="64" y="22"/>
                    </a:cubicBezTo>
                    <a:cubicBezTo>
                      <a:pt x="67" y="23"/>
                      <a:pt x="67" y="23"/>
                      <a:pt x="67" y="23"/>
                    </a:cubicBezTo>
                    <a:cubicBezTo>
                      <a:pt x="70" y="24"/>
                      <a:pt x="70" y="24"/>
                      <a:pt x="70" y="24"/>
                    </a:cubicBezTo>
                    <a:cubicBezTo>
                      <a:pt x="73" y="24"/>
                      <a:pt x="73" y="24"/>
                      <a:pt x="73" y="24"/>
                    </a:cubicBezTo>
                    <a:cubicBezTo>
                      <a:pt x="75" y="25"/>
                      <a:pt x="75" y="25"/>
                      <a:pt x="75" y="25"/>
                    </a:cubicBezTo>
                    <a:cubicBezTo>
                      <a:pt x="78" y="26"/>
                      <a:pt x="78" y="26"/>
                      <a:pt x="78" y="26"/>
                    </a:cubicBezTo>
                    <a:cubicBezTo>
                      <a:pt x="80" y="27"/>
                      <a:pt x="80" y="27"/>
                      <a:pt x="80" y="27"/>
                    </a:cubicBezTo>
                    <a:cubicBezTo>
                      <a:pt x="85" y="27"/>
                      <a:pt x="85" y="27"/>
                      <a:pt x="85" y="27"/>
                    </a:cubicBezTo>
                    <a:cubicBezTo>
                      <a:pt x="85" y="25"/>
                      <a:pt x="85" y="25"/>
                      <a:pt x="85" y="25"/>
                    </a:cubicBezTo>
                    <a:cubicBezTo>
                      <a:pt x="85" y="21"/>
                      <a:pt x="85" y="21"/>
                      <a:pt x="85" y="21"/>
                    </a:cubicBezTo>
                    <a:cubicBezTo>
                      <a:pt x="85" y="19"/>
                      <a:pt x="85" y="19"/>
                      <a:pt x="85" y="19"/>
                    </a:cubicBezTo>
                    <a:cubicBezTo>
                      <a:pt x="84" y="16"/>
                      <a:pt x="84" y="16"/>
                      <a:pt x="84" y="16"/>
                    </a:cubicBezTo>
                    <a:cubicBezTo>
                      <a:pt x="83" y="14"/>
                      <a:pt x="83" y="14"/>
                      <a:pt x="83" y="14"/>
                    </a:cubicBezTo>
                    <a:cubicBezTo>
                      <a:pt x="82" y="13"/>
                      <a:pt x="82" y="13"/>
                      <a:pt x="82" y="13"/>
                    </a:cubicBezTo>
                    <a:cubicBezTo>
                      <a:pt x="81" y="13"/>
                      <a:pt x="81" y="13"/>
                      <a:pt x="81" y="13"/>
                    </a:cubicBezTo>
                    <a:cubicBezTo>
                      <a:pt x="80" y="12"/>
                      <a:pt x="80" y="12"/>
                      <a:pt x="80" y="12"/>
                    </a:cubicBezTo>
                    <a:cubicBezTo>
                      <a:pt x="79" y="11"/>
                      <a:pt x="79" y="11"/>
                      <a:pt x="79" y="11"/>
                    </a:cubicBezTo>
                    <a:cubicBezTo>
                      <a:pt x="78" y="10"/>
                      <a:pt x="78" y="10"/>
                      <a:pt x="78" y="10"/>
                    </a:cubicBezTo>
                    <a:cubicBezTo>
                      <a:pt x="77" y="9"/>
                      <a:pt x="77" y="9"/>
                      <a:pt x="77" y="9"/>
                    </a:cubicBezTo>
                    <a:cubicBezTo>
                      <a:pt x="76" y="8"/>
                      <a:pt x="76" y="8"/>
                      <a:pt x="76" y="8"/>
                    </a:cubicBezTo>
                    <a:cubicBezTo>
                      <a:pt x="75" y="7"/>
                      <a:pt x="75" y="7"/>
                      <a:pt x="75" y="7"/>
                    </a:cubicBezTo>
                    <a:cubicBezTo>
                      <a:pt x="74" y="6"/>
                      <a:pt x="74" y="6"/>
                      <a:pt x="74" y="6"/>
                    </a:cubicBezTo>
                    <a:cubicBezTo>
                      <a:pt x="72" y="5"/>
                      <a:pt x="72" y="5"/>
                      <a:pt x="72" y="5"/>
                    </a:cubicBezTo>
                    <a:cubicBezTo>
                      <a:pt x="70" y="4"/>
                      <a:pt x="70" y="4"/>
                      <a:pt x="70" y="4"/>
                    </a:cubicBezTo>
                    <a:cubicBezTo>
                      <a:pt x="68" y="3"/>
                      <a:pt x="68" y="3"/>
                      <a:pt x="68" y="3"/>
                    </a:cubicBezTo>
                    <a:cubicBezTo>
                      <a:pt x="66" y="2"/>
                      <a:pt x="66" y="2"/>
                      <a:pt x="66" y="2"/>
                    </a:cubicBezTo>
                    <a:cubicBezTo>
                      <a:pt x="64" y="2"/>
                      <a:pt x="64" y="2"/>
                      <a:pt x="64" y="2"/>
                    </a:cubicBezTo>
                    <a:cubicBezTo>
                      <a:pt x="61" y="1"/>
                      <a:pt x="61" y="1"/>
                      <a:pt x="61" y="1"/>
                    </a:cubicBezTo>
                    <a:cubicBezTo>
                      <a:pt x="57" y="0"/>
                      <a:pt x="57" y="0"/>
                      <a:pt x="57" y="0"/>
                    </a:cubicBezTo>
                    <a:cubicBezTo>
                      <a:pt x="34" y="0"/>
                      <a:pt x="34" y="0"/>
                      <a:pt x="34" y="0"/>
                    </a:cubicBezTo>
                    <a:lnTo>
                      <a:pt x="3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157" name="Freeform 96"/>
              <p:cNvSpPr>
                <a:spLocks noEditPoints="1"/>
              </p:cNvSpPr>
              <p:nvPr/>
            </p:nvSpPr>
            <p:spPr bwMode="auto">
              <a:xfrm>
                <a:off x="6003878" y="4692080"/>
                <a:ext cx="75903" cy="80869"/>
              </a:xfrm>
              <a:custGeom>
                <a:avLst/>
                <a:gdLst>
                  <a:gd name="T0" fmla="*/ 34394 w 64"/>
                  <a:gd name="T1" fmla="*/ 3568 h 68"/>
                  <a:gd name="T2" fmla="*/ 71159 w 64"/>
                  <a:gd name="T3" fmla="*/ 44002 h 68"/>
                  <a:gd name="T4" fmla="*/ 3558 w 64"/>
                  <a:gd name="T5" fmla="*/ 35678 h 68"/>
                  <a:gd name="T6" fmla="*/ 28464 w 64"/>
                  <a:gd name="T7" fmla="*/ 1189 h 68"/>
                  <a:gd name="T8" fmla="*/ 24906 w 64"/>
                  <a:gd name="T9" fmla="*/ 3568 h 68"/>
                  <a:gd name="T10" fmla="*/ 20162 w 64"/>
                  <a:gd name="T11" fmla="*/ 5946 h 68"/>
                  <a:gd name="T12" fmla="*/ 16604 w 64"/>
                  <a:gd name="T13" fmla="*/ 8325 h 68"/>
                  <a:gd name="T14" fmla="*/ 14232 w 64"/>
                  <a:gd name="T15" fmla="*/ 10703 h 68"/>
                  <a:gd name="T16" fmla="*/ 11860 w 64"/>
                  <a:gd name="T17" fmla="*/ 13082 h 68"/>
                  <a:gd name="T18" fmla="*/ 9488 w 64"/>
                  <a:gd name="T19" fmla="*/ 14271 h 68"/>
                  <a:gd name="T20" fmla="*/ 7116 w 64"/>
                  <a:gd name="T21" fmla="*/ 17839 h 68"/>
                  <a:gd name="T22" fmla="*/ 4744 w 64"/>
                  <a:gd name="T23" fmla="*/ 20217 h 68"/>
                  <a:gd name="T24" fmla="*/ 2372 w 64"/>
                  <a:gd name="T25" fmla="*/ 23785 h 68"/>
                  <a:gd name="T26" fmla="*/ 0 w 64"/>
                  <a:gd name="T27" fmla="*/ 28542 h 68"/>
                  <a:gd name="T28" fmla="*/ 1186 w 64"/>
                  <a:gd name="T29" fmla="*/ 44002 h 68"/>
                  <a:gd name="T30" fmla="*/ 3558 w 64"/>
                  <a:gd name="T31" fmla="*/ 48759 h 68"/>
                  <a:gd name="T32" fmla="*/ 5930 w 64"/>
                  <a:gd name="T33" fmla="*/ 52327 h 68"/>
                  <a:gd name="T34" fmla="*/ 8302 w 64"/>
                  <a:gd name="T35" fmla="*/ 54706 h 68"/>
                  <a:gd name="T36" fmla="*/ 10674 w 64"/>
                  <a:gd name="T37" fmla="*/ 58273 h 68"/>
                  <a:gd name="T38" fmla="*/ 13046 w 64"/>
                  <a:gd name="T39" fmla="*/ 60652 h 68"/>
                  <a:gd name="T40" fmla="*/ 14232 w 64"/>
                  <a:gd name="T41" fmla="*/ 63030 h 68"/>
                  <a:gd name="T42" fmla="*/ 16604 w 64"/>
                  <a:gd name="T43" fmla="*/ 65409 h 68"/>
                  <a:gd name="T44" fmla="*/ 18976 w 64"/>
                  <a:gd name="T45" fmla="*/ 66598 h 68"/>
                  <a:gd name="T46" fmla="*/ 21348 w 64"/>
                  <a:gd name="T47" fmla="*/ 68977 h 68"/>
                  <a:gd name="T48" fmla="*/ 23720 w 64"/>
                  <a:gd name="T49" fmla="*/ 71355 h 68"/>
                  <a:gd name="T50" fmla="*/ 26092 w 64"/>
                  <a:gd name="T51" fmla="*/ 73734 h 68"/>
                  <a:gd name="T52" fmla="*/ 29650 w 64"/>
                  <a:gd name="T53" fmla="*/ 76112 h 68"/>
                  <a:gd name="T54" fmla="*/ 32022 w 64"/>
                  <a:gd name="T55" fmla="*/ 78491 h 68"/>
                  <a:gd name="T56" fmla="*/ 35580 w 64"/>
                  <a:gd name="T57" fmla="*/ 79680 h 68"/>
                  <a:gd name="T58" fmla="*/ 39137 w 64"/>
                  <a:gd name="T59" fmla="*/ 80869 h 68"/>
                  <a:gd name="T60" fmla="*/ 42695 w 64"/>
                  <a:gd name="T61" fmla="*/ 78491 h 68"/>
                  <a:gd name="T62" fmla="*/ 46253 w 64"/>
                  <a:gd name="T63" fmla="*/ 77301 h 68"/>
                  <a:gd name="T64" fmla="*/ 49811 w 64"/>
                  <a:gd name="T65" fmla="*/ 74923 h 68"/>
                  <a:gd name="T66" fmla="*/ 52183 w 64"/>
                  <a:gd name="T67" fmla="*/ 72544 h 68"/>
                  <a:gd name="T68" fmla="*/ 55741 w 64"/>
                  <a:gd name="T69" fmla="*/ 70166 h 68"/>
                  <a:gd name="T70" fmla="*/ 58113 w 64"/>
                  <a:gd name="T71" fmla="*/ 67787 h 68"/>
                  <a:gd name="T72" fmla="*/ 60485 w 64"/>
                  <a:gd name="T73" fmla="*/ 65409 h 68"/>
                  <a:gd name="T74" fmla="*/ 62857 w 64"/>
                  <a:gd name="T75" fmla="*/ 64220 h 68"/>
                  <a:gd name="T76" fmla="*/ 65229 w 64"/>
                  <a:gd name="T77" fmla="*/ 60652 h 68"/>
                  <a:gd name="T78" fmla="*/ 67601 w 64"/>
                  <a:gd name="T79" fmla="*/ 58273 h 68"/>
                  <a:gd name="T80" fmla="*/ 69973 w 64"/>
                  <a:gd name="T81" fmla="*/ 55895 h 68"/>
                  <a:gd name="T82" fmla="*/ 72345 w 64"/>
                  <a:gd name="T83" fmla="*/ 52327 h 68"/>
                  <a:gd name="T84" fmla="*/ 74717 w 64"/>
                  <a:gd name="T85" fmla="*/ 47570 h 68"/>
                  <a:gd name="T86" fmla="*/ 75903 w 64"/>
                  <a:gd name="T87" fmla="*/ 39245 h 68"/>
                  <a:gd name="T88" fmla="*/ 73531 w 64"/>
                  <a:gd name="T89" fmla="*/ 33299 h 68"/>
                  <a:gd name="T90" fmla="*/ 71159 w 64"/>
                  <a:gd name="T91" fmla="*/ 29731 h 68"/>
                  <a:gd name="T92" fmla="*/ 68787 w 64"/>
                  <a:gd name="T93" fmla="*/ 26164 h 68"/>
                  <a:gd name="T94" fmla="*/ 66415 w 64"/>
                  <a:gd name="T95" fmla="*/ 24974 h 68"/>
                  <a:gd name="T96" fmla="*/ 64043 w 64"/>
                  <a:gd name="T97" fmla="*/ 22596 h 68"/>
                  <a:gd name="T98" fmla="*/ 62857 w 64"/>
                  <a:gd name="T99" fmla="*/ 20217 h 68"/>
                  <a:gd name="T100" fmla="*/ 59299 w 64"/>
                  <a:gd name="T101" fmla="*/ 17839 h 68"/>
                  <a:gd name="T102" fmla="*/ 56927 w 64"/>
                  <a:gd name="T103" fmla="*/ 15460 h 68"/>
                  <a:gd name="T104" fmla="*/ 53369 w 64"/>
                  <a:gd name="T105" fmla="*/ 13082 h 68"/>
                  <a:gd name="T106" fmla="*/ 50997 w 64"/>
                  <a:gd name="T107" fmla="*/ 11893 h 68"/>
                  <a:gd name="T108" fmla="*/ 47439 w 64"/>
                  <a:gd name="T109" fmla="*/ 9514 h 68"/>
                  <a:gd name="T110" fmla="*/ 45067 w 64"/>
                  <a:gd name="T111" fmla="*/ 7136 h 68"/>
                  <a:gd name="T112" fmla="*/ 41509 w 64"/>
                  <a:gd name="T113" fmla="*/ 4757 h 68"/>
                  <a:gd name="T114" fmla="*/ 37952 w 64"/>
                  <a:gd name="T115" fmla="*/ 2379 h 68"/>
                  <a:gd name="T116" fmla="*/ 36766 w 64"/>
                  <a:gd name="T117" fmla="*/ 0 h 68"/>
                  <a:gd name="T118" fmla="*/ 28464 w 64"/>
                  <a:gd name="T119" fmla="*/ 1189 h 6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64" h="68">
                    <a:moveTo>
                      <a:pt x="3" y="28"/>
                    </a:moveTo>
                    <a:cubicBezTo>
                      <a:pt x="3" y="19"/>
                      <a:pt x="22" y="3"/>
                      <a:pt x="29" y="3"/>
                    </a:cubicBezTo>
                    <a:cubicBezTo>
                      <a:pt x="31" y="3"/>
                      <a:pt x="60" y="25"/>
                      <a:pt x="60" y="33"/>
                    </a:cubicBezTo>
                    <a:cubicBezTo>
                      <a:pt x="60" y="37"/>
                      <a:pt x="60" y="37"/>
                      <a:pt x="60" y="37"/>
                    </a:cubicBezTo>
                    <a:cubicBezTo>
                      <a:pt x="60" y="46"/>
                      <a:pt x="39" y="61"/>
                      <a:pt x="32" y="66"/>
                    </a:cubicBezTo>
                    <a:cubicBezTo>
                      <a:pt x="24" y="60"/>
                      <a:pt x="3" y="43"/>
                      <a:pt x="3" y="30"/>
                    </a:cubicBezTo>
                    <a:cubicBezTo>
                      <a:pt x="3" y="28"/>
                      <a:pt x="3" y="28"/>
                      <a:pt x="3" y="28"/>
                    </a:cubicBezTo>
                    <a:close/>
                    <a:moveTo>
                      <a:pt x="24" y="1"/>
                    </a:moveTo>
                    <a:cubicBezTo>
                      <a:pt x="22" y="2"/>
                      <a:pt x="22" y="2"/>
                      <a:pt x="22" y="2"/>
                    </a:cubicBezTo>
                    <a:cubicBezTo>
                      <a:pt x="21" y="3"/>
                      <a:pt x="21" y="3"/>
                      <a:pt x="21" y="3"/>
                    </a:cubicBezTo>
                    <a:cubicBezTo>
                      <a:pt x="19" y="4"/>
                      <a:pt x="19" y="4"/>
                      <a:pt x="19" y="4"/>
                    </a:cubicBezTo>
                    <a:cubicBezTo>
                      <a:pt x="17" y="5"/>
                      <a:pt x="17" y="5"/>
                      <a:pt x="17" y="5"/>
                    </a:cubicBezTo>
                    <a:cubicBezTo>
                      <a:pt x="16" y="6"/>
                      <a:pt x="16" y="6"/>
                      <a:pt x="16" y="6"/>
                    </a:cubicBezTo>
                    <a:cubicBezTo>
                      <a:pt x="14" y="7"/>
                      <a:pt x="14" y="7"/>
                      <a:pt x="14" y="7"/>
                    </a:cubicBezTo>
                    <a:cubicBezTo>
                      <a:pt x="13" y="8"/>
                      <a:pt x="13" y="8"/>
                      <a:pt x="13" y="8"/>
                    </a:cubicBezTo>
                    <a:cubicBezTo>
                      <a:pt x="12" y="9"/>
                      <a:pt x="12" y="9"/>
                      <a:pt x="12" y="9"/>
                    </a:cubicBezTo>
                    <a:cubicBezTo>
                      <a:pt x="11" y="10"/>
                      <a:pt x="11" y="10"/>
                      <a:pt x="11" y="10"/>
                    </a:cubicBezTo>
                    <a:cubicBezTo>
                      <a:pt x="10" y="11"/>
                      <a:pt x="10" y="11"/>
                      <a:pt x="10" y="11"/>
                    </a:cubicBezTo>
                    <a:cubicBezTo>
                      <a:pt x="9" y="11"/>
                      <a:pt x="9" y="11"/>
                      <a:pt x="9" y="11"/>
                    </a:cubicBezTo>
                    <a:cubicBezTo>
                      <a:pt x="8" y="12"/>
                      <a:pt x="8" y="12"/>
                      <a:pt x="8" y="12"/>
                    </a:cubicBezTo>
                    <a:cubicBezTo>
                      <a:pt x="7" y="13"/>
                      <a:pt x="7" y="13"/>
                      <a:pt x="7" y="13"/>
                    </a:cubicBezTo>
                    <a:cubicBezTo>
                      <a:pt x="6" y="15"/>
                      <a:pt x="6" y="15"/>
                      <a:pt x="6" y="15"/>
                    </a:cubicBezTo>
                    <a:cubicBezTo>
                      <a:pt x="5" y="16"/>
                      <a:pt x="5" y="16"/>
                      <a:pt x="5" y="16"/>
                    </a:cubicBezTo>
                    <a:cubicBezTo>
                      <a:pt x="4" y="17"/>
                      <a:pt x="4" y="17"/>
                      <a:pt x="4" y="17"/>
                    </a:cubicBezTo>
                    <a:cubicBezTo>
                      <a:pt x="3" y="18"/>
                      <a:pt x="3" y="18"/>
                      <a:pt x="3" y="18"/>
                    </a:cubicBezTo>
                    <a:cubicBezTo>
                      <a:pt x="2" y="20"/>
                      <a:pt x="2" y="20"/>
                      <a:pt x="2" y="20"/>
                    </a:cubicBezTo>
                    <a:cubicBezTo>
                      <a:pt x="1" y="22"/>
                      <a:pt x="1" y="22"/>
                      <a:pt x="1" y="22"/>
                    </a:cubicBezTo>
                    <a:cubicBezTo>
                      <a:pt x="0" y="24"/>
                      <a:pt x="0" y="24"/>
                      <a:pt x="0" y="24"/>
                    </a:cubicBezTo>
                    <a:cubicBezTo>
                      <a:pt x="0" y="34"/>
                      <a:pt x="0" y="34"/>
                      <a:pt x="0" y="34"/>
                    </a:cubicBezTo>
                    <a:cubicBezTo>
                      <a:pt x="1" y="37"/>
                      <a:pt x="1" y="37"/>
                      <a:pt x="1" y="37"/>
                    </a:cubicBezTo>
                    <a:cubicBezTo>
                      <a:pt x="2" y="40"/>
                      <a:pt x="2" y="40"/>
                      <a:pt x="2" y="40"/>
                    </a:cubicBezTo>
                    <a:cubicBezTo>
                      <a:pt x="3" y="41"/>
                      <a:pt x="3" y="41"/>
                      <a:pt x="3" y="41"/>
                    </a:cubicBezTo>
                    <a:cubicBezTo>
                      <a:pt x="4" y="43"/>
                      <a:pt x="4" y="43"/>
                      <a:pt x="4" y="43"/>
                    </a:cubicBezTo>
                    <a:cubicBezTo>
                      <a:pt x="5" y="44"/>
                      <a:pt x="5" y="44"/>
                      <a:pt x="5" y="44"/>
                    </a:cubicBezTo>
                    <a:cubicBezTo>
                      <a:pt x="6" y="45"/>
                      <a:pt x="6" y="45"/>
                      <a:pt x="6" y="45"/>
                    </a:cubicBezTo>
                    <a:cubicBezTo>
                      <a:pt x="7" y="46"/>
                      <a:pt x="7" y="46"/>
                      <a:pt x="7" y="46"/>
                    </a:cubicBezTo>
                    <a:cubicBezTo>
                      <a:pt x="8" y="48"/>
                      <a:pt x="8" y="48"/>
                      <a:pt x="8" y="48"/>
                    </a:cubicBezTo>
                    <a:cubicBezTo>
                      <a:pt x="9" y="49"/>
                      <a:pt x="9" y="49"/>
                      <a:pt x="9" y="49"/>
                    </a:cubicBezTo>
                    <a:cubicBezTo>
                      <a:pt x="10" y="50"/>
                      <a:pt x="10" y="50"/>
                      <a:pt x="10" y="50"/>
                    </a:cubicBezTo>
                    <a:cubicBezTo>
                      <a:pt x="11" y="51"/>
                      <a:pt x="11" y="51"/>
                      <a:pt x="11" y="51"/>
                    </a:cubicBezTo>
                    <a:cubicBezTo>
                      <a:pt x="11" y="52"/>
                      <a:pt x="11" y="52"/>
                      <a:pt x="11" y="52"/>
                    </a:cubicBezTo>
                    <a:cubicBezTo>
                      <a:pt x="12" y="53"/>
                      <a:pt x="12" y="53"/>
                      <a:pt x="12" y="53"/>
                    </a:cubicBezTo>
                    <a:cubicBezTo>
                      <a:pt x="13" y="54"/>
                      <a:pt x="13" y="54"/>
                      <a:pt x="13" y="54"/>
                    </a:cubicBezTo>
                    <a:cubicBezTo>
                      <a:pt x="14" y="55"/>
                      <a:pt x="14" y="55"/>
                      <a:pt x="14" y="55"/>
                    </a:cubicBezTo>
                    <a:cubicBezTo>
                      <a:pt x="15" y="55"/>
                      <a:pt x="15" y="55"/>
                      <a:pt x="15" y="55"/>
                    </a:cubicBezTo>
                    <a:cubicBezTo>
                      <a:pt x="16" y="56"/>
                      <a:pt x="16" y="56"/>
                      <a:pt x="16" y="56"/>
                    </a:cubicBezTo>
                    <a:cubicBezTo>
                      <a:pt x="17" y="57"/>
                      <a:pt x="17" y="57"/>
                      <a:pt x="17" y="57"/>
                    </a:cubicBezTo>
                    <a:cubicBezTo>
                      <a:pt x="18" y="58"/>
                      <a:pt x="18" y="58"/>
                      <a:pt x="18" y="58"/>
                    </a:cubicBezTo>
                    <a:cubicBezTo>
                      <a:pt x="19" y="59"/>
                      <a:pt x="19" y="59"/>
                      <a:pt x="19" y="59"/>
                    </a:cubicBezTo>
                    <a:cubicBezTo>
                      <a:pt x="20" y="60"/>
                      <a:pt x="20" y="60"/>
                      <a:pt x="20" y="60"/>
                    </a:cubicBezTo>
                    <a:cubicBezTo>
                      <a:pt x="21" y="61"/>
                      <a:pt x="21" y="61"/>
                      <a:pt x="21" y="61"/>
                    </a:cubicBezTo>
                    <a:cubicBezTo>
                      <a:pt x="22" y="62"/>
                      <a:pt x="22" y="62"/>
                      <a:pt x="22" y="62"/>
                    </a:cubicBezTo>
                    <a:cubicBezTo>
                      <a:pt x="24" y="63"/>
                      <a:pt x="24" y="63"/>
                      <a:pt x="24" y="63"/>
                    </a:cubicBezTo>
                    <a:cubicBezTo>
                      <a:pt x="25" y="64"/>
                      <a:pt x="25" y="64"/>
                      <a:pt x="25" y="64"/>
                    </a:cubicBezTo>
                    <a:cubicBezTo>
                      <a:pt x="26" y="65"/>
                      <a:pt x="26" y="65"/>
                      <a:pt x="26" y="65"/>
                    </a:cubicBezTo>
                    <a:cubicBezTo>
                      <a:pt x="27" y="66"/>
                      <a:pt x="27" y="66"/>
                      <a:pt x="27" y="66"/>
                    </a:cubicBezTo>
                    <a:cubicBezTo>
                      <a:pt x="29" y="66"/>
                      <a:pt x="29" y="66"/>
                      <a:pt x="29" y="66"/>
                    </a:cubicBezTo>
                    <a:cubicBezTo>
                      <a:pt x="30" y="67"/>
                      <a:pt x="30" y="67"/>
                      <a:pt x="30" y="67"/>
                    </a:cubicBezTo>
                    <a:cubicBezTo>
                      <a:pt x="32" y="68"/>
                      <a:pt x="32" y="68"/>
                      <a:pt x="32" y="68"/>
                    </a:cubicBezTo>
                    <a:cubicBezTo>
                      <a:pt x="33" y="68"/>
                      <a:pt x="33" y="68"/>
                      <a:pt x="33" y="68"/>
                    </a:cubicBezTo>
                    <a:cubicBezTo>
                      <a:pt x="35" y="67"/>
                      <a:pt x="35" y="67"/>
                      <a:pt x="35" y="67"/>
                    </a:cubicBezTo>
                    <a:cubicBezTo>
                      <a:pt x="36" y="66"/>
                      <a:pt x="36" y="66"/>
                      <a:pt x="36" y="66"/>
                    </a:cubicBezTo>
                    <a:cubicBezTo>
                      <a:pt x="38" y="66"/>
                      <a:pt x="38" y="66"/>
                      <a:pt x="38" y="66"/>
                    </a:cubicBezTo>
                    <a:cubicBezTo>
                      <a:pt x="39" y="65"/>
                      <a:pt x="39" y="65"/>
                      <a:pt x="39" y="65"/>
                    </a:cubicBezTo>
                    <a:cubicBezTo>
                      <a:pt x="40" y="64"/>
                      <a:pt x="40" y="64"/>
                      <a:pt x="40" y="64"/>
                    </a:cubicBezTo>
                    <a:cubicBezTo>
                      <a:pt x="42" y="63"/>
                      <a:pt x="42" y="63"/>
                      <a:pt x="42" y="63"/>
                    </a:cubicBezTo>
                    <a:cubicBezTo>
                      <a:pt x="43" y="62"/>
                      <a:pt x="43" y="62"/>
                      <a:pt x="43" y="62"/>
                    </a:cubicBezTo>
                    <a:cubicBezTo>
                      <a:pt x="44" y="61"/>
                      <a:pt x="44" y="61"/>
                      <a:pt x="44" y="61"/>
                    </a:cubicBezTo>
                    <a:cubicBezTo>
                      <a:pt x="46" y="60"/>
                      <a:pt x="46" y="60"/>
                      <a:pt x="46" y="60"/>
                    </a:cubicBezTo>
                    <a:cubicBezTo>
                      <a:pt x="47" y="59"/>
                      <a:pt x="47" y="59"/>
                      <a:pt x="47" y="59"/>
                    </a:cubicBezTo>
                    <a:cubicBezTo>
                      <a:pt x="48" y="58"/>
                      <a:pt x="48" y="58"/>
                      <a:pt x="48" y="58"/>
                    </a:cubicBezTo>
                    <a:cubicBezTo>
                      <a:pt x="49" y="57"/>
                      <a:pt x="49" y="57"/>
                      <a:pt x="49" y="57"/>
                    </a:cubicBezTo>
                    <a:cubicBezTo>
                      <a:pt x="50" y="56"/>
                      <a:pt x="50" y="56"/>
                      <a:pt x="50" y="56"/>
                    </a:cubicBezTo>
                    <a:cubicBezTo>
                      <a:pt x="51" y="55"/>
                      <a:pt x="51" y="55"/>
                      <a:pt x="51" y="55"/>
                    </a:cubicBezTo>
                    <a:cubicBezTo>
                      <a:pt x="52" y="55"/>
                      <a:pt x="52" y="55"/>
                      <a:pt x="52" y="55"/>
                    </a:cubicBezTo>
                    <a:cubicBezTo>
                      <a:pt x="53" y="54"/>
                      <a:pt x="53" y="54"/>
                      <a:pt x="53" y="54"/>
                    </a:cubicBezTo>
                    <a:cubicBezTo>
                      <a:pt x="54" y="53"/>
                      <a:pt x="54" y="53"/>
                      <a:pt x="54" y="53"/>
                    </a:cubicBezTo>
                    <a:cubicBezTo>
                      <a:pt x="55" y="51"/>
                      <a:pt x="55" y="51"/>
                      <a:pt x="55" y="51"/>
                    </a:cubicBezTo>
                    <a:cubicBezTo>
                      <a:pt x="56" y="50"/>
                      <a:pt x="56" y="50"/>
                      <a:pt x="56" y="50"/>
                    </a:cubicBezTo>
                    <a:cubicBezTo>
                      <a:pt x="57" y="49"/>
                      <a:pt x="57" y="49"/>
                      <a:pt x="57" y="49"/>
                    </a:cubicBezTo>
                    <a:cubicBezTo>
                      <a:pt x="58" y="48"/>
                      <a:pt x="58" y="48"/>
                      <a:pt x="58" y="48"/>
                    </a:cubicBezTo>
                    <a:cubicBezTo>
                      <a:pt x="59" y="47"/>
                      <a:pt x="59" y="47"/>
                      <a:pt x="59" y="47"/>
                    </a:cubicBezTo>
                    <a:cubicBezTo>
                      <a:pt x="60" y="45"/>
                      <a:pt x="60" y="45"/>
                      <a:pt x="60" y="45"/>
                    </a:cubicBezTo>
                    <a:cubicBezTo>
                      <a:pt x="61" y="44"/>
                      <a:pt x="61" y="44"/>
                      <a:pt x="61" y="44"/>
                    </a:cubicBezTo>
                    <a:cubicBezTo>
                      <a:pt x="62" y="43"/>
                      <a:pt x="62" y="43"/>
                      <a:pt x="62" y="43"/>
                    </a:cubicBezTo>
                    <a:cubicBezTo>
                      <a:pt x="63" y="40"/>
                      <a:pt x="63" y="40"/>
                      <a:pt x="63" y="40"/>
                    </a:cubicBezTo>
                    <a:cubicBezTo>
                      <a:pt x="64" y="36"/>
                      <a:pt x="64" y="36"/>
                      <a:pt x="64" y="36"/>
                    </a:cubicBezTo>
                    <a:cubicBezTo>
                      <a:pt x="64" y="33"/>
                      <a:pt x="64" y="33"/>
                      <a:pt x="64" y="33"/>
                    </a:cubicBezTo>
                    <a:cubicBezTo>
                      <a:pt x="63" y="31"/>
                      <a:pt x="63" y="31"/>
                      <a:pt x="63" y="31"/>
                    </a:cubicBezTo>
                    <a:cubicBezTo>
                      <a:pt x="62" y="28"/>
                      <a:pt x="62" y="28"/>
                      <a:pt x="62" y="28"/>
                    </a:cubicBezTo>
                    <a:cubicBezTo>
                      <a:pt x="61" y="26"/>
                      <a:pt x="61" y="26"/>
                      <a:pt x="61" y="26"/>
                    </a:cubicBezTo>
                    <a:cubicBezTo>
                      <a:pt x="60" y="25"/>
                      <a:pt x="60" y="25"/>
                      <a:pt x="60" y="25"/>
                    </a:cubicBezTo>
                    <a:cubicBezTo>
                      <a:pt x="59" y="23"/>
                      <a:pt x="59" y="23"/>
                      <a:pt x="59" y="23"/>
                    </a:cubicBezTo>
                    <a:cubicBezTo>
                      <a:pt x="58" y="22"/>
                      <a:pt x="58" y="22"/>
                      <a:pt x="58" y="22"/>
                    </a:cubicBezTo>
                    <a:cubicBezTo>
                      <a:pt x="57" y="22"/>
                      <a:pt x="57" y="22"/>
                      <a:pt x="57" y="22"/>
                    </a:cubicBezTo>
                    <a:cubicBezTo>
                      <a:pt x="56" y="21"/>
                      <a:pt x="56" y="21"/>
                      <a:pt x="56" y="21"/>
                    </a:cubicBezTo>
                    <a:cubicBezTo>
                      <a:pt x="55" y="20"/>
                      <a:pt x="55" y="20"/>
                      <a:pt x="55" y="20"/>
                    </a:cubicBezTo>
                    <a:cubicBezTo>
                      <a:pt x="54" y="19"/>
                      <a:pt x="54" y="19"/>
                      <a:pt x="54" y="19"/>
                    </a:cubicBezTo>
                    <a:cubicBezTo>
                      <a:pt x="53" y="18"/>
                      <a:pt x="53" y="18"/>
                      <a:pt x="53" y="18"/>
                    </a:cubicBezTo>
                    <a:cubicBezTo>
                      <a:pt x="53" y="17"/>
                      <a:pt x="53" y="17"/>
                      <a:pt x="53" y="17"/>
                    </a:cubicBezTo>
                    <a:cubicBezTo>
                      <a:pt x="52" y="16"/>
                      <a:pt x="52" y="16"/>
                      <a:pt x="52" y="16"/>
                    </a:cubicBezTo>
                    <a:cubicBezTo>
                      <a:pt x="50" y="15"/>
                      <a:pt x="50" y="15"/>
                      <a:pt x="50" y="15"/>
                    </a:cubicBezTo>
                    <a:cubicBezTo>
                      <a:pt x="49" y="14"/>
                      <a:pt x="49" y="14"/>
                      <a:pt x="49" y="14"/>
                    </a:cubicBezTo>
                    <a:cubicBezTo>
                      <a:pt x="48" y="13"/>
                      <a:pt x="48" y="13"/>
                      <a:pt x="48" y="13"/>
                    </a:cubicBezTo>
                    <a:cubicBezTo>
                      <a:pt x="47" y="12"/>
                      <a:pt x="47" y="12"/>
                      <a:pt x="47" y="12"/>
                    </a:cubicBezTo>
                    <a:cubicBezTo>
                      <a:pt x="45" y="11"/>
                      <a:pt x="45" y="11"/>
                      <a:pt x="45" y="11"/>
                    </a:cubicBezTo>
                    <a:cubicBezTo>
                      <a:pt x="44" y="11"/>
                      <a:pt x="44" y="11"/>
                      <a:pt x="44" y="11"/>
                    </a:cubicBezTo>
                    <a:cubicBezTo>
                      <a:pt x="43" y="10"/>
                      <a:pt x="43" y="10"/>
                      <a:pt x="43" y="10"/>
                    </a:cubicBezTo>
                    <a:cubicBezTo>
                      <a:pt x="42" y="9"/>
                      <a:pt x="42" y="9"/>
                      <a:pt x="42" y="9"/>
                    </a:cubicBezTo>
                    <a:cubicBezTo>
                      <a:pt x="40" y="8"/>
                      <a:pt x="40" y="8"/>
                      <a:pt x="40" y="8"/>
                    </a:cubicBezTo>
                    <a:cubicBezTo>
                      <a:pt x="39" y="7"/>
                      <a:pt x="39" y="7"/>
                      <a:pt x="39" y="7"/>
                    </a:cubicBezTo>
                    <a:cubicBezTo>
                      <a:pt x="38" y="6"/>
                      <a:pt x="38" y="6"/>
                      <a:pt x="38" y="6"/>
                    </a:cubicBezTo>
                    <a:cubicBezTo>
                      <a:pt x="36" y="5"/>
                      <a:pt x="36" y="5"/>
                      <a:pt x="36" y="5"/>
                    </a:cubicBezTo>
                    <a:cubicBezTo>
                      <a:pt x="35" y="4"/>
                      <a:pt x="35" y="4"/>
                      <a:pt x="35" y="4"/>
                    </a:cubicBezTo>
                    <a:cubicBezTo>
                      <a:pt x="34" y="3"/>
                      <a:pt x="34" y="3"/>
                      <a:pt x="34" y="3"/>
                    </a:cubicBezTo>
                    <a:cubicBezTo>
                      <a:pt x="32" y="2"/>
                      <a:pt x="32" y="2"/>
                      <a:pt x="32" y="2"/>
                    </a:cubicBezTo>
                    <a:cubicBezTo>
                      <a:pt x="32" y="1"/>
                      <a:pt x="32" y="1"/>
                      <a:pt x="32" y="1"/>
                    </a:cubicBezTo>
                    <a:cubicBezTo>
                      <a:pt x="31" y="0"/>
                      <a:pt x="31" y="0"/>
                      <a:pt x="31" y="0"/>
                    </a:cubicBezTo>
                    <a:cubicBezTo>
                      <a:pt x="26" y="0"/>
                      <a:pt x="26" y="0"/>
                      <a:pt x="26" y="0"/>
                    </a:cubicBezTo>
                    <a:lnTo>
                      <a:pt x="24"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158" name="Freeform 97"/>
              <p:cNvSpPr>
                <a:spLocks noEditPoints="1"/>
              </p:cNvSpPr>
              <p:nvPr/>
            </p:nvSpPr>
            <p:spPr bwMode="auto">
              <a:xfrm>
                <a:off x="6202503" y="4464370"/>
                <a:ext cx="95056" cy="49656"/>
              </a:xfrm>
              <a:custGeom>
                <a:avLst/>
                <a:gdLst>
                  <a:gd name="T0" fmla="*/ 62197 w 81"/>
                  <a:gd name="T1" fmla="*/ 39015 h 42"/>
                  <a:gd name="T2" fmla="*/ 36379 w 81"/>
                  <a:gd name="T3" fmla="*/ 46109 h 42"/>
                  <a:gd name="T4" fmla="*/ 43421 w 81"/>
                  <a:gd name="T5" fmla="*/ 4729 h 42"/>
                  <a:gd name="T6" fmla="*/ 91535 w 81"/>
                  <a:gd name="T7" fmla="*/ 22463 h 42"/>
                  <a:gd name="T8" fmla="*/ 65718 w 81"/>
                  <a:gd name="T9" fmla="*/ 39015 h 42"/>
                  <a:gd name="T10" fmla="*/ 36379 w 81"/>
                  <a:gd name="T11" fmla="*/ 2365 h 42"/>
                  <a:gd name="T12" fmla="*/ 30512 w 81"/>
                  <a:gd name="T13" fmla="*/ 4729 h 42"/>
                  <a:gd name="T14" fmla="*/ 25818 w 81"/>
                  <a:gd name="T15" fmla="*/ 7094 h 42"/>
                  <a:gd name="T16" fmla="*/ 21124 w 81"/>
                  <a:gd name="T17" fmla="*/ 8276 h 42"/>
                  <a:gd name="T18" fmla="*/ 17603 w 81"/>
                  <a:gd name="T19" fmla="*/ 10641 h 42"/>
                  <a:gd name="T20" fmla="*/ 14082 w 81"/>
                  <a:gd name="T21" fmla="*/ 13005 h 42"/>
                  <a:gd name="T22" fmla="*/ 12909 w 81"/>
                  <a:gd name="T23" fmla="*/ 15370 h 42"/>
                  <a:gd name="T24" fmla="*/ 9388 w 81"/>
                  <a:gd name="T25" fmla="*/ 17734 h 42"/>
                  <a:gd name="T26" fmla="*/ 7041 w 81"/>
                  <a:gd name="T27" fmla="*/ 20099 h 42"/>
                  <a:gd name="T28" fmla="*/ 4694 w 81"/>
                  <a:gd name="T29" fmla="*/ 21281 h 42"/>
                  <a:gd name="T30" fmla="*/ 2347 w 81"/>
                  <a:gd name="T31" fmla="*/ 23646 h 42"/>
                  <a:gd name="T32" fmla="*/ 0 w 81"/>
                  <a:gd name="T33" fmla="*/ 26010 h 42"/>
                  <a:gd name="T34" fmla="*/ 1174 w 81"/>
                  <a:gd name="T35" fmla="*/ 33104 h 42"/>
                  <a:gd name="T36" fmla="*/ 5868 w 81"/>
                  <a:gd name="T37" fmla="*/ 34286 h 42"/>
                  <a:gd name="T38" fmla="*/ 9388 w 81"/>
                  <a:gd name="T39" fmla="*/ 36651 h 42"/>
                  <a:gd name="T40" fmla="*/ 12909 w 81"/>
                  <a:gd name="T41" fmla="*/ 39015 h 42"/>
                  <a:gd name="T42" fmla="*/ 17603 w 81"/>
                  <a:gd name="T43" fmla="*/ 41380 h 42"/>
                  <a:gd name="T44" fmla="*/ 21124 w 81"/>
                  <a:gd name="T45" fmla="*/ 43745 h 42"/>
                  <a:gd name="T46" fmla="*/ 25818 w 81"/>
                  <a:gd name="T47" fmla="*/ 46109 h 42"/>
                  <a:gd name="T48" fmla="*/ 29338 w 81"/>
                  <a:gd name="T49" fmla="*/ 47291 h 42"/>
                  <a:gd name="T50" fmla="*/ 35206 w 81"/>
                  <a:gd name="T51" fmla="*/ 49656 h 42"/>
                  <a:gd name="T52" fmla="*/ 43421 w 81"/>
                  <a:gd name="T53" fmla="*/ 48474 h 42"/>
                  <a:gd name="T54" fmla="*/ 52809 w 81"/>
                  <a:gd name="T55" fmla="*/ 47291 h 42"/>
                  <a:gd name="T56" fmla="*/ 59850 w 81"/>
                  <a:gd name="T57" fmla="*/ 44927 h 42"/>
                  <a:gd name="T58" fmla="*/ 65718 w 81"/>
                  <a:gd name="T59" fmla="*/ 42562 h 42"/>
                  <a:gd name="T60" fmla="*/ 70412 w 81"/>
                  <a:gd name="T61" fmla="*/ 40198 h 42"/>
                  <a:gd name="T62" fmla="*/ 75106 w 81"/>
                  <a:gd name="T63" fmla="*/ 37833 h 42"/>
                  <a:gd name="T64" fmla="*/ 79800 w 81"/>
                  <a:gd name="T65" fmla="*/ 35469 h 42"/>
                  <a:gd name="T66" fmla="*/ 83321 w 81"/>
                  <a:gd name="T67" fmla="*/ 34286 h 42"/>
                  <a:gd name="T68" fmla="*/ 85668 w 81"/>
                  <a:gd name="T69" fmla="*/ 31922 h 42"/>
                  <a:gd name="T70" fmla="*/ 89188 w 81"/>
                  <a:gd name="T71" fmla="*/ 29557 h 42"/>
                  <a:gd name="T72" fmla="*/ 92709 w 81"/>
                  <a:gd name="T73" fmla="*/ 27193 h 42"/>
                  <a:gd name="T74" fmla="*/ 95056 w 81"/>
                  <a:gd name="T75" fmla="*/ 23646 h 42"/>
                  <a:gd name="T76" fmla="*/ 93882 w 81"/>
                  <a:gd name="T77" fmla="*/ 18917 h 42"/>
                  <a:gd name="T78" fmla="*/ 91535 w 81"/>
                  <a:gd name="T79" fmla="*/ 16552 h 42"/>
                  <a:gd name="T80" fmla="*/ 88015 w 81"/>
                  <a:gd name="T81" fmla="*/ 14187 h 42"/>
                  <a:gd name="T82" fmla="*/ 85668 w 81"/>
                  <a:gd name="T83" fmla="*/ 11823 h 42"/>
                  <a:gd name="T84" fmla="*/ 83321 w 81"/>
                  <a:gd name="T85" fmla="*/ 9458 h 42"/>
                  <a:gd name="T86" fmla="*/ 79800 w 81"/>
                  <a:gd name="T87" fmla="*/ 8276 h 42"/>
                  <a:gd name="T88" fmla="*/ 75106 w 81"/>
                  <a:gd name="T89" fmla="*/ 5911 h 42"/>
                  <a:gd name="T90" fmla="*/ 70412 w 81"/>
                  <a:gd name="T91" fmla="*/ 3547 h 42"/>
                  <a:gd name="T92" fmla="*/ 63371 w 81"/>
                  <a:gd name="T93" fmla="*/ 1182 h 42"/>
                  <a:gd name="T94" fmla="*/ 48115 w 81"/>
                  <a:gd name="T95" fmla="*/ 0 h 4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1" h="42">
                    <a:moveTo>
                      <a:pt x="56" y="33"/>
                    </a:moveTo>
                    <a:cubicBezTo>
                      <a:pt x="53" y="33"/>
                      <a:pt x="53" y="33"/>
                      <a:pt x="53" y="33"/>
                    </a:cubicBezTo>
                    <a:cubicBezTo>
                      <a:pt x="52" y="33"/>
                      <a:pt x="39" y="39"/>
                      <a:pt x="31" y="39"/>
                    </a:cubicBezTo>
                    <a:cubicBezTo>
                      <a:pt x="31" y="39"/>
                      <a:pt x="31" y="39"/>
                      <a:pt x="31" y="39"/>
                    </a:cubicBezTo>
                    <a:cubicBezTo>
                      <a:pt x="27" y="39"/>
                      <a:pt x="4" y="26"/>
                      <a:pt x="3" y="24"/>
                    </a:cubicBezTo>
                    <a:cubicBezTo>
                      <a:pt x="7" y="18"/>
                      <a:pt x="28" y="4"/>
                      <a:pt x="37" y="4"/>
                    </a:cubicBezTo>
                    <a:cubicBezTo>
                      <a:pt x="50" y="4"/>
                      <a:pt x="50" y="4"/>
                      <a:pt x="50" y="4"/>
                    </a:cubicBezTo>
                    <a:cubicBezTo>
                      <a:pt x="59" y="4"/>
                      <a:pt x="74" y="14"/>
                      <a:pt x="78" y="19"/>
                    </a:cubicBezTo>
                    <a:cubicBezTo>
                      <a:pt x="75" y="22"/>
                      <a:pt x="72" y="25"/>
                      <a:pt x="68" y="27"/>
                    </a:cubicBezTo>
                    <a:cubicBezTo>
                      <a:pt x="65" y="28"/>
                      <a:pt x="58" y="30"/>
                      <a:pt x="56" y="33"/>
                    </a:cubicBezTo>
                    <a:close/>
                    <a:moveTo>
                      <a:pt x="34" y="1"/>
                    </a:moveTo>
                    <a:cubicBezTo>
                      <a:pt x="31" y="2"/>
                      <a:pt x="31" y="2"/>
                      <a:pt x="31" y="2"/>
                    </a:cubicBezTo>
                    <a:cubicBezTo>
                      <a:pt x="29" y="3"/>
                      <a:pt x="29" y="3"/>
                      <a:pt x="29" y="3"/>
                    </a:cubicBezTo>
                    <a:cubicBezTo>
                      <a:pt x="26" y="4"/>
                      <a:pt x="26" y="4"/>
                      <a:pt x="26" y="4"/>
                    </a:cubicBezTo>
                    <a:cubicBezTo>
                      <a:pt x="24" y="5"/>
                      <a:pt x="24" y="5"/>
                      <a:pt x="24" y="5"/>
                    </a:cubicBezTo>
                    <a:cubicBezTo>
                      <a:pt x="22" y="6"/>
                      <a:pt x="22" y="6"/>
                      <a:pt x="22" y="6"/>
                    </a:cubicBezTo>
                    <a:cubicBezTo>
                      <a:pt x="20" y="7"/>
                      <a:pt x="20" y="7"/>
                      <a:pt x="20" y="7"/>
                    </a:cubicBezTo>
                    <a:cubicBezTo>
                      <a:pt x="18" y="7"/>
                      <a:pt x="18" y="7"/>
                      <a:pt x="18" y="7"/>
                    </a:cubicBezTo>
                    <a:cubicBezTo>
                      <a:pt x="17" y="8"/>
                      <a:pt x="17" y="8"/>
                      <a:pt x="17" y="8"/>
                    </a:cubicBezTo>
                    <a:cubicBezTo>
                      <a:pt x="15" y="9"/>
                      <a:pt x="15" y="9"/>
                      <a:pt x="15" y="9"/>
                    </a:cubicBezTo>
                    <a:cubicBezTo>
                      <a:pt x="14" y="10"/>
                      <a:pt x="14" y="10"/>
                      <a:pt x="14" y="10"/>
                    </a:cubicBezTo>
                    <a:cubicBezTo>
                      <a:pt x="12" y="11"/>
                      <a:pt x="12" y="11"/>
                      <a:pt x="12" y="11"/>
                    </a:cubicBezTo>
                    <a:cubicBezTo>
                      <a:pt x="11" y="12"/>
                      <a:pt x="11" y="12"/>
                      <a:pt x="11" y="12"/>
                    </a:cubicBezTo>
                    <a:cubicBezTo>
                      <a:pt x="11" y="13"/>
                      <a:pt x="11" y="13"/>
                      <a:pt x="11" y="13"/>
                    </a:cubicBezTo>
                    <a:cubicBezTo>
                      <a:pt x="10" y="14"/>
                      <a:pt x="10" y="14"/>
                      <a:pt x="10" y="14"/>
                    </a:cubicBezTo>
                    <a:cubicBezTo>
                      <a:pt x="8" y="15"/>
                      <a:pt x="8" y="15"/>
                      <a:pt x="8" y="15"/>
                    </a:cubicBezTo>
                    <a:cubicBezTo>
                      <a:pt x="7" y="16"/>
                      <a:pt x="7" y="16"/>
                      <a:pt x="7" y="16"/>
                    </a:cubicBezTo>
                    <a:cubicBezTo>
                      <a:pt x="6" y="17"/>
                      <a:pt x="6" y="17"/>
                      <a:pt x="6" y="17"/>
                    </a:cubicBezTo>
                    <a:cubicBezTo>
                      <a:pt x="5" y="18"/>
                      <a:pt x="5" y="18"/>
                      <a:pt x="5" y="18"/>
                    </a:cubicBezTo>
                    <a:cubicBezTo>
                      <a:pt x="4" y="18"/>
                      <a:pt x="4" y="18"/>
                      <a:pt x="4" y="18"/>
                    </a:cubicBezTo>
                    <a:cubicBezTo>
                      <a:pt x="3" y="19"/>
                      <a:pt x="3" y="19"/>
                      <a:pt x="3" y="19"/>
                    </a:cubicBezTo>
                    <a:cubicBezTo>
                      <a:pt x="2" y="20"/>
                      <a:pt x="2" y="20"/>
                      <a:pt x="2" y="20"/>
                    </a:cubicBezTo>
                    <a:cubicBezTo>
                      <a:pt x="1" y="21"/>
                      <a:pt x="1" y="21"/>
                      <a:pt x="1" y="21"/>
                    </a:cubicBezTo>
                    <a:cubicBezTo>
                      <a:pt x="0" y="22"/>
                      <a:pt x="0" y="22"/>
                      <a:pt x="0" y="22"/>
                    </a:cubicBezTo>
                    <a:cubicBezTo>
                      <a:pt x="0" y="27"/>
                      <a:pt x="0" y="27"/>
                      <a:pt x="0" y="27"/>
                    </a:cubicBezTo>
                    <a:cubicBezTo>
                      <a:pt x="1" y="28"/>
                      <a:pt x="1" y="28"/>
                      <a:pt x="1" y="28"/>
                    </a:cubicBezTo>
                    <a:cubicBezTo>
                      <a:pt x="3" y="29"/>
                      <a:pt x="3" y="29"/>
                      <a:pt x="3" y="29"/>
                    </a:cubicBezTo>
                    <a:cubicBezTo>
                      <a:pt x="5" y="29"/>
                      <a:pt x="5" y="29"/>
                      <a:pt x="5" y="29"/>
                    </a:cubicBezTo>
                    <a:cubicBezTo>
                      <a:pt x="7" y="30"/>
                      <a:pt x="7" y="30"/>
                      <a:pt x="7" y="30"/>
                    </a:cubicBezTo>
                    <a:cubicBezTo>
                      <a:pt x="8" y="31"/>
                      <a:pt x="8" y="31"/>
                      <a:pt x="8" y="31"/>
                    </a:cubicBezTo>
                    <a:cubicBezTo>
                      <a:pt x="10" y="32"/>
                      <a:pt x="10" y="32"/>
                      <a:pt x="10" y="32"/>
                    </a:cubicBezTo>
                    <a:cubicBezTo>
                      <a:pt x="11" y="33"/>
                      <a:pt x="11" y="33"/>
                      <a:pt x="11" y="33"/>
                    </a:cubicBezTo>
                    <a:cubicBezTo>
                      <a:pt x="13" y="34"/>
                      <a:pt x="13" y="34"/>
                      <a:pt x="13" y="34"/>
                    </a:cubicBezTo>
                    <a:cubicBezTo>
                      <a:pt x="15" y="35"/>
                      <a:pt x="15" y="35"/>
                      <a:pt x="15" y="35"/>
                    </a:cubicBezTo>
                    <a:cubicBezTo>
                      <a:pt x="16" y="36"/>
                      <a:pt x="16" y="36"/>
                      <a:pt x="16" y="36"/>
                    </a:cubicBezTo>
                    <a:cubicBezTo>
                      <a:pt x="18" y="37"/>
                      <a:pt x="18" y="37"/>
                      <a:pt x="18" y="37"/>
                    </a:cubicBezTo>
                    <a:cubicBezTo>
                      <a:pt x="20" y="38"/>
                      <a:pt x="20" y="38"/>
                      <a:pt x="20" y="38"/>
                    </a:cubicBezTo>
                    <a:cubicBezTo>
                      <a:pt x="22" y="39"/>
                      <a:pt x="22" y="39"/>
                      <a:pt x="22" y="39"/>
                    </a:cubicBezTo>
                    <a:cubicBezTo>
                      <a:pt x="24" y="40"/>
                      <a:pt x="24" y="40"/>
                      <a:pt x="24" y="40"/>
                    </a:cubicBezTo>
                    <a:cubicBezTo>
                      <a:pt x="25" y="40"/>
                      <a:pt x="25" y="40"/>
                      <a:pt x="25" y="40"/>
                    </a:cubicBezTo>
                    <a:cubicBezTo>
                      <a:pt x="27" y="41"/>
                      <a:pt x="27" y="41"/>
                      <a:pt x="27" y="41"/>
                    </a:cubicBezTo>
                    <a:cubicBezTo>
                      <a:pt x="30" y="42"/>
                      <a:pt x="30" y="42"/>
                      <a:pt x="30" y="42"/>
                    </a:cubicBezTo>
                    <a:cubicBezTo>
                      <a:pt x="31" y="42"/>
                      <a:pt x="31" y="42"/>
                      <a:pt x="31" y="42"/>
                    </a:cubicBezTo>
                    <a:cubicBezTo>
                      <a:pt x="37" y="41"/>
                      <a:pt x="37" y="41"/>
                      <a:pt x="37" y="41"/>
                    </a:cubicBezTo>
                    <a:cubicBezTo>
                      <a:pt x="40" y="40"/>
                      <a:pt x="40" y="40"/>
                      <a:pt x="40" y="40"/>
                    </a:cubicBezTo>
                    <a:cubicBezTo>
                      <a:pt x="45" y="40"/>
                      <a:pt x="45" y="40"/>
                      <a:pt x="45" y="40"/>
                    </a:cubicBezTo>
                    <a:cubicBezTo>
                      <a:pt x="48" y="39"/>
                      <a:pt x="48" y="39"/>
                      <a:pt x="48" y="39"/>
                    </a:cubicBezTo>
                    <a:cubicBezTo>
                      <a:pt x="51" y="38"/>
                      <a:pt x="51" y="38"/>
                      <a:pt x="51" y="38"/>
                    </a:cubicBezTo>
                    <a:cubicBezTo>
                      <a:pt x="53" y="37"/>
                      <a:pt x="53" y="37"/>
                      <a:pt x="53" y="37"/>
                    </a:cubicBezTo>
                    <a:cubicBezTo>
                      <a:pt x="56" y="36"/>
                      <a:pt x="56" y="36"/>
                      <a:pt x="56" y="36"/>
                    </a:cubicBezTo>
                    <a:cubicBezTo>
                      <a:pt x="58" y="35"/>
                      <a:pt x="58" y="35"/>
                      <a:pt x="58" y="35"/>
                    </a:cubicBezTo>
                    <a:cubicBezTo>
                      <a:pt x="60" y="34"/>
                      <a:pt x="60" y="34"/>
                      <a:pt x="60" y="34"/>
                    </a:cubicBezTo>
                    <a:cubicBezTo>
                      <a:pt x="62" y="33"/>
                      <a:pt x="62" y="33"/>
                      <a:pt x="62" y="33"/>
                    </a:cubicBezTo>
                    <a:cubicBezTo>
                      <a:pt x="64" y="32"/>
                      <a:pt x="64" y="32"/>
                      <a:pt x="64" y="32"/>
                    </a:cubicBezTo>
                    <a:cubicBezTo>
                      <a:pt x="66" y="31"/>
                      <a:pt x="66" y="31"/>
                      <a:pt x="66" y="31"/>
                    </a:cubicBezTo>
                    <a:cubicBezTo>
                      <a:pt x="68" y="30"/>
                      <a:pt x="68" y="30"/>
                      <a:pt x="68" y="30"/>
                    </a:cubicBezTo>
                    <a:cubicBezTo>
                      <a:pt x="70" y="29"/>
                      <a:pt x="70" y="29"/>
                      <a:pt x="70" y="29"/>
                    </a:cubicBezTo>
                    <a:cubicBezTo>
                      <a:pt x="71" y="29"/>
                      <a:pt x="71" y="29"/>
                      <a:pt x="71" y="29"/>
                    </a:cubicBezTo>
                    <a:cubicBezTo>
                      <a:pt x="73" y="28"/>
                      <a:pt x="73" y="28"/>
                      <a:pt x="73" y="28"/>
                    </a:cubicBezTo>
                    <a:cubicBezTo>
                      <a:pt x="73" y="27"/>
                      <a:pt x="73" y="27"/>
                      <a:pt x="73" y="27"/>
                    </a:cubicBezTo>
                    <a:cubicBezTo>
                      <a:pt x="75" y="26"/>
                      <a:pt x="75" y="26"/>
                      <a:pt x="75" y="26"/>
                    </a:cubicBezTo>
                    <a:cubicBezTo>
                      <a:pt x="76" y="25"/>
                      <a:pt x="76" y="25"/>
                      <a:pt x="76" y="25"/>
                    </a:cubicBezTo>
                    <a:cubicBezTo>
                      <a:pt x="77" y="24"/>
                      <a:pt x="77" y="24"/>
                      <a:pt x="77" y="24"/>
                    </a:cubicBezTo>
                    <a:cubicBezTo>
                      <a:pt x="79" y="23"/>
                      <a:pt x="79" y="23"/>
                      <a:pt x="79" y="23"/>
                    </a:cubicBezTo>
                    <a:cubicBezTo>
                      <a:pt x="80" y="22"/>
                      <a:pt x="80" y="22"/>
                      <a:pt x="80" y="22"/>
                    </a:cubicBezTo>
                    <a:cubicBezTo>
                      <a:pt x="81" y="20"/>
                      <a:pt x="81" y="20"/>
                      <a:pt x="81" y="20"/>
                    </a:cubicBezTo>
                    <a:cubicBezTo>
                      <a:pt x="81" y="18"/>
                      <a:pt x="81" y="18"/>
                      <a:pt x="81" y="18"/>
                    </a:cubicBezTo>
                    <a:cubicBezTo>
                      <a:pt x="80" y="16"/>
                      <a:pt x="80" y="16"/>
                      <a:pt x="80" y="16"/>
                    </a:cubicBezTo>
                    <a:cubicBezTo>
                      <a:pt x="79" y="15"/>
                      <a:pt x="79" y="15"/>
                      <a:pt x="79" y="15"/>
                    </a:cubicBezTo>
                    <a:cubicBezTo>
                      <a:pt x="78" y="14"/>
                      <a:pt x="78" y="14"/>
                      <a:pt x="78" y="14"/>
                    </a:cubicBezTo>
                    <a:cubicBezTo>
                      <a:pt x="77" y="13"/>
                      <a:pt x="77" y="13"/>
                      <a:pt x="77" y="13"/>
                    </a:cubicBezTo>
                    <a:cubicBezTo>
                      <a:pt x="75" y="12"/>
                      <a:pt x="75" y="12"/>
                      <a:pt x="75" y="12"/>
                    </a:cubicBezTo>
                    <a:cubicBezTo>
                      <a:pt x="74" y="11"/>
                      <a:pt x="74" y="11"/>
                      <a:pt x="74" y="11"/>
                    </a:cubicBezTo>
                    <a:cubicBezTo>
                      <a:pt x="73" y="10"/>
                      <a:pt x="73" y="10"/>
                      <a:pt x="73" y="10"/>
                    </a:cubicBezTo>
                    <a:cubicBezTo>
                      <a:pt x="73" y="9"/>
                      <a:pt x="73" y="9"/>
                      <a:pt x="73" y="9"/>
                    </a:cubicBezTo>
                    <a:cubicBezTo>
                      <a:pt x="71" y="8"/>
                      <a:pt x="71" y="8"/>
                      <a:pt x="71" y="8"/>
                    </a:cubicBezTo>
                    <a:cubicBezTo>
                      <a:pt x="70" y="7"/>
                      <a:pt x="70" y="7"/>
                      <a:pt x="70" y="7"/>
                    </a:cubicBezTo>
                    <a:cubicBezTo>
                      <a:pt x="68" y="7"/>
                      <a:pt x="68" y="7"/>
                      <a:pt x="68" y="7"/>
                    </a:cubicBezTo>
                    <a:cubicBezTo>
                      <a:pt x="66" y="6"/>
                      <a:pt x="66" y="6"/>
                      <a:pt x="66" y="6"/>
                    </a:cubicBezTo>
                    <a:cubicBezTo>
                      <a:pt x="64" y="5"/>
                      <a:pt x="64" y="5"/>
                      <a:pt x="64" y="5"/>
                    </a:cubicBezTo>
                    <a:cubicBezTo>
                      <a:pt x="62" y="4"/>
                      <a:pt x="62" y="4"/>
                      <a:pt x="62" y="4"/>
                    </a:cubicBezTo>
                    <a:cubicBezTo>
                      <a:pt x="60" y="3"/>
                      <a:pt x="60" y="3"/>
                      <a:pt x="60" y="3"/>
                    </a:cubicBezTo>
                    <a:cubicBezTo>
                      <a:pt x="57" y="2"/>
                      <a:pt x="57" y="2"/>
                      <a:pt x="57" y="2"/>
                    </a:cubicBezTo>
                    <a:cubicBezTo>
                      <a:pt x="54" y="1"/>
                      <a:pt x="54" y="1"/>
                      <a:pt x="54" y="1"/>
                    </a:cubicBezTo>
                    <a:cubicBezTo>
                      <a:pt x="48" y="0"/>
                      <a:pt x="48" y="0"/>
                      <a:pt x="48" y="0"/>
                    </a:cubicBezTo>
                    <a:cubicBezTo>
                      <a:pt x="41" y="0"/>
                      <a:pt x="41" y="0"/>
                      <a:pt x="41" y="0"/>
                    </a:cubicBezTo>
                    <a:lnTo>
                      <a:pt x="34"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159" name="Freeform 98"/>
              <p:cNvSpPr>
                <a:spLocks noEditPoints="1"/>
              </p:cNvSpPr>
              <p:nvPr/>
            </p:nvSpPr>
            <p:spPr bwMode="auto">
              <a:xfrm>
                <a:off x="5950675" y="4636748"/>
                <a:ext cx="72356" cy="76613"/>
              </a:xfrm>
              <a:custGeom>
                <a:avLst/>
                <a:gdLst>
                  <a:gd name="T0" fmla="*/ 18979 w 61"/>
                  <a:gd name="T1" fmla="*/ 4715 h 65"/>
                  <a:gd name="T2" fmla="*/ 52191 w 61"/>
                  <a:gd name="T3" fmla="*/ 20037 h 65"/>
                  <a:gd name="T4" fmla="*/ 67611 w 61"/>
                  <a:gd name="T5" fmla="*/ 49504 h 65"/>
                  <a:gd name="T6" fmla="*/ 3558 w 61"/>
                  <a:gd name="T7" fmla="*/ 21216 h 65"/>
                  <a:gd name="T8" fmla="*/ 16606 w 61"/>
                  <a:gd name="T9" fmla="*/ 1179 h 65"/>
                  <a:gd name="T10" fmla="*/ 10675 w 61"/>
                  <a:gd name="T11" fmla="*/ 3536 h 65"/>
                  <a:gd name="T12" fmla="*/ 7117 w 61"/>
                  <a:gd name="T13" fmla="*/ 4715 h 65"/>
                  <a:gd name="T14" fmla="*/ 4745 w 61"/>
                  <a:gd name="T15" fmla="*/ 7072 h 65"/>
                  <a:gd name="T16" fmla="*/ 2372 w 61"/>
                  <a:gd name="T17" fmla="*/ 9429 h 65"/>
                  <a:gd name="T18" fmla="*/ 0 w 61"/>
                  <a:gd name="T19" fmla="*/ 15323 h 65"/>
                  <a:gd name="T20" fmla="*/ 1186 w 61"/>
                  <a:gd name="T21" fmla="*/ 28288 h 65"/>
                  <a:gd name="T22" fmla="*/ 3558 w 61"/>
                  <a:gd name="T23" fmla="*/ 31824 h 65"/>
                  <a:gd name="T24" fmla="*/ 5931 w 61"/>
                  <a:gd name="T25" fmla="*/ 34181 h 65"/>
                  <a:gd name="T26" fmla="*/ 8303 w 61"/>
                  <a:gd name="T27" fmla="*/ 37717 h 65"/>
                  <a:gd name="T28" fmla="*/ 10675 w 61"/>
                  <a:gd name="T29" fmla="*/ 41253 h 65"/>
                  <a:gd name="T30" fmla="*/ 13048 w 61"/>
                  <a:gd name="T31" fmla="*/ 43610 h 65"/>
                  <a:gd name="T32" fmla="*/ 15420 w 61"/>
                  <a:gd name="T33" fmla="*/ 47146 h 65"/>
                  <a:gd name="T34" fmla="*/ 17792 w 61"/>
                  <a:gd name="T35" fmla="*/ 49504 h 65"/>
                  <a:gd name="T36" fmla="*/ 18979 w 61"/>
                  <a:gd name="T37" fmla="*/ 53040 h 65"/>
                  <a:gd name="T38" fmla="*/ 21351 w 61"/>
                  <a:gd name="T39" fmla="*/ 55397 h 65"/>
                  <a:gd name="T40" fmla="*/ 23723 w 61"/>
                  <a:gd name="T41" fmla="*/ 58933 h 65"/>
                  <a:gd name="T42" fmla="*/ 26096 w 61"/>
                  <a:gd name="T43" fmla="*/ 61290 h 65"/>
                  <a:gd name="T44" fmla="*/ 28468 w 61"/>
                  <a:gd name="T45" fmla="*/ 64826 h 65"/>
                  <a:gd name="T46" fmla="*/ 30840 w 61"/>
                  <a:gd name="T47" fmla="*/ 68362 h 65"/>
                  <a:gd name="T48" fmla="*/ 33213 w 61"/>
                  <a:gd name="T49" fmla="*/ 70720 h 65"/>
                  <a:gd name="T50" fmla="*/ 35585 w 61"/>
                  <a:gd name="T51" fmla="*/ 74256 h 65"/>
                  <a:gd name="T52" fmla="*/ 37957 w 61"/>
                  <a:gd name="T53" fmla="*/ 76613 h 65"/>
                  <a:gd name="T54" fmla="*/ 45074 w 61"/>
                  <a:gd name="T55" fmla="*/ 75434 h 65"/>
                  <a:gd name="T56" fmla="*/ 48633 w 61"/>
                  <a:gd name="T57" fmla="*/ 73077 h 65"/>
                  <a:gd name="T58" fmla="*/ 52191 w 61"/>
                  <a:gd name="T59" fmla="*/ 70720 h 65"/>
                  <a:gd name="T60" fmla="*/ 55750 w 61"/>
                  <a:gd name="T61" fmla="*/ 68362 h 65"/>
                  <a:gd name="T62" fmla="*/ 59308 w 61"/>
                  <a:gd name="T63" fmla="*/ 67184 h 65"/>
                  <a:gd name="T64" fmla="*/ 61681 w 61"/>
                  <a:gd name="T65" fmla="*/ 64826 h 65"/>
                  <a:gd name="T66" fmla="*/ 65239 w 61"/>
                  <a:gd name="T67" fmla="*/ 62469 h 65"/>
                  <a:gd name="T68" fmla="*/ 66425 w 61"/>
                  <a:gd name="T69" fmla="*/ 60112 h 65"/>
                  <a:gd name="T70" fmla="*/ 68798 w 61"/>
                  <a:gd name="T71" fmla="*/ 56576 h 65"/>
                  <a:gd name="T72" fmla="*/ 71170 w 61"/>
                  <a:gd name="T73" fmla="*/ 53040 h 65"/>
                  <a:gd name="T74" fmla="*/ 72356 w 61"/>
                  <a:gd name="T75" fmla="*/ 45968 h 65"/>
                  <a:gd name="T76" fmla="*/ 69984 w 61"/>
                  <a:gd name="T77" fmla="*/ 37717 h 65"/>
                  <a:gd name="T78" fmla="*/ 67611 w 61"/>
                  <a:gd name="T79" fmla="*/ 33003 h 65"/>
                  <a:gd name="T80" fmla="*/ 66425 w 61"/>
                  <a:gd name="T81" fmla="*/ 30645 h 65"/>
                  <a:gd name="T82" fmla="*/ 64053 w 61"/>
                  <a:gd name="T83" fmla="*/ 27109 h 65"/>
                  <a:gd name="T84" fmla="*/ 61681 w 61"/>
                  <a:gd name="T85" fmla="*/ 24752 h 65"/>
                  <a:gd name="T86" fmla="*/ 59308 w 61"/>
                  <a:gd name="T87" fmla="*/ 21216 h 65"/>
                  <a:gd name="T88" fmla="*/ 56936 w 61"/>
                  <a:gd name="T89" fmla="*/ 18859 h 65"/>
                  <a:gd name="T90" fmla="*/ 54564 w 61"/>
                  <a:gd name="T91" fmla="*/ 17680 h 65"/>
                  <a:gd name="T92" fmla="*/ 52191 w 61"/>
                  <a:gd name="T93" fmla="*/ 15323 h 65"/>
                  <a:gd name="T94" fmla="*/ 49819 w 61"/>
                  <a:gd name="T95" fmla="*/ 12965 h 65"/>
                  <a:gd name="T96" fmla="*/ 47447 w 61"/>
                  <a:gd name="T97" fmla="*/ 10608 h 65"/>
                  <a:gd name="T98" fmla="*/ 45074 w 61"/>
                  <a:gd name="T99" fmla="*/ 8251 h 65"/>
                  <a:gd name="T100" fmla="*/ 42702 w 61"/>
                  <a:gd name="T101" fmla="*/ 5893 h 65"/>
                  <a:gd name="T102" fmla="*/ 41516 w 61"/>
                  <a:gd name="T103" fmla="*/ 4715 h 65"/>
                  <a:gd name="T104" fmla="*/ 36771 w 61"/>
                  <a:gd name="T105" fmla="*/ 2357 h 65"/>
                  <a:gd name="T106" fmla="*/ 27282 w 61"/>
                  <a:gd name="T107" fmla="*/ 0 h 65"/>
                  <a:gd name="T108" fmla="*/ 16606 w 61"/>
                  <a:gd name="T109" fmla="*/ 1179 h 6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1" h="65">
                    <a:moveTo>
                      <a:pt x="3" y="17"/>
                    </a:moveTo>
                    <a:cubicBezTo>
                      <a:pt x="3" y="10"/>
                      <a:pt x="10" y="4"/>
                      <a:pt x="16" y="4"/>
                    </a:cubicBezTo>
                    <a:cubicBezTo>
                      <a:pt x="22" y="4"/>
                      <a:pt x="22" y="4"/>
                      <a:pt x="22" y="4"/>
                    </a:cubicBezTo>
                    <a:cubicBezTo>
                      <a:pt x="33" y="4"/>
                      <a:pt x="39" y="12"/>
                      <a:pt x="44" y="17"/>
                    </a:cubicBezTo>
                    <a:cubicBezTo>
                      <a:pt x="48" y="22"/>
                      <a:pt x="57" y="31"/>
                      <a:pt x="57" y="38"/>
                    </a:cubicBezTo>
                    <a:cubicBezTo>
                      <a:pt x="57" y="42"/>
                      <a:pt x="57" y="42"/>
                      <a:pt x="57" y="42"/>
                    </a:cubicBezTo>
                    <a:cubicBezTo>
                      <a:pt x="57" y="49"/>
                      <a:pt x="40" y="59"/>
                      <a:pt x="35" y="62"/>
                    </a:cubicBezTo>
                    <a:cubicBezTo>
                      <a:pt x="31" y="60"/>
                      <a:pt x="3" y="23"/>
                      <a:pt x="3" y="18"/>
                    </a:cubicBezTo>
                    <a:cubicBezTo>
                      <a:pt x="3" y="17"/>
                      <a:pt x="3" y="17"/>
                      <a:pt x="3" y="17"/>
                    </a:cubicBezTo>
                    <a:close/>
                    <a:moveTo>
                      <a:pt x="14" y="1"/>
                    </a:moveTo>
                    <a:cubicBezTo>
                      <a:pt x="11" y="2"/>
                      <a:pt x="11" y="2"/>
                      <a:pt x="11" y="2"/>
                    </a:cubicBezTo>
                    <a:cubicBezTo>
                      <a:pt x="9" y="3"/>
                      <a:pt x="9" y="3"/>
                      <a:pt x="9" y="3"/>
                    </a:cubicBezTo>
                    <a:cubicBezTo>
                      <a:pt x="8" y="4"/>
                      <a:pt x="8" y="4"/>
                      <a:pt x="8" y="4"/>
                    </a:cubicBezTo>
                    <a:cubicBezTo>
                      <a:pt x="6" y="4"/>
                      <a:pt x="6" y="4"/>
                      <a:pt x="6" y="4"/>
                    </a:cubicBezTo>
                    <a:cubicBezTo>
                      <a:pt x="5" y="5"/>
                      <a:pt x="5" y="5"/>
                      <a:pt x="5" y="5"/>
                    </a:cubicBezTo>
                    <a:cubicBezTo>
                      <a:pt x="4" y="6"/>
                      <a:pt x="4" y="6"/>
                      <a:pt x="4" y="6"/>
                    </a:cubicBezTo>
                    <a:cubicBezTo>
                      <a:pt x="3" y="7"/>
                      <a:pt x="3" y="7"/>
                      <a:pt x="3" y="7"/>
                    </a:cubicBezTo>
                    <a:cubicBezTo>
                      <a:pt x="2" y="8"/>
                      <a:pt x="2" y="8"/>
                      <a:pt x="2" y="8"/>
                    </a:cubicBezTo>
                    <a:cubicBezTo>
                      <a:pt x="1" y="10"/>
                      <a:pt x="1" y="10"/>
                      <a:pt x="1" y="10"/>
                    </a:cubicBezTo>
                    <a:cubicBezTo>
                      <a:pt x="0" y="13"/>
                      <a:pt x="0" y="13"/>
                      <a:pt x="0" y="13"/>
                    </a:cubicBezTo>
                    <a:cubicBezTo>
                      <a:pt x="0" y="21"/>
                      <a:pt x="0" y="21"/>
                      <a:pt x="0" y="21"/>
                    </a:cubicBezTo>
                    <a:cubicBezTo>
                      <a:pt x="1" y="24"/>
                      <a:pt x="1" y="24"/>
                      <a:pt x="1" y="24"/>
                    </a:cubicBezTo>
                    <a:cubicBezTo>
                      <a:pt x="2" y="26"/>
                      <a:pt x="2" y="26"/>
                      <a:pt x="2" y="26"/>
                    </a:cubicBezTo>
                    <a:cubicBezTo>
                      <a:pt x="3" y="27"/>
                      <a:pt x="3" y="27"/>
                      <a:pt x="3" y="27"/>
                    </a:cubicBezTo>
                    <a:cubicBezTo>
                      <a:pt x="4" y="28"/>
                      <a:pt x="4" y="28"/>
                      <a:pt x="4" y="28"/>
                    </a:cubicBezTo>
                    <a:cubicBezTo>
                      <a:pt x="5" y="29"/>
                      <a:pt x="5" y="29"/>
                      <a:pt x="5" y="29"/>
                    </a:cubicBezTo>
                    <a:cubicBezTo>
                      <a:pt x="6" y="31"/>
                      <a:pt x="6" y="31"/>
                      <a:pt x="6" y="31"/>
                    </a:cubicBezTo>
                    <a:cubicBezTo>
                      <a:pt x="7" y="32"/>
                      <a:pt x="7" y="32"/>
                      <a:pt x="7" y="32"/>
                    </a:cubicBezTo>
                    <a:cubicBezTo>
                      <a:pt x="8" y="34"/>
                      <a:pt x="8" y="34"/>
                      <a:pt x="8" y="34"/>
                    </a:cubicBezTo>
                    <a:cubicBezTo>
                      <a:pt x="9" y="35"/>
                      <a:pt x="9" y="35"/>
                      <a:pt x="9" y="35"/>
                    </a:cubicBezTo>
                    <a:cubicBezTo>
                      <a:pt x="10" y="36"/>
                      <a:pt x="10" y="36"/>
                      <a:pt x="10" y="36"/>
                    </a:cubicBezTo>
                    <a:cubicBezTo>
                      <a:pt x="11" y="37"/>
                      <a:pt x="11" y="37"/>
                      <a:pt x="11" y="37"/>
                    </a:cubicBezTo>
                    <a:cubicBezTo>
                      <a:pt x="12" y="38"/>
                      <a:pt x="12" y="38"/>
                      <a:pt x="12" y="38"/>
                    </a:cubicBezTo>
                    <a:cubicBezTo>
                      <a:pt x="13" y="40"/>
                      <a:pt x="13" y="40"/>
                      <a:pt x="13" y="40"/>
                    </a:cubicBezTo>
                    <a:cubicBezTo>
                      <a:pt x="14" y="41"/>
                      <a:pt x="14" y="41"/>
                      <a:pt x="14" y="41"/>
                    </a:cubicBezTo>
                    <a:cubicBezTo>
                      <a:pt x="15" y="42"/>
                      <a:pt x="15" y="42"/>
                      <a:pt x="15" y="42"/>
                    </a:cubicBezTo>
                    <a:cubicBezTo>
                      <a:pt x="15" y="44"/>
                      <a:pt x="15" y="44"/>
                      <a:pt x="15" y="44"/>
                    </a:cubicBezTo>
                    <a:cubicBezTo>
                      <a:pt x="16" y="45"/>
                      <a:pt x="16" y="45"/>
                      <a:pt x="16" y="45"/>
                    </a:cubicBezTo>
                    <a:cubicBezTo>
                      <a:pt x="17" y="47"/>
                      <a:pt x="17" y="47"/>
                      <a:pt x="17" y="47"/>
                    </a:cubicBezTo>
                    <a:cubicBezTo>
                      <a:pt x="18" y="47"/>
                      <a:pt x="18" y="47"/>
                      <a:pt x="18" y="47"/>
                    </a:cubicBezTo>
                    <a:cubicBezTo>
                      <a:pt x="19" y="48"/>
                      <a:pt x="19" y="48"/>
                      <a:pt x="19" y="48"/>
                    </a:cubicBezTo>
                    <a:cubicBezTo>
                      <a:pt x="20" y="50"/>
                      <a:pt x="20" y="50"/>
                      <a:pt x="20" y="50"/>
                    </a:cubicBezTo>
                    <a:cubicBezTo>
                      <a:pt x="21" y="51"/>
                      <a:pt x="21" y="51"/>
                      <a:pt x="21" y="51"/>
                    </a:cubicBezTo>
                    <a:cubicBezTo>
                      <a:pt x="22" y="52"/>
                      <a:pt x="22" y="52"/>
                      <a:pt x="22" y="52"/>
                    </a:cubicBezTo>
                    <a:cubicBezTo>
                      <a:pt x="23" y="54"/>
                      <a:pt x="23" y="54"/>
                      <a:pt x="23" y="54"/>
                    </a:cubicBezTo>
                    <a:cubicBezTo>
                      <a:pt x="24" y="55"/>
                      <a:pt x="24" y="55"/>
                      <a:pt x="24" y="55"/>
                    </a:cubicBezTo>
                    <a:cubicBezTo>
                      <a:pt x="25" y="57"/>
                      <a:pt x="25" y="57"/>
                      <a:pt x="25" y="57"/>
                    </a:cubicBezTo>
                    <a:cubicBezTo>
                      <a:pt x="26" y="58"/>
                      <a:pt x="26" y="58"/>
                      <a:pt x="26" y="58"/>
                    </a:cubicBezTo>
                    <a:cubicBezTo>
                      <a:pt x="27" y="58"/>
                      <a:pt x="27" y="58"/>
                      <a:pt x="27" y="58"/>
                    </a:cubicBezTo>
                    <a:cubicBezTo>
                      <a:pt x="28" y="60"/>
                      <a:pt x="28" y="60"/>
                      <a:pt x="28" y="60"/>
                    </a:cubicBezTo>
                    <a:cubicBezTo>
                      <a:pt x="29" y="61"/>
                      <a:pt x="29" y="61"/>
                      <a:pt x="29" y="61"/>
                    </a:cubicBezTo>
                    <a:cubicBezTo>
                      <a:pt x="30" y="63"/>
                      <a:pt x="30" y="63"/>
                      <a:pt x="30" y="63"/>
                    </a:cubicBezTo>
                    <a:cubicBezTo>
                      <a:pt x="31" y="64"/>
                      <a:pt x="31" y="64"/>
                      <a:pt x="31" y="64"/>
                    </a:cubicBezTo>
                    <a:cubicBezTo>
                      <a:pt x="32" y="65"/>
                      <a:pt x="32" y="65"/>
                      <a:pt x="32" y="65"/>
                    </a:cubicBezTo>
                    <a:cubicBezTo>
                      <a:pt x="36" y="65"/>
                      <a:pt x="36" y="65"/>
                      <a:pt x="36" y="65"/>
                    </a:cubicBezTo>
                    <a:cubicBezTo>
                      <a:pt x="38" y="64"/>
                      <a:pt x="38" y="64"/>
                      <a:pt x="38" y="64"/>
                    </a:cubicBezTo>
                    <a:cubicBezTo>
                      <a:pt x="39" y="63"/>
                      <a:pt x="39" y="63"/>
                      <a:pt x="39" y="63"/>
                    </a:cubicBezTo>
                    <a:cubicBezTo>
                      <a:pt x="41" y="62"/>
                      <a:pt x="41" y="62"/>
                      <a:pt x="41" y="62"/>
                    </a:cubicBezTo>
                    <a:cubicBezTo>
                      <a:pt x="43" y="61"/>
                      <a:pt x="43" y="61"/>
                      <a:pt x="43" y="61"/>
                    </a:cubicBezTo>
                    <a:cubicBezTo>
                      <a:pt x="44" y="60"/>
                      <a:pt x="44" y="60"/>
                      <a:pt x="44" y="60"/>
                    </a:cubicBezTo>
                    <a:cubicBezTo>
                      <a:pt x="46" y="59"/>
                      <a:pt x="46" y="59"/>
                      <a:pt x="46" y="59"/>
                    </a:cubicBezTo>
                    <a:cubicBezTo>
                      <a:pt x="47" y="58"/>
                      <a:pt x="47" y="58"/>
                      <a:pt x="47" y="58"/>
                    </a:cubicBezTo>
                    <a:cubicBezTo>
                      <a:pt x="49" y="58"/>
                      <a:pt x="49" y="58"/>
                      <a:pt x="49" y="58"/>
                    </a:cubicBezTo>
                    <a:cubicBezTo>
                      <a:pt x="50" y="57"/>
                      <a:pt x="50" y="57"/>
                      <a:pt x="50" y="57"/>
                    </a:cubicBezTo>
                    <a:cubicBezTo>
                      <a:pt x="51" y="56"/>
                      <a:pt x="51" y="56"/>
                      <a:pt x="51" y="56"/>
                    </a:cubicBezTo>
                    <a:cubicBezTo>
                      <a:pt x="52" y="55"/>
                      <a:pt x="52" y="55"/>
                      <a:pt x="52" y="55"/>
                    </a:cubicBezTo>
                    <a:cubicBezTo>
                      <a:pt x="54" y="54"/>
                      <a:pt x="54" y="54"/>
                      <a:pt x="54" y="54"/>
                    </a:cubicBezTo>
                    <a:cubicBezTo>
                      <a:pt x="55" y="53"/>
                      <a:pt x="55" y="53"/>
                      <a:pt x="55" y="53"/>
                    </a:cubicBezTo>
                    <a:cubicBezTo>
                      <a:pt x="56" y="52"/>
                      <a:pt x="56" y="52"/>
                      <a:pt x="56" y="52"/>
                    </a:cubicBezTo>
                    <a:cubicBezTo>
                      <a:pt x="56" y="51"/>
                      <a:pt x="56" y="51"/>
                      <a:pt x="56" y="51"/>
                    </a:cubicBezTo>
                    <a:cubicBezTo>
                      <a:pt x="57" y="49"/>
                      <a:pt x="57" y="49"/>
                      <a:pt x="57" y="49"/>
                    </a:cubicBezTo>
                    <a:cubicBezTo>
                      <a:pt x="58" y="48"/>
                      <a:pt x="58" y="48"/>
                      <a:pt x="58" y="48"/>
                    </a:cubicBezTo>
                    <a:cubicBezTo>
                      <a:pt x="59" y="47"/>
                      <a:pt x="59" y="47"/>
                      <a:pt x="59" y="47"/>
                    </a:cubicBezTo>
                    <a:cubicBezTo>
                      <a:pt x="60" y="45"/>
                      <a:pt x="60" y="45"/>
                      <a:pt x="60" y="45"/>
                    </a:cubicBezTo>
                    <a:cubicBezTo>
                      <a:pt x="61" y="41"/>
                      <a:pt x="61" y="41"/>
                      <a:pt x="61" y="41"/>
                    </a:cubicBezTo>
                    <a:cubicBezTo>
                      <a:pt x="61" y="39"/>
                      <a:pt x="61" y="39"/>
                      <a:pt x="61" y="39"/>
                    </a:cubicBezTo>
                    <a:cubicBezTo>
                      <a:pt x="60" y="35"/>
                      <a:pt x="60" y="35"/>
                      <a:pt x="60" y="35"/>
                    </a:cubicBezTo>
                    <a:cubicBezTo>
                      <a:pt x="59" y="32"/>
                      <a:pt x="59" y="32"/>
                      <a:pt x="59" y="32"/>
                    </a:cubicBezTo>
                    <a:cubicBezTo>
                      <a:pt x="58" y="30"/>
                      <a:pt x="58" y="30"/>
                      <a:pt x="58" y="30"/>
                    </a:cubicBezTo>
                    <a:cubicBezTo>
                      <a:pt x="57" y="28"/>
                      <a:pt x="57" y="28"/>
                      <a:pt x="57" y="28"/>
                    </a:cubicBezTo>
                    <a:cubicBezTo>
                      <a:pt x="56" y="27"/>
                      <a:pt x="56" y="27"/>
                      <a:pt x="56" y="27"/>
                    </a:cubicBezTo>
                    <a:cubicBezTo>
                      <a:pt x="56" y="26"/>
                      <a:pt x="56" y="26"/>
                      <a:pt x="56" y="26"/>
                    </a:cubicBezTo>
                    <a:cubicBezTo>
                      <a:pt x="55" y="25"/>
                      <a:pt x="55" y="25"/>
                      <a:pt x="55" y="25"/>
                    </a:cubicBezTo>
                    <a:cubicBezTo>
                      <a:pt x="54" y="23"/>
                      <a:pt x="54" y="23"/>
                      <a:pt x="54" y="23"/>
                    </a:cubicBezTo>
                    <a:cubicBezTo>
                      <a:pt x="53" y="22"/>
                      <a:pt x="53" y="22"/>
                      <a:pt x="53" y="22"/>
                    </a:cubicBezTo>
                    <a:cubicBezTo>
                      <a:pt x="52" y="21"/>
                      <a:pt x="52" y="21"/>
                      <a:pt x="52" y="21"/>
                    </a:cubicBezTo>
                    <a:cubicBezTo>
                      <a:pt x="51" y="19"/>
                      <a:pt x="51" y="19"/>
                      <a:pt x="51" y="19"/>
                    </a:cubicBezTo>
                    <a:cubicBezTo>
                      <a:pt x="50" y="18"/>
                      <a:pt x="50" y="18"/>
                      <a:pt x="50" y="18"/>
                    </a:cubicBezTo>
                    <a:cubicBezTo>
                      <a:pt x="49" y="17"/>
                      <a:pt x="49" y="17"/>
                      <a:pt x="49" y="17"/>
                    </a:cubicBezTo>
                    <a:cubicBezTo>
                      <a:pt x="48" y="16"/>
                      <a:pt x="48" y="16"/>
                      <a:pt x="48" y="16"/>
                    </a:cubicBezTo>
                    <a:cubicBezTo>
                      <a:pt x="47" y="15"/>
                      <a:pt x="47" y="15"/>
                      <a:pt x="47" y="15"/>
                    </a:cubicBezTo>
                    <a:cubicBezTo>
                      <a:pt x="46" y="15"/>
                      <a:pt x="46" y="15"/>
                      <a:pt x="46" y="15"/>
                    </a:cubicBezTo>
                    <a:cubicBezTo>
                      <a:pt x="45" y="14"/>
                      <a:pt x="45" y="14"/>
                      <a:pt x="45" y="14"/>
                    </a:cubicBezTo>
                    <a:cubicBezTo>
                      <a:pt x="44" y="13"/>
                      <a:pt x="44" y="13"/>
                      <a:pt x="44" y="13"/>
                    </a:cubicBezTo>
                    <a:cubicBezTo>
                      <a:pt x="43" y="12"/>
                      <a:pt x="43" y="12"/>
                      <a:pt x="43" y="12"/>
                    </a:cubicBezTo>
                    <a:cubicBezTo>
                      <a:pt x="42" y="11"/>
                      <a:pt x="42" y="11"/>
                      <a:pt x="42" y="11"/>
                    </a:cubicBezTo>
                    <a:cubicBezTo>
                      <a:pt x="41" y="10"/>
                      <a:pt x="41" y="10"/>
                      <a:pt x="41" y="10"/>
                    </a:cubicBezTo>
                    <a:cubicBezTo>
                      <a:pt x="40" y="9"/>
                      <a:pt x="40" y="9"/>
                      <a:pt x="40" y="9"/>
                    </a:cubicBezTo>
                    <a:cubicBezTo>
                      <a:pt x="39" y="8"/>
                      <a:pt x="39" y="8"/>
                      <a:pt x="39" y="8"/>
                    </a:cubicBezTo>
                    <a:cubicBezTo>
                      <a:pt x="38" y="7"/>
                      <a:pt x="38" y="7"/>
                      <a:pt x="38" y="7"/>
                    </a:cubicBezTo>
                    <a:cubicBezTo>
                      <a:pt x="37" y="6"/>
                      <a:pt x="37" y="6"/>
                      <a:pt x="37" y="6"/>
                    </a:cubicBezTo>
                    <a:cubicBezTo>
                      <a:pt x="36" y="5"/>
                      <a:pt x="36" y="5"/>
                      <a:pt x="36" y="5"/>
                    </a:cubicBezTo>
                    <a:cubicBezTo>
                      <a:pt x="35" y="4"/>
                      <a:pt x="35" y="4"/>
                      <a:pt x="35" y="4"/>
                    </a:cubicBezTo>
                    <a:cubicBezTo>
                      <a:pt x="35" y="4"/>
                      <a:pt x="35" y="4"/>
                      <a:pt x="35" y="4"/>
                    </a:cubicBezTo>
                    <a:cubicBezTo>
                      <a:pt x="33" y="3"/>
                      <a:pt x="33" y="3"/>
                      <a:pt x="33" y="3"/>
                    </a:cubicBezTo>
                    <a:cubicBezTo>
                      <a:pt x="31" y="2"/>
                      <a:pt x="31" y="2"/>
                      <a:pt x="31" y="2"/>
                    </a:cubicBezTo>
                    <a:cubicBezTo>
                      <a:pt x="28" y="1"/>
                      <a:pt x="28" y="1"/>
                      <a:pt x="28" y="1"/>
                    </a:cubicBezTo>
                    <a:cubicBezTo>
                      <a:pt x="23" y="0"/>
                      <a:pt x="23" y="0"/>
                      <a:pt x="23" y="0"/>
                    </a:cubicBezTo>
                    <a:cubicBezTo>
                      <a:pt x="18" y="0"/>
                      <a:pt x="18" y="0"/>
                      <a:pt x="18" y="0"/>
                    </a:cubicBezTo>
                    <a:lnTo>
                      <a:pt x="14"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160" name="Freeform 99"/>
              <p:cNvSpPr>
                <a:spLocks noEditPoints="1"/>
              </p:cNvSpPr>
              <p:nvPr/>
            </p:nvSpPr>
            <p:spPr bwMode="auto">
              <a:xfrm>
                <a:off x="5816603" y="4584964"/>
                <a:ext cx="100022" cy="31922"/>
              </a:xfrm>
              <a:custGeom>
                <a:avLst/>
                <a:gdLst>
                  <a:gd name="T0" fmla="*/ 44716 w 85"/>
                  <a:gd name="T1" fmla="*/ 3547 h 27"/>
                  <a:gd name="T2" fmla="*/ 69427 w 85"/>
                  <a:gd name="T3" fmla="*/ 4729 h 27"/>
                  <a:gd name="T4" fmla="*/ 61190 w 85"/>
                  <a:gd name="T5" fmla="*/ 17734 h 27"/>
                  <a:gd name="T6" fmla="*/ 3530 w 85"/>
                  <a:gd name="T7" fmla="*/ 29557 h 27"/>
                  <a:gd name="T8" fmla="*/ 29418 w 85"/>
                  <a:gd name="T9" fmla="*/ 2365 h 27"/>
                  <a:gd name="T10" fmla="*/ 23535 w 85"/>
                  <a:gd name="T11" fmla="*/ 4729 h 27"/>
                  <a:gd name="T12" fmla="*/ 17651 w 85"/>
                  <a:gd name="T13" fmla="*/ 5911 h 27"/>
                  <a:gd name="T14" fmla="*/ 14121 w 85"/>
                  <a:gd name="T15" fmla="*/ 8276 h 27"/>
                  <a:gd name="T16" fmla="*/ 10591 w 85"/>
                  <a:gd name="T17" fmla="*/ 10641 h 27"/>
                  <a:gd name="T18" fmla="*/ 8237 w 85"/>
                  <a:gd name="T19" fmla="*/ 13005 h 27"/>
                  <a:gd name="T20" fmla="*/ 5884 w 85"/>
                  <a:gd name="T21" fmla="*/ 15370 h 27"/>
                  <a:gd name="T22" fmla="*/ 3530 w 85"/>
                  <a:gd name="T23" fmla="*/ 17734 h 27"/>
                  <a:gd name="T24" fmla="*/ 2353 w 85"/>
                  <a:gd name="T25" fmla="*/ 20099 h 27"/>
                  <a:gd name="T26" fmla="*/ 0 w 85"/>
                  <a:gd name="T27" fmla="*/ 24828 h 27"/>
                  <a:gd name="T28" fmla="*/ 1177 w 85"/>
                  <a:gd name="T29" fmla="*/ 31922 h 27"/>
                  <a:gd name="T30" fmla="*/ 8237 w 85"/>
                  <a:gd name="T31" fmla="*/ 30740 h 27"/>
                  <a:gd name="T32" fmla="*/ 14121 w 85"/>
                  <a:gd name="T33" fmla="*/ 29557 h 27"/>
                  <a:gd name="T34" fmla="*/ 20004 w 85"/>
                  <a:gd name="T35" fmla="*/ 27193 h 27"/>
                  <a:gd name="T36" fmla="*/ 27065 w 85"/>
                  <a:gd name="T37" fmla="*/ 24828 h 27"/>
                  <a:gd name="T38" fmla="*/ 36479 w 85"/>
                  <a:gd name="T39" fmla="*/ 22464 h 27"/>
                  <a:gd name="T40" fmla="*/ 72957 w 85"/>
                  <a:gd name="T41" fmla="*/ 23646 h 27"/>
                  <a:gd name="T42" fmla="*/ 82371 w 85"/>
                  <a:gd name="T43" fmla="*/ 26011 h 27"/>
                  <a:gd name="T44" fmla="*/ 90608 w 85"/>
                  <a:gd name="T45" fmla="*/ 28375 h 27"/>
                  <a:gd name="T46" fmla="*/ 98845 w 85"/>
                  <a:gd name="T47" fmla="*/ 29557 h 27"/>
                  <a:gd name="T48" fmla="*/ 100022 w 85"/>
                  <a:gd name="T49" fmla="*/ 21281 h 27"/>
                  <a:gd name="T50" fmla="*/ 97669 w 85"/>
                  <a:gd name="T51" fmla="*/ 17734 h 27"/>
                  <a:gd name="T52" fmla="*/ 95315 w 85"/>
                  <a:gd name="T53" fmla="*/ 16552 h 27"/>
                  <a:gd name="T54" fmla="*/ 92962 w 85"/>
                  <a:gd name="T55" fmla="*/ 14188 h 27"/>
                  <a:gd name="T56" fmla="*/ 90608 w 85"/>
                  <a:gd name="T57" fmla="*/ 11823 h 27"/>
                  <a:gd name="T58" fmla="*/ 87078 w 85"/>
                  <a:gd name="T59" fmla="*/ 9458 h 27"/>
                  <a:gd name="T60" fmla="*/ 83548 w 85"/>
                  <a:gd name="T61" fmla="*/ 7094 h 27"/>
                  <a:gd name="T62" fmla="*/ 78841 w 85"/>
                  <a:gd name="T63" fmla="*/ 4729 h 27"/>
                  <a:gd name="T64" fmla="*/ 72957 w 85"/>
                  <a:gd name="T65" fmla="*/ 3547 h 27"/>
                  <a:gd name="T66" fmla="*/ 62367 w 85"/>
                  <a:gd name="T67" fmla="*/ 1182 h 27"/>
                  <a:gd name="T68" fmla="*/ 43539 w 85"/>
                  <a:gd name="T69" fmla="*/ 0 h 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5" h="27">
                    <a:moveTo>
                      <a:pt x="3" y="25"/>
                    </a:moveTo>
                    <a:cubicBezTo>
                      <a:pt x="3" y="12"/>
                      <a:pt x="25" y="3"/>
                      <a:pt x="38" y="3"/>
                    </a:cubicBezTo>
                    <a:cubicBezTo>
                      <a:pt x="44" y="2"/>
                      <a:pt x="44" y="2"/>
                      <a:pt x="44" y="2"/>
                    </a:cubicBezTo>
                    <a:cubicBezTo>
                      <a:pt x="59" y="4"/>
                      <a:pt x="59" y="4"/>
                      <a:pt x="59" y="4"/>
                    </a:cubicBezTo>
                    <a:cubicBezTo>
                      <a:pt x="70" y="12"/>
                      <a:pt x="75" y="7"/>
                      <a:pt x="83" y="22"/>
                    </a:cubicBezTo>
                    <a:cubicBezTo>
                      <a:pt x="73" y="21"/>
                      <a:pt x="66" y="15"/>
                      <a:pt x="52" y="15"/>
                    </a:cubicBezTo>
                    <a:cubicBezTo>
                      <a:pt x="34" y="15"/>
                      <a:pt x="34" y="15"/>
                      <a:pt x="34" y="15"/>
                    </a:cubicBezTo>
                    <a:cubicBezTo>
                      <a:pt x="22" y="15"/>
                      <a:pt x="9" y="24"/>
                      <a:pt x="3" y="25"/>
                    </a:cubicBezTo>
                    <a:close/>
                    <a:moveTo>
                      <a:pt x="30" y="1"/>
                    </a:moveTo>
                    <a:cubicBezTo>
                      <a:pt x="25" y="2"/>
                      <a:pt x="25" y="2"/>
                      <a:pt x="25" y="2"/>
                    </a:cubicBezTo>
                    <a:cubicBezTo>
                      <a:pt x="23" y="3"/>
                      <a:pt x="23" y="3"/>
                      <a:pt x="23" y="3"/>
                    </a:cubicBezTo>
                    <a:cubicBezTo>
                      <a:pt x="20" y="4"/>
                      <a:pt x="20" y="4"/>
                      <a:pt x="20" y="4"/>
                    </a:cubicBezTo>
                    <a:cubicBezTo>
                      <a:pt x="17" y="4"/>
                      <a:pt x="17" y="4"/>
                      <a:pt x="17" y="4"/>
                    </a:cubicBezTo>
                    <a:cubicBezTo>
                      <a:pt x="15" y="5"/>
                      <a:pt x="15" y="5"/>
                      <a:pt x="15" y="5"/>
                    </a:cubicBezTo>
                    <a:cubicBezTo>
                      <a:pt x="13" y="6"/>
                      <a:pt x="13" y="6"/>
                      <a:pt x="13" y="6"/>
                    </a:cubicBezTo>
                    <a:cubicBezTo>
                      <a:pt x="12" y="7"/>
                      <a:pt x="12" y="7"/>
                      <a:pt x="12" y="7"/>
                    </a:cubicBezTo>
                    <a:cubicBezTo>
                      <a:pt x="10" y="8"/>
                      <a:pt x="10" y="8"/>
                      <a:pt x="10" y="8"/>
                    </a:cubicBezTo>
                    <a:cubicBezTo>
                      <a:pt x="9" y="9"/>
                      <a:pt x="9" y="9"/>
                      <a:pt x="9" y="9"/>
                    </a:cubicBezTo>
                    <a:cubicBezTo>
                      <a:pt x="8" y="10"/>
                      <a:pt x="8" y="10"/>
                      <a:pt x="8" y="10"/>
                    </a:cubicBezTo>
                    <a:cubicBezTo>
                      <a:pt x="7" y="11"/>
                      <a:pt x="7" y="11"/>
                      <a:pt x="7" y="11"/>
                    </a:cubicBezTo>
                    <a:cubicBezTo>
                      <a:pt x="6" y="12"/>
                      <a:pt x="6" y="12"/>
                      <a:pt x="6" y="12"/>
                    </a:cubicBezTo>
                    <a:cubicBezTo>
                      <a:pt x="5" y="13"/>
                      <a:pt x="5" y="13"/>
                      <a:pt x="5" y="13"/>
                    </a:cubicBezTo>
                    <a:cubicBezTo>
                      <a:pt x="4" y="14"/>
                      <a:pt x="4" y="14"/>
                      <a:pt x="4" y="14"/>
                    </a:cubicBezTo>
                    <a:cubicBezTo>
                      <a:pt x="3" y="15"/>
                      <a:pt x="3" y="15"/>
                      <a:pt x="3" y="15"/>
                    </a:cubicBezTo>
                    <a:cubicBezTo>
                      <a:pt x="3" y="15"/>
                      <a:pt x="3" y="15"/>
                      <a:pt x="3" y="15"/>
                    </a:cubicBezTo>
                    <a:cubicBezTo>
                      <a:pt x="2" y="17"/>
                      <a:pt x="2" y="17"/>
                      <a:pt x="2" y="17"/>
                    </a:cubicBezTo>
                    <a:cubicBezTo>
                      <a:pt x="1" y="19"/>
                      <a:pt x="1" y="19"/>
                      <a:pt x="1" y="19"/>
                    </a:cubicBezTo>
                    <a:cubicBezTo>
                      <a:pt x="0" y="21"/>
                      <a:pt x="0" y="21"/>
                      <a:pt x="0" y="21"/>
                    </a:cubicBezTo>
                    <a:cubicBezTo>
                      <a:pt x="0" y="26"/>
                      <a:pt x="0" y="26"/>
                      <a:pt x="0" y="26"/>
                    </a:cubicBezTo>
                    <a:cubicBezTo>
                      <a:pt x="1" y="27"/>
                      <a:pt x="1" y="27"/>
                      <a:pt x="1" y="27"/>
                    </a:cubicBezTo>
                    <a:cubicBezTo>
                      <a:pt x="5" y="27"/>
                      <a:pt x="5" y="27"/>
                      <a:pt x="5" y="27"/>
                    </a:cubicBezTo>
                    <a:cubicBezTo>
                      <a:pt x="7" y="26"/>
                      <a:pt x="7" y="26"/>
                      <a:pt x="7" y="26"/>
                    </a:cubicBezTo>
                    <a:cubicBezTo>
                      <a:pt x="9" y="26"/>
                      <a:pt x="9" y="26"/>
                      <a:pt x="9" y="26"/>
                    </a:cubicBezTo>
                    <a:cubicBezTo>
                      <a:pt x="12" y="25"/>
                      <a:pt x="12" y="25"/>
                      <a:pt x="12" y="25"/>
                    </a:cubicBezTo>
                    <a:cubicBezTo>
                      <a:pt x="14" y="24"/>
                      <a:pt x="14" y="24"/>
                      <a:pt x="14" y="24"/>
                    </a:cubicBezTo>
                    <a:cubicBezTo>
                      <a:pt x="17" y="23"/>
                      <a:pt x="17" y="23"/>
                      <a:pt x="17" y="23"/>
                    </a:cubicBezTo>
                    <a:cubicBezTo>
                      <a:pt x="20" y="22"/>
                      <a:pt x="20" y="22"/>
                      <a:pt x="20" y="22"/>
                    </a:cubicBezTo>
                    <a:cubicBezTo>
                      <a:pt x="23" y="21"/>
                      <a:pt x="23" y="21"/>
                      <a:pt x="23" y="21"/>
                    </a:cubicBezTo>
                    <a:cubicBezTo>
                      <a:pt x="27" y="20"/>
                      <a:pt x="27" y="20"/>
                      <a:pt x="27" y="20"/>
                    </a:cubicBezTo>
                    <a:cubicBezTo>
                      <a:pt x="31" y="19"/>
                      <a:pt x="31" y="19"/>
                      <a:pt x="31" y="19"/>
                    </a:cubicBezTo>
                    <a:cubicBezTo>
                      <a:pt x="58" y="19"/>
                      <a:pt x="58" y="19"/>
                      <a:pt x="58" y="19"/>
                    </a:cubicBezTo>
                    <a:cubicBezTo>
                      <a:pt x="62" y="20"/>
                      <a:pt x="62" y="20"/>
                      <a:pt x="62" y="20"/>
                    </a:cubicBezTo>
                    <a:cubicBezTo>
                      <a:pt x="67" y="21"/>
                      <a:pt x="67" y="21"/>
                      <a:pt x="67" y="21"/>
                    </a:cubicBezTo>
                    <a:cubicBezTo>
                      <a:pt x="70" y="22"/>
                      <a:pt x="70" y="22"/>
                      <a:pt x="70" y="22"/>
                    </a:cubicBezTo>
                    <a:cubicBezTo>
                      <a:pt x="74" y="23"/>
                      <a:pt x="74" y="23"/>
                      <a:pt x="74" y="23"/>
                    </a:cubicBezTo>
                    <a:cubicBezTo>
                      <a:pt x="77" y="24"/>
                      <a:pt x="77" y="24"/>
                      <a:pt x="77" y="24"/>
                    </a:cubicBezTo>
                    <a:cubicBezTo>
                      <a:pt x="80" y="25"/>
                      <a:pt x="80" y="25"/>
                      <a:pt x="80" y="25"/>
                    </a:cubicBezTo>
                    <a:cubicBezTo>
                      <a:pt x="84" y="25"/>
                      <a:pt x="84" y="25"/>
                      <a:pt x="84" y="25"/>
                    </a:cubicBezTo>
                    <a:cubicBezTo>
                      <a:pt x="85" y="24"/>
                      <a:pt x="85" y="24"/>
                      <a:pt x="85" y="24"/>
                    </a:cubicBezTo>
                    <a:cubicBezTo>
                      <a:pt x="85" y="18"/>
                      <a:pt x="85" y="18"/>
                      <a:pt x="85" y="18"/>
                    </a:cubicBezTo>
                    <a:cubicBezTo>
                      <a:pt x="84" y="17"/>
                      <a:pt x="84" y="17"/>
                      <a:pt x="84" y="17"/>
                    </a:cubicBezTo>
                    <a:cubicBezTo>
                      <a:pt x="83" y="15"/>
                      <a:pt x="83" y="15"/>
                      <a:pt x="83" y="15"/>
                    </a:cubicBezTo>
                    <a:cubicBezTo>
                      <a:pt x="82" y="15"/>
                      <a:pt x="82" y="15"/>
                      <a:pt x="82" y="15"/>
                    </a:cubicBezTo>
                    <a:cubicBezTo>
                      <a:pt x="81" y="14"/>
                      <a:pt x="81" y="14"/>
                      <a:pt x="81" y="14"/>
                    </a:cubicBezTo>
                    <a:cubicBezTo>
                      <a:pt x="80" y="13"/>
                      <a:pt x="80" y="13"/>
                      <a:pt x="80" y="13"/>
                    </a:cubicBezTo>
                    <a:cubicBezTo>
                      <a:pt x="79" y="12"/>
                      <a:pt x="79" y="12"/>
                      <a:pt x="79" y="12"/>
                    </a:cubicBezTo>
                    <a:cubicBezTo>
                      <a:pt x="78" y="11"/>
                      <a:pt x="78" y="11"/>
                      <a:pt x="78" y="11"/>
                    </a:cubicBezTo>
                    <a:cubicBezTo>
                      <a:pt x="77" y="10"/>
                      <a:pt x="77" y="10"/>
                      <a:pt x="77" y="10"/>
                    </a:cubicBezTo>
                    <a:cubicBezTo>
                      <a:pt x="76" y="9"/>
                      <a:pt x="76" y="9"/>
                      <a:pt x="76" y="9"/>
                    </a:cubicBezTo>
                    <a:cubicBezTo>
                      <a:pt x="74" y="8"/>
                      <a:pt x="74" y="8"/>
                      <a:pt x="74" y="8"/>
                    </a:cubicBezTo>
                    <a:cubicBezTo>
                      <a:pt x="73" y="7"/>
                      <a:pt x="73" y="7"/>
                      <a:pt x="73" y="7"/>
                    </a:cubicBezTo>
                    <a:cubicBezTo>
                      <a:pt x="71" y="6"/>
                      <a:pt x="71" y="6"/>
                      <a:pt x="71" y="6"/>
                    </a:cubicBezTo>
                    <a:cubicBezTo>
                      <a:pt x="69" y="5"/>
                      <a:pt x="69" y="5"/>
                      <a:pt x="69" y="5"/>
                    </a:cubicBezTo>
                    <a:cubicBezTo>
                      <a:pt x="67" y="4"/>
                      <a:pt x="67" y="4"/>
                      <a:pt x="67" y="4"/>
                    </a:cubicBezTo>
                    <a:cubicBezTo>
                      <a:pt x="65" y="4"/>
                      <a:pt x="65" y="4"/>
                      <a:pt x="65" y="4"/>
                    </a:cubicBezTo>
                    <a:cubicBezTo>
                      <a:pt x="62" y="3"/>
                      <a:pt x="62" y="3"/>
                      <a:pt x="62" y="3"/>
                    </a:cubicBezTo>
                    <a:cubicBezTo>
                      <a:pt x="59" y="2"/>
                      <a:pt x="59" y="2"/>
                      <a:pt x="59" y="2"/>
                    </a:cubicBezTo>
                    <a:cubicBezTo>
                      <a:pt x="53" y="1"/>
                      <a:pt x="53" y="1"/>
                      <a:pt x="53" y="1"/>
                    </a:cubicBezTo>
                    <a:cubicBezTo>
                      <a:pt x="47" y="0"/>
                      <a:pt x="47" y="0"/>
                      <a:pt x="47" y="0"/>
                    </a:cubicBezTo>
                    <a:cubicBezTo>
                      <a:pt x="37" y="0"/>
                      <a:pt x="37" y="0"/>
                      <a:pt x="37" y="0"/>
                    </a:cubicBezTo>
                    <a:lnTo>
                      <a:pt x="3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161" name="Freeform 100"/>
              <p:cNvSpPr>
                <a:spLocks noEditPoints="1"/>
              </p:cNvSpPr>
              <p:nvPr/>
            </p:nvSpPr>
            <p:spPr bwMode="auto">
              <a:xfrm>
                <a:off x="6160650" y="4609792"/>
                <a:ext cx="78031" cy="72356"/>
              </a:xfrm>
              <a:custGeom>
                <a:avLst/>
                <a:gdLst>
                  <a:gd name="T0" fmla="*/ 37833 w 66"/>
                  <a:gd name="T1" fmla="*/ 3558 h 61"/>
                  <a:gd name="T2" fmla="*/ 62661 w 66"/>
                  <a:gd name="T3" fmla="*/ 53377 h 61"/>
                  <a:gd name="T4" fmla="*/ 40198 w 66"/>
                  <a:gd name="T5" fmla="*/ 68798 h 61"/>
                  <a:gd name="T6" fmla="*/ 3547 w 66"/>
                  <a:gd name="T7" fmla="*/ 45074 h 61"/>
                  <a:gd name="T8" fmla="*/ 31922 w 66"/>
                  <a:gd name="T9" fmla="*/ 2372 h 61"/>
                  <a:gd name="T10" fmla="*/ 29557 w 66"/>
                  <a:gd name="T11" fmla="*/ 4745 h 61"/>
                  <a:gd name="T12" fmla="*/ 27193 w 66"/>
                  <a:gd name="T13" fmla="*/ 5931 h 61"/>
                  <a:gd name="T14" fmla="*/ 24828 w 66"/>
                  <a:gd name="T15" fmla="*/ 8303 h 61"/>
                  <a:gd name="T16" fmla="*/ 22463 w 66"/>
                  <a:gd name="T17" fmla="*/ 10675 h 61"/>
                  <a:gd name="T18" fmla="*/ 20099 w 66"/>
                  <a:gd name="T19" fmla="*/ 13048 h 61"/>
                  <a:gd name="T20" fmla="*/ 17734 w 66"/>
                  <a:gd name="T21" fmla="*/ 15420 h 61"/>
                  <a:gd name="T22" fmla="*/ 15370 w 66"/>
                  <a:gd name="T23" fmla="*/ 18979 h 61"/>
                  <a:gd name="T24" fmla="*/ 13005 w 66"/>
                  <a:gd name="T25" fmla="*/ 20165 h 61"/>
                  <a:gd name="T26" fmla="*/ 10641 w 66"/>
                  <a:gd name="T27" fmla="*/ 22537 h 61"/>
                  <a:gd name="T28" fmla="*/ 8276 w 66"/>
                  <a:gd name="T29" fmla="*/ 26096 h 61"/>
                  <a:gd name="T30" fmla="*/ 5911 w 66"/>
                  <a:gd name="T31" fmla="*/ 28468 h 61"/>
                  <a:gd name="T32" fmla="*/ 4729 w 66"/>
                  <a:gd name="T33" fmla="*/ 32026 h 61"/>
                  <a:gd name="T34" fmla="*/ 2365 w 66"/>
                  <a:gd name="T35" fmla="*/ 34399 h 61"/>
                  <a:gd name="T36" fmla="*/ 0 w 66"/>
                  <a:gd name="T37" fmla="*/ 40330 h 61"/>
                  <a:gd name="T38" fmla="*/ 1182 w 66"/>
                  <a:gd name="T39" fmla="*/ 52191 h 61"/>
                  <a:gd name="T40" fmla="*/ 3547 w 66"/>
                  <a:gd name="T41" fmla="*/ 54564 h 61"/>
                  <a:gd name="T42" fmla="*/ 4729 w 66"/>
                  <a:gd name="T43" fmla="*/ 56936 h 61"/>
                  <a:gd name="T44" fmla="*/ 8276 w 66"/>
                  <a:gd name="T45" fmla="*/ 58122 h 61"/>
                  <a:gd name="T46" fmla="*/ 13005 w 66"/>
                  <a:gd name="T47" fmla="*/ 60494 h 61"/>
                  <a:gd name="T48" fmla="*/ 17734 w 66"/>
                  <a:gd name="T49" fmla="*/ 62867 h 61"/>
                  <a:gd name="T50" fmla="*/ 21281 w 66"/>
                  <a:gd name="T51" fmla="*/ 65239 h 61"/>
                  <a:gd name="T52" fmla="*/ 26010 w 66"/>
                  <a:gd name="T53" fmla="*/ 67611 h 61"/>
                  <a:gd name="T54" fmla="*/ 29557 w 66"/>
                  <a:gd name="T55" fmla="*/ 69984 h 61"/>
                  <a:gd name="T56" fmla="*/ 34286 w 66"/>
                  <a:gd name="T57" fmla="*/ 71170 h 61"/>
                  <a:gd name="T58" fmla="*/ 44927 w 66"/>
                  <a:gd name="T59" fmla="*/ 72356 h 61"/>
                  <a:gd name="T60" fmla="*/ 53203 w 66"/>
                  <a:gd name="T61" fmla="*/ 69984 h 61"/>
                  <a:gd name="T62" fmla="*/ 55568 w 66"/>
                  <a:gd name="T63" fmla="*/ 68798 h 61"/>
                  <a:gd name="T64" fmla="*/ 59114 w 66"/>
                  <a:gd name="T65" fmla="*/ 66425 h 61"/>
                  <a:gd name="T66" fmla="*/ 61479 w 66"/>
                  <a:gd name="T67" fmla="*/ 62867 h 61"/>
                  <a:gd name="T68" fmla="*/ 63844 w 66"/>
                  <a:gd name="T69" fmla="*/ 59308 h 61"/>
                  <a:gd name="T70" fmla="*/ 66208 w 66"/>
                  <a:gd name="T71" fmla="*/ 55750 h 61"/>
                  <a:gd name="T72" fmla="*/ 68573 w 66"/>
                  <a:gd name="T73" fmla="*/ 52191 h 61"/>
                  <a:gd name="T74" fmla="*/ 70937 w 66"/>
                  <a:gd name="T75" fmla="*/ 47447 h 61"/>
                  <a:gd name="T76" fmla="*/ 73302 w 66"/>
                  <a:gd name="T77" fmla="*/ 45074 h 61"/>
                  <a:gd name="T78" fmla="*/ 75666 w 66"/>
                  <a:gd name="T79" fmla="*/ 40330 h 61"/>
                  <a:gd name="T80" fmla="*/ 78031 w 66"/>
                  <a:gd name="T81" fmla="*/ 35585 h 61"/>
                  <a:gd name="T82" fmla="*/ 76849 w 66"/>
                  <a:gd name="T83" fmla="*/ 26096 h 61"/>
                  <a:gd name="T84" fmla="*/ 74484 w 66"/>
                  <a:gd name="T85" fmla="*/ 22537 h 61"/>
                  <a:gd name="T86" fmla="*/ 72120 w 66"/>
                  <a:gd name="T87" fmla="*/ 20165 h 61"/>
                  <a:gd name="T88" fmla="*/ 68573 w 66"/>
                  <a:gd name="T89" fmla="*/ 18979 h 61"/>
                  <a:gd name="T90" fmla="*/ 65026 w 66"/>
                  <a:gd name="T91" fmla="*/ 16606 h 61"/>
                  <a:gd name="T92" fmla="*/ 59114 w 66"/>
                  <a:gd name="T93" fmla="*/ 14234 h 61"/>
                  <a:gd name="T94" fmla="*/ 53203 w 66"/>
                  <a:gd name="T95" fmla="*/ 11862 h 61"/>
                  <a:gd name="T96" fmla="*/ 48474 w 66"/>
                  <a:gd name="T97" fmla="*/ 9489 h 61"/>
                  <a:gd name="T98" fmla="*/ 44927 w 66"/>
                  <a:gd name="T99" fmla="*/ 7117 h 61"/>
                  <a:gd name="T100" fmla="*/ 42562 w 66"/>
                  <a:gd name="T101" fmla="*/ 4745 h 61"/>
                  <a:gd name="T102" fmla="*/ 40198 w 66"/>
                  <a:gd name="T103" fmla="*/ 1186 h 61"/>
                  <a:gd name="T104" fmla="*/ 35469 w 66"/>
                  <a:gd name="T105" fmla="*/ 0 h 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6" h="61">
                    <a:moveTo>
                      <a:pt x="3" y="38"/>
                    </a:moveTo>
                    <a:cubicBezTo>
                      <a:pt x="3" y="29"/>
                      <a:pt x="25" y="4"/>
                      <a:pt x="32" y="3"/>
                    </a:cubicBezTo>
                    <a:cubicBezTo>
                      <a:pt x="36" y="18"/>
                      <a:pt x="63" y="11"/>
                      <a:pt x="63" y="28"/>
                    </a:cubicBezTo>
                    <a:cubicBezTo>
                      <a:pt x="63" y="30"/>
                      <a:pt x="54" y="43"/>
                      <a:pt x="53" y="45"/>
                    </a:cubicBezTo>
                    <a:cubicBezTo>
                      <a:pt x="50" y="51"/>
                      <a:pt x="47" y="58"/>
                      <a:pt x="39" y="58"/>
                    </a:cubicBezTo>
                    <a:cubicBezTo>
                      <a:pt x="34" y="58"/>
                      <a:pt x="34" y="58"/>
                      <a:pt x="34" y="58"/>
                    </a:cubicBezTo>
                    <a:cubicBezTo>
                      <a:pt x="29" y="58"/>
                      <a:pt x="20" y="52"/>
                      <a:pt x="16" y="50"/>
                    </a:cubicBezTo>
                    <a:cubicBezTo>
                      <a:pt x="10" y="46"/>
                      <a:pt x="3" y="46"/>
                      <a:pt x="3" y="38"/>
                    </a:cubicBezTo>
                    <a:close/>
                    <a:moveTo>
                      <a:pt x="28" y="1"/>
                    </a:moveTo>
                    <a:cubicBezTo>
                      <a:pt x="27" y="2"/>
                      <a:pt x="27" y="2"/>
                      <a:pt x="27" y="2"/>
                    </a:cubicBezTo>
                    <a:cubicBezTo>
                      <a:pt x="26" y="3"/>
                      <a:pt x="26" y="3"/>
                      <a:pt x="26" y="3"/>
                    </a:cubicBezTo>
                    <a:cubicBezTo>
                      <a:pt x="25" y="4"/>
                      <a:pt x="25" y="4"/>
                      <a:pt x="25" y="4"/>
                    </a:cubicBezTo>
                    <a:cubicBezTo>
                      <a:pt x="25" y="5"/>
                      <a:pt x="25" y="5"/>
                      <a:pt x="25" y="5"/>
                    </a:cubicBezTo>
                    <a:cubicBezTo>
                      <a:pt x="23" y="5"/>
                      <a:pt x="23" y="5"/>
                      <a:pt x="23" y="5"/>
                    </a:cubicBezTo>
                    <a:cubicBezTo>
                      <a:pt x="22" y="6"/>
                      <a:pt x="22" y="6"/>
                      <a:pt x="22" y="6"/>
                    </a:cubicBezTo>
                    <a:cubicBezTo>
                      <a:pt x="21" y="7"/>
                      <a:pt x="21" y="7"/>
                      <a:pt x="21" y="7"/>
                    </a:cubicBezTo>
                    <a:cubicBezTo>
                      <a:pt x="20" y="8"/>
                      <a:pt x="20" y="8"/>
                      <a:pt x="20" y="8"/>
                    </a:cubicBezTo>
                    <a:cubicBezTo>
                      <a:pt x="19" y="9"/>
                      <a:pt x="19" y="9"/>
                      <a:pt x="19" y="9"/>
                    </a:cubicBezTo>
                    <a:cubicBezTo>
                      <a:pt x="18" y="10"/>
                      <a:pt x="18" y="10"/>
                      <a:pt x="18" y="10"/>
                    </a:cubicBezTo>
                    <a:cubicBezTo>
                      <a:pt x="17" y="11"/>
                      <a:pt x="17" y="11"/>
                      <a:pt x="17" y="11"/>
                    </a:cubicBezTo>
                    <a:cubicBezTo>
                      <a:pt x="16" y="12"/>
                      <a:pt x="16" y="12"/>
                      <a:pt x="16" y="12"/>
                    </a:cubicBezTo>
                    <a:cubicBezTo>
                      <a:pt x="15" y="13"/>
                      <a:pt x="15" y="13"/>
                      <a:pt x="15" y="13"/>
                    </a:cubicBezTo>
                    <a:cubicBezTo>
                      <a:pt x="14" y="15"/>
                      <a:pt x="14" y="15"/>
                      <a:pt x="14" y="15"/>
                    </a:cubicBezTo>
                    <a:cubicBezTo>
                      <a:pt x="13" y="16"/>
                      <a:pt x="13" y="16"/>
                      <a:pt x="13" y="16"/>
                    </a:cubicBezTo>
                    <a:cubicBezTo>
                      <a:pt x="12" y="16"/>
                      <a:pt x="12" y="16"/>
                      <a:pt x="12" y="16"/>
                    </a:cubicBezTo>
                    <a:cubicBezTo>
                      <a:pt x="11" y="17"/>
                      <a:pt x="11" y="17"/>
                      <a:pt x="11" y="17"/>
                    </a:cubicBezTo>
                    <a:cubicBezTo>
                      <a:pt x="10" y="18"/>
                      <a:pt x="10" y="18"/>
                      <a:pt x="10" y="18"/>
                    </a:cubicBezTo>
                    <a:cubicBezTo>
                      <a:pt x="9" y="19"/>
                      <a:pt x="9" y="19"/>
                      <a:pt x="9" y="19"/>
                    </a:cubicBezTo>
                    <a:cubicBezTo>
                      <a:pt x="8" y="20"/>
                      <a:pt x="8" y="20"/>
                      <a:pt x="8" y="20"/>
                    </a:cubicBezTo>
                    <a:cubicBezTo>
                      <a:pt x="7" y="22"/>
                      <a:pt x="7" y="22"/>
                      <a:pt x="7" y="22"/>
                    </a:cubicBezTo>
                    <a:cubicBezTo>
                      <a:pt x="6" y="23"/>
                      <a:pt x="6" y="23"/>
                      <a:pt x="6" y="23"/>
                    </a:cubicBezTo>
                    <a:cubicBezTo>
                      <a:pt x="5" y="24"/>
                      <a:pt x="5" y="24"/>
                      <a:pt x="5" y="24"/>
                    </a:cubicBezTo>
                    <a:cubicBezTo>
                      <a:pt x="4" y="26"/>
                      <a:pt x="4" y="26"/>
                      <a:pt x="4" y="26"/>
                    </a:cubicBezTo>
                    <a:cubicBezTo>
                      <a:pt x="4" y="27"/>
                      <a:pt x="4" y="27"/>
                      <a:pt x="4" y="27"/>
                    </a:cubicBezTo>
                    <a:cubicBezTo>
                      <a:pt x="3" y="28"/>
                      <a:pt x="3" y="28"/>
                      <a:pt x="3" y="28"/>
                    </a:cubicBezTo>
                    <a:cubicBezTo>
                      <a:pt x="2" y="29"/>
                      <a:pt x="2" y="29"/>
                      <a:pt x="2" y="29"/>
                    </a:cubicBezTo>
                    <a:cubicBezTo>
                      <a:pt x="1" y="31"/>
                      <a:pt x="1" y="31"/>
                      <a:pt x="1" y="31"/>
                    </a:cubicBezTo>
                    <a:cubicBezTo>
                      <a:pt x="0" y="34"/>
                      <a:pt x="0" y="34"/>
                      <a:pt x="0" y="34"/>
                    </a:cubicBezTo>
                    <a:cubicBezTo>
                      <a:pt x="0" y="41"/>
                      <a:pt x="0" y="41"/>
                      <a:pt x="0" y="41"/>
                    </a:cubicBezTo>
                    <a:cubicBezTo>
                      <a:pt x="1" y="44"/>
                      <a:pt x="1" y="44"/>
                      <a:pt x="1" y="44"/>
                    </a:cubicBezTo>
                    <a:cubicBezTo>
                      <a:pt x="2" y="45"/>
                      <a:pt x="2" y="45"/>
                      <a:pt x="2" y="45"/>
                    </a:cubicBezTo>
                    <a:cubicBezTo>
                      <a:pt x="3" y="46"/>
                      <a:pt x="3" y="46"/>
                      <a:pt x="3" y="46"/>
                    </a:cubicBezTo>
                    <a:cubicBezTo>
                      <a:pt x="4" y="47"/>
                      <a:pt x="4" y="47"/>
                      <a:pt x="4" y="47"/>
                    </a:cubicBezTo>
                    <a:cubicBezTo>
                      <a:pt x="4" y="48"/>
                      <a:pt x="4" y="48"/>
                      <a:pt x="4" y="48"/>
                    </a:cubicBezTo>
                    <a:cubicBezTo>
                      <a:pt x="6" y="49"/>
                      <a:pt x="6" y="49"/>
                      <a:pt x="6" y="49"/>
                    </a:cubicBezTo>
                    <a:cubicBezTo>
                      <a:pt x="7" y="49"/>
                      <a:pt x="7" y="49"/>
                      <a:pt x="7" y="49"/>
                    </a:cubicBezTo>
                    <a:cubicBezTo>
                      <a:pt x="9" y="50"/>
                      <a:pt x="9" y="50"/>
                      <a:pt x="9" y="50"/>
                    </a:cubicBezTo>
                    <a:cubicBezTo>
                      <a:pt x="11" y="51"/>
                      <a:pt x="11" y="51"/>
                      <a:pt x="11" y="51"/>
                    </a:cubicBezTo>
                    <a:cubicBezTo>
                      <a:pt x="13" y="52"/>
                      <a:pt x="13" y="52"/>
                      <a:pt x="13" y="52"/>
                    </a:cubicBezTo>
                    <a:cubicBezTo>
                      <a:pt x="15" y="53"/>
                      <a:pt x="15" y="53"/>
                      <a:pt x="15" y="53"/>
                    </a:cubicBezTo>
                    <a:cubicBezTo>
                      <a:pt x="17" y="54"/>
                      <a:pt x="17" y="54"/>
                      <a:pt x="17" y="54"/>
                    </a:cubicBezTo>
                    <a:cubicBezTo>
                      <a:pt x="18" y="55"/>
                      <a:pt x="18" y="55"/>
                      <a:pt x="18" y="55"/>
                    </a:cubicBezTo>
                    <a:cubicBezTo>
                      <a:pt x="20" y="56"/>
                      <a:pt x="20" y="56"/>
                      <a:pt x="20" y="56"/>
                    </a:cubicBezTo>
                    <a:cubicBezTo>
                      <a:pt x="22" y="57"/>
                      <a:pt x="22" y="57"/>
                      <a:pt x="22" y="57"/>
                    </a:cubicBezTo>
                    <a:cubicBezTo>
                      <a:pt x="24" y="58"/>
                      <a:pt x="24" y="58"/>
                      <a:pt x="24" y="58"/>
                    </a:cubicBezTo>
                    <a:cubicBezTo>
                      <a:pt x="25" y="59"/>
                      <a:pt x="25" y="59"/>
                      <a:pt x="25" y="59"/>
                    </a:cubicBezTo>
                    <a:cubicBezTo>
                      <a:pt x="27" y="59"/>
                      <a:pt x="27" y="59"/>
                      <a:pt x="27" y="59"/>
                    </a:cubicBezTo>
                    <a:cubicBezTo>
                      <a:pt x="29" y="60"/>
                      <a:pt x="29" y="60"/>
                      <a:pt x="29" y="60"/>
                    </a:cubicBezTo>
                    <a:cubicBezTo>
                      <a:pt x="33" y="61"/>
                      <a:pt x="33" y="61"/>
                      <a:pt x="33" y="61"/>
                    </a:cubicBezTo>
                    <a:cubicBezTo>
                      <a:pt x="38" y="61"/>
                      <a:pt x="38" y="61"/>
                      <a:pt x="38" y="61"/>
                    </a:cubicBezTo>
                    <a:cubicBezTo>
                      <a:pt x="42" y="60"/>
                      <a:pt x="42" y="60"/>
                      <a:pt x="42" y="60"/>
                    </a:cubicBezTo>
                    <a:cubicBezTo>
                      <a:pt x="45" y="59"/>
                      <a:pt x="45" y="59"/>
                      <a:pt x="45" y="59"/>
                    </a:cubicBezTo>
                    <a:cubicBezTo>
                      <a:pt x="46" y="59"/>
                      <a:pt x="46" y="59"/>
                      <a:pt x="46" y="59"/>
                    </a:cubicBezTo>
                    <a:cubicBezTo>
                      <a:pt x="47" y="58"/>
                      <a:pt x="47" y="58"/>
                      <a:pt x="47" y="58"/>
                    </a:cubicBezTo>
                    <a:cubicBezTo>
                      <a:pt x="49" y="57"/>
                      <a:pt x="49" y="57"/>
                      <a:pt x="49" y="57"/>
                    </a:cubicBezTo>
                    <a:cubicBezTo>
                      <a:pt x="50" y="56"/>
                      <a:pt x="50" y="56"/>
                      <a:pt x="50" y="56"/>
                    </a:cubicBezTo>
                    <a:cubicBezTo>
                      <a:pt x="51" y="55"/>
                      <a:pt x="51" y="55"/>
                      <a:pt x="51" y="55"/>
                    </a:cubicBezTo>
                    <a:cubicBezTo>
                      <a:pt x="52" y="53"/>
                      <a:pt x="52" y="53"/>
                      <a:pt x="52" y="53"/>
                    </a:cubicBezTo>
                    <a:cubicBezTo>
                      <a:pt x="53" y="51"/>
                      <a:pt x="53" y="51"/>
                      <a:pt x="53" y="51"/>
                    </a:cubicBezTo>
                    <a:cubicBezTo>
                      <a:pt x="54" y="50"/>
                      <a:pt x="54" y="50"/>
                      <a:pt x="54" y="50"/>
                    </a:cubicBezTo>
                    <a:cubicBezTo>
                      <a:pt x="55" y="49"/>
                      <a:pt x="55" y="49"/>
                      <a:pt x="55" y="49"/>
                    </a:cubicBezTo>
                    <a:cubicBezTo>
                      <a:pt x="56" y="47"/>
                      <a:pt x="56" y="47"/>
                      <a:pt x="56" y="47"/>
                    </a:cubicBezTo>
                    <a:cubicBezTo>
                      <a:pt x="57" y="45"/>
                      <a:pt x="57" y="45"/>
                      <a:pt x="57" y="45"/>
                    </a:cubicBezTo>
                    <a:cubicBezTo>
                      <a:pt x="58" y="44"/>
                      <a:pt x="58" y="44"/>
                      <a:pt x="58" y="44"/>
                    </a:cubicBezTo>
                    <a:cubicBezTo>
                      <a:pt x="59" y="42"/>
                      <a:pt x="59" y="42"/>
                      <a:pt x="59" y="42"/>
                    </a:cubicBezTo>
                    <a:cubicBezTo>
                      <a:pt x="60" y="40"/>
                      <a:pt x="60" y="40"/>
                      <a:pt x="60" y="40"/>
                    </a:cubicBezTo>
                    <a:cubicBezTo>
                      <a:pt x="61" y="38"/>
                      <a:pt x="61" y="38"/>
                      <a:pt x="61" y="38"/>
                    </a:cubicBezTo>
                    <a:cubicBezTo>
                      <a:pt x="62" y="38"/>
                      <a:pt x="62" y="38"/>
                      <a:pt x="62" y="38"/>
                    </a:cubicBezTo>
                    <a:cubicBezTo>
                      <a:pt x="63" y="36"/>
                      <a:pt x="63" y="36"/>
                      <a:pt x="63" y="36"/>
                    </a:cubicBezTo>
                    <a:cubicBezTo>
                      <a:pt x="64" y="34"/>
                      <a:pt x="64" y="34"/>
                      <a:pt x="64" y="34"/>
                    </a:cubicBezTo>
                    <a:cubicBezTo>
                      <a:pt x="65" y="32"/>
                      <a:pt x="65" y="32"/>
                      <a:pt x="65" y="32"/>
                    </a:cubicBezTo>
                    <a:cubicBezTo>
                      <a:pt x="66" y="30"/>
                      <a:pt x="66" y="30"/>
                      <a:pt x="66" y="30"/>
                    </a:cubicBezTo>
                    <a:cubicBezTo>
                      <a:pt x="66" y="24"/>
                      <a:pt x="66" y="24"/>
                      <a:pt x="66" y="24"/>
                    </a:cubicBezTo>
                    <a:cubicBezTo>
                      <a:pt x="65" y="22"/>
                      <a:pt x="65" y="22"/>
                      <a:pt x="65" y="22"/>
                    </a:cubicBezTo>
                    <a:cubicBezTo>
                      <a:pt x="64" y="20"/>
                      <a:pt x="64" y="20"/>
                      <a:pt x="64" y="20"/>
                    </a:cubicBezTo>
                    <a:cubicBezTo>
                      <a:pt x="63" y="19"/>
                      <a:pt x="63" y="19"/>
                      <a:pt x="63" y="19"/>
                    </a:cubicBezTo>
                    <a:cubicBezTo>
                      <a:pt x="62" y="18"/>
                      <a:pt x="62" y="18"/>
                      <a:pt x="62" y="18"/>
                    </a:cubicBezTo>
                    <a:cubicBezTo>
                      <a:pt x="61" y="17"/>
                      <a:pt x="61" y="17"/>
                      <a:pt x="61" y="17"/>
                    </a:cubicBezTo>
                    <a:cubicBezTo>
                      <a:pt x="60" y="16"/>
                      <a:pt x="60" y="16"/>
                      <a:pt x="60" y="16"/>
                    </a:cubicBezTo>
                    <a:cubicBezTo>
                      <a:pt x="58" y="16"/>
                      <a:pt x="58" y="16"/>
                      <a:pt x="58" y="16"/>
                    </a:cubicBezTo>
                    <a:cubicBezTo>
                      <a:pt x="57" y="15"/>
                      <a:pt x="57" y="15"/>
                      <a:pt x="57" y="15"/>
                    </a:cubicBezTo>
                    <a:cubicBezTo>
                      <a:pt x="55" y="14"/>
                      <a:pt x="55" y="14"/>
                      <a:pt x="55" y="14"/>
                    </a:cubicBezTo>
                    <a:cubicBezTo>
                      <a:pt x="53" y="13"/>
                      <a:pt x="53" y="13"/>
                      <a:pt x="53" y="13"/>
                    </a:cubicBezTo>
                    <a:cubicBezTo>
                      <a:pt x="50" y="12"/>
                      <a:pt x="50" y="12"/>
                      <a:pt x="50" y="12"/>
                    </a:cubicBezTo>
                    <a:cubicBezTo>
                      <a:pt x="46" y="11"/>
                      <a:pt x="46" y="11"/>
                      <a:pt x="46" y="11"/>
                    </a:cubicBezTo>
                    <a:cubicBezTo>
                      <a:pt x="45" y="10"/>
                      <a:pt x="45" y="10"/>
                      <a:pt x="45" y="10"/>
                    </a:cubicBezTo>
                    <a:cubicBezTo>
                      <a:pt x="43" y="9"/>
                      <a:pt x="43" y="9"/>
                      <a:pt x="43" y="9"/>
                    </a:cubicBezTo>
                    <a:cubicBezTo>
                      <a:pt x="41" y="8"/>
                      <a:pt x="41" y="8"/>
                      <a:pt x="41" y="8"/>
                    </a:cubicBezTo>
                    <a:cubicBezTo>
                      <a:pt x="40" y="7"/>
                      <a:pt x="40" y="7"/>
                      <a:pt x="40" y="7"/>
                    </a:cubicBezTo>
                    <a:cubicBezTo>
                      <a:pt x="38" y="6"/>
                      <a:pt x="38" y="6"/>
                      <a:pt x="38" y="6"/>
                    </a:cubicBezTo>
                    <a:cubicBezTo>
                      <a:pt x="37" y="5"/>
                      <a:pt x="37" y="5"/>
                      <a:pt x="37" y="5"/>
                    </a:cubicBezTo>
                    <a:cubicBezTo>
                      <a:pt x="36" y="4"/>
                      <a:pt x="36" y="4"/>
                      <a:pt x="36" y="4"/>
                    </a:cubicBezTo>
                    <a:cubicBezTo>
                      <a:pt x="35" y="2"/>
                      <a:pt x="35" y="2"/>
                      <a:pt x="35" y="2"/>
                    </a:cubicBezTo>
                    <a:cubicBezTo>
                      <a:pt x="34" y="1"/>
                      <a:pt x="34" y="1"/>
                      <a:pt x="34" y="1"/>
                    </a:cubicBezTo>
                    <a:cubicBezTo>
                      <a:pt x="31" y="0"/>
                      <a:pt x="31" y="0"/>
                      <a:pt x="31" y="0"/>
                    </a:cubicBezTo>
                    <a:cubicBezTo>
                      <a:pt x="30" y="0"/>
                      <a:pt x="30" y="0"/>
                      <a:pt x="30" y="0"/>
                    </a:cubicBezTo>
                    <a:lnTo>
                      <a:pt x="28"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162" name="Freeform 101"/>
              <p:cNvSpPr>
                <a:spLocks noEditPoints="1"/>
              </p:cNvSpPr>
              <p:nvPr/>
            </p:nvSpPr>
            <p:spPr bwMode="auto">
              <a:xfrm>
                <a:off x="6051406" y="4638167"/>
                <a:ext cx="76613" cy="78741"/>
              </a:xfrm>
              <a:custGeom>
                <a:avLst/>
                <a:gdLst>
                  <a:gd name="T0" fmla="*/ 3536 w 65"/>
                  <a:gd name="T1" fmla="*/ 38783 h 67"/>
                  <a:gd name="T2" fmla="*/ 31824 w 65"/>
                  <a:gd name="T3" fmla="*/ 3526 h 67"/>
                  <a:gd name="T4" fmla="*/ 71898 w 65"/>
                  <a:gd name="T5" fmla="*/ 35257 h 67"/>
                  <a:gd name="T6" fmla="*/ 28288 w 65"/>
                  <a:gd name="T7" fmla="*/ 1175 h 67"/>
                  <a:gd name="T8" fmla="*/ 25931 w 65"/>
                  <a:gd name="T9" fmla="*/ 3526 h 67"/>
                  <a:gd name="T10" fmla="*/ 23573 w 65"/>
                  <a:gd name="T11" fmla="*/ 5876 h 67"/>
                  <a:gd name="T12" fmla="*/ 21216 w 65"/>
                  <a:gd name="T13" fmla="*/ 9402 h 67"/>
                  <a:gd name="T14" fmla="*/ 18859 w 65"/>
                  <a:gd name="T15" fmla="*/ 12928 h 67"/>
                  <a:gd name="T16" fmla="*/ 16501 w 65"/>
                  <a:gd name="T17" fmla="*/ 16453 h 67"/>
                  <a:gd name="T18" fmla="*/ 15323 w 65"/>
                  <a:gd name="T19" fmla="*/ 18804 h 67"/>
                  <a:gd name="T20" fmla="*/ 12965 w 65"/>
                  <a:gd name="T21" fmla="*/ 22330 h 67"/>
                  <a:gd name="T22" fmla="*/ 10608 w 65"/>
                  <a:gd name="T23" fmla="*/ 24680 h 67"/>
                  <a:gd name="T24" fmla="*/ 8251 w 65"/>
                  <a:gd name="T25" fmla="*/ 28206 h 67"/>
                  <a:gd name="T26" fmla="*/ 5893 w 65"/>
                  <a:gd name="T27" fmla="*/ 29381 h 67"/>
                  <a:gd name="T28" fmla="*/ 3536 w 65"/>
                  <a:gd name="T29" fmla="*/ 32907 h 67"/>
                  <a:gd name="T30" fmla="*/ 1179 w 65"/>
                  <a:gd name="T31" fmla="*/ 35257 h 67"/>
                  <a:gd name="T32" fmla="*/ 0 w 65"/>
                  <a:gd name="T33" fmla="*/ 41133 h 67"/>
                  <a:gd name="T34" fmla="*/ 2357 w 65"/>
                  <a:gd name="T35" fmla="*/ 45834 h 67"/>
                  <a:gd name="T36" fmla="*/ 4715 w 65"/>
                  <a:gd name="T37" fmla="*/ 49360 h 67"/>
                  <a:gd name="T38" fmla="*/ 7072 w 65"/>
                  <a:gd name="T39" fmla="*/ 52886 h 67"/>
                  <a:gd name="T40" fmla="*/ 9429 w 65"/>
                  <a:gd name="T41" fmla="*/ 55236 h 67"/>
                  <a:gd name="T42" fmla="*/ 11787 w 65"/>
                  <a:gd name="T43" fmla="*/ 57587 h 67"/>
                  <a:gd name="T44" fmla="*/ 14144 w 65"/>
                  <a:gd name="T45" fmla="*/ 59937 h 67"/>
                  <a:gd name="T46" fmla="*/ 15323 w 65"/>
                  <a:gd name="T47" fmla="*/ 62288 h 67"/>
                  <a:gd name="T48" fmla="*/ 17680 w 65"/>
                  <a:gd name="T49" fmla="*/ 64638 h 67"/>
                  <a:gd name="T50" fmla="*/ 20037 w 65"/>
                  <a:gd name="T51" fmla="*/ 66989 h 67"/>
                  <a:gd name="T52" fmla="*/ 23573 w 65"/>
                  <a:gd name="T53" fmla="*/ 68164 h 67"/>
                  <a:gd name="T54" fmla="*/ 25931 w 65"/>
                  <a:gd name="T55" fmla="*/ 70514 h 67"/>
                  <a:gd name="T56" fmla="*/ 29467 w 65"/>
                  <a:gd name="T57" fmla="*/ 72865 h 67"/>
                  <a:gd name="T58" fmla="*/ 33003 w 65"/>
                  <a:gd name="T59" fmla="*/ 75215 h 67"/>
                  <a:gd name="T60" fmla="*/ 36539 w 65"/>
                  <a:gd name="T61" fmla="*/ 77566 h 67"/>
                  <a:gd name="T62" fmla="*/ 43610 w 65"/>
                  <a:gd name="T63" fmla="*/ 78741 h 67"/>
                  <a:gd name="T64" fmla="*/ 45968 w 65"/>
                  <a:gd name="T65" fmla="*/ 76391 h 67"/>
                  <a:gd name="T66" fmla="*/ 48325 w 65"/>
                  <a:gd name="T67" fmla="*/ 74040 h 67"/>
                  <a:gd name="T68" fmla="*/ 50682 w 65"/>
                  <a:gd name="T69" fmla="*/ 71690 h 67"/>
                  <a:gd name="T70" fmla="*/ 53040 w 65"/>
                  <a:gd name="T71" fmla="*/ 69339 h 67"/>
                  <a:gd name="T72" fmla="*/ 55397 w 65"/>
                  <a:gd name="T73" fmla="*/ 66989 h 67"/>
                  <a:gd name="T74" fmla="*/ 57754 w 65"/>
                  <a:gd name="T75" fmla="*/ 65813 h 67"/>
                  <a:gd name="T76" fmla="*/ 60112 w 65"/>
                  <a:gd name="T77" fmla="*/ 62288 h 67"/>
                  <a:gd name="T78" fmla="*/ 62469 w 65"/>
                  <a:gd name="T79" fmla="*/ 59937 h 67"/>
                  <a:gd name="T80" fmla="*/ 64826 w 65"/>
                  <a:gd name="T81" fmla="*/ 57587 h 67"/>
                  <a:gd name="T82" fmla="*/ 66005 w 65"/>
                  <a:gd name="T83" fmla="*/ 54061 h 67"/>
                  <a:gd name="T84" fmla="*/ 68362 w 65"/>
                  <a:gd name="T85" fmla="*/ 51711 h 67"/>
                  <a:gd name="T86" fmla="*/ 70720 w 65"/>
                  <a:gd name="T87" fmla="*/ 48185 h 67"/>
                  <a:gd name="T88" fmla="*/ 73077 w 65"/>
                  <a:gd name="T89" fmla="*/ 44659 h 67"/>
                  <a:gd name="T90" fmla="*/ 75434 w 65"/>
                  <a:gd name="T91" fmla="*/ 39958 h 67"/>
                  <a:gd name="T92" fmla="*/ 76613 w 65"/>
                  <a:gd name="T93" fmla="*/ 32907 h 67"/>
                  <a:gd name="T94" fmla="*/ 74256 w 65"/>
                  <a:gd name="T95" fmla="*/ 30556 h 67"/>
                  <a:gd name="T96" fmla="*/ 71898 w 65"/>
                  <a:gd name="T97" fmla="*/ 29381 h 67"/>
                  <a:gd name="T98" fmla="*/ 67184 w 65"/>
                  <a:gd name="T99" fmla="*/ 27030 h 67"/>
                  <a:gd name="T100" fmla="*/ 64826 w 65"/>
                  <a:gd name="T101" fmla="*/ 24680 h 67"/>
                  <a:gd name="T102" fmla="*/ 61290 w 65"/>
                  <a:gd name="T103" fmla="*/ 22330 h 67"/>
                  <a:gd name="T104" fmla="*/ 57754 w 65"/>
                  <a:gd name="T105" fmla="*/ 19979 h 67"/>
                  <a:gd name="T106" fmla="*/ 55397 w 65"/>
                  <a:gd name="T107" fmla="*/ 17629 h 67"/>
                  <a:gd name="T108" fmla="*/ 51861 w 65"/>
                  <a:gd name="T109" fmla="*/ 16453 h 67"/>
                  <a:gd name="T110" fmla="*/ 49504 w 65"/>
                  <a:gd name="T111" fmla="*/ 14103 h 67"/>
                  <a:gd name="T112" fmla="*/ 45968 w 65"/>
                  <a:gd name="T113" fmla="*/ 11752 h 67"/>
                  <a:gd name="T114" fmla="*/ 43610 w 65"/>
                  <a:gd name="T115" fmla="*/ 9402 h 67"/>
                  <a:gd name="T116" fmla="*/ 41253 w 65"/>
                  <a:gd name="T117" fmla="*/ 7051 h 67"/>
                  <a:gd name="T118" fmla="*/ 40074 w 65"/>
                  <a:gd name="T119" fmla="*/ 4701 h 67"/>
                  <a:gd name="T120" fmla="*/ 37717 w 65"/>
                  <a:gd name="T121" fmla="*/ 3526 h 67"/>
                  <a:gd name="T122" fmla="*/ 35360 w 65"/>
                  <a:gd name="T123" fmla="*/ 1175 h 67"/>
                  <a:gd name="T124" fmla="*/ 29467 w 65"/>
                  <a:gd name="T125" fmla="*/ 0 h 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5" h="67">
                    <a:moveTo>
                      <a:pt x="34" y="64"/>
                    </a:moveTo>
                    <a:cubicBezTo>
                      <a:pt x="28" y="64"/>
                      <a:pt x="3" y="41"/>
                      <a:pt x="3" y="33"/>
                    </a:cubicBezTo>
                    <a:cubicBezTo>
                      <a:pt x="3" y="33"/>
                      <a:pt x="14" y="20"/>
                      <a:pt x="15" y="18"/>
                    </a:cubicBezTo>
                    <a:cubicBezTo>
                      <a:pt x="18" y="15"/>
                      <a:pt x="24" y="4"/>
                      <a:pt x="27" y="3"/>
                    </a:cubicBezTo>
                    <a:cubicBezTo>
                      <a:pt x="31" y="5"/>
                      <a:pt x="38" y="13"/>
                      <a:pt x="43" y="17"/>
                    </a:cubicBezTo>
                    <a:cubicBezTo>
                      <a:pt x="46" y="19"/>
                      <a:pt x="61" y="28"/>
                      <a:pt x="61" y="30"/>
                    </a:cubicBezTo>
                    <a:cubicBezTo>
                      <a:pt x="61" y="38"/>
                      <a:pt x="39" y="64"/>
                      <a:pt x="34" y="64"/>
                    </a:cubicBezTo>
                    <a:close/>
                    <a:moveTo>
                      <a:pt x="24" y="1"/>
                    </a:moveTo>
                    <a:cubicBezTo>
                      <a:pt x="23" y="2"/>
                      <a:pt x="23" y="2"/>
                      <a:pt x="23" y="2"/>
                    </a:cubicBezTo>
                    <a:cubicBezTo>
                      <a:pt x="22" y="3"/>
                      <a:pt x="22" y="3"/>
                      <a:pt x="22" y="3"/>
                    </a:cubicBezTo>
                    <a:cubicBezTo>
                      <a:pt x="21" y="4"/>
                      <a:pt x="21" y="4"/>
                      <a:pt x="21" y="4"/>
                    </a:cubicBezTo>
                    <a:cubicBezTo>
                      <a:pt x="20" y="5"/>
                      <a:pt x="20" y="5"/>
                      <a:pt x="20" y="5"/>
                    </a:cubicBezTo>
                    <a:cubicBezTo>
                      <a:pt x="19" y="7"/>
                      <a:pt x="19" y="7"/>
                      <a:pt x="19" y="7"/>
                    </a:cubicBezTo>
                    <a:cubicBezTo>
                      <a:pt x="18" y="8"/>
                      <a:pt x="18" y="8"/>
                      <a:pt x="18" y="8"/>
                    </a:cubicBezTo>
                    <a:cubicBezTo>
                      <a:pt x="17" y="10"/>
                      <a:pt x="17" y="10"/>
                      <a:pt x="17" y="10"/>
                    </a:cubicBezTo>
                    <a:cubicBezTo>
                      <a:pt x="16" y="11"/>
                      <a:pt x="16" y="11"/>
                      <a:pt x="16" y="11"/>
                    </a:cubicBezTo>
                    <a:cubicBezTo>
                      <a:pt x="15" y="13"/>
                      <a:pt x="15" y="13"/>
                      <a:pt x="15" y="13"/>
                    </a:cubicBezTo>
                    <a:cubicBezTo>
                      <a:pt x="14" y="14"/>
                      <a:pt x="14" y="14"/>
                      <a:pt x="14" y="14"/>
                    </a:cubicBezTo>
                    <a:cubicBezTo>
                      <a:pt x="13" y="15"/>
                      <a:pt x="13" y="15"/>
                      <a:pt x="13" y="15"/>
                    </a:cubicBezTo>
                    <a:cubicBezTo>
                      <a:pt x="13" y="16"/>
                      <a:pt x="13" y="16"/>
                      <a:pt x="13" y="16"/>
                    </a:cubicBezTo>
                    <a:cubicBezTo>
                      <a:pt x="12" y="17"/>
                      <a:pt x="12" y="17"/>
                      <a:pt x="12" y="17"/>
                    </a:cubicBezTo>
                    <a:cubicBezTo>
                      <a:pt x="11" y="19"/>
                      <a:pt x="11" y="19"/>
                      <a:pt x="11" y="19"/>
                    </a:cubicBezTo>
                    <a:cubicBezTo>
                      <a:pt x="10" y="20"/>
                      <a:pt x="10" y="20"/>
                      <a:pt x="10" y="20"/>
                    </a:cubicBezTo>
                    <a:cubicBezTo>
                      <a:pt x="9" y="21"/>
                      <a:pt x="9" y="21"/>
                      <a:pt x="9" y="21"/>
                    </a:cubicBezTo>
                    <a:cubicBezTo>
                      <a:pt x="8" y="23"/>
                      <a:pt x="8" y="23"/>
                      <a:pt x="8" y="23"/>
                    </a:cubicBezTo>
                    <a:cubicBezTo>
                      <a:pt x="7" y="24"/>
                      <a:pt x="7" y="24"/>
                      <a:pt x="7" y="24"/>
                    </a:cubicBezTo>
                    <a:cubicBezTo>
                      <a:pt x="6" y="25"/>
                      <a:pt x="6" y="25"/>
                      <a:pt x="6" y="25"/>
                    </a:cubicBezTo>
                    <a:cubicBezTo>
                      <a:pt x="5" y="25"/>
                      <a:pt x="5" y="25"/>
                      <a:pt x="5" y="25"/>
                    </a:cubicBezTo>
                    <a:cubicBezTo>
                      <a:pt x="4" y="26"/>
                      <a:pt x="4" y="26"/>
                      <a:pt x="4" y="26"/>
                    </a:cubicBezTo>
                    <a:cubicBezTo>
                      <a:pt x="3" y="28"/>
                      <a:pt x="3" y="28"/>
                      <a:pt x="3" y="28"/>
                    </a:cubicBezTo>
                    <a:cubicBezTo>
                      <a:pt x="2" y="29"/>
                      <a:pt x="2" y="29"/>
                      <a:pt x="2" y="29"/>
                    </a:cubicBezTo>
                    <a:cubicBezTo>
                      <a:pt x="1" y="30"/>
                      <a:pt x="1" y="30"/>
                      <a:pt x="1" y="30"/>
                    </a:cubicBezTo>
                    <a:cubicBezTo>
                      <a:pt x="0" y="31"/>
                      <a:pt x="0" y="31"/>
                      <a:pt x="0" y="31"/>
                    </a:cubicBezTo>
                    <a:cubicBezTo>
                      <a:pt x="0" y="35"/>
                      <a:pt x="0" y="35"/>
                      <a:pt x="0" y="35"/>
                    </a:cubicBezTo>
                    <a:cubicBezTo>
                      <a:pt x="1" y="37"/>
                      <a:pt x="1" y="37"/>
                      <a:pt x="1" y="37"/>
                    </a:cubicBezTo>
                    <a:cubicBezTo>
                      <a:pt x="2" y="39"/>
                      <a:pt x="2" y="39"/>
                      <a:pt x="2" y="39"/>
                    </a:cubicBezTo>
                    <a:cubicBezTo>
                      <a:pt x="3" y="41"/>
                      <a:pt x="3" y="41"/>
                      <a:pt x="3" y="41"/>
                    </a:cubicBezTo>
                    <a:cubicBezTo>
                      <a:pt x="4" y="42"/>
                      <a:pt x="4" y="42"/>
                      <a:pt x="4" y="42"/>
                    </a:cubicBezTo>
                    <a:cubicBezTo>
                      <a:pt x="5" y="44"/>
                      <a:pt x="5" y="44"/>
                      <a:pt x="5" y="44"/>
                    </a:cubicBezTo>
                    <a:cubicBezTo>
                      <a:pt x="6" y="45"/>
                      <a:pt x="6" y="45"/>
                      <a:pt x="6" y="45"/>
                    </a:cubicBezTo>
                    <a:cubicBezTo>
                      <a:pt x="7" y="46"/>
                      <a:pt x="7" y="46"/>
                      <a:pt x="7" y="46"/>
                    </a:cubicBezTo>
                    <a:cubicBezTo>
                      <a:pt x="8" y="47"/>
                      <a:pt x="8" y="47"/>
                      <a:pt x="8" y="47"/>
                    </a:cubicBezTo>
                    <a:cubicBezTo>
                      <a:pt x="9" y="48"/>
                      <a:pt x="9" y="48"/>
                      <a:pt x="9" y="48"/>
                    </a:cubicBezTo>
                    <a:cubicBezTo>
                      <a:pt x="10" y="49"/>
                      <a:pt x="10" y="49"/>
                      <a:pt x="10" y="49"/>
                    </a:cubicBezTo>
                    <a:cubicBezTo>
                      <a:pt x="11" y="50"/>
                      <a:pt x="11" y="50"/>
                      <a:pt x="11" y="50"/>
                    </a:cubicBezTo>
                    <a:cubicBezTo>
                      <a:pt x="12" y="51"/>
                      <a:pt x="12" y="51"/>
                      <a:pt x="12" y="51"/>
                    </a:cubicBezTo>
                    <a:cubicBezTo>
                      <a:pt x="13" y="52"/>
                      <a:pt x="13" y="52"/>
                      <a:pt x="13" y="52"/>
                    </a:cubicBezTo>
                    <a:cubicBezTo>
                      <a:pt x="13" y="53"/>
                      <a:pt x="13" y="53"/>
                      <a:pt x="13" y="53"/>
                    </a:cubicBezTo>
                    <a:cubicBezTo>
                      <a:pt x="14" y="54"/>
                      <a:pt x="14" y="54"/>
                      <a:pt x="14" y="54"/>
                    </a:cubicBezTo>
                    <a:cubicBezTo>
                      <a:pt x="15" y="55"/>
                      <a:pt x="15" y="55"/>
                      <a:pt x="15" y="55"/>
                    </a:cubicBezTo>
                    <a:cubicBezTo>
                      <a:pt x="16" y="56"/>
                      <a:pt x="16" y="56"/>
                      <a:pt x="16" y="56"/>
                    </a:cubicBezTo>
                    <a:cubicBezTo>
                      <a:pt x="17" y="57"/>
                      <a:pt x="17" y="57"/>
                      <a:pt x="17" y="57"/>
                    </a:cubicBezTo>
                    <a:cubicBezTo>
                      <a:pt x="19" y="57"/>
                      <a:pt x="19" y="57"/>
                      <a:pt x="19" y="57"/>
                    </a:cubicBezTo>
                    <a:cubicBezTo>
                      <a:pt x="20" y="58"/>
                      <a:pt x="20" y="58"/>
                      <a:pt x="20" y="58"/>
                    </a:cubicBezTo>
                    <a:cubicBezTo>
                      <a:pt x="21" y="59"/>
                      <a:pt x="21" y="59"/>
                      <a:pt x="21" y="59"/>
                    </a:cubicBezTo>
                    <a:cubicBezTo>
                      <a:pt x="22" y="60"/>
                      <a:pt x="22" y="60"/>
                      <a:pt x="22" y="60"/>
                    </a:cubicBezTo>
                    <a:cubicBezTo>
                      <a:pt x="24" y="61"/>
                      <a:pt x="24" y="61"/>
                      <a:pt x="24" y="61"/>
                    </a:cubicBezTo>
                    <a:cubicBezTo>
                      <a:pt x="25" y="62"/>
                      <a:pt x="25" y="62"/>
                      <a:pt x="25" y="62"/>
                    </a:cubicBezTo>
                    <a:cubicBezTo>
                      <a:pt x="26" y="63"/>
                      <a:pt x="26" y="63"/>
                      <a:pt x="26" y="63"/>
                    </a:cubicBezTo>
                    <a:cubicBezTo>
                      <a:pt x="28" y="64"/>
                      <a:pt x="28" y="64"/>
                      <a:pt x="28" y="64"/>
                    </a:cubicBezTo>
                    <a:cubicBezTo>
                      <a:pt x="29" y="65"/>
                      <a:pt x="29" y="65"/>
                      <a:pt x="29" y="65"/>
                    </a:cubicBezTo>
                    <a:cubicBezTo>
                      <a:pt x="31" y="66"/>
                      <a:pt x="31" y="66"/>
                      <a:pt x="31" y="66"/>
                    </a:cubicBezTo>
                    <a:cubicBezTo>
                      <a:pt x="32" y="67"/>
                      <a:pt x="32" y="67"/>
                      <a:pt x="32" y="67"/>
                    </a:cubicBezTo>
                    <a:cubicBezTo>
                      <a:pt x="37" y="67"/>
                      <a:pt x="37" y="67"/>
                      <a:pt x="37" y="67"/>
                    </a:cubicBezTo>
                    <a:cubicBezTo>
                      <a:pt x="38" y="66"/>
                      <a:pt x="38" y="66"/>
                      <a:pt x="38" y="66"/>
                    </a:cubicBezTo>
                    <a:cubicBezTo>
                      <a:pt x="39" y="65"/>
                      <a:pt x="39" y="65"/>
                      <a:pt x="39" y="65"/>
                    </a:cubicBezTo>
                    <a:cubicBezTo>
                      <a:pt x="40" y="64"/>
                      <a:pt x="40" y="64"/>
                      <a:pt x="40" y="64"/>
                    </a:cubicBezTo>
                    <a:cubicBezTo>
                      <a:pt x="41" y="63"/>
                      <a:pt x="41" y="63"/>
                      <a:pt x="41" y="63"/>
                    </a:cubicBezTo>
                    <a:cubicBezTo>
                      <a:pt x="42" y="62"/>
                      <a:pt x="42" y="62"/>
                      <a:pt x="42" y="62"/>
                    </a:cubicBezTo>
                    <a:cubicBezTo>
                      <a:pt x="43" y="61"/>
                      <a:pt x="43" y="61"/>
                      <a:pt x="43" y="61"/>
                    </a:cubicBezTo>
                    <a:cubicBezTo>
                      <a:pt x="44" y="60"/>
                      <a:pt x="44" y="60"/>
                      <a:pt x="44" y="60"/>
                    </a:cubicBezTo>
                    <a:cubicBezTo>
                      <a:pt x="45" y="59"/>
                      <a:pt x="45" y="59"/>
                      <a:pt x="45" y="59"/>
                    </a:cubicBezTo>
                    <a:cubicBezTo>
                      <a:pt x="46" y="58"/>
                      <a:pt x="46" y="58"/>
                      <a:pt x="46" y="58"/>
                    </a:cubicBezTo>
                    <a:cubicBezTo>
                      <a:pt x="47" y="57"/>
                      <a:pt x="47" y="57"/>
                      <a:pt x="47" y="57"/>
                    </a:cubicBezTo>
                    <a:cubicBezTo>
                      <a:pt x="48" y="57"/>
                      <a:pt x="48" y="57"/>
                      <a:pt x="48" y="57"/>
                    </a:cubicBezTo>
                    <a:cubicBezTo>
                      <a:pt x="49" y="56"/>
                      <a:pt x="49" y="56"/>
                      <a:pt x="49" y="56"/>
                    </a:cubicBezTo>
                    <a:cubicBezTo>
                      <a:pt x="50" y="55"/>
                      <a:pt x="50" y="55"/>
                      <a:pt x="50" y="55"/>
                    </a:cubicBezTo>
                    <a:cubicBezTo>
                      <a:pt x="51" y="53"/>
                      <a:pt x="51" y="53"/>
                      <a:pt x="51" y="53"/>
                    </a:cubicBezTo>
                    <a:cubicBezTo>
                      <a:pt x="52" y="52"/>
                      <a:pt x="52" y="52"/>
                      <a:pt x="52" y="52"/>
                    </a:cubicBezTo>
                    <a:cubicBezTo>
                      <a:pt x="53" y="51"/>
                      <a:pt x="53" y="51"/>
                      <a:pt x="53" y="51"/>
                    </a:cubicBezTo>
                    <a:cubicBezTo>
                      <a:pt x="54" y="50"/>
                      <a:pt x="54" y="50"/>
                      <a:pt x="54" y="50"/>
                    </a:cubicBezTo>
                    <a:cubicBezTo>
                      <a:pt x="55" y="49"/>
                      <a:pt x="55" y="49"/>
                      <a:pt x="55" y="49"/>
                    </a:cubicBezTo>
                    <a:cubicBezTo>
                      <a:pt x="55" y="47"/>
                      <a:pt x="55" y="47"/>
                      <a:pt x="55" y="47"/>
                    </a:cubicBezTo>
                    <a:cubicBezTo>
                      <a:pt x="56" y="46"/>
                      <a:pt x="56" y="46"/>
                      <a:pt x="56" y="46"/>
                    </a:cubicBezTo>
                    <a:cubicBezTo>
                      <a:pt x="57" y="46"/>
                      <a:pt x="57" y="46"/>
                      <a:pt x="57" y="46"/>
                    </a:cubicBezTo>
                    <a:cubicBezTo>
                      <a:pt x="58" y="44"/>
                      <a:pt x="58" y="44"/>
                      <a:pt x="58" y="44"/>
                    </a:cubicBezTo>
                    <a:cubicBezTo>
                      <a:pt x="59" y="43"/>
                      <a:pt x="59" y="43"/>
                      <a:pt x="59" y="43"/>
                    </a:cubicBezTo>
                    <a:cubicBezTo>
                      <a:pt x="60" y="41"/>
                      <a:pt x="60" y="41"/>
                      <a:pt x="60" y="41"/>
                    </a:cubicBezTo>
                    <a:cubicBezTo>
                      <a:pt x="61" y="40"/>
                      <a:pt x="61" y="40"/>
                      <a:pt x="61" y="40"/>
                    </a:cubicBezTo>
                    <a:cubicBezTo>
                      <a:pt x="62" y="38"/>
                      <a:pt x="62" y="38"/>
                      <a:pt x="62" y="38"/>
                    </a:cubicBezTo>
                    <a:cubicBezTo>
                      <a:pt x="63" y="35"/>
                      <a:pt x="63" y="35"/>
                      <a:pt x="63" y="35"/>
                    </a:cubicBezTo>
                    <a:cubicBezTo>
                      <a:pt x="64" y="34"/>
                      <a:pt x="64" y="34"/>
                      <a:pt x="64" y="34"/>
                    </a:cubicBezTo>
                    <a:cubicBezTo>
                      <a:pt x="65" y="30"/>
                      <a:pt x="65" y="30"/>
                      <a:pt x="65" y="30"/>
                    </a:cubicBezTo>
                    <a:cubicBezTo>
                      <a:pt x="65" y="28"/>
                      <a:pt x="65" y="28"/>
                      <a:pt x="65" y="28"/>
                    </a:cubicBezTo>
                    <a:cubicBezTo>
                      <a:pt x="64" y="27"/>
                      <a:pt x="64" y="27"/>
                      <a:pt x="64" y="27"/>
                    </a:cubicBezTo>
                    <a:cubicBezTo>
                      <a:pt x="63" y="26"/>
                      <a:pt x="63" y="26"/>
                      <a:pt x="63" y="26"/>
                    </a:cubicBezTo>
                    <a:cubicBezTo>
                      <a:pt x="62" y="25"/>
                      <a:pt x="62" y="25"/>
                      <a:pt x="62" y="25"/>
                    </a:cubicBezTo>
                    <a:cubicBezTo>
                      <a:pt x="61" y="25"/>
                      <a:pt x="61" y="25"/>
                      <a:pt x="61" y="25"/>
                    </a:cubicBezTo>
                    <a:cubicBezTo>
                      <a:pt x="59" y="24"/>
                      <a:pt x="59" y="24"/>
                      <a:pt x="59" y="24"/>
                    </a:cubicBezTo>
                    <a:cubicBezTo>
                      <a:pt x="57" y="23"/>
                      <a:pt x="57" y="23"/>
                      <a:pt x="57" y="23"/>
                    </a:cubicBezTo>
                    <a:cubicBezTo>
                      <a:pt x="56" y="22"/>
                      <a:pt x="56" y="22"/>
                      <a:pt x="56" y="22"/>
                    </a:cubicBezTo>
                    <a:cubicBezTo>
                      <a:pt x="55" y="21"/>
                      <a:pt x="55" y="21"/>
                      <a:pt x="55" y="21"/>
                    </a:cubicBezTo>
                    <a:cubicBezTo>
                      <a:pt x="54" y="20"/>
                      <a:pt x="54" y="20"/>
                      <a:pt x="54" y="20"/>
                    </a:cubicBezTo>
                    <a:cubicBezTo>
                      <a:pt x="52" y="19"/>
                      <a:pt x="52" y="19"/>
                      <a:pt x="52" y="19"/>
                    </a:cubicBezTo>
                    <a:cubicBezTo>
                      <a:pt x="51" y="18"/>
                      <a:pt x="51" y="18"/>
                      <a:pt x="51" y="18"/>
                    </a:cubicBezTo>
                    <a:cubicBezTo>
                      <a:pt x="49" y="17"/>
                      <a:pt x="49" y="17"/>
                      <a:pt x="49" y="17"/>
                    </a:cubicBezTo>
                    <a:cubicBezTo>
                      <a:pt x="48" y="16"/>
                      <a:pt x="48" y="16"/>
                      <a:pt x="48" y="16"/>
                    </a:cubicBezTo>
                    <a:cubicBezTo>
                      <a:pt x="47" y="15"/>
                      <a:pt x="47" y="15"/>
                      <a:pt x="47" y="15"/>
                    </a:cubicBezTo>
                    <a:cubicBezTo>
                      <a:pt x="45" y="14"/>
                      <a:pt x="45" y="14"/>
                      <a:pt x="45" y="14"/>
                    </a:cubicBezTo>
                    <a:cubicBezTo>
                      <a:pt x="44" y="14"/>
                      <a:pt x="44" y="14"/>
                      <a:pt x="44" y="14"/>
                    </a:cubicBezTo>
                    <a:cubicBezTo>
                      <a:pt x="43" y="13"/>
                      <a:pt x="43" y="13"/>
                      <a:pt x="43" y="13"/>
                    </a:cubicBezTo>
                    <a:cubicBezTo>
                      <a:pt x="42" y="12"/>
                      <a:pt x="42" y="12"/>
                      <a:pt x="42" y="12"/>
                    </a:cubicBezTo>
                    <a:cubicBezTo>
                      <a:pt x="41" y="11"/>
                      <a:pt x="41" y="11"/>
                      <a:pt x="41" y="11"/>
                    </a:cubicBezTo>
                    <a:cubicBezTo>
                      <a:pt x="39" y="10"/>
                      <a:pt x="39" y="10"/>
                      <a:pt x="39" y="10"/>
                    </a:cubicBezTo>
                    <a:cubicBezTo>
                      <a:pt x="38" y="9"/>
                      <a:pt x="38" y="9"/>
                      <a:pt x="38" y="9"/>
                    </a:cubicBezTo>
                    <a:cubicBezTo>
                      <a:pt x="37" y="8"/>
                      <a:pt x="37" y="8"/>
                      <a:pt x="37" y="8"/>
                    </a:cubicBezTo>
                    <a:cubicBezTo>
                      <a:pt x="36" y="7"/>
                      <a:pt x="36" y="7"/>
                      <a:pt x="36" y="7"/>
                    </a:cubicBezTo>
                    <a:cubicBezTo>
                      <a:pt x="35" y="6"/>
                      <a:pt x="35" y="6"/>
                      <a:pt x="35" y="6"/>
                    </a:cubicBezTo>
                    <a:cubicBezTo>
                      <a:pt x="34" y="5"/>
                      <a:pt x="34" y="5"/>
                      <a:pt x="34" y="5"/>
                    </a:cubicBezTo>
                    <a:cubicBezTo>
                      <a:pt x="34" y="4"/>
                      <a:pt x="34" y="4"/>
                      <a:pt x="34" y="4"/>
                    </a:cubicBezTo>
                    <a:cubicBezTo>
                      <a:pt x="33" y="3"/>
                      <a:pt x="33" y="3"/>
                      <a:pt x="33" y="3"/>
                    </a:cubicBezTo>
                    <a:cubicBezTo>
                      <a:pt x="32" y="3"/>
                      <a:pt x="32" y="3"/>
                      <a:pt x="32" y="3"/>
                    </a:cubicBezTo>
                    <a:cubicBezTo>
                      <a:pt x="31" y="2"/>
                      <a:pt x="31" y="2"/>
                      <a:pt x="31" y="2"/>
                    </a:cubicBezTo>
                    <a:cubicBezTo>
                      <a:pt x="30" y="1"/>
                      <a:pt x="30" y="1"/>
                      <a:pt x="30" y="1"/>
                    </a:cubicBezTo>
                    <a:cubicBezTo>
                      <a:pt x="29" y="0"/>
                      <a:pt x="29" y="0"/>
                      <a:pt x="29" y="0"/>
                    </a:cubicBezTo>
                    <a:cubicBezTo>
                      <a:pt x="25" y="0"/>
                      <a:pt x="25" y="0"/>
                      <a:pt x="25" y="0"/>
                    </a:cubicBezTo>
                    <a:lnTo>
                      <a:pt x="24"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163" name="Freeform 102"/>
              <p:cNvSpPr>
                <a:spLocks noEditPoints="1"/>
              </p:cNvSpPr>
              <p:nvPr/>
            </p:nvSpPr>
            <p:spPr bwMode="auto">
              <a:xfrm>
                <a:off x="6002459" y="4587092"/>
                <a:ext cx="68810" cy="82997"/>
              </a:xfrm>
              <a:custGeom>
                <a:avLst/>
                <a:gdLst>
                  <a:gd name="T0" fmla="*/ 3559 w 58"/>
                  <a:gd name="T1" fmla="*/ 45056 h 70"/>
                  <a:gd name="T2" fmla="*/ 64064 w 58"/>
                  <a:gd name="T3" fmla="*/ 23713 h 70"/>
                  <a:gd name="T4" fmla="*/ 35591 w 58"/>
                  <a:gd name="T5" fmla="*/ 80626 h 70"/>
                  <a:gd name="T6" fmla="*/ 40337 w 58"/>
                  <a:gd name="T7" fmla="*/ 2371 h 70"/>
                  <a:gd name="T8" fmla="*/ 39151 w 58"/>
                  <a:gd name="T9" fmla="*/ 3557 h 70"/>
                  <a:gd name="T10" fmla="*/ 37964 w 58"/>
                  <a:gd name="T11" fmla="*/ 7114 h 70"/>
                  <a:gd name="T12" fmla="*/ 35591 w 58"/>
                  <a:gd name="T13" fmla="*/ 9485 h 70"/>
                  <a:gd name="T14" fmla="*/ 32032 w 58"/>
                  <a:gd name="T15" fmla="*/ 11857 h 70"/>
                  <a:gd name="T16" fmla="*/ 29659 w 58"/>
                  <a:gd name="T17" fmla="*/ 14228 h 70"/>
                  <a:gd name="T18" fmla="*/ 27287 w 58"/>
                  <a:gd name="T19" fmla="*/ 15414 h 70"/>
                  <a:gd name="T20" fmla="*/ 24914 w 58"/>
                  <a:gd name="T21" fmla="*/ 17785 h 70"/>
                  <a:gd name="T22" fmla="*/ 22541 w 58"/>
                  <a:gd name="T23" fmla="*/ 20156 h 70"/>
                  <a:gd name="T24" fmla="*/ 20168 w 58"/>
                  <a:gd name="T25" fmla="*/ 22528 h 70"/>
                  <a:gd name="T26" fmla="*/ 17796 w 58"/>
                  <a:gd name="T27" fmla="*/ 24899 h 70"/>
                  <a:gd name="T28" fmla="*/ 15423 w 58"/>
                  <a:gd name="T29" fmla="*/ 27270 h 70"/>
                  <a:gd name="T30" fmla="*/ 14237 w 58"/>
                  <a:gd name="T31" fmla="*/ 28456 h 70"/>
                  <a:gd name="T32" fmla="*/ 11864 w 58"/>
                  <a:gd name="T33" fmla="*/ 30827 h 70"/>
                  <a:gd name="T34" fmla="*/ 9491 w 58"/>
                  <a:gd name="T35" fmla="*/ 33199 h 70"/>
                  <a:gd name="T36" fmla="*/ 7118 w 58"/>
                  <a:gd name="T37" fmla="*/ 35570 h 70"/>
                  <a:gd name="T38" fmla="*/ 4746 w 58"/>
                  <a:gd name="T39" fmla="*/ 37941 h 70"/>
                  <a:gd name="T40" fmla="*/ 2373 w 58"/>
                  <a:gd name="T41" fmla="*/ 40313 h 70"/>
                  <a:gd name="T42" fmla="*/ 0 w 58"/>
                  <a:gd name="T43" fmla="*/ 41499 h 70"/>
                  <a:gd name="T44" fmla="*/ 1186 w 58"/>
                  <a:gd name="T45" fmla="*/ 48613 h 70"/>
                  <a:gd name="T46" fmla="*/ 3559 w 58"/>
                  <a:gd name="T47" fmla="*/ 52170 h 70"/>
                  <a:gd name="T48" fmla="*/ 5932 w 58"/>
                  <a:gd name="T49" fmla="*/ 54541 h 70"/>
                  <a:gd name="T50" fmla="*/ 8305 w 58"/>
                  <a:gd name="T51" fmla="*/ 55727 h 70"/>
                  <a:gd name="T52" fmla="*/ 10677 w 58"/>
                  <a:gd name="T53" fmla="*/ 59284 h 70"/>
                  <a:gd name="T54" fmla="*/ 13050 w 58"/>
                  <a:gd name="T55" fmla="*/ 61655 h 70"/>
                  <a:gd name="T56" fmla="*/ 14237 w 58"/>
                  <a:gd name="T57" fmla="*/ 64026 h 70"/>
                  <a:gd name="T58" fmla="*/ 16609 w 58"/>
                  <a:gd name="T59" fmla="*/ 67583 h 70"/>
                  <a:gd name="T60" fmla="*/ 18982 w 58"/>
                  <a:gd name="T61" fmla="*/ 68769 h 70"/>
                  <a:gd name="T62" fmla="*/ 21355 w 58"/>
                  <a:gd name="T63" fmla="*/ 71140 h 70"/>
                  <a:gd name="T64" fmla="*/ 23728 w 58"/>
                  <a:gd name="T65" fmla="*/ 73512 h 70"/>
                  <a:gd name="T66" fmla="*/ 26100 w 58"/>
                  <a:gd name="T67" fmla="*/ 77069 h 70"/>
                  <a:gd name="T68" fmla="*/ 28473 w 58"/>
                  <a:gd name="T69" fmla="*/ 79440 h 70"/>
                  <a:gd name="T70" fmla="*/ 30846 w 58"/>
                  <a:gd name="T71" fmla="*/ 80626 h 70"/>
                  <a:gd name="T72" fmla="*/ 33219 w 58"/>
                  <a:gd name="T73" fmla="*/ 82997 h 70"/>
                  <a:gd name="T74" fmla="*/ 39151 w 58"/>
                  <a:gd name="T75" fmla="*/ 81811 h 70"/>
                  <a:gd name="T76" fmla="*/ 40337 w 58"/>
                  <a:gd name="T77" fmla="*/ 80626 h 70"/>
                  <a:gd name="T78" fmla="*/ 42710 w 58"/>
                  <a:gd name="T79" fmla="*/ 78254 h 70"/>
                  <a:gd name="T80" fmla="*/ 45082 w 58"/>
                  <a:gd name="T81" fmla="*/ 74697 h 70"/>
                  <a:gd name="T82" fmla="*/ 47455 w 58"/>
                  <a:gd name="T83" fmla="*/ 71140 h 70"/>
                  <a:gd name="T84" fmla="*/ 49828 w 58"/>
                  <a:gd name="T85" fmla="*/ 68769 h 70"/>
                  <a:gd name="T86" fmla="*/ 52201 w 58"/>
                  <a:gd name="T87" fmla="*/ 66398 h 70"/>
                  <a:gd name="T88" fmla="*/ 54573 w 58"/>
                  <a:gd name="T89" fmla="*/ 62841 h 70"/>
                  <a:gd name="T90" fmla="*/ 56946 w 58"/>
                  <a:gd name="T91" fmla="*/ 59284 h 70"/>
                  <a:gd name="T92" fmla="*/ 59319 w 58"/>
                  <a:gd name="T93" fmla="*/ 55727 h 70"/>
                  <a:gd name="T94" fmla="*/ 61692 w 58"/>
                  <a:gd name="T95" fmla="*/ 53355 h 70"/>
                  <a:gd name="T96" fmla="*/ 64064 w 58"/>
                  <a:gd name="T97" fmla="*/ 48613 h 70"/>
                  <a:gd name="T98" fmla="*/ 65251 w 58"/>
                  <a:gd name="T99" fmla="*/ 42684 h 70"/>
                  <a:gd name="T100" fmla="*/ 67624 w 58"/>
                  <a:gd name="T101" fmla="*/ 37941 h 70"/>
                  <a:gd name="T102" fmla="*/ 68810 w 58"/>
                  <a:gd name="T103" fmla="*/ 24899 h 70"/>
                  <a:gd name="T104" fmla="*/ 66437 w 58"/>
                  <a:gd name="T105" fmla="*/ 17785 h 70"/>
                  <a:gd name="T106" fmla="*/ 64064 w 58"/>
                  <a:gd name="T107" fmla="*/ 14228 h 70"/>
                  <a:gd name="T108" fmla="*/ 62878 w 58"/>
                  <a:gd name="T109" fmla="*/ 11857 h 70"/>
                  <a:gd name="T110" fmla="*/ 60505 w 58"/>
                  <a:gd name="T111" fmla="*/ 9485 h 70"/>
                  <a:gd name="T112" fmla="*/ 58133 w 58"/>
                  <a:gd name="T113" fmla="*/ 7114 h 70"/>
                  <a:gd name="T114" fmla="*/ 55760 w 58"/>
                  <a:gd name="T115" fmla="*/ 4743 h 70"/>
                  <a:gd name="T116" fmla="*/ 53387 w 58"/>
                  <a:gd name="T117" fmla="*/ 2371 h 70"/>
                  <a:gd name="T118" fmla="*/ 49828 w 58"/>
                  <a:gd name="T119" fmla="*/ 1186 h 70"/>
                  <a:gd name="T120" fmla="*/ 43896 w 58"/>
                  <a:gd name="T121" fmla="*/ 0 h 7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8" h="70">
                    <a:moveTo>
                      <a:pt x="30" y="68"/>
                    </a:moveTo>
                    <a:cubicBezTo>
                      <a:pt x="28" y="66"/>
                      <a:pt x="3" y="39"/>
                      <a:pt x="3" y="38"/>
                    </a:cubicBezTo>
                    <a:cubicBezTo>
                      <a:pt x="3" y="36"/>
                      <a:pt x="35" y="5"/>
                      <a:pt x="39" y="2"/>
                    </a:cubicBezTo>
                    <a:cubicBezTo>
                      <a:pt x="43" y="5"/>
                      <a:pt x="54" y="14"/>
                      <a:pt x="54" y="20"/>
                    </a:cubicBezTo>
                    <a:cubicBezTo>
                      <a:pt x="54" y="29"/>
                      <a:pt x="54" y="29"/>
                      <a:pt x="54" y="29"/>
                    </a:cubicBezTo>
                    <a:cubicBezTo>
                      <a:pt x="54" y="37"/>
                      <a:pt x="35" y="64"/>
                      <a:pt x="30" y="68"/>
                    </a:cubicBezTo>
                    <a:close/>
                    <a:moveTo>
                      <a:pt x="35" y="1"/>
                    </a:moveTo>
                    <a:cubicBezTo>
                      <a:pt x="34" y="2"/>
                      <a:pt x="34" y="2"/>
                      <a:pt x="34" y="2"/>
                    </a:cubicBezTo>
                    <a:cubicBezTo>
                      <a:pt x="33" y="2"/>
                      <a:pt x="33" y="2"/>
                      <a:pt x="33" y="2"/>
                    </a:cubicBezTo>
                    <a:cubicBezTo>
                      <a:pt x="33" y="3"/>
                      <a:pt x="33" y="3"/>
                      <a:pt x="33" y="3"/>
                    </a:cubicBezTo>
                    <a:cubicBezTo>
                      <a:pt x="32" y="4"/>
                      <a:pt x="32" y="4"/>
                      <a:pt x="32" y="4"/>
                    </a:cubicBezTo>
                    <a:cubicBezTo>
                      <a:pt x="32" y="6"/>
                      <a:pt x="32" y="6"/>
                      <a:pt x="32" y="6"/>
                    </a:cubicBezTo>
                    <a:cubicBezTo>
                      <a:pt x="30" y="6"/>
                      <a:pt x="30" y="6"/>
                      <a:pt x="30" y="6"/>
                    </a:cubicBezTo>
                    <a:cubicBezTo>
                      <a:pt x="30" y="8"/>
                      <a:pt x="30" y="8"/>
                      <a:pt x="30" y="8"/>
                    </a:cubicBezTo>
                    <a:cubicBezTo>
                      <a:pt x="28" y="8"/>
                      <a:pt x="28" y="8"/>
                      <a:pt x="28" y="8"/>
                    </a:cubicBezTo>
                    <a:cubicBezTo>
                      <a:pt x="27" y="10"/>
                      <a:pt x="27" y="10"/>
                      <a:pt x="27" y="10"/>
                    </a:cubicBezTo>
                    <a:cubicBezTo>
                      <a:pt x="26" y="11"/>
                      <a:pt x="26" y="11"/>
                      <a:pt x="26" y="11"/>
                    </a:cubicBezTo>
                    <a:cubicBezTo>
                      <a:pt x="25" y="12"/>
                      <a:pt x="25" y="12"/>
                      <a:pt x="25" y="12"/>
                    </a:cubicBezTo>
                    <a:cubicBezTo>
                      <a:pt x="24" y="13"/>
                      <a:pt x="24" y="13"/>
                      <a:pt x="24" y="13"/>
                    </a:cubicBezTo>
                    <a:cubicBezTo>
                      <a:pt x="23" y="13"/>
                      <a:pt x="23" y="13"/>
                      <a:pt x="23" y="13"/>
                    </a:cubicBezTo>
                    <a:cubicBezTo>
                      <a:pt x="22" y="14"/>
                      <a:pt x="22" y="14"/>
                      <a:pt x="22" y="14"/>
                    </a:cubicBezTo>
                    <a:cubicBezTo>
                      <a:pt x="21" y="15"/>
                      <a:pt x="21" y="15"/>
                      <a:pt x="21" y="15"/>
                    </a:cubicBezTo>
                    <a:cubicBezTo>
                      <a:pt x="20" y="16"/>
                      <a:pt x="20" y="16"/>
                      <a:pt x="20" y="16"/>
                    </a:cubicBezTo>
                    <a:cubicBezTo>
                      <a:pt x="19" y="17"/>
                      <a:pt x="19" y="17"/>
                      <a:pt x="19" y="17"/>
                    </a:cubicBezTo>
                    <a:cubicBezTo>
                      <a:pt x="18" y="18"/>
                      <a:pt x="18" y="18"/>
                      <a:pt x="18" y="18"/>
                    </a:cubicBezTo>
                    <a:cubicBezTo>
                      <a:pt x="17" y="19"/>
                      <a:pt x="17" y="19"/>
                      <a:pt x="17" y="19"/>
                    </a:cubicBezTo>
                    <a:cubicBezTo>
                      <a:pt x="16" y="20"/>
                      <a:pt x="16" y="20"/>
                      <a:pt x="16" y="20"/>
                    </a:cubicBezTo>
                    <a:cubicBezTo>
                      <a:pt x="15" y="21"/>
                      <a:pt x="15" y="21"/>
                      <a:pt x="15" y="21"/>
                    </a:cubicBezTo>
                    <a:cubicBezTo>
                      <a:pt x="14" y="22"/>
                      <a:pt x="14" y="22"/>
                      <a:pt x="14" y="22"/>
                    </a:cubicBezTo>
                    <a:cubicBezTo>
                      <a:pt x="13" y="23"/>
                      <a:pt x="13" y="23"/>
                      <a:pt x="13" y="23"/>
                    </a:cubicBezTo>
                    <a:cubicBezTo>
                      <a:pt x="12" y="24"/>
                      <a:pt x="12" y="24"/>
                      <a:pt x="12" y="24"/>
                    </a:cubicBezTo>
                    <a:cubicBezTo>
                      <a:pt x="12" y="24"/>
                      <a:pt x="12" y="24"/>
                      <a:pt x="12" y="24"/>
                    </a:cubicBezTo>
                    <a:cubicBezTo>
                      <a:pt x="11" y="25"/>
                      <a:pt x="11" y="25"/>
                      <a:pt x="11" y="25"/>
                    </a:cubicBezTo>
                    <a:cubicBezTo>
                      <a:pt x="10" y="26"/>
                      <a:pt x="10" y="26"/>
                      <a:pt x="10" y="26"/>
                    </a:cubicBezTo>
                    <a:cubicBezTo>
                      <a:pt x="9" y="27"/>
                      <a:pt x="9" y="27"/>
                      <a:pt x="9" y="27"/>
                    </a:cubicBezTo>
                    <a:cubicBezTo>
                      <a:pt x="8" y="28"/>
                      <a:pt x="8" y="28"/>
                      <a:pt x="8" y="28"/>
                    </a:cubicBezTo>
                    <a:cubicBezTo>
                      <a:pt x="7" y="29"/>
                      <a:pt x="7" y="29"/>
                      <a:pt x="7" y="29"/>
                    </a:cubicBezTo>
                    <a:cubicBezTo>
                      <a:pt x="6" y="30"/>
                      <a:pt x="6" y="30"/>
                      <a:pt x="6" y="30"/>
                    </a:cubicBezTo>
                    <a:cubicBezTo>
                      <a:pt x="5" y="31"/>
                      <a:pt x="5" y="31"/>
                      <a:pt x="5" y="31"/>
                    </a:cubicBezTo>
                    <a:cubicBezTo>
                      <a:pt x="4" y="32"/>
                      <a:pt x="4" y="32"/>
                      <a:pt x="4" y="32"/>
                    </a:cubicBezTo>
                    <a:cubicBezTo>
                      <a:pt x="3" y="33"/>
                      <a:pt x="3" y="33"/>
                      <a:pt x="3" y="33"/>
                    </a:cubicBezTo>
                    <a:cubicBezTo>
                      <a:pt x="2" y="34"/>
                      <a:pt x="2" y="34"/>
                      <a:pt x="2" y="34"/>
                    </a:cubicBezTo>
                    <a:cubicBezTo>
                      <a:pt x="1" y="35"/>
                      <a:pt x="1" y="35"/>
                      <a:pt x="1" y="35"/>
                    </a:cubicBezTo>
                    <a:cubicBezTo>
                      <a:pt x="0" y="35"/>
                      <a:pt x="0" y="35"/>
                      <a:pt x="0" y="35"/>
                    </a:cubicBezTo>
                    <a:cubicBezTo>
                      <a:pt x="0" y="40"/>
                      <a:pt x="0" y="40"/>
                      <a:pt x="0" y="40"/>
                    </a:cubicBezTo>
                    <a:cubicBezTo>
                      <a:pt x="1" y="41"/>
                      <a:pt x="1" y="41"/>
                      <a:pt x="1" y="41"/>
                    </a:cubicBezTo>
                    <a:cubicBezTo>
                      <a:pt x="2" y="42"/>
                      <a:pt x="2" y="42"/>
                      <a:pt x="2" y="42"/>
                    </a:cubicBezTo>
                    <a:cubicBezTo>
                      <a:pt x="3" y="44"/>
                      <a:pt x="3" y="44"/>
                      <a:pt x="3" y="44"/>
                    </a:cubicBezTo>
                    <a:cubicBezTo>
                      <a:pt x="4" y="45"/>
                      <a:pt x="4" y="45"/>
                      <a:pt x="4" y="45"/>
                    </a:cubicBezTo>
                    <a:cubicBezTo>
                      <a:pt x="5" y="46"/>
                      <a:pt x="5" y="46"/>
                      <a:pt x="5" y="46"/>
                    </a:cubicBezTo>
                    <a:cubicBezTo>
                      <a:pt x="6" y="46"/>
                      <a:pt x="6" y="46"/>
                      <a:pt x="6" y="46"/>
                    </a:cubicBezTo>
                    <a:cubicBezTo>
                      <a:pt x="7" y="47"/>
                      <a:pt x="7" y="47"/>
                      <a:pt x="7" y="47"/>
                    </a:cubicBezTo>
                    <a:cubicBezTo>
                      <a:pt x="8" y="48"/>
                      <a:pt x="8" y="48"/>
                      <a:pt x="8" y="48"/>
                    </a:cubicBezTo>
                    <a:cubicBezTo>
                      <a:pt x="9" y="50"/>
                      <a:pt x="9" y="50"/>
                      <a:pt x="9" y="50"/>
                    </a:cubicBezTo>
                    <a:cubicBezTo>
                      <a:pt x="10" y="51"/>
                      <a:pt x="10" y="51"/>
                      <a:pt x="10" y="51"/>
                    </a:cubicBezTo>
                    <a:cubicBezTo>
                      <a:pt x="11" y="52"/>
                      <a:pt x="11" y="52"/>
                      <a:pt x="11" y="52"/>
                    </a:cubicBezTo>
                    <a:cubicBezTo>
                      <a:pt x="12" y="53"/>
                      <a:pt x="12" y="53"/>
                      <a:pt x="12" y="53"/>
                    </a:cubicBezTo>
                    <a:cubicBezTo>
                      <a:pt x="12" y="54"/>
                      <a:pt x="12" y="54"/>
                      <a:pt x="12" y="54"/>
                    </a:cubicBezTo>
                    <a:cubicBezTo>
                      <a:pt x="13" y="55"/>
                      <a:pt x="13" y="55"/>
                      <a:pt x="13" y="55"/>
                    </a:cubicBezTo>
                    <a:cubicBezTo>
                      <a:pt x="14" y="57"/>
                      <a:pt x="14" y="57"/>
                      <a:pt x="14" y="57"/>
                    </a:cubicBezTo>
                    <a:cubicBezTo>
                      <a:pt x="15" y="57"/>
                      <a:pt x="15" y="57"/>
                      <a:pt x="15" y="57"/>
                    </a:cubicBezTo>
                    <a:cubicBezTo>
                      <a:pt x="16" y="58"/>
                      <a:pt x="16" y="58"/>
                      <a:pt x="16" y="58"/>
                    </a:cubicBezTo>
                    <a:cubicBezTo>
                      <a:pt x="17" y="59"/>
                      <a:pt x="17" y="59"/>
                      <a:pt x="17" y="59"/>
                    </a:cubicBezTo>
                    <a:cubicBezTo>
                      <a:pt x="18" y="60"/>
                      <a:pt x="18" y="60"/>
                      <a:pt x="18" y="60"/>
                    </a:cubicBezTo>
                    <a:cubicBezTo>
                      <a:pt x="19" y="61"/>
                      <a:pt x="19" y="61"/>
                      <a:pt x="19" y="61"/>
                    </a:cubicBezTo>
                    <a:cubicBezTo>
                      <a:pt x="20" y="62"/>
                      <a:pt x="20" y="62"/>
                      <a:pt x="20" y="62"/>
                    </a:cubicBezTo>
                    <a:cubicBezTo>
                      <a:pt x="21" y="64"/>
                      <a:pt x="21" y="64"/>
                      <a:pt x="21" y="64"/>
                    </a:cubicBezTo>
                    <a:cubicBezTo>
                      <a:pt x="22" y="65"/>
                      <a:pt x="22" y="65"/>
                      <a:pt x="22" y="65"/>
                    </a:cubicBezTo>
                    <a:cubicBezTo>
                      <a:pt x="23" y="66"/>
                      <a:pt x="23" y="66"/>
                      <a:pt x="23" y="66"/>
                    </a:cubicBezTo>
                    <a:cubicBezTo>
                      <a:pt x="24" y="67"/>
                      <a:pt x="24" y="67"/>
                      <a:pt x="24" y="67"/>
                    </a:cubicBezTo>
                    <a:cubicBezTo>
                      <a:pt x="25" y="68"/>
                      <a:pt x="25" y="68"/>
                      <a:pt x="25" y="68"/>
                    </a:cubicBezTo>
                    <a:cubicBezTo>
                      <a:pt x="26" y="68"/>
                      <a:pt x="26" y="68"/>
                      <a:pt x="26" y="68"/>
                    </a:cubicBezTo>
                    <a:cubicBezTo>
                      <a:pt x="27" y="69"/>
                      <a:pt x="27" y="69"/>
                      <a:pt x="27" y="69"/>
                    </a:cubicBezTo>
                    <a:cubicBezTo>
                      <a:pt x="28" y="70"/>
                      <a:pt x="28" y="70"/>
                      <a:pt x="28" y="70"/>
                    </a:cubicBezTo>
                    <a:cubicBezTo>
                      <a:pt x="32" y="70"/>
                      <a:pt x="32" y="70"/>
                      <a:pt x="32" y="70"/>
                    </a:cubicBezTo>
                    <a:cubicBezTo>
                      <a:pt x="33" y="69"/>
                      <a:pt x="33" y="69"/>
                      <a:pt x="33" y="69"/>
                    </a:cubicBezTo>
                    <a:cubicBezTo>
                      <a:pt x="33" y="68"/>
                      <a:pt x="33" y="68"/>
                      <a:pt x="33" y="68"/>
                    </a:cubicBezTo>
                    <a:cubicBezTo>
                      <a:pt x="34" y="68"/>
                      <a:pt x="34" y="68"/>
                      <a:pt x="34" y="68"/>
                    </a:cubicBezTo>
                    <a:cubicBezTo>
                      <a:pt x="35" y="67"/>
                      <a:pt x="35" y="67"/>
                      <a:pt x="35" y="67"/>
                    </a:cubicBezTo>
                    <a:cubicBezTo>
                      <a:pt x="36" y="66"/>
                      <a:pt x="36" y="66"/>
                      <a:pt x="36" y="66"/>
                    </a:cubicBezTo>
                    <a:cubicBezTo>
                      <a:pt x="37" y="64"/>
                      <a:pt x="37" y="64"/>
                      <a:pt x="37" y="64"/>
                    </a:cubicBezTo>
                    <a:cubicBezTo>
                      <a:pt x="38" y="63"/>
                      <a:pt x="38" y="63"/>
                      <a:pt x="38" y="63"/>
                    </a:cubicBezTo>
                    <a:cubicBezTo>
                      <a:pt x="39" y="62"/>
                      <a:pt x="39" y="62"/>
                      <a:pt x="39" y="62"/>
                    </a:cubicBezTo>
                    <a:cubicBezTo>
                      <a:pt x="40" y="60"/>
                      <a:pt x="40" y="60"/>
                      <a:pt x="40" y="60"/>
                    </a:cubicBezTo>
                    <a:cubicBezTo>
                      <a:pt x="41" y="59"/>
                      <a:pt x="41" y="59"/>
                      <a:pt x="41" y="59"/>
                    </a:cubicBezTo>
                    <a:cubicBezTo>
                      <a:pt x="42" y="58"/>
                      <a:pt x="42" y="58"/>
                      <a:pt x="42" y="58"/>
                    </a:cubicBezTo>
                    <a:cubicBezTo>
                      <a:pt x="43" y="57"/>
                      <a:pt x="43" y="57"/>
                      <a:pt x="43" y="57"/>
                    </a:cubicBezTo>
                    <a:cubicBezTo>
                      <a:pt x="44" y="56"/>
                      <a:pt x="44" y="56"/>
                      <a:pt x="44" y="56"/>
                    </a:cubicBezTo>
                    <a:cubicBezTo>
                      <a:pt x="45" y="55"/>
                      <a:pt x="45" y="55"/>
                      <a:pt x="45" y="55"/>
                    </a:cubicBezTo>
                    <a:cubicBezTo>
                      <a:pt x="46" y="53"/>
                      <a:pt x="46" y="53"/>
                      <a:pt x="46" y="53"/>
                    </a:cubicBezTo>
                    <a:cubicBezTo>
                      <a:pt x="47" y="52"/>
                      <a:pt x="47" y="52"/>
                      <a:pt x="47" y="52"/>
                    </a:cubicBezTo>
                    <a:cubicBezTo>
                      <a:pt x="48" y="50"/>
                      <a:pt x="48" y="50"/>
                      <a:pt x="48" y="50"/>
                    </a:cubicBezTo>
                    <a:cubicBezTo>
                      <a:pt x="49" y="49"/>
                      <a:pt x="49" y="49"/>
                      <a:pt x="49" y="49"/>
                    </a:cubicBezTo>
                    <a:cubicBezTo>
                      <a:pt x="50" y="47"/>
                      <a:pt x="50" y="47"/>
                      <a:pt x="50" y="47"/>
                    </a:cubicBezTo>
                    <a:cubicBezTo>
                      <a:pt x="51" y="46"/>
                      <a:pt x="51" y="46"/>
                      <a:pt x="51" y="46"/>
                    </a:cubicBezTo>
                    <a:cubicBezTo>
                      <a:pt x="52" y="45"/>
                      <a:pt x="52" y="45"/>
                      <a:pt x="52" y="45"/>
                    </a:cubicBezTo>
                    <a:cubicBezTo>
                      <a:pt x="53" y="43"/>
                      <a:pt x="53" y="43"/>
                      <a:pt x="53" y="43"/>
                    </a:cubicBezTo>
                    <a:cubicBezTo>
                      <a:pt x="54" y="41"/>
                      <a:pt x="54" y="41"/>
                      <a:pt x="54" y="41"/>
                    </a:cubicBezTo>
                    <a:cubicBezTo>
                      <a:pt x="54" y="39"/>
                      <a:pt x="54" y="39"/>
                      <a:pt x="54" y="39"/>
                    </a:cubicBezTo>
                    <a:cubicBezTo>
                      <a:pt x="55" y="36"/>
                      <a:pt x="55" y="36"/>
                      <a:pt x="55" y="36"/>
                    </a:cubicBezTo>
                    <a:cubicBezTo>
                      <a:pt x="56" y="35"/>
                      <a:pt x="56" y="35"/>
                      <a:pt x="56" y="35"/>
                    </a:cubicBezTo>
                    <a:cubicBezTo>
                      <a:pt x="57" y="32"/>
                      <a:pt x="57" y="32"/>
                      <a:pt x="57" y="32"/>
                    </a:cubicBezTo>
                    <a:cubicBezTo>
                      <a:pt x="58" y="28"/>
                      <a:pt x="58" y="28"/>
                      <a:pt x="58" y="28"/>
                    </a:cubicBezTo>
                    <a:cubicBezTo>
                      <a:pt x="58" y="21"/>
                      <a:pt x="58" y="21"/>
                      <a:pt x="58" y="21"/>
                    </a:cubicBezTo>
                    <a:cubicBezTo>
                      <a:pt x="57" y="17"/>
                      <a:pt x="57" y="17"/>
                      <a:pt x="57" y="17"/>
                    </a:cubicBezTo>
                    <a:cubicBezTo>
                      <a:pt x="56" y="15"/>
                      <a:pt x="56" y="15"/>
                      <a:pt x="56" y="15"/>
                    </a:cubicBezTo>
                    <a:cubicBezTo>
                      <a:pt x="55" y="13"/>
                      <a:pt x="55" y="13"/>
                      <a:pt x="55" y="13"/>
                    </a:cubicBezTo>
                    <a:cubicBezTo>
                      <a:pt x="54" y="12"/>
                      <a:pt x="54" y="12"/>
                      <a:pt x="54" y="12"/>
                    </a:cubicBezTo>
                    <a:cubicBezTo>
                      <a:pt x="54" y="11"/>
                      <a:pt x="54" y="11"/>
                      <a:pt x="54" y="11"/>
                    </a:cubicBezTo>
                    <a:cubicBezTo>
                      <a:pt x="53" y="10"/>
                      <a:pt x="53" y="10"/>
                      <a:pt x="53" y="10"/>
                    </a:cubicBezTo>
                    <a:cubicBezTo>
                      <a:pt x="52" y="9"/>
                      <a:pt x="52" y="9"/>
                      <a:pt x="52" y="9"/>
                    </a:cubicBezTo>
                    <a:cubicBezTo>
                      <a:pt x="51" y="8"/>
                      <a:pt x="51" y="8"/>
                      <a:pt x="51" y="8"/>
                    </a:cubicBezTo>
                    <a:cubicBezTo>
                      <a:pt x="50" y="7"/>
                      <a:pt x="50" y="7"/>
                      <a:pt x="50" y="7"/>
                    </a:cubicBezTo>
                    <a:cubicBezTo>
                      <a:pt x="49" y="6"/>
                      <a:pt x="49" y="6"/>
                      <a:pt x="49" y="6"/>
                    </a:cubicBezTo>
                    <a:cubicBezTo>
                      <a:pt x="48" y="5"/>
                      <a:pt x="48" y="5"/>
                      <a:pt x="48" y="5"/>
                    </a:cubicBezTo>
                    <a:cubicBezTo>
                      <a:pt x="47" y="4"/>
                      <a:pt x="47" y="4"/>
                      <a:pt x="47" y="4"/>
                    </a:cubicBezTo>
                    <a:cubicBezTo>
                      <a:pt x="46" y="3"/>
                      <a:pt x="46" y="3"/>
                      <a:pt x="46" y="3"/>
                    </a:cubicBezTo>
                    <a:cubicBezTo>
                      <a:pt x="45" y="2"/>
                      <a:pt x="45" y="2"/>
                      <a:pt x="45" y="2"/>
                    </a:cubicBezTo>
                    <a:cubicBezTo>
                      <a:pt x="43" y="2"/>
                      <a:pt x="43" y="2"/>
                      <a:pt x="43" y="2"/>
                    </a:cubicBezTo>
                    <a:cubicBezTo>
                      <a:pt x="42" y="1"/>
                      <a:pt x="42" y="1"/>
                      <a:pt x="42" y="1"/>
                    </a:cubicBezTo>
                    <a:cubicBezTo>
                      <a:pt x="40" y="0"/>
                      <a:pt x="40" y="0"/>
                      <a:pt x="40" y="0"/>
                    </a:cubicBezTo>
                    <a:cubicBezTo>
                      <a:pt x="37" y="0"/>
                      <a:pt x="37" y="0"/>
                      <a:pt x="37" y="0"/>
                    </a:cubicBezTo>
                    <a:lnTo>
                      <a:pt x="35"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164" name="Rectangle 103"/>
              <p:cNvSpPr>
                <a:spLocks noChangeArrowheads="1"/>
              </p:cNvSpPr>
              <p:nvPr/>
            </p:nvSpPr>
            <p:spPr bwMode="auto">
              <a:xfrm>
                <a:off x="6167744" y="4199064"/>
                <a:ext cx="29794" cy="276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endParaRPr lang="zh-CN" altLang="en-US" sz="1350"/>
              </a:p>
            </p:txBody>
          </p:sp>
          <p:sp>
            <p:nvSpPr>
              <p:cNvPr id="165" name="Freeform 104"/>
              <p:cNvSpPr>
                <a:spLocks noEditPoints="1"/>
              </p:cNvSpPr>
              <p:nvPr/>
            </p:nvSpPr>
            <p:spPr bwMode="auto">
              <a:xfrm>
                <a:off x="6203212" y="4540274"/>
                <a:ext cx="63844" cy="75193"/>
              </a:xfrm>
              <a:custGeom>
                <a:avLst/>
                <a:gdLst>
                  <a:gd name="T0" fmla="*/ 26011 w 54"/>
                  <a:gd name="T1" fmla="*/ 70493 h 64"/>
                  <a:gd name="T2" fmla="*/ 34287 w 54"/>
                  <a:gd name="T3" fmla="*/ 3525 h 64"/>
                  <a:gd name="T4" fmla="*/ 60297 w 54"/>
                  <a:gd name="T5" fmla="*/ 34072 h 64"/>
                  <a:gd name="T6" fmla="*/ 34287 w 54"/>
                  <a:gd name="T7" fmla="*/ 70493 h 64"/>
                  <a:gd name="T8" fmla="*/ 27193 w 54"/>
                  <a:gd name="T9" fmla="*/ 2350 h 64"/>
                  <a:gd name="T10" fmla="*/ 24828 w 54"/>
                  <a:gd name="T11" fmla="*/ 5874 h 64"/>
                  <a:gd name="T12" fmla="*/ 22464 w 54"/>
                  <a:gd name="T13" fmla="*/ 9399 h 64"/>
                  <a:gd name="T14" fmla="*/ 20099 w 54"/>
                  <a:gd name="T15" fmla="*/ 12924 h 64"/>
                  <a:gd name="T16" fmla="*/ 17734 w 54"/>
                  <a:gd name="T17" fmla="*/ 15274 h 64"/>
                  <a:gd name="T18" fmla="*/ 15370 w 54"/>
                  <a:gd name="T19" fmla="*/ 18798 h 64"/>
                  <a:gd name="T20" fmla="*/ 13005 w 54"/>
                  <a:gd name="T21" fmla="*/ 22323 h 64"/>
                  <a:gd name="T22" fmla="*/ 11823 w 54"/>
                  <a:gd name="T23" fmla="*/ 24673 h 64"/>
                  <a:gd name="T24" fmla="*/ 9458 w 54"/>
                  <a:gd name="T25" fmla="*/ 28197 h 64"/>
                  <a:gd name="T26" fmla="*/ 7094 w 54"/>
                  <a:gd name="T27" fmla="*/ 32897 h 64"/>
                  <a:gd name="T28" fmla="*/ 4729 w 54"/>
                  <a:gd name="T29" fmla="*/ 36422 h 64"/>
                  <a:gd name="T30" fmla="*/ 2365 w 54"/>
                  <a:gd name="T31" fmla="*/ 39946 h 64"/>
                  <a:gd name="T32" fmla="*/ 0 w 54"/>
                  <a:gd name="T33" fmla="*/ 45821 h 64"/>
                  <a:gd name="T34" fmla="*/ 1182 w 54"/>
                  <a:gd name="T35" fmla="*/ 58745 h 64"/>
                  <a:gd name="T36" fmla="*/ 3547 w 54"/>
                  <a:gd name="T37" fmla="*/ 62269 h 64"/>
                  <a:gd name="T38" fmla="*/ 5911 w 54"/>
                  <a:gd name="T39" fmla="*/ 65794 h 64"/>
                  <a:gd name="T40" fmla="*/ 8276 w 54"/>
                  <a:gd name="T41" fmla="*/ 68144 h 64"/>
                  <a:gd name="T42" fmla="*/ 11823 w 54"/>
                  <a:gd name="T43" fmla="*/ 70493 h 64"/>
                  <a:gd name="T44" fmla="*/ 15370 w 54"/>
                  <a:gd name="T45" fmla="*/ 72843 h 64"/>
                  <a:gd name="T46" fmla="*/ 23646 w 54"/>
                  <a:gd name="T47" fmla="*/ 75193 h 64"/>
                  <a:gd name="T48" fmla="*/ 39016 w 54"/>
                  <a:gd name="T49" fmla="*/ 74018 h 64"/>
                  <a:gd name="T50" fmla="*/ 46110 w 54"/>
                  <a:gd name="T51" fmla="*/ 71668 h 64"/>
                  <a:gd name="T52" fmla="*/ 49656 w 54"/>
                  <a:gd name="T53" fmla="*/ 69319 h 64"/>
                  <a:gd name="T54" fmla="*/ 52021 w 54"/>
                  <a:gd name="T55" fmla="*/ 66969 h 64"/>
                  <a:gd name="T56" fmla="*/ 54386 w 54"/>
                  <a:gd name="T57" fmla="*/ 63444 h 64"/>
                  <a:gd name="T58" fmla="*/ 56750 w 54"/>
                  <a:gd name="T59" fmla="*/ 62269 h 64"/>
                  <a:gd name="T60" fmla="*/ 59115 w 54"/>
                  <a:gd name="T61" fmla="*/ 58745 h 64"/>
                  <a:gd name="T62" fmla="*/ 60297 w 54"/>
                  <a:gd name="T63" fmla="*/ 54045 h 64"/>
                  <a:gd name="T64" fmla="*/ 62662 w 54"/>
                  <a:gd name="T65" fmla="*/ 48171 h 64"/>
                  <a:gd name="T66" fmla="*/ 63844 w 54"/>
                  <a:gd name="T67" fmla="*/ 35247 h 64"/>
                  <a:gd name="T68" fmla="*/ 61479 w 54"/>
                  <a:gd name="T69" fmla="*/ 25848 h 64"/>
                  <a:gd name="T70" fmla="*/ 60297 w 54"/>
                  <a:gd name="T71" fmla="*/ 19973 h 64"/>
                  <a:gd name="T72" fmla="*/ 57933 w 54"/>
                  <a:gd name="T73" fmla="*/ 16448 h 64"/>
                  <a:gd name="T74" fmla="*/ 55568 w 54"/>
                  <a:gd name="T75" fmla="*/ 12924 h 64"/>
                  <a:gd name="T76" fmla="*/ 53203 w 54"/>
                  <a:gd name="T77" fmla="*/ 10574 h 64"/>
                  <a:gd name="T78" fmla="*/ 50839 w 54"/>
                  <a:gd name="T79" fmla="*/ 9399 h 64"/>
                  <a:gd name="T80" fmla="*/ 48474 w 54"/>
                  <a:gd name="T81" fmla="*/ 7049 h 64"/>
                  <a:gd name="T82" fmla="*/ 46110 w 54"/>
                  <a:gd name="T83" fmla="*/ 4700 h 64"/>
                  <a:gd name="T84" fmla="*/ 42563 w 54"/>
                  <a:gd name="T85" fmla="*/ 2350 h 64"/>
                  <a:gd name="T86" fmla="*/ 37833 w 54"/>
                  <a:gd name="T87" fmla="*/ 0 h 64"/>
                  <a:gd name="T88" fmla="*/ 28375 w 54"/>
                  <a:gd name="T89" fmla="*/ 1175 h 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54" h="64">
                    <a:moveTo>
                      <a:pt x="29" y="60"/>
                    </a:moveTo>
                    <a:cubicBezTo>
                      <a:pt x="22" y="60"/>
                      <a:pt x="22" y="60"/>
                      <a:pt x="22" y="60"/>
                    </a:cubicBezTo>
                    <a:cubicBezTo>
                      <a:pt x="11" y="60"/>
                      <a:pt x="3" y="52"/>
                      <a:pt x="3" y="42"/>
                    </a:cubicBezTo>
                    <a:cubicBezTo>
                      <a:pt x="3" y="36"/>
                      <a:pt x="25" y="3"/>
                      <a:pt x="29" y="3"/>
                    </a:cubicBezTo>
                    <a:cubicBezTo>
                      <a:pt x="30" y="3"/>
                      <a:pt x="30" y="3"/>
                      <a:pt x="30" y="3"/>
                    </a:cubicBezTo>
                    <a:cubicBezTo>
                      <a:pt x="38" y="3"/>
                      <a:pt x="51" y="20"/>
                      <a:pt x="51" y="29"/>
                    </a:cubicBezTo>
                    <a:cubicBezTo>
                      <a:pt x="51" y="38"/>
                      <a:pt x="51" y="38"/>
                      <a:pt x="51" y="38"/>
                    </a:cubicBezTo>
                    <a:cubicBezTo>
                      <a:pt x="51" y="48"/>
                      <a:pt x="40" y="60"/>
                      <a:pt x="29" y="60"/>
                    </a:cubicBezTo>
                    <a:close/>
                    <a:moveTo>
                      <a:pt x="24" y="1"/>
                    </a:moveTo>
                    <a:cubicBezTo>
                      <a:pt x="23" y="2"/>
                      <a:pt x="23" y="2"/>
                      <a:pt x="23" y="2"/>
                    </a:cubicBezTo>
                    <a:cubicBezTo>
                      <a:pt x="22" y="4"/>
                      <a:pt x="22" y="4"/>
                      <a:pt x="22" y="4"/>
                    </a:cubicBezTo>
                    <a:cubicBezTo>
                      <a:pt x="21" y="5"/>
                      <a:pt x="21" y="5"/>
                      <a:pt x="21" y="5"/>
                    </a:cubicBezTo>
                    <a:cubicBezTo>
                      <a:pt x="20" y="7"/>
                      <a:pt x="20" y="7"/>
                      <a:pt x="20" y="7"/>
                    </a:cubicBezTo>
                    <a:cubicBezTo>
                      <a:pt x="19" y="8"/>
                      <a:pt x="19" y="8"/>
                      <a:pt x="19" y="8"/>
                    </a:cubicBezTo>
                    <a:cubicBezTo>
                      <a:pt x="18" y="9"/>
                      <a:pt x="18" y="9"/>
                      <a:pt x="18" y="9"/>
                    </a:cubicBezTo>
                    <a:cubicBezTo>
                      <a:pt x="17" y="11"/>
                      <a:pt x="17" y="11"/>
                      <a:pt x="17" y="11"/>
                    </a:cubicBezTo>
                    <a:cubicBezTo>
                      <a:pt x="16" y="12"/>
                      <a:pt x="16" y="12"/>
                      <a:pt x="16" y="12"/>
                    </a:cubicBezTo>
                    <a:cubicBezTo>
                      <a:pt x="15" y="13"/>
                      <a:pt x="15" y="13"/>
                      <a:pt x="15" y="13"/>
                    </a:cubicBezTo>
                    <a:cubicBezTo>
                      <a:pt x="14" y="15"/>
                      <a:pt x="14" y="15"/>
                      <a:pt x="14" y="15"/>
                    </a:cubicBezTo>
                    <a:cubicBezTo>
                      <a:pt x="13" y="16"/>
                      <a:pt x="13" y="16"/>
                      <a:pt x="13" y="16"/>
                    </a:cubicBezTo>
                    <a:cubicBezTo>
                      <a:pt x="12" y="18"/>
                      <a:pt x="12" y="18"/>
                      <a:pt x="12" y="18"/>
                    </a:cubicBezTo>
                    <a:cubicBezTo>
                      <a:pt x="11" y="19"/>
                      <a:pt x="11" y="19"/>
                      <a:pt x="11" y="19"/>
                    </a:cubicBezTo>
                    <a:cubicBezTo>
                      <a:pt x="10" y="20"/>
                      <a:pt x="10" y="20"/>
                      <a:pt x="10" y="20"/>
                    </a:cubicBezTo>
                    <a:cubicBezTo>
                      <a:pt x="10" y="21"/>
                      <a:pt x="10" y="21"/>
                      <a:pt x="10" y="21"/>
                    </a:cubicBezTo>
                    <a:cubicBezTo>
                      <a:pt x="9" y="23"/>
                      <a:pt x="9" y="23"/>
                      <a:pt x="9" y="23"/>
                    </a:cubicBezTo>
                    <a:cubicBezTo>
                      <a:pt x="8" y="24"/>
                      <a:pt x="8" y="24"/>
                      <a:pt x="8" y="24"/>
                    </a:cubicBezTo>
                    <a:cubicBezTo>
                      <a:pt x="7" y="26"/>
                      <a:pt x="7" y="26"/>
                      <a:pt x="7" y="26"/>
                    </a:cubicBezTo>
                    <a:cubicBezTo>
                      <a:pt x="6" y="28"/>
                      <a:pt x="6" y="28"/>
                      <a:pt x="6" y="28"/>
                    </a:cubicBezTo>
                    <a:cubicBezTo>
                      <a:pt x="5" y="29"/>
                      <a:pt x="5" y="29"/>
                      <a:pt x="5" y="29"/>
                    </a:cubicBezTo>
                    <a:cubicBezTo>
                      <a:pt x="4" y="31"/>
                      <a:pt x="4" y="31"/>
                      <a:pt x="4" y="31"/>
                    </a:cubicBezTo>
                    <a:cubicBezTo>
                      <a:pt x="3" y="32"/>
                      <a:pt x="3" y="32"/>
                      <a:pt x="3" y="32"/>
                    </a:cubicBezTo>
                    <a:cubicBezTo>
                      <a:pt x="2" y="34"/>
                      <a:pt x="2" y="34"/>
                      <a:pt x="2" y="34"/>
                    </a:cubicBezTo>
                    <a:cubicBezTo>
                      <a:pt x="1" y="36"/>
                      <a:pt x="1" y="36"/>
                      <a:pt x="1" y="36"/>
                    </a:cubicBezTo>
                    <a:cubicBezTo>
                      <a:pt x="0" y="39"/>
                      <a:pt x="0" y="39"/>
                      <a:pt x="0" y="39"/>
                    </a:cubicBezTo>
                    <a:cubicBezTo>
                      <a:pt x="0" y="47"/>
                      <a:pt x="0" y="47"/>
                      <a:pt x="0" y="47"/>
                    </a:cubicBezTo>
                    <a:cubicBezTo>
                      <a:pt x="1" y="50"/>
                      <a:pt x="1" y="50"/>
                      <a:pt x="1" y="50"/>
                    </a:cubicBezTo>
                    <a:cubicBezTo>
                      <a:pt x="2" y="52"/>
                      <a:pt x="2" y="52"/>
                      <a:pt x="2" y="52"/>
                    </a:cubicBezTo>
                    <a:cubicBezTo>
                      <a:pt x="3" y="53"/>
                      <a:pt x="3" y="53"/>
                      <a:pt x="3" y="53"/>
                    </a:cubicBezTo>
                    <a:cubicBezTo>
                      <a:pt x="4" y="54"/>
                      <a:pt x="4" y="54"/>
                      <a:pt x="4" y="54"/>
                    </a:cubicBezTo>
                    <a:cubicBezTo>
                      <a:pt x="5" y="56"/>
                      <a:pt x="5" y="56"/>
                      <a:pt x="5" y="56"/>
                    </a:cubicBezTo>
                    <a:cubicBezTo>
                      <a:pt x="6" y="57"/>
                      <a:pt x="6" y="57"/>
                      <a:pt x="6" y="57"/>
                    </a:cubicBezTo>
                    <a:cubicBezTo>
                      <a:pt x="7" y="58"/>
                      <a:pt x="7" y="58"/>
                      <a:pt x="7" y="58"/>
                    </a:cubicBezTo>
                    <a:cubicBezTo>
                      <a:pt x="9" y="59"/>
                      <a:pt x="9" y="59"/>
                      <a:pt x="9" y="59"/>
                    </a:cubicBezTo>
                    <a:cubicBezTo>
                      <a:pt x="10" y="60"/>
                      <a:pt x="10" y="60"/>
                      <a:pt x="10" y="60"/>
                    </a:cubicBezTo>
                    <a:cubicBezTo>
                      <a:pt x="11" y="61"/>
                      <a:pt x="11" y="61"/>
                      <a:pt x="11" y="61"/>
                    </a:cubicBezTo>
                    <a:cubicBezTo>
                      <a:pt x="13" y="62"/>
                      <a:pt x="13" y="62"/>
                      <a:pt x="13" y="62"/>
                    </a:cubicBezTo>
                    <a:cubicBezTo>
                      <a:pt x="16" y="63"/>
                      <a:pt x="16" y="63"/>
                      <a:pt x="16" y="63"/>
                    </a:cubicBezTo>
                    <a:cubicBezTo>
                      <a:pt x="20" y="64"/>
                      <a:pt x="20" y="64"/>
                      <a:pt x="20" y="64"/>
                    </a:cubicBezTo>
                    <a:cubicBezTo>
                      <a:pt x="29" y="64"/>
                      <a:pt x="29" y="64"/>
                      <a:pt x="29" y="64"/>
                    </a:cubicBezTo>
                    <a:cubicBezTo>
                      <a:pt x="33" y="63"/>
                      <a:pt x="33" y="63"/>
                      <a:pt x="33" y="63"/>
                    </a:cubicBezTo>
                    <a:cubicBezTo>
                      <a:pt x="38" y="62"/>
                      <a:pt x="38" y="62"/>
                      <a:pt x="38" y="62"/>
                    </a:cubicBezTo>
                    <a:cubicBezTo>
                      <a:pt x="39" y="61"/>
                      <a:pt x="39" y="61"/>
                      <a:pt x="39" y="61"/>
                    </a:cubicBezTo>
                    <a:cubicBezTo>
                      <a:pt x="40" y="60"/>
                      <a:pt x="40" y="60"/>
                      <a:pt x="40" y="60"/>
                    </a:cubicBezTo>
                    <a:cubicBezTo>
                      <a:pt x="42" y="59"/>
                      <a:pt x="42" y="59"/>
                      <a:pt x="42" y="59"/>
                    </a:cubicBezTo>
                    <a:cubicBezTo>
                      <a:pt x="43" y="58"/>
                      <a:pt x="43" y="58"/>
                      <a:pt x="43" y="58"/>
                    </a:cubicBezTo>
                    <a:cubicBezTo>
                      <a:pt x="44" y="57"/>
                      <a:pt x="44" y="57"/>
                      <a:pt x="44" y="57"/>
                    </a:cubicBezTo>
                    <a:cubicBezTo>
                      <a:pt x="45" y="55"/>
                      <a:pt x="45" y="55"/>
                      <a:pt x="45" y="55"/>
                    </a:cubicBezTo>
                    <a:cubicBezTo>
                      <a:pt x="46" y="54"/>
                      <a:pt x="46" y="54"/>
                      <a:pt x="46" y="54"/>
                    </a:cubicBezTo>
                    <a:cubicBezTo>
                      <a:pt x="47" y="53"/>
                      <a:pt x="47" y="53"/>
                      <a:pt x="47" y="53"/>
                    </a:cubicBezTo>
                    <a:cubicBezTo>
                      <a:pt x="48" y="53"/>
                      <a:pt x="48" y="53"/>
                      <a:pt x="48" y="53"/>
                    </a:cubicBezTo>
                    <a:cubicBezTo>
                      <a:pt x="49" y="51"/>
                      <a:pt x="49" y="51"/>
                      <a:pt x="49" y="51"/>
                    </a:cubicBezTo>
                    <a:cubicBezTo>
                      <a:pt x="50" y="50"/>
                      <a:pt x="50" y="50"/>
                      <a:pt x="50" y="50"/>
                    </a:cubicBezTo>
                    <a:cubicBezTo>
                      <a:pt x="51" y="48"/>
                      <a:pt x="51" y="48"/>
                      <a:pt x="51" y="48"/>
                    </a:cubicBezTo>
                    <a:cubicBezTo>
                      <a:pt x="51" y="46"/>
                      <a:pt x="51" y="46"/>
                      <a:pt x="51" y="46"/>
                    </a:cubicBezTo>
                    <a:cubicBezTo>
                      <a:pt x="52" y="43"/>
                      <a:pt x="52" y="43"/>
                      <a:pt x="52" y="43"/>
                    </a:cubicBezTo>
                    <a:cubicBezTo>
                      <a:pt x="53" y="41"/>
                      <a:pt x="53" y="41"/>
                      <a:pt x="53" y="41"/>
                    </a:cubicBezTo>
                    <a:cubicBezTo>
                      <a:pt x="54" y="36"/>
                      <a:pt x="54" y="36"/>
                      <a:pt x="54" y="36"/>
                    </a:cubicBezTo>
                    <a:cubicBezTo>
                      <a:pt x="54" y="30"/>
                      <a:pt x="54" y="30"/>
                      <a:pt x="54" y="30"/>
                    </a:cubicBezTo>
                    <a:cubicBezTo>
                      <a:pt x="53" y="25"/>
                      <a:pt x="53" y="25"/>
                      <a:pt x="53" y="25"/>
                    </a:cubicBezTo>
                    <a:cubicBezTo>
                      <a:pt x="52" y="22"/>
                      <a:pt x="52" y="22"/>
                      <a:pt x="52" y="22"/>
                    </a:cubicBezTo>
                    <a:cubicBezTo>
                      <a:pt x="51" y="20"/>
                      <a:pt x="51" y="20"/>
                      <a:pt x="51" y="20"/>
                    </a:cubicBezTo>
                    <a:cubicBezTo>
                      <a:pt x="51" y="17"/>
                      <a:pt x="51" y="17"/>
                      <a:pt x="51" y="17"/>
                    </a:cubicBezTo>
                    <a:cubicBezTo>
                      <a:pt x="50" y="16"/>
                      <a:pt x="50" y="16"/>
                      <a:pt x="50" y="16"/>
                    </a:cubicBezTo>
                    <a:cubicBezTo>
                      <a:pt x="49" y="14"/>
                      <a:pt x="49" y="14"/>
                      <a:pt x="49" y="14"/>
                    </a:cubicBezTo>
                    <a:cubicBezTo>
                      <a:pt x="48" y="13"/>
                      <a:pt x="48" y="13"/>
                      <a:pt x="48" y="13"/>
                    </a:cubicBezTo>
                    <a:cubicBezTo>
                      <a:pt x="47" y="11"/>
                      <a:pt x="47" y="11"/>
                      <a:pt x="47" y="11"/>
                    </a:cubicBezTo>
                    <a:cubicBezTo>
                      <a:pt x="46" y="10"/>
                      <a:pt x="46" y="10"/>
                      <a:pt x="46" y="10"/>
                    </a:cubicBezTo>
                    <a:cubicBezTo>
                      <a:pt x="45" y="9"/>
                      <a:pt x="45" y="9"/>
                      <a:pt x="45" y="9"/>
                    </a:cubicBezTo>
                    <a:cubicBezTo>
                      <a:pt x="44" y="9"/>
                      <a:pt x="44" y="9"/>
                      <a:pt x="44" y="9"/>
                    </a:cubicBezTo>
                    <a:cubicBezTo>
                      <a:pt x="43" y="8"/>
                      <a:pt x="43" y="8"/>
                      <a:pt x="43" y="8"/>
                    </a:cubicBezTo>
                    <a:cubicBezTo>
                      <a:pt x="42" y="7"/>
                      <a:pt x="42" y="7"/>
                      <a:pt x="42" y="7"/>
                    </a:cubicBezTo>
                    <a:cubicBezTo>
                      <a:pt x="41" y="6"/>
                      <a:pt x="41" y="6"/>
                      <a:pt x="41" y="6"/>
                    </a:cubicBezTo>
                    <a:cubicBezTo>
                      <a:pt x="40" y="5"/>
                      <a:pt x="40" y="5"/>
                      <a:pt x="40" y="5"/>
                    </a:cubicBezTo>
                    <a:cubicBezTo>
                      <a:pt x="39" y="4"/>
                      <a:pt x="39" y="4"/>
                      <a:pt x="39" y="4"/>
                    </a:cubicBezTo>
                    <a:cubicBezTo>
                      <a:pt x="38" y="3"/>
                      <a:pt x="38" y="3"/>
                      <a:pt x="38" y="3"/>
                    </a:cubicBezTo>
                    <a:cubicBezTo>
                      <a:pt x="36" y="2"/>
                      <a:pt x="36" y="2"/>
                      <a:pt x="36" y="2"/>
                    </a:cubicBezTo>
                    <a:cubicBezTo>
                      <a:pt x="34" y="1"/>
                      <a:pt x="34" y="1"/>
                      <a:pt x="34" y="1"/>
                    </a:cubicBezTo>
                    <a:cubicBezTo>
                      <a:pt x="32" y="0"/>
                      <a:pt x="32" y="0"/>
                      <a:pt x="32" y="0"/>
                    </a:cubicBezTo>
                    <a:cubicBezTo>
                      <a:pt x="26" y="0"/>
                      <a:pt x="26" y="0"/>
                      <a:pt x="26" y="0"/>
                    </a:cubicBezTo>
                    <a:lnTo>
                      <a:pt x="24"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166" name="Freeform 105"/>
              <p:cNvSpPr/>
              <p:nvPr/>
            </p:nvSpPr>
            <p:spPr bwMode="auto">
              <a:xfrm>
                <a:off x="5732188" y="4570776"/>
                <a:ext cx="35469" cy="56750"/>
              </a:xfrm>
              <a:custGeom>
                <a:avLst/>
                <a:gdLst>
                  <a:gd name="T0" fmla="*/ 35469 w 30"/>
                  <a:gd name="T1" fmla="*/ 28375 h 48"/>
                  <a:gd name="T2" fmla="*/ 27193 w 30"/>
                  <a:gd name="T3" fmla="*/ 27193 h 48"/>
                  <a:gd name="T4" fmla="*/ 26011 w 30"/>
                  <a:gd name="T5" fmla="*/ 30740 h 48"/>
                  <a:gd name="T6" fmla="*/ 18917 w 30"/>
                  <a:gd name="T7" fmla="*/ 30740 h 48"/>
                  <a:gd name="T8" fmla="*/ 18917 w 30"/>
                  <a:gd name="T9" fmla="*/ 31922 h 48"/>
                  <a:gd name="T10" fmla="*/ 16552 w 30"/>
                  <a:gd name="T11" fmla="*/ 31922 h 48"/>
                  <a:gd name="T12" fmla="*/ 15370 w 30"/>
                  <a:gd name="T13" fmla="*/ 28375 h 48"/>
                  <a:gd name="T14" fmla="*/ 13005 w 30"/>
                  <a:gd name="T15" fmla="*/ 28375 h 48"/>
                  <a:gd name="T16" fmla="*/ 13005 w 30"/>
                  <a:gd name="T17" fmla="*/ 30740 h 48"/>
                  <a:gd name="T18" fmla="*/ 10641 w 30"/>
                  <a:gd name="T19" fmla="*/ 30740 h 48"/>
                  <a:gd name="T20" fmla="*/ 10641 w 30"/>
                  <a:gd name="T21" fmla="*/ 26010 h 48"/>
                  <a:gd name="T22" fmla="*/ 8276 w 30"/>
                  <a:gd name="T23" fmla="*/ 26010 h 48"/>
                  <a:gd name="T24" fmla="*/ 8276 w 30"/>
                  <a:gd name="T25" fmla="*/ 23646 h 48"/>
                  <a:gd name="T26" fmla="*/ 20099 w 30"/>
                  <a:gd name="T27" fmla="*/ 17734 h 48"/>
                  <a:gd name="T28" fmla="*/ 21281 w 30"/>
                  <a:gd name="T29" fmla="*/ 17734 h 48"/>
                  <a:gd name="T30" fmla="*/ 21281 w 30"/>
                  <a:gd name="T31" fmla="*/ 18917 h 48"/>
                  <a:gd name="T32" fmla="*/ 26011 w 30"/>
                  <a:gd name="T33" fmla="*/ 18917 h 48"/>
                  <a:gd name="T34" fmla="*/ 24828 w 30"/>
                  <a:gd name="T35" fmla="*/ 15370 h 48"/>
                  <a:gd name="T36" fmla="*/ 18917 w 30"/>
                  <a:gd name="T37" fmla="*/ 15370 h 48"/>
                  <a:gd name="T38" fmla="*/ 20099 w 30"/>
                  <a:gd name="T39" fmla="*/ 10641 h 48"/>
                  <a:gd name="T40" fmla="*/ 16552 w 30"/>
                  <a:gd name="T41" fmla="*/ 10641 h 48"/>
                  <a:gd name="T42" fmla="*/ 16552 w 30"/>
                  <a:gd name="T43" fmla="*/ 15370 h 48"/>
                  <a:gd name="T44" fmla="*/ 14188 w 30"/>
                  <a:gd name="T45" fmla="*/ 15370 h 48"/>
                  <a:gd name="T46" fmla="*/ 14188 w 30"/>
                  <a:gd name="T47" fmla="*/ 11823 h 48"/>
                  <a:gd name="T48" fmla="*/ 17735 w 30"/>
                  <a:gd name="T49" fmla="*/ 8276 h 48"/>
                  <a:gd name="T50" fmla="*/ 15370 w 30"/>
                  <a:gd name="T51" fmla="*/ 3547 h 48"/>
                  <a:gd name="T52" fmla="*/ 14188 w 30"/>
                  <a:gd name="T53" fmla="*/ 0 h 48"/>
                  <a:gd name="T54" fmla="*/ 0 w 30"/>
                  <a:gd name="T55" fmla="*/ 37833 h 48"/>
                  <a:gd name="T56" fmla="*/ 0 w 30"/>
                  <a:gd name="T57" fmla="*/ 41380 h 48"/>
                  <a:gd name="T58" fmla="*/ 2365 w 30"/>
                  <a:gd name="T59" fmla="*/ 56750 h 48"/>
                  <a:gd name="T60" fmla="*/ 35469 w 30"/>
                  <a:gd name="T61" fmla="*/ 28375 h 4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0" h="48">
                    <a:moveTo>
                      <a:pt x="30" y="24"/>
                    </a:moveTo>
                    <a:cubicBezTo>
                      <a:pt x="23" y="23"/>
                      <a:pt x="23" y="23"/>
                      <a:pt x="23" y="23"/>
                    </a:cubicBezTo>
                    <a:cubicBezTo>
                      <a:pt x="22" y="26"/>
                      <a:pt x="22" y="26"/>
                      <a:pt x="22" y="26"/>
                    </a:cubicBezTo>
                    <a:cubicBezTo>
                      <a:pt x="16" y="26"/>
                      <a:pt x="16" y="26"/>
                      <a:pt x="16" y="26"/>
                    </a:cubicBezTo>
                    <a:cubicBezTo>
                      <a:pt x="16" y="27"/>
                      <a:pt x="16" y="27"/>
                      <a:pt x="16" y="27"/>
                    </a:cubicBezTo>
                    <a:cubicBezTo>
                      <a:pt x="14" y="27"/>
                      <a:pt x="14" y="27"/>
                      <a:pt x="14" y="27"/>
                    </a:cubicBezTo>
                    <a:cubicBezTo>
                      <a:pt x="13" y="24"/>
                      <a:pt x="13" y="24"/>
                      <a:pt x="13" y="24"/>
                    </a:cubicBezTo>
                    <a:cubicBezTo>
                      <a:pt x="11" y="24"/>
                      <a:pt x="11" y="24"/>
                      <a:pt x="11" y="24"/>
                    </a:cubicBezTo>
                    <a:cubicBezTo>
                      <a:pt x="11" y="26"/>
                      <a:pt x="11" y="26"/>
                      <a:pt x="11" y="26"/>
                    </a:cubicBezTo>
                    <a:cubicBezTo>
                      <a:pt x="9" y="26"/>
                      <a:pt x="9" y="26"/>
                      <a:pt x="9" y="26"/>
                    </a:cubicBezTo>
                    <a:cubicBezTo>
                      <a:pt x="9" y="22"/>
                      <a:pt x="9" y="22"/>
                      <a:pt x="9" y="22"/>
                    </a:cubicBezTo>
                    <a:cubicBezTo>
                      <a:pt x="7" y="22"/>
                      <a:pt x="7" y="22"/>
                      <a:pt x="7" y="22"/>
                    </a:cubicBezTo>
                    <a:cubicBezTo>
                      <a:pt x="7" y="20"/>
                      <a:pt x="7" y="20"/>
                      <a:pt x="7" y="20"/>
                    </a:cubicBezTo>
                    <a:cubicBezTo>
                      <a:pt x="17" y="15"/>
                      <a:pt x="17" y="15"/>
                      <a:pt x="17" y="15"/>
                    </a:cubicBezTo>
                    <a:cubicBezTo>
                      <a:pt x="18" y="15"/>
                      <a:pt x="18" y="15"/>
                      <a:pt x="18" y="15"/>
                    </a:cubicBezTo>
                    <a:cubicBezTo>
                      <a:pt x="18" y="16"/>
                      <a:pt x="18" y="16"/>
                      <a:pt x="18" y="16"/>
                    </a:cubicBezTo>
                    <a:cubicBezTo>
                      <a:pt x="22" y="16"/>
                      <a:pt x="22" y="16"/>
                      <a:pt x="22" y="16"/>
                    </a:cubicBezTo>
                    <a:cubicBezTo>
                      <a:pt x="21" y="13"/>
                      <a:pt x="21" y="13"/>
                      <a:pt x="21" y="13"/>
                    </a:cubicBezTo>
                    <a:cubicBezTo>
                      <a:pt x="16" y="13"/>
                      <a:pt x="16" y="13"/>
                      <a:pt x="16" y="13"/>
                    </a:cubicBezTo>
                    <a:cubicBezTo>
                      <a:pt x="17" y="9"/>
                      <a:pt x="17" y="9"/>
                      <a:pt x="17" y="9"/>
                    </a:cubicBezTo>
                    <a:cubicBezTo>
                      <a:pt x="14" y="9"/>
                      <a:pt x="14" y="9"/>
                      <a:pt x="14" y="9"/>
                    </a:cubicBezTo>
                    <a:cubicBezTo>
                      <a:pt x="14" y="13"/>
                      <a:pt x="14" y="13"/>
                      <a:pt x="14" y="13"/>
                    </a:cubicBezTo>
                    <a:cubicBezTo>
                      <a:pt x="12" y="13"/>
                      <a:pt x="12" y="13"/>
                      <a:pt x="12" y="13"/>
                    </a:cubicBezTo>
                    <a:cubicBezTo>
                      <a:pt x="12" y="10"/>
                      <a:pt x="12" y="10"/>
                      <a:pt x="12" y="10"/>
                    </a:cubicBezTo>
                    <a:cubicBezTo>
                      <a:pt x="15" y="7"/>
                      <a:pt x="15" y="7"/>
                      <a:pt x="15" y="7"/>
                    </a:cubicBezTo>
                    <a:cubicBezTo>
                      <a:pt x="13" y="3"/>
                      <a:pt x="13" y="3"/>
                      <a:pt x="13" y="3"/>
                    </a:cubicBezTo>
                    <a:cubicBezTo>
                      <a:pt x="12" y="0"/>
                      <a:pt x="12" y="0"/>
                      <a:pt x="12" y="0"/>
                    </a:cubicBezTo>
                    <a:cubicBezTo>
                      <a:pt x="6" y="5"/>
                      <a:pt x="0" y="20"/>
                      <a:pt x="0" y="32"/>
                    </a:cubicBezTo>
                    <a:cubicBezTo>
                      <a:pt x="0" y="35"/>
                      <a:pt x="0" y="35"/>
                      <a:pt x="0" y="35"/>
                    </a:cubicBezTo>
                    <a:cubicBezTo>
                      <a:pt x="2" y="48"/>
                      <a:pt x="2" y="48"/>
                      <a:pt x="2" y="48"/>
                    </a:cubicBezTo>
                    <a:lnTo>
                      <a:pt x="30"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167" name="Rectangle 106"/>
              <p:cNvSpPr>
                <a:spLocks noChangeArrowheads="1"/>
              </p:cNvSpPr>
              <p:nvPr/>
            </p:nvSpPr>
            <p:spPr bwMode="auto">
              <a:xfrm>
                <a:off x="6167744" y="4168561"/>
                <a:ext cx="29794" cy="262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endParaRPr lang="zh-CN" altLang="en-US" sz="1350"/>
              </a:p>
            </p:txBody>
          </p:sp>
          <p:sp>
            <p:nvSpPr>
              <p:cNvPr id="168" name="Freeform 107"/>
              <p:cNvSpPr>
                <a:spLocks noEditPoints="1"/>
              </p:cNvSpPr>
              <p:nvPr/>
            </p:nvSpPr>
            <p:spPr bwMode="auto">
              <a:xfrm>
                <a:off x="5976921" y="4465789"/>
                <a:ext cx="82288" cy="54622"/>
              </a:xfrm>
              <a:custGeom>
                <a:avLst/>
                <a:gdLst>
                  <a:gd name="T0" fmla="*/ 48197 w 70"/>
                  <a:gd name="T1" fmla="*/ 3562 h 46"/>
                  <a:gd name="T2" fmla="*/ 78761 w 70"/>
                  <a:gd name="T3" fmla="*/ 23749 h 46"/>
                  <a:gd name="T4" fmla="*/ 3527 w 70"/>
                  <a:gd name="T5" fmla="*/ 20186 h 46"/>
                  <a:gd name="T6" fmla="*/ 35266 w 70"/>
                  <a:gd name="T7" fmla="*/ 1187 h 46"/>
                  <a:gd name="T8" fmla="*/ 25862 w 70"/>
                  <a:gd name="T9" fmla="*/ 3562 h 46"/>
                  <a:gd name="T10" fmla="*/ 18809 w 70"/>
                  <a:gd name="T11" fmla="*/ 5937 h 46"/>
                  <a:gd name="T12" fmla="*/ 15282 w 70"/>
                  <a:gd name="T13" fmla="*/ 7125 h 46"/>
                  <a:gd name="T14" fmla="*/ 10580 w 70"/>
                  <a:gd name="T15" fmla="*/ 9499 h 46"/>
                  <a:gd name="T16" fmla="*/ 7053 w 70"/>
                  <a:gd name="T17" fmla="*/ 11874 h 46"/>
                  <a:gd name="T18" fmla="*/ 3527 w 70"/>
                  <a:gd name="T19" fmla="*/ 14249 h 46"/>
                  <a:gd name="T20" fmla="*/ 1176 w 70"/>
                  <a:gd name="T21" fmla="*/ 16624 h 46"/>
                  <a:gd name="T22" fmla="*/ 0 w 70"/>
                  <a:gd name="T23" fmla="*/ 21374 h 46"/>
                  <a:gd name="T24" fmla="*/ 3527 w 70"/>
                  <a:gd name="T25" fmla="*/ 23749 h 46"/>
                  <a:gd name="T26" fmla="*/ 7053 w 70"/>
                  <a:gd name="T27" fmla="*/ 26124 h 46"/>
                  <a:gd name="T28" fmla="*/ 11755 w 70"/>
                  <a:gd name="T29" fmla="*/ 28498 h 46"/>
                  <a:gd name="T30" fmla="*/ 15282 w 70"/>
                  <a:gd name="T31" fmla="*/ 30873 h 46"/>
                  <a:gd name="T32" fmla="*/ 18809 w 70"/>
                  <a:gd name="T33" fmla="*/ 33248 h 46"/>
                  <a:gd name="T34" fmla="*/ 23511 w 70"/>
                  <a:gd name="T35" fmla="*/ 34436 h 46"/>
                  <a:gd name="T36" fmla="*/ 27037 w 70"/>
                  <a:gd name="T37" fmla="*/ 36810 h 46"/>
                  <a:gd name="T38" fmla="*/ 29389 w 70"/>
                  <a:gd name="T39" fmla="*/ 39185 h 46"/>
                  <a:gd name="T40" fmla="*/ 32915 w 70"/>
                  <a:gd name="T41" fmla="*/ 41560 h 46"/>
                  <a:gd name="T42" fmla="*/ 35266 w 70"/>
                  <a:gd name="T43" fmla="*/ 43935 h 46"/>
                  <a:gd name="T44" fmla="*/ 38793 w 70"/>
                  <a:gd name="T45" fmla="*/ 46310 h 46"/>
                  <a:gd name="T46" fmla="*/ 39968 w 70"/>
                  <a:gd name="T47" fmla="*/ 47497 h 46"/>
                  <a:gd name="T48" fmla="*/ 42320 w 70"/>
                  <a:gd name="T49" fmla="*/ 51060 h 46"/>
                  <a:gd name="T50" fmla="*/ 44671 w 70"/>
                  <a:gd name="T51" fmla="*/ 53435 h 46"/>
                  <a:gd name="T52" fmla="*/ 49373 w 70"/>
                  <a:gd name="T53" fmla="*/ 54622 h 46"/>
                  <a:gd name="T54" fmla="*/ 52899 w 70"/>
                  <a:gd name="T55" fmla="*/ 52247 h 46"/>
                  <a:gd name="T56" fmla="*/ 55251 w 70"/>
                  <a:gd name="T57" fmla="*/ 49872 h 46"/>
                  <a:gd name="T58" fmla="*/ 57602 w 70"/>
                  <a:gd name="T59" fmla="*/ 47497 h 46"/>
                  <a:gd name="T60" fmla="*/ 59953 w 70"/>
                  <a:gd name="T61" fmla="*/ 46310 h 46"/>
                  <a:gd name="T62" fmla="*/ 62304 w 70"/>
                  <a:gd name="T63" fmla="*/ 43935 h 46"/>
                  <a:gd name="T64" fmla="*/ 64655 w 70"/>
                  <a:gd name="T65" fmla="*/ 41560 h 46"/>
                  <a:gd name="T66" fmla="*/ 67006 w 70"/>
                  <a:gd name="T67" fmla="*/ 39185 h 46"/>
                  <a:gd name="T68" fmla="*/ 69357 w 70"/>
                  <a:gd name="T69" fmla="*/ 36810 h 46"/>
                  <a:gd name="T70" fmla="*/ 71708 w 70"/>
                  <a:gd name="T71" fmla="*/ 34436 h 46"/>
                  <a:gd name="T72" fmla="*/ 74059 w 70"/>
                  <a:gd name="T73" fmla="*/ 33248 h 46"/>
                  <a:gd name="T74" fmla="*/ 76410 w 70"/>
                  <a:gd name="T75" fmla="*/ 30873 h 46"/>
                  <a:gd name="T76" fmla="*/ 78761 w 70"/>
                  <a:gd name="T77" fmla="*/ 28498 h 46"/>
                  <a:gd name="T78" fmla="*/ 81112 w 70"/>
                  <a:gd name="T79" fmla="*/ 26124 h 46"/>
                  <a:gd name="T80" fmla="*/ 82288 w 70"/>
                  <a:gd name="T81" fmla="*/ 20186 h 46"/>
                  <a:gd name="T82" fmla="*/ 79937 w 70"/>
                  <a:gd name="T83" fmla="*/ 15437 h 46"/>
                  <a:gd name="T84" fmla="*/ 77586 w 70"/>
                  <a:gd name="T85" fmla="*/ 11874 h 46"/>
                  <a:gd name="T86" fmla="*/ 75235 w 70"/>
                  <a:gd name="T87" fmla="*/ 9499 h 46"/>
                  <a:gd name="T88" fmla="*/ 72884 w 70"/>
                  <a:gd name="T89" fmla="*/ 7125 h 46"/>
                  <a:gd name="T90" fmla="*/ 69357 w 70"/>
                  <a:gd name="T91" fmla="*/ 5937 h 46"/>
                  <a:gd name="T92" fmla="*/ 64655 w 70"/>
                  <a:gd name="T93" fmla="*/ 3562 h 46"/>
                  <a:gd name="T94" fmla="*/ 58777 w 70"/>
                  <a:gd name="T95" fmla="*/ 1187 h 46"/>
                  <a:gd name="T96" fmla="*/ 39968 w 70"/>
                  <a:gd name="T97" fmla="*/ 0 h 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0" h="46">
                    <a:moveTo>
                      <a:pt x="37" y="4"/>
                    </a:moveTo>
                    <a:cubicBezTo>
                      <a:pt x="41" y="3"/>
                      <a:pt x="41" y="3"/>
                      <a:pt x="41" y="3"/>
                    </a:cubicBezTo>
                    <a:cubicBezTo>
                      <a:pt x="53" y="5"/>
                      <a:pt x="53" y="5"/>
                      <a:pt x="53" y="5"/>
                    </a:cubicBezTo>
                    <a:cubicBezTo>
                      <a:pt x="60" y="9"/>
                      <a:pt x="65" y="9"/>
                      <a:pt x="67" y="20"/>
                    </a:cubicBezTo>
                    <a:cubicBezTo>
                      <a:pt x="40" y="43"/>
                      <a:pt x="40" y="43"/>
                      <a:pt x="40" y="43"/>
                    </a:cubicBezTo>
                    <a:cubicBezTo>
                      <a:pt x="38" y="34"/>
                      <a:pt x="12" y="22"/>
                      <a:pt x="3" y="17"/>
                    </a:cubicBezTo>
                    <a:cubicBezTo>
                      <a:pt x="7" y="10"/>
                      <a:pt x="26" y="4"/>
                      <a:pt x="37" y="4"/>
                    </a:cubicBezTo>
                    <a:close/>
                    <a:moveTo>
                      <a:pt x="30" y="1"/>
                    </a:moveTo>
                    <a:cubicBezTo>
                      <a:pt x="25" y="2"/>
                      <a:pt x="25" y="2"/>
                      <a:pt x="25" y="2"/>
                    </a:cubicBezTo>
                    <a:cubicBezTo>
                      <a:pt x="22" y="3"/>
                      <a:pt x="22" y="3"/>
                      <a:pt x="22" y="3"/>
                    </a:cubicBezTo>
                    <a:cubicBezTo>
                      <a:pt x="19" y="4"/>
                      <a:pt x="19" y="4"/>
                      <a:pt x="19" y="4"/>
                    </a:cubicBezTo>
                    <a:cubicBezTo>
                      <a:pt x="16" y="5"/>
                      <a:pt x="16" y="5"/>
                      <a:pt x="16" y="5"/>
                    </a:cubicBezTo>
                    <a:cubicBezTo>
                      <a:pt x="14" y="6"/>
                      <a:pt x="14" y="6"/>
                      <a:pt x="14" y="6"/>
                    </a:cubicBezTo>
                    <a:cubicBezTo>
                      <a:pt x="13" y="6"/>
                      <a:pt x="13" y="6"/>
                      <a:pt x="13" y="6"/>
                    </a:cubicBezTo>
                    <a:cubicBezTo>
                      <a:pt x="11" y="7"/>
                      <a:pt x="11" y="7"/>
                      <a:pt x="11" y="7"/>
                    </a:cubicBezTo>
                    <a:cubicBezTo>
                      <a:pt x="9" y="8"/>
                      <a:pt x="9" y="8"/>
                      <a:pt x="9" y="8"/>
                    </a:cubicBezTo>
                    <a:cubicBezTo>
                      <a:pt x="8" y="9"/>
                      <a:pt x="8" y="9"/>
                      <a:pt x="8" y="9"/>
                    </a:cubicBezTo>
                    <a:cubicBezTo>
                      <a:pt x="6" y="10"/>
                      <a:pt x="6" y="10"/>
                      <a:pt x="6" y="10"/>
                    </a:cubicBezTo>
                    <a:cubicBezTo>
                      <a:pt x="4" y="11"/>
                      <a:pt x="4" y="11"/>
                      <a:pt x="4" y="11"/>
                    </a:cubicBezTo>
                    <a:cubicBezTo>
                      <a:pt x="3" y="12"/>
                      <a:pt x="3" y="12"/>
                      <a:pt x="3" y="12"/>
                    </a:cubicBezTo>
                    <a:cubicBezTo>
                      <a:pt x="2" y="13"/>
                      <a:pt x="2" y="13"/>
                      <a:pt x="2" y="13"/>
                    </a:cubicBezTo>
                    <a:cubicBezTo>
                      <a:pt x="1" y="14"/>
                      <a:pt x="1" y="14"/>
                      <a:pt x="1" y="14"/>
                    </a:cubicBezTo>
                    <a:cubicBezTo>
                      <a:pt x="0" y="15"/>
                      <a:pt x="0" y="15"/>
                      <a:pt x="0" y="15"/>
                    </a:cubicBezTo>
                    <a:cubicBezTo>
                      <a:pt x="0" y="18"/>
                      <a:pt x="0" y="18"/>
                      <a:pt x="0" y="18"/>
                    </a:cubicBezTo>
                    <a:cubicBezTo>
                      <a:pt x="1" y="19"/>
                      <a:pt x="1" y="19"/>
                      <a:pt x="1" y="19"/>
                    </a:cubicBezTo>
                    <a:cubicBezTo>
                      <a:pt x="3" y="20"/>
                      <a:pt x="3" y="20"/>
                      <a:pt x="3" y="20"/>
                    </a:cubicBezTo>
                    <a:cubicBezTo>
                      <a:pt x="4" y="21"/>
                      <a:pt x="4" y="21"/>
                      <a:pt x="4" y="21"/>
                    </a:cubicBezTo>
                    <a:cubicBezTo>
                      <a:pt x="6" y="22"/>
                      <a:pt x="6" y="22"/>
                      <a:pt x="6" y="22"/>
                    </a:cubicBezTo>
                    <a:cubicBezTo>
                      <a:pt x="9" y="23"/>
                      <a:pt x="9" y="23"/>
                      <a:pt x="9" y="23"/>
                    </a:cubicBezTo>
                    <a:cubicBezTo>
                      <a:pt x="10" y="24"/>
                      <a:pt x="10" y="24"/>
                      <a:pt x="10" y="24"/>
                    </a:cubicBezTo>
                    <a:cubicBezTo>
                      <a:pt x="12" y="25"/>
                      <a:pt x="12" y="25"/>
                      <a:pt x="12" y="25"/>
                    </a:cubicBezTo>
                    <a:cubicBezTo>
                      <a:pt x="13" y="26"/>
                      <a:pt x="13" y="26"/>
                      <a:pt x="13" y="26"/>
                    </a:cubicBezTo>
                    <a:cubicBezTo>
                      <a:pt x="15" y="27"/>
                      <a:pt x="15" y="27"/>
                      <a:pt x="15" y="27"/>
                    </a:cubicBezTo>
                    <a:cubicBezTo>
                      <a:pt x="16" y="28"/>
                      <a:pt x="16" y="28"/>
                      <a:pt x="16" y="28"/>
                    </a:cubicBezTo>
                    <a:cubicBezTo>
                      <a:pt x="18" y="28"/>
                      <a:pt x="18" y="28"/>
                      <a:pt x="18" y="28"/>
                    </a:cubicBezTo>
                    <a:cubicBezTo>
                      <a:pt x="20" y="29"/>
                      <a:pt x="20" y="29"/>
                      <a:pt x="20" y="29"/>
                    </a:cubicBezTo>
                    <a:cubicBezTo>
                      <a:pt x="21" y="30"/>
                      <a:pt x="21" y="30"/>
                      <a:pt x="21" y="30"/>
                    </a:cubicBezTo>
                    <a:cubicBezTo>
                      <a:pt x="23" y="31"/>
                      <a:pt x="23" y="31"/>
                      <a:pt x="23" y="31"/>
                    </a:cubicBezTo>
                    <a:cubicBezTo>
                      <a:pt x="24" y="32"/>
                      <a:pt x="24" y="32"/>
                      <a:pt x="24" y="32"/>
                    </a:cubicBezTo>
                    <a:cubicBezTo>
                      <a:pt x="25" y="33"/>
                      <a:pt x="25" y="33"/>
                      <a:pt x="25" y="33"/>
                    </a:cubicBezTo>
                    <a:cubicBezTo>
                      <a:pt x="27" y="34"/>
                      <a:pt x="27" y="34"/>
                      <a:pt x="27" y="34"/>
                    </a:cubicBezTo>
                    <a:cubicBezTo>
                      <a:pt x="28" y="35"/>
                      <a:pt x="28" y="35"/>
                      <a:pt x="28" y="35"/>
                    </a:cubicBezTo>
                    <a:cubicBezTo>
                      <a:pt x="29" y="36"/>
                      <a:pt x="29" y="36"/>
                      <a:pt x="29" y="36"/>
                    </a:cubicBezTo>
                    <a:cubicBezTo>
                      <a:pt x="30" y="37"/>
                      <a:pt x="30" y="37"/>
                      <a:pt x="30" y="37"/>
                    </a:cubicBezTo>
                    <a:cubicBezTo>
                      <a:pt x="31" y="38"/>
                      <a:pt x="31" y="38"/>
                      <a:pt x="31" y="38"/>
                    </a:cubicBezTo>
                    <a:cubicBezTo>
                      <a:pt x="33" y="39"/>
                      <a:pt x="33" y="39"/>
                      <a:pt x="33" y="39"/>
                    </a:cubicBezTo>
                    <a:cubicBezTo>
                      <a:pt x="34" y="39"/>
                      <a:pt x="34" y="39"/>
                      <a:pt x="34" y="39"/>
                    </a:cubicBezTo>
                    <a:cubicBezTo>
                      <a:pt x="34" y="40"/>
                      <a:pt x="34" y="40"/>
                      <a:pt x="34" y="40"/>
                    </a:cubicBezTo>
                    <a:cubicBezTo>
                      <a:pt x="35" y="41"/>
                      <a:pt x="35" y="41"/>
                      <a:pt x="35" y="41"/>
                    </a:cubicBezTo>
                    <a:cubicBezTo>
                      <a:pt x="36" y="43"/>
                      <a:pt x="36" y="43"/>
                      <a:pt x="36" y="43"/>
                    </a:cubicBezTo>
                    <a:cubicBezTo>
                      <a:pt x="37" y="44"/>
                      <a:pt x="37" y="44"/>
                      <a:pt x="37" y="44"/>
                    </a:cubicBezTo>
                    <a:cubicBezTo>
                      <a:pt x="38" y="45"/>
                      <a:pt x="38" y="45"/>
                      <a:pt x="38" y="45"/>
                    </a:cubicBezTo>
                    <a:cubicBezTo>
                      <a:pt x="40" y="46"/>
                      <a:pt x="40" y="46"/>
                      <a:pt x="40" y="46"/>
                    </a:cubicBezTo>
                    <a:cubicBezTo>
                      <a:pt x="42" y="46"/>
                      <a:pt x="42" y="46"/>
                      <a:pt x="42" y="46"/>
                    </a:cubicBezTo>
                    <a:cubicBezTo>
                      <a:pt x="44" y="45"/>
                      <a:pt x="44" y="45"/>
                      <a:pt x="44" y="45"/>
                    </a:cubicBezTo>
                    <a:cubicBezTo>
                      <a:pt x="45" y="44"/>
                      <a:pt x="45" y="44"/>
                      <a:pt x="45" y="44"/>
                    </a:cubicBezTo>
                    <a:cubicBezTo>
                      <a:pt x="46" y="43"/>
                      <a:pt x="46" y="43"/>
                      <a:pt x="46" y="43"/>
                    </a:cubicBezTo>
                    <a:cubicBezTo>
                      <a:pt x="47" y="42"/>
                      <a:pt x="47" y="42"/>
                      <a:pt x="47" y="42"/>
                    </a:cubicBezTo>
                    <a:cubicBezTo>
                      <a:pt x="48" y="41"/>
                      <a:pt x="48" y="41"/>
                      <a:pt x="48" y="41"/>
                    </a:cubicBezTo>
                    <a:cubicBezTo>
                      <a:pt x="49" y="40"/>
                      <a:pt x="49" y="40"/>
                      <a:pt x="49" y="40"/>
                    </a:cubicBezTo>
                    <a:cubicBezTo>
                      <a:pt x="50" y="39"/>
                      <a:pt x="50" y="39"/>
                      <a:pt x="50" y="39"/>
                    </a:cubicBezTo>
                    <a:cubicBezTo>
                      <a:pt x="51" y="39"/>
                      <a:pt x="51" y="39"/>
                      <a:pt x="51" y="39"/>
                    </a:cubicBezTo>
                    <a:cubicBezTo>
                      <a:pt x="52" y="38"/>
                      <a:pt x="52" y="38"/>
                      <a:pt x="52" y="38"/>
                    </a:cubicBezTo>
                    <a:cubicBezTo>
                      <a:pt x="53" y="37"/>
                      <a:pt x="53" y="37"/>
                      <a:pt x="53" y="37"/>
                    </a:cubicBezTo>
                    <a:cubicBezTo>
                      <a:pt x="55" y="36"/>
                      <a:pt x="55" y="36"/>
                      <a:pt x="55" y="36"/>
                    </a:cubicBezTo>
                    <a:cubicBezTo>
                      <a:pt x="55" y="35"/>
                      <a:pt x="55" y="35"/>
                      <a:pt x="55" y="35"/>
                    </a:cubicBezTo>
                    <a:cubicBezTo>
                      <a:pt x="56" y="34"/>
                      <a:pt x="56" y="34"/>
                      <a:pt x="56" y="34"/>
                    </a:cubicBezTo>
                    <a:cubicBezTo>
                      <a:pt x="57" y="33"/>
                      <a:pt x="57" y="33"/>
                      <a:pt x="57" y="33"/>
                    </a:cubicBezTo>
                    <a:cubicBezTo>
                      <a:pt x="58" y="32"/>
                      <a:pt x="58" y="32"/>
                      <a:pt x="58" y="32"/>
                    </a:cubicBezTo>
                    <a:cubicBezTo>
                      <a:pt x="59" y="31"/>
                      <a:pt x="59" y="31"/>
                      <a:pt x="59" y="31"/>
                    </a:cubicBezTo>
                    <a:cubicBezTo>
                      <a:pt x="60" y="30"/>
                      <a:pt x="60" y="30"/>
                      <a:pt x="60" y="30"/>
                    </a:cubicBezTo>
                    <a:cubicBezTo>
                      <a:pt x="61" y="29"/>
                      <a:pt x="61" y="29"/>
                      <a:pt x="61" y="29"/>
                    </a:cubicBezTo>
                    <a:cubicBezTo>
                      <a:pt x="62" y="28"/>
                      <a:pt x="62" y="28"/>
                      <a:pt x="62" y="28"/>
                    </a:cubicBezTo>
                    <a:cubicBezTo>
                      <a:pt x="63" y="28"/>
                      <a:pt x="63" y="28"/>
                      <a:pt x="63" y="28"/>
                    </a:cubicBezTo>
                    <a:cubicBezTo>
                      <a:pt x="64" y="27"/>
                      <a:pt x="64" y="27"/>
                      <a:pt x="64" y="27"/>
                    </a:cubicBezTo>
                    <a:cubicBezTo>
                      <a:pt x="65" y="26"/>
                      <a:pt x="65" y="26"/>
                      <a:pt x="65" y="26"/>
                    </a:cubicBezTo>
                    <a:cubicBezTo>
                      <a:pt x="66" y="25"/>
                      <a:pt x="66" y="25"/>
                      <a:pt x="66" y="25"/>
                    </a:cubicBezTo>
                    <a:cubicBezTo>
                      <a:pt x="67" y="24"/>
                      <a:pt x="67" y="24"/>
                      <a:pt x="67" y="24"/>
                    </a:cubicBezTo>
                    <a:cubicBezTo>
                      <a:pt x="68" y="23"/>
                      <a:pt x="68" y="23"/>
                      <a:pt x="68" y="23"/>
                    </a:cubicBezTo>
                    <a:cubicBezTo>
                      <a:pt x="69" y="22"/>
                      <a:pt x="69" y="22"/>
                      <a:pt x="69" y="22"/>
                    </a:cubicBezTo>
                    <a:cubicBezTo>
                      <a:pt x="70" y="21"/>
                      <a:pt x="70" y="21"/>
                      <a:pt x="70" y="21"/>
                    </a:cubicBezTo>
                    <a:cubicBezTo>
                      <a:pt x="70" y="17"/>
                      <a:pt x="70" y="17"/>
                      <a:pt x="70" y="17"/>
                    </a:cubicBezTo>
                    <a:cubicBezTo>
                      <a:pt x="69" y="14"/>
                      <a:pt x="69" y="14"/>
                      <a:pt x="69" y="14"/>
                    </a:cubicBezTo>
                    <a:cubicBezTo>
                      <a:pt x="68" y="13"/>
                      <a:pt x="68" y="13"/>
                      <a:pt x="68" y="13"/>
                    </a:cubicBezTo>
                    <a:cubicBezTo>
                      <a:pt x="67" y="11"/>
                      <a:pt x="67" y="11"/>
                      <a:pt x="67" y="11"/>
                    </a:cubicBezTo>
                    <a:cubicBezTo>
                      <a:pt x="66" y="10"/>
                      <a:pt x="66" y="10"/>
                      <a:pt x="66" y="10"/>
                    </a:cubicBezTo>
                    <a:cubicBezTo>
                      <a:pt x="65" y="9"/>
                      <a:pt x="65" y="9"/>
                      <a:pt x="65" y="9"/>
                    </a:cubicBezTo>
                    <a:cubicBezTo>
                      <a:pt x="64" y="8"/>
                      <a:pt x="64" y="8"/>
                      <a:pt x="64" y="8"/>
                    </a:cubicBezTo>
                    <a:cubicBezTo>
                      <a:pt x="63" y="7"/>
                      <a:pt x="63" y="7"/>
                      <a:pt x="63" y="7"/>
                    </a:cubicBezTo>
                    <a:cubicBezTo>
                      <a:pt x="62" y="6"/>
                      <a:pt x="62" y="6"/>
                      <a:pt x="62" y="6"/>
                    </a:cubicBezTo>
                    <a:cubicBezTo>
                      <a:pt x="61" y="6"/>
                      <a:pt x="61" y="6"/>
                      <a:pt x="61" y="6"/>
                    </a:cubicBezTo>
                    <a:cubicBezTo>
                      <a:pt x="59" y="5"/>
                      <a:pt x="59" y="5"/>
                      <a:pt x="59" y="5"/>
                    </a:cubicBezTo>
                    <a:cubicBezTo>
                      <a:pt x="57" y="4"/>
                      <a:pt x="57" y="4"/>
                      <a:pt x="57" y="4"/>
                    </a:cubicBezTo>
                    <a:cubicBezTo>
                      <a:pt x="55" y="3"/>
                      <a:pt x="55" y="3"/>
                      <a:pt x="55" y="3"/>
                    </a:cubicBezTo>
                    <a:cubicBezTo>
                      <a:pt x="54" y="2"/>
                      <a:pt x="54" y="2"/>
                      <a:pt x="54" y="2"/>
                    </a:cubicBezTo>
                    <a:cubicBezTo>
                      <a:pt x="50" y="1"/>
                      <a:pt x="50" y="1"/>
                      <a:pt x="50" y="1"/>
                    </a:cubicBezTo>
                    <a:cubicBezTo>
                      <a:pt x="45" y="0"/>
                      <a:pt x="45" y="0"/>
                      <a:pt x="45" y="0"/>
                    </a:cubicBezTo>
                    <a:cubicBezTo>
                      <a:pt x="34" y="0"/>
                      <a:pt x="34" y="0"/>
                      <a:pt x="34" y="0"/>
                    </a:cubicBezTo>
                    <a:lnTo>
                      <a:pt x="3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169" name="Freeform 108"/>
              <p:cNvSpPr>
                <a:spLocks noEditPoints="1"/>
              </p:cNvSpPr>
              <p:nvPr/>
            </p:nvSpPr>
            <p:spPr bwMode="auto">
              <a:xfrm>
                <a:off x="6053534" y="4743154"/>
                <a:ext cx="78031" cy="60297"/>
              </a:xfrm>
              <a:custGeom>
                <a:avLst/>
                <a:gdLst>
                  <a:gd name="T0" fmla="*/ 73302 w 66"/>
                  <a:gd name="T1" fmla="*/ 29557 h 51"/>
                  <a:gd name="T2" fmla="*/ 31922 w 66"/>
                  <a:gd name="T3" fmla="*/ 56750 h 51"/>
                  <a:gd name="T4" fmla="*/ 3547 w 66"/>
                  <a:gd name="T5" fmla="*/ 41380 h 51"/>
                  <a:gd name="T6" fmla="*/ 37833 w 66"/>
                  <a:gd name="T7" fmla="*/ 2365 h 51"/>
                  <a:gd name="T8" fmla="*/ 34286 w 66"/>
                  <a:gd name="T9" fmla="*/ 1182 h 51"/>
                  <a:gd name="T10" fmla="*/ 30739 w 66"/>
                  <a:gd name="T11" fmla="*/ 2365 h 51"/>
                  <a:gd name="T12" fmla="*/ 28375 w 66"/>
                  <a:gd name="T13" fmla="*/ 4729 h 51"/>
                  <a:gd name="T14" fmla="*/ 26010 w 66"/>
                  <a:gd name="T15" fmla="*/ 7094 h 51"/>
                  <a:gd name="T16" fmla="*/ 23646 w 66"/>
                  <a:gd name="T17" fmla="*/ 10641 h 51"/>
                  <a:gd name="T18" fmla="*/ 21281 w 66"/>
                  <a:gd name="T19" fmla="*/ 13005 h 51"/>
                  <a:gd name="T20" fmla="*/ 18917 w 66"/>
                  <a:gd name="T21" fmla="*/ 14188 h 51"/>
                  <a:gd name="T22" fmla="*/ 16552 w 66"/>
                  <a:gd name="T23" fmla="*/ 17734 h 51"/>
                  <a:gd name="T24" fmla="*/ 14187 w 66"/>
                  <a:gd name="T25" fmla="*/ 20099 h 51"/>
                  <a:gd name="T26" fmla="*/ 13005 w 66"/>
                  <a:gd name="T27" fmla="*/ 22464 h 51"/>
                  <a:gd name="T28" fmla="*/ 10641 w 66"/>
                  <a:gd name="T29" fmla="*/ 26010 h 51"/>
                  <a:gd name="T30" fmla="*/ 8276 w 66"/>
                  <a:gd name="T31" fmla="*/ 27193 h 51"/>
                  <a:gd name="T32" fmla="*/ 5911 w 66"/>
                  <a:gd name="T33" fmla="*/ 29557 h 51"/>
                  <a:gd name="T34" fmla="*/ 3547 w 66"/>
                  <a:gd name="T35" fmla="*/ 31922 h 51"/>
                  <a:gd name="T36" fmla="*/ 1182 w 66"/>
                  <a:gd name="T37" fmla="*/ 34287 h 51"/>
                  <a:gd name="T38" fmla="*/ 0 w 66"/>
                  <a:gd name="T39" fmla="*/ 43745 h 51"/>
                  <a:gd name="T40" fmla="*/ 2365 w 66"/>
                  <a:gd name="T41" fmla="*/ 47292 h 51"/>
                  <a:gd name="T42" fmla="*/ 4729 w 66"/>
                  <a:gd name="T43" fmla="*/ 50839 h 51"/>
                  <a:gd name="T44" fmla="*/ 7094 w 66"/>
                  <a:gd name="T45" fmla="*/ 53203 h 51"/>
                  <a:gd name="T46" fmla="*/ 10641 w 66"/>
                  <a:gd name="T47" fmla="*/ 54386 h 51"/>
                  <a:gd name="T48" fmla="*/ 13005 w 66"/>
                  <a:gd name="T49" fmla="*/ 56750 h 51"/>
                  <a:gd name="T50" fmla="*/ 16552 w 66"/>
                  <a:gd name="T51" fmla="*/ 59115 h 51"/>
                  <a:gd name="T52" fmla="*/ 35469 w 66"/>
                  <a:gd name="T53" fmla="*/ 60297 h 51"/>
                  <a:gd name="T54" fmla="*/ 42562 w 66"/>
                  <a:gd name="T55" fmla="*/ 57932 h 51"/>
                  <a:gd name="T56" fmla="*/ 48474 w 66"/>
                  <a:gd name="T57" fmla="*/ 55568 h 51"/>
                  <a:gd name="T58" fmla="*/ 54385 w 66"/>
                  <a:gd name="T59" fmla="*/ 53203 h 51"/>
                  <a:gd name="T60" fmla="*/ 59114 w 66"/>
                  <a:gd name="T61" fmla="*/ 52021 h 51"/>
                  <a:gd name="T62" fmla="*/ 62661 w 66"/>
                  <a:gd name="T63" fmla="*/ 49656 h 51"/>
                  <a:gd name="T64" fmla="*/ 67390 w 66"/>
                  <a:gd name="T65" fmla="*/ 47292 h 51"/>
                  <a:gd name="T66" fmla="*/ 70937 w 66"/>
                  <a:gd name="T67" fmla="*/ 44927 h 51"/>
                  <a:gd name="T68" fmla="*/ 73302 w 66"/>
                  <a:gd name="T69" fmla="*/ 42563 h 51"/>
                  <a:gd name="T70" fmla="*/ 75666 w 66"/>
                  <a:gd name="T71" fmla="*/ 40198 h 51"/>
                  <a:gd name="T72" fmla="*/ 78031 w 66"/>
                  <a:gd name="T73" fmla="*/ 34287 h 51"/>
                  <a:gd name="T74" fmla="*/ 76849 w 66"/>
                  <a:gd name="T75" fmla="*/ 27193 h 51"/>
                  <a:gd name="T76" fmla="*/ 74484 w 66"/>
                  <a:gd name="T77" fmla="*/ 23646 h 51"/>
                  <a:gd name="T78" fmla="*/ 72120 w 66"/>
                  <a:gd name="T79" fmla="*/ 21281 h 51"/>
                  <a:gd name="T80" fmla="*/ 69755 w 66"/>
                  <a:gd name="T81" fmla="*/ 18917 h 51"/>
                  <a:gd name="T82" fmla="*/ 66208 w 66"/>
                  <a:gd name="T83" fmla="*/ 16552 h 51"/>
                  <a:gd name="T84" fmla="*/ 62661 w 66"/>
                  <a:gd name="T85" fmla="*/ 14188 h 51"/>
                  <a:gd name="T86" fmla="*/ 59114 w 66"/>
                  <a:gd name="T87" fmla="*/ 13005 h 51"/>
                  <a:gd name="T88" fmla="*/ 55568 w 66"/>
                  <a:gd name="T89" fmla="*/ 10641 h 51"/>
                  <a:gd name="T90" fmla="*/ 52021 w 66"/>
                  <a:gd name="T91" fmla="*/ 8276 h 51"/>
                  <a:gd name="T92" fmla="*/ 49656 w 66"/>
                  <a:gd name="T93" fmla="*/ 5911 h 51"/>
                  <a:gd name="T94" fmla="*/ 47292 w 66"/>
                  <a:gd name="T95" fmla="*/ 3547 h 51"/>
                  <a:gd name="T96" fmla="*/ 44927 w 66"/>
                  <a:gd name="T97" fmla="*/ 1182 h 51"/>
                  <a:gd name="T98" fmla="*/ 40198 w 66"/>
                  <a:gd name="T99" fmla="*/ 0 h 51"/>
                  <a:gd name="T100" fmla="*/ 34286 w 66"/>
                  <a:gd name="T101" fmla="*/ 1182 h 5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6" h="51">
                    <a:moveTo>
                      <a:pt x="41" y="10"/>
                    </a:moveTo>
                    <a:cubicBezTo>
                      <a:pt x="46" y="12"/>
                      <a:pt x="62" y="20"/>
                      <a:pt x="62" y="25"/>
                    </a:cubicBezTo>
                    <a:cubicBezTo>
                      <a:pt x="62" y="30"/>
                      <a:pt x="62" y="30"/>
                      <a:pt x="62" y="30"/>
                    </a:cubicBezTo>
                    <a:cubicBezTo>
                      <a:pt x="62" y="36"/>
                      <a:pt x="35" y="48"/>
                      <a:pt x="27" y="48"/>
                    </a:cubicBezTo>
                    <a:cubicBezTo>
                      <a:pt x="18" y="48"/>
                      <a:pt x="18" y="48"/>
                      <a:pt x="18" y="48"/>
                    </a:cubicBezTo>
                    <a:cubicBezTo>
                      <a:pt x="15" y="48"/>
                      <a:pt x="3" y="38"/>
                      <a:pt x="3" y="35"/>
                    </a:cubicBezTo>
                    <a:cubicBezTo>
                      <a:pt x="3" y="34"/>
                      <a:pt x="3" y="34"/>
                      <a:pt x="3" y="34"/>
                    </a:cubicBezTo>
                    <a:cubicBezTo>
                      <a:pt x="3" y="30"/>
                      <a:pt x="29" y="2"/>
                      <a:pt x="32" y="2"/>
                    </a:cubicBezTo>
                    <a:cubicBezTo>
                      <a:pt x="36" y="2"/>
                      <a:pt x="39" y="7"/>
                      <a:pt x="41" y="10"/>
                    </a:cubicBezTo>
                    <a:close/>
                    <a:moveTo>
                      <a:pt x="29" y="1"/>
                    </a:moveTo>
                    <a:cubicBezTo>
                      <a:pt x="27" y="1"/>
                      <a:pt x="27" y="1"/>
                      <a:pt x="27" y="1"/>
                    </a:cubicBezTo>
                    <a:cubicBezTo>
                      <a:pt x="26" y="2"/>
                      <a:pt x="26" y="2"/>
                      <a:pt x="26" y="2"/>
                    </a:cubicBezTo>
                    <a:cubicBezTo>
                      <a:pt x="25" y="3"/>
                      <a:pt x="25" y="3"/>
                      <a:pt x="25" y="3"/>
                    </a:cubicBezTo>
                    <a:cubicBezTo>
                      <a:pt x="24" y="4"/>
                      <a:pt x="24" y="4"/>
                      <a:pt x="24" y="4"/>
                    </a:cubicBezTo>
                    <a:cubicBezTo>
                      <a:pt x="23" y="5"/>
                      <a:pt x="23" y="5"/>
                      <a:pt x="23" y="5"/>
                    </a:cubicBezTo>
                    <a:cubicBezTo>
                      <a:pt x="22" y="6"/>
                      <a:pt x="22" y="6"/>
                      <a:pt x="22" y="6"/>
                    </a:cubicBezTo>
                    <a:cubicBezTo>
                      <a:pt x="21" y="7"/>
                      <a:pt x="21" y="7"/>
                      <a:pt x="21" y="7"/>
                    </a:cubicBezTo>
                    <a:cubicBezTo>
                      <a:pt x="20" y="9"/>
                      <a:pt x="20" y="9"/>
                      <a:pt x="20" y="9"/>
                    </a:cubicBezTo>
                    <a:cubicBezTo>
                      <a:pt x="19" y="10"/>
                      <a:pt x="19" y="10"/>
                      <a:pt x="19" y="10"/>
                    </a:cubicBezTo>
                    <a:cubicBezTo>
                      <a:pt x="18" y="11"/>
                      <a:pt x="18" y="11"/>
                      <a:pt x="18" y="11"/>
                    </a:cubicBezTo>
                    <a:cubicBezTo>
                      <a:pt x="17" y="12"/>
                      <a:pt x="17" y="12"/>
                      <a:pt x="17" y="12"/>
                    </a:cubicBezTo>
                    <a:cubicBezTo>
                      <a:pt x="16" y="12"/>
                      <a:pt x="16" y="12"/>
                      <a:pt x="16" y="12"/>
                    </a:cubicBezTo>
                    <a:cubicBezTo>
                      <a:pt x="15" y="14"/>
                      <a:pt x="15" y="14"/>
                      <a:pt x="15" y="14"/>
                    </a:cubicBezTo>
                    <a:cubicBezTo>
                      <a:pt x="14" y="15"/>
                      <a:pt x="14" y="15"/>
                      <a:pt x="14" y="15"/>
                    </a:cubicBezTo>
                    <a:cubicBezTo>
                      <a:pt x="13" y="16"/>
                      <a:pt x="13" y="16"/>
                      <a:pt x="13" y="16"/>
                    </a:cubicBezTo>
                    <a:cubicBezTo>
                      <a:pt x="12" y="17"/>
                      <a:pt x="12" y="17"/>
                      <a:pt x="12" y="17"/>
                    </a:cubicBezTo>
                    <a:cubicBezTo>
                      <a:pt x="11" y="18"/>
                      <a:pt x="11" y="18"/>
                      <a:pt x="11" y="18"/>
                    </a:cubicBezTo>
                    <a:cubicBezTo>
                      <a:pt x="11" y="19"/>
                      <a:pt x="11" y="19"/>
                      <a:pt x="11" y="19"/>
                    </a:cubicBezTo>
                    <a:cubicBezTo>
                      <a:pt x="10" y="20"/>
                      <a:pt x="10" y="20"/>
                      <a:pt x="10" y="20"/>
                    </a:cubicBezTo>
                    <a:cubicBezTo>
                      <a:pt x="9" y="22"/>
                      <a:pt x="9" y="22"/>
                      <a:pt x="9" y="22"/>
                    </a:cubicBezTo>
                    <a:cubicBezTo>
                      <a:pt x="8" y="23"/>
                      <a:pt x="8" y="23"/>
                      <a:pt x="8" y="23"/>
                    </a:cubicBezTo>
                    <a:cubicBezTo>
                      <a:pt x="7" y="23"/>
                      <a:pt x="7" y="23"/>
                      <a:pt x="7" y="23"/>
                    </a:cubicBezTo>
                    <a:cubicBezTo>
                      <a:pt x="6" y="24"/>
                      <a:pt x="6" y="24"/>
                      <a:pt x="6" y="24"/>
                    </a:cubicBezTo>
                    <a:cubicBezTo>
                      <a:pt x="5" y="25"/>
                      <a:pt x="5" y="25"/>
                      <a:pt x="5" y="25"/>
                    </a:cubicBezTo>
                    <a:cubicBezTo>
                      <a:pt x="4" y="26"/>
                      <a:pt x="4" y="26"/>
                      <a:pt x="4" y="26"/>
                    </a:cubicBezTo>
                    <a:cubicBezTo>
                      <a:pt x="3" y="27"/>
                      <a:pt x="3" y="27"/>
                      <a:pt x="3" y="27"/>
                    </a:cubicBezTo>
                    <a:cubicBezTo>
                      <a:pt x="2" y="28"/>
                      <a:pt x="2" y="28"/>
                      <a:pt x="2" y="28"/>
                    </a:cubicBezTo>
                    <a:cubicBezTo>
                      <a:pt x="1" y="29"/>
                      <a:pt x="1" y="29"/>
                      <a:pt x="1" y="29"/>
                    </a:cubicBezTo>
                    <a:cubicBezTo>
                      <a:pt x="0" y="31"/>
                      <a:pt x="0" y="31"/>
                      <a:pt x="0" y="31"/>
                    </a:cubicBezTo>
                    <a:cubicBezTo>
                      <a:pt x="0" y="37"/>
                      <a:pt x="0" y="37"/>
                      <a:pt x="0" y="37"/>
                    </a:cubicBezTo>
                    <a:cubicBezTo>
                      <a:pt x="1" y="39"/>
                      <a:pt x="1" y="39"/>
                      <a:pt x="1" y="39"/>
                    </a:cubicBezTo>
                    <a:cubicBezTo>
                      <a:pt x="2" y="40"/>
                      <a:pt x="2" y="40"/>
                      <a:pt x="2" y="40"/>
                    </a:cubicBezTo>
                    <a:cubicBezTo>
                      <a:pt x="3" y="42"/>
                      <a:pt x="3" y="42"/>
                      <a:pt x="3" y="42"/>
                    </a:cubicBezTo>
                    <a:cubicBezTo>
                      <a:pt x="4" y="43"/>
                      <a:pt x="4" y="43"/>
                      <a:pt x="4" y="43"/>
                    </a:cubicBezTo>
                    <a:cubicBezTo>
                      <a:pt x="5" y="44"/>
                      <a:pt x="5" y="44"/>
                      <a:pt x="5" y="44"/>
                    </a:cubicBezTo>
                    <a:cubicBezTo>
                      <a:pt x="6" y="45"/>
                      <a:pt x="6" y="45"/>
                      <a:pt x="6" y="45"/>
                    </a:cubicBezTo>
                    <a:cubicBezTo>
                      <a:pt x="8" y="45"/>
                      <a:pt x="8" y="45"/>
                      <a:pt x="8" y="45"/>
                    </a:cubicBezTo>
                    <a:cubicBezTo>
                      <a:pt x="9" y="46"/>
                      <a:pt x="9" y="46"/>
                      <a:pt x="9" y="46"/>
                    </a:cubicBezTo>
                    <a:cubicBezTo>
                      <a:pt x="10" y="47"/>
                      <a:pt x="10" y="47"/>
                      <a:pt x="10" y="47"/>
                    </a:cubicBezTo>
                    <a:cubicBezTo>
                      <a:pt x="11" y="48"/>
                      <a:pt x="11" y="48"/>
                      <a:pt x="11" y="48"/>
                    </a:cubicBezTo>
                    <a:cubicBezTo>
                      <a:pt x="12" y="49"/>
                      <a:pt x="12" y="49"/>
                      <a:pt x="12" y="49"/>
                    </a:cubicBezTo>
                    <a:cubicBezTo>
                      <a:pt x="14" y="50"/>
                      <a:pt x="14" y="50"/>
                      <a:pt x="14" y="50"/>
                    </a:cubicBezTo>
                    <a:cubicBezTo>
                      <a:pt x="16" y="51"/>
                      <a:pt x="16" y="51"/>
                      <a:pt x="16" y="51"/>
                    </a:cubicBezTo>
                    <a:cubicBezTo>
                      <a:pt x="30" y="51"/>
                      <a:pt x="30" y="51"/>
                      <a:pt x="30" y="51"/>
                    </a:cubicBezTo>
                    <a:cubicBezTo>
                      <a:pt x="33" y="50"/>
                      <a:pt x="33" y="50"/>
                      <a:pt x="33" y="50"/>
                    </a:cubicBezTo>
                    <a:cubicBezTo>
                      <a:pt x="36" y="49"/>
                      <a:pt x="36" y="49"/>
                      <a:pt x="36" y="49"/>
                    </a:cubicBezTo>
                    <a:cubicBezTo>
                      <a:pt x="39" y="48"/>
                      <a:pt x="39" y="48"/>
                      <a:pt x="39" y="48"/>
                    </a:cubicBezTo>
                    <a:cubicBezTo>
                      <a:pt x="41" y="47"/>
                      <a:pt x="41" y="47"/>
                      <a:pt x="41" y="47"/>
                    </a:cubicBezTo>
                    <a:cubicBezTo>
                      <a:pt x="44" y="46"/>
                      <a:pt x="44" y="46"/>
                      <a:pt x="44" y="46"/>
                    </a:cubicBezTo>
                    <a:cubicBezTo>
                      <a:pt x="46" y="45"/>
                      <a:pt x="46" y="45"/>
                      <a:pt x="46" y="45"/>
                    </a:cubicBezTo>
                    <a:cubicBezTo>
                      <a:pt x="48" y="45"/>
                      <a:pt x="48" y="45"/>
                      <a:pt x="48" y="45"/>
                    </a:cubicBezTo>
                    <a:cubicBezTo>
                      <a:pt x="50" y="44"/>
                      <a:pt x="50" y="44"/>
                      <a:pt x="50" y="44"/>
                    </a:cubicBezTo>
                    <a:cubicBezTo>
                      <a:pt x="52" y="43"/>
                      <a:pt x="52" y="43"/>
                      <a:pt x="52" y="43"/>
                    </a:cubicBezTo>
                    <a:cubicBezTo>
                      <a:pt x="53" y="42"/>
                      <a:pt x="53" y="42"/>
                      <a:pt x="53" y="42"/>
                    </a:cubicBezTo>
                    <a:cubicBezTo>
                      <a:pt x="55" y="41"/>
                      <a:pt x="55" y="41"/>
                      <a:pt x="55" y="41"/>
                    </a:cubicBezTo>
                    <a:cubicBezTo>
                      <a:pt x="57" y="40"/>
                      <a:pt x="57" y="40"/>
                      <a:pt x="57" y="40"/>
                    </a:cubicBezTo>
                    <a:cubicBezTo>
                      <a:pt x="59" y="39"/>
                      <a:pt x="59" y="39"/>
                      <a:pt x="59" y="39"/>
                    </a:cubicBezTo>
                    <a:cubicBezTo>
                      <a:pt x="60" y="38"/>
                      <a:pt x="60" y="38"/>
                      <a:pt x="60" y="38"/>
                    </a:cubicBezTo>
                    <a:cubicBezTo>
                      <a:pt x="61" y="37"/>
                      <a:pt x="61" y="37"/>
                      <a:pt x="61" y="37"/>
                    </a:cubicBezTo>
                    <a:cubicBezTo>
                      <a:pt x="62" y="36"/>
                      <a:pt x="62" y="36"/>
                      <a:pt x="62" y="36"/>
                    </a:cubicBezTo>
                    <a:cubicBezTo>
                      <a:pt x="63" y="35"/>
                      <a:pt x="63" y="35"/>
                      <a:pt x="63" y="35"/>
                    </a:cubicBezTo>
                    <a:cubicBezTo>
                      <a:pt x="64" y="34"/>
                      <a:pt x="64" y="34"/>
                      <a:pt x="64" y="34"/>
                    </a:cubicBezTo>
                    <a:cubicBezTo>
                      <a:pt x="65" y="32"/>
                      <a:pt x="65" y="32"/>
                      <a:pt x="65" y="32"/>
                    </a:cubicBezTo>
                    <a:cubicBezTo>
                      <a:pt x="66" y="29"/>
                      <a:pt x="66" y="29"/>
                      <a:pt x="66" y="29"/>
                    </a:cubicBezTo>
                    <a:cubicBezTo>
                      <a:pt x="66" y="25"/>
                      <a:pt x="66" y="25"/>
                      <a:pt x="66" y="25"/>
                    </a:cubicBezTo>
                    <a:cubicBezTo>
                      <a:pt x="65" y="23"/>
                      <a:pt x="65" y="23"/>
                      <a:pt x="65" y="23"/>
                    </a:cubicBezTo>
                    <a:cubicBezTo>
                      <a:pt x="64" y="21"/>
                      <a:pt x="64" y="21"/>
                      <a:pt x="64" y="21"/>
                    </a:cubicBezTo>
                    <a:cubicBezTo>
                      <a:pt x="63" y="20"/>
                      <a:pt x="63" y="20"/>
                      <a:pt x="63" y="20"/>
                    </a:cubicBezTo>
                    <a:cubicBezTo>
                      <a:pt x="62" y="19"/>
                      <a:pt x="62" y="19"/>
                      <a:pt x="62" y="19"/>
                    </a:cubicBezTo>
                    <a:cubicBezTo>
                      <a:pt x="61" y="18"/>
                      <a:pt x="61" y="18"/>
                      <a:pt x="61" y="18"/>
                    </a:cubicBezTo>
                    <a:cubicBezTo>
                      <a:pt x="60" y="17"/>
                      <a:pt x="60" y="17"/>
                      <a:pt x="60" y="17"/>
                    </a:cubicBezTo>
                    <a:cubicBezTo>
                      <a:pt x="59" y="16"/>
                      <a:pt x="59" y="16"/>
                      <a:pt x="59" y="16"/>
                    </a:cubicBezTo>
                    <a:cubicBezTo>
                      <a:pt x="57" y="15"/>
                      <a:pt x="57" y="15"/>
                      <a:pt x="57" y="15"/>
                    </a:cubicBezTo>
                    <a:cubicBezTo>
                      <a:pt x="56" y="14"/>
                      <a:pt x="56" y="14"/>
                      <a:pt x="56" y="14"/>
                    </a:cubicBezTo>
                    <a:cubicBezTo>
                      <a:pt x="55" y="13"/>
                      <a:pt x="55" y="13"/>
                      <a:pt x="55" y="13"/>
                    </a:cubicBezTo>
                    <a:cubicBezTo>
                      <a:pt x="53" y="12"/>
                      <a:pt x="53" y="12"/>
                      <a:pt x="53" y="12"/>
                    </a:cubicBezTo>
                    <a:cubicBezTo>
                      <a:pt x="52" y="12"/>
                      <a:pt x="52" y="12"/>
                      <a:pt x="52" y="12"/>
                    </a:cubicBezTo>
                    <a:cubicBezTo>
                      <a:pt x="50" y="11"/>
                      <a:pt x="50" y="11"/>
                      <a:pt x="50" y="11"/>
                    </a:cubicBezTo>
                    <a:cubicBezTo>
                      <a:pt x="48" y="10"/>
                      <a:pt x="48" y="10"/>
                      <a:pt x="48" y="10"/>
                    </a:cubicBezTo>
                    <a:cubicBezTo>
                      <a:pt x="47" y="9"/>
                      <a:pt x="47" y="9"/>
                      <a:pt x="47" y="9"/>
                    </a:cubicBezTo>
                    <a:cubicBezTo>
                      <a:pt x="45" y="8"/>
                      <a:pt x="45" y="8"/>
                      <a:pt x="45" y="8"/>
                    </a:cubicBezTo>
                    <a:cubicBezTo>
                      <a:pt x="44" y="7"/>
                      <a:pt x="44" y="7"/>
                      <a:pt x="44" y="7"/>
                    </a:cubicBezTo>
                    <a:cubicBezTo>
                      <a:pt x="43" y="6"/>
                      <a:pt x="43" y="6"/>
                      <a:pt x="43" y="6"/>
                    </a:cubicBezTo>
                    <a:cubicBezTo>
                      <a:pt x="42" y="5"/>
                      <a:pt x="42" y="5"/>
                      <a:pt x="42" y="5"/>
                    </a:cubicBezTo>
                    <a:cubicBezTo>
                      <a:pt x="41" y="4"/>
                      <a:pt x="41" y="4"/>
                      <a:pt x="41" y="4"/>
                    </a:cubicBezTo>
                    <a:cubicBezTo>
                      <a:pt x="40" y="3"/>
                      <a:pt x="40" y="3"/>
                      <a:pt x="40" y="3"/>
                    </a:cubicBezTo>
                    <a:cubicBezTo>
                      <a:pt x="39" y="2"/>
                      <a:pt x="39" y="2"/>
                      <a:pt x="39" y="2"/>
                    </a:cubicBezTo>
                    <a:cubicBezTo>
                      <a:pt x="38" y="1"/>
                      <a:pt x="38" y="1"/>
                      <a:pt x="38" y="1"/>
                    </a:cubicBezTo>
                    <a:cubicBezTo>
                      <a:pt x="36" y="1"/>
                      <a:pt x="36" y="1"/>
                      <a:pt x="36" y="1"/>
                    </a:cubicBezTo>
                    <a:cubicBezTo>
                      <a:pt x="34" y="0"/>
                      <a:pt x="34" y="0"/>
                      <a:pt x="34" y="0"/>
                    </a:cubicBezTo>
                    <a:cubicBezTo>
                      <a:pt x="31" y="0"/>
                      <a:pt x="31" y="0"/>
                      <a:pt x="31" y="0"/>
                    </a:cubicBezTo>
                    <a:lnTo>
                      <a:pt x="29"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170" name="Freeform 109"/>
              <p:cNvSpPr>
                <a:spLocks noEditPoints="1"/>
              </p:cNvSpPr>
              <p:nvPr/>
            </p:nvSpPr>
            <p:spPr bwMode="auto">
              <a:xfrm>
                <a:off x="6256415" y="4579289"/>
                <a:ext cx="58878" cy="68100"/>
              </a:xfrm>
              <a:custGeom>
                <a:avLst/>
                <a:gdLst>
                  <a:gd name="T0" fmla="*/ 14131 w 50"/>
                  <a:gd name="T1" fmla="*/ 25831 h 58"/>
                  <a:gd name="T2" fmla="*/ 56523 w 50"/>
                  <a:gd name="T3" fmla="*/ 34050 h 58"/>
                  <a:gd name="T4" fmla="*/ 45925 w 50"/>
                  <a:gd name="T5" fmla="*/ 63403 h 58"/>
                  <a:gd name="T6" fmla="*/ 24729 w 50"/>
                  <a:gd name="T7" fmla="*/ 51662 h 58"/>
                  <a:gd name="T8" fmla="*/ 20019 w 50"/>
                  <a:gd name="T9" fmla="*/ 1174 h 58"/>
                  <a:gd name="T10" fmla="*/ 17663 w 50"/>
                  <a:gd name="T11" fmla="*/ 7045 h 58"/>
                  <a:gd name="T12" fmla="*/ 15308 w 50"/>
                  <a:gd name="T13" fmla="*/ 11741 h 58"/>
                  <a:gd name="T14" fmla="*/ 12953 w 50"/>
                  <a:gd name="T15" fmla="*/ 18786 h 58"/>
                  <a:gd name="T16" fmla="*/ 10598 w 50"/>
                  <a:gd name="T17" fmla="*/ 23483 h 58"/>
                  <a:gd name="T18" fmla="*/ 8243 w 50"/>
                  <a:gd name="T19" fmla="*/ 29353 h 58"/>
                  <a:gd name="T20" fmla="*/ 7065 w 50"/>
                  <a:gd name="T21" fmla="*/ 31702 h 58"/>
                  <a:gd name="T22" fmla="*/ 4710 w 50"/>
                  <a:gd name="T23" fmla="*/ 34050 h 58"/>
                  <a:gd name="T24" fmla="*/ 2355 w 50"/>
                  <a:gd name="T25" fmla="*/ 36398 h 58"/>
                  <a:gd name="T26" fmla="*/ 0 w 50"/>
                  <a:gd name="T27" fmla="*/ 39921 h 58"/>
                  <a:gd name="T28" fmla="*/ 1178 w 50"/>
                  <a:gd name="T29" fmla="*/ 46966 h 58"/>
                  <a:gd name="T30" fmla="*/ 3533 w 50"/>
                  <a:gd name="T31" fmla="*/ 49314 h 58"/>
                  <a:gd name="T32" fmla="*/ 7065 w 50"/>
                  <a:gd name="T33" fmla="*/ 50488 h 58"/>
                  <a:gd name="T34" fmla="*/ 18841 w 50"/>
                  <a:gd name="T35" fmla="*/ 52836 h 58"/>
                  <a:gd name="T36" fmla="*/ 23551 w 50"/>
                  <a:gd name="T37" fmla="*/ 55184 h 58"/>
                  <a:gd name="T38" fmla="*/ 25906 w 50"/>
                  <a:gd name="T39" fmla="*/ 57533 h 58"/>
                  <a:gd name="T40" fmla="*/ 29439 w 50"/>
                  <a:gd name="T41" fmla="*/ 59881 h 58"/>
                  <a:gd name="T42" fmla="*/ 31794 w 50"/>
                  <a:gd name="T43" fmla="*/ 62229 h 58"/>
                  <a:gd name="T44" fmla="*/ 34149 w 50"/>
                  <a:gd name="T45" fmla="*/ 63403 h 58"/>
                  <a:gd name="T46" fmla="*/ 37682 w 50"/>
                  <a:gd name="T47" fmla="*/ 65752 h 58"/>
                  <a:gd name="T48" fmla="*/ 44747 w 50"/>
                  <a:gd name="T49" fmla="*/ 68100 h 58"/>
                  <a:gd name="T50" fmla="*/ 49458 w 50"/>
                  <a:gd name="T51" fmla="*/ 66926 h 58"/>
                  <a:gd name="T52" fmla="*/ 51813 w 50"/>
                  <a:gd name="T53" fmla="*/ 64578 h 58"/>
                  <a:gd name="T54" fmla="*/ 54168 w 50"/>
                  <a:gd name="T55" fmla="*/ 62229 h 58"/>
                  <a:gd name="T56" fmla="*/ 56523 w 50"/>
                  <a:gd name="T57" fmla="*/ 55184 h 58"/>
                  <a:gd name="T58" fmla="*/ 57700 w 50"/>
                  <a:gd name="T59" fmla="*/ 49314 h 58"/>
                  <a:gd name="T60" fmla="*/ 58878 w 50"/>
                  <a:gd name="T61" fmla="*/ 30528 h 58"/>
                  <a:gd name="T62" fmla="*/ 56523 w 50"/>
                  <a:gd name="T63" fmla="*/ 23483 h 58"/>
                  <a:gd name="T64" fmla="*/ 55345 w 50"/>
                  <a:gd name="T65" fmla="*/ 19960 h 58"/>
                  <a:gd name="T66" fmla="*/ 52990 w 50"/>
                  <a:gd name="T67" fmla="*/ 16438 h 58"/>
                  <a:gd name="T68" fmla="*/ 50635 w 50"/>
                  <a:gd name="T69" fmla="*/ 14090 h 58"/>
                  <a:gd name="T70" fmla="*/ 48280 w 50"/>
                  <a:gd name="T71" fmla="*/ 11741 h 58"/>
                  <a:gd name="T72" fmla="*/ 44747 w 50"/>
                  <a:gd name="T73" fmla="*/ 10567 h 58"/>
                  <a:gd name="T74" fmla="*/ 41215 w 50"/>
                  <a:gd name="T75" fmla="*/ 8219 h 58"/>
                  <a:gd name="T76" fmla="*/ 37682 w 50"/>
                  <a:gd name="T77" fmla="*/ 5871 h 58"/>
                  <a:gd name="T78" fmla="*/ 32972 w 50"/>
                  <a:gd name="T79" fmla="*/ 3522 h 58"/>
                  <a:gd name="T80" fmla="*/ 29439 w 50"/>
                  <a:gd name="T81" fmla="*/ 1174 h 58"/>
                  <a:gd name="T82" fmla="*/ 22374 w 50"/>
                  <a:gd name="T83" fmla="*/ 0 h 5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0" h="58">
                    <a:moveTo>
                      <a:pt x="3" y="36"/>
                    </a:moveTo>
                    <a:cubicBezTo>
                      <a:pt x="3" y="32"/>
                      <a:pt x="10" y="29"/>
                      <a:pt x="12" y="22"/>
                    </a:cubicBezTo>
                    <a:cubicBezTo>
                      <a:pt x="14" y="16"/>
                      <a:pt x="17" y="10"/>
                      <a:pt x="19" y="4"/>
                    </a:cubicBezTo>
                    <a:cubicBezTo>
                      <a:pt x="30" y="4"/>
                      <a:pt x="48" y="18"/>
                      <a:pt x="48" y="29"/>
                    </a:cubicBezTo>
                    <a:cubicBezTo>
                      <a:pt x="48" y="36"/>
                      <a:pt x="48" y="36"/>
                      <a:pt x="48" y="36"/>
                    </a:cubicBezTo>
                    <a:cubicBezTo>
                      <a:pt x="48" y="39"/>
                      <a:pt x="43" y="54"/>
                      <a:pt x="39" y="54"/>
                    </a:cubicBezTo>
                    <a:cubicBezTo>
                      <a:pt x="38" y="54"/>
                      <a:pt x="38" y="54"/>
                      <a:pt x="38" y="54"/>
                    </a:cubicBezTo>
                    <a:cubicBezTo>
                      <a:pt x="33" y="54"/>
                      <a:pt x="25" y="47"/>
                      <a:pt x="21" y="44"/>
                    </a:cubicBezTo>
                    <a:cubicBezTo>
                      <a:pt x="16" y="40"/>
                      <a:pt x="3" y="42"/>
                      <a:pt x="3" y="36"/>
                    </a:cubicBezTo>
                    <a:close/>
                    <a:moveTo>
                      <a:pt x="17" y="1"/>
                    </a:moveTo>
                    <a:cubicBezTo>
                      <a:pt x="16" y="3"/>
                      <a:pt x="16" y="3"/>
                      <a:pt x="16" y="3"/>
                    </a:cubicBezTo>
                    <a:cubicBezTo>
                      <a:pt x="15" y="6"/>
                      <a:pt x="15" y="6"/>
                      <a:pt x="15" y="6"/>
                    </a:cubicBezTo>
                    <a:cubicBezTo>
                      <a:pt x="14" y="8"/>
                      <a:pt x="14" y="8"/>
                      <a:pt x="14" y="8"/>
                    </a:cubicBezTo>
                    <a:cubicBezTo>
                      <a:pt x="13" y="10"/>
                      <a:pt x="13" y="10"/>
                      <a:pt x="13" y="10"/>
                    </a:cubicBezTo>
                    <a:cubicBezTo>
                      <a:pt x="12" y="13"/>
                      <a:pt x="12" y="13"/>
                      <a:pt x="12" y="13"/>
                    </a:cubicBezTo>
                    <a:cubicBezTo>
                      <a:pt x="11" y="16"/>
                      <a:pt x="11" y="16"/>
                      <a:pt x="11" y="16"/>
                    </a:cubicBezTo>
                    <a:cubicBezTo>
                      <a:pt x="10" y="19"/>
                      <a:pt x="10" y="19"/>
                      <a:pt x="10" y="19"/>
                    </a:cubicBezTo>
                    <a:cubicBezTo>
                      <a:pt x="9" y="20"/>
                      <a:pt x="9" y="20"/>
                      <a:pt x="9" y="20"/>
                    </a:cubicBezTo>
                    <a:cubicBezTo>
                      <a:pt x="8" y="23"/>
                      <a:pt x="8" y="23"/>
                      <a:pt x="8" y="23"/>
                    </a:cubicBezTo>
                    <a:cubicBezTo>
                      <a:pt x="7" y="25"/>
                      <a:pt x="7" y="25"/>
                      <a:pt x="7" y="25"/>
                    </a:cubicBezTo>
                    <a:cubicBezTo>
                      <a:pt x="6" y="26"/>
                      <a:pt x="6" y="26"/>
                      <a:pt x="6" y="26"/>
                    </a:cubicBezTo>
                    <a:cubicBezTo>
                      <a:pt x="6" y="27"/>
                      <a:pt x="6" y="27"/>
                      <a:pt x="6" y="27"/>
                    </a:cubicBezTo>
                    <a:cubicBezTo>
                      <a:pt x="5" y="28"/>
                      <a:pt x="5" y="28"/>
                      <a:pt x="5" y="28"/>
                    </a:cubicBezTo>
                    <a:cubicBezTo>
                      <a:pt x="4" y="29"/>
                      <a:pt x="4" y="29"/>
                      <a:pt x="4" y="29"/>
                    </a:cubicBezTo>
                    <a:cubicBezTo>
                      <a:pt x="3" y="30"/>
                      <a:pt x="3" y="30"/>
                      <a:pt x="3" y="30"/>
                    </a:cubicBezTo>
                    <a:cubicBezTo>
                      <a:pt x="2" y="31"/>
                      <a:pt x="2" y="31"/>
                      <a:pt x="2" y="31"/>
                    </a:cubicBezTo>
                    <a:cubicBezTo>
                      <a:pt x="1" y="31"/>
                      <a:pt x="1" y="31"/>
                      <a:pt x="1" y="31"/>
                    </a:cubicBezTo>
                    <a:cubicBezTo>
                      <a:pt x="0" y="34"/>
                      <a:pt x="0" y="34"/>
                      <a:pt x="0" y="34"/>
                    </a:cubicBezTo>
                    <a:cubicBezTo>
                      <a:pt x="0" y="38"/>
                      <a:pt x="0" y="38"/>
                      <a:pt x="0" y="38"/>
                    </a:cubicBezTo>
                    <a:cubicBezTo>
                      <a:pt x="1" y="40"/>
                      <a:pt x="1" y="40"/>
                      <a:pt x="1" y="40"/>
                    </a:cubicBezTo>
                    <a:cubicBezTo>
                      <a:pt x="2" y="41"/>
                      <a:pt x="2" y="41"/>
                      <a:pt x="2" y="41"/>
                    </a:cubicBezTo>
                    <a:cubicBezTo>
                      <a:pt x="3" y="42"/>
                      <a:pt x="3" y="42"/>
                      <a:pt x="3" y="42"/>
                    </a:cubicBezTo>
                    <a:cubicBezTo>
                      <a:pt x="4" y="42"/>
                      <a:pt x="4" y="42"/>
                      <a:pt x="4" y="42"/>
                    </a:cubicBezTo>
                    <a:cubicBezTo>
                      <a:pt x="6" y="43"/>
                      <a:pt x="6" y="43"/>
                      <a:pt x="6" y="43"/>
                    </a:cubicBezTo>
                    <a:cubicBezTo>
                      <a:pt x="9" y="44"/>
                      <a:pt x="9" y="44"/>
                      <a:pt x="9" y="44"/>
                    </a:cubicBezTo>
                    <a:cubicBezTo>
                      <a:pt x="16" y="45"/>
                      <a:pt x="16" y="45"/>
                      <a:pt x="16" y="45"/>
                    </a:cubicBezTo>
                    <a:cubicBezTo>
                      <a:pt x="18" y="46"/>
                      <a:pt x="18" y="46"/>
                      <a:pt x="18" y="46"/>
                    </a:cubicBezTo>
                    <a:cubicBezTo>
                      <a:pt x="20" y="47"/>
                      <a:pt x="20" y="47"/>
                      <a:pt x="20" y="47"/>
                    </a:cubicBezTo>
                    <a:cubicBezTo>
                      <a:pt x="21" y="48"/>
                      <a:pt x="21" y="48"/>
                      <a:pt x="21" y="48"/>
                    </a:cubicBezTo>
                    <a:cubicBezTo>
                      <a:pt x="22" y="49"/>
                      <a:pt x="22" y="49"/>
                      <a:pt x="22" y="49"/>
                    </a:cubicBezTo>
                    <a:cubicBezTo>
                      <a:pt x="24" y="50"/>
                      <a:pt x="24" y="50"/>
                      <a:pt x="24" y="50"/>
                    </a:cubicBezTo>
                    <a:cubicBezTo>
                      <a:pt x="25" y="51"/>
                      <a:pt x="25" y="51"/>
                      <a:pt x="25" y="51"/>
                    </a:cubicBezTo>
                    <a:cubicBezTo>
                      <a:pt x="26" y="52"/>
                      <a:pt x="26" y="52"/>
                      <a:pt x="26" y="52"/>
                    </a:cubicBezTo>
                    <a:cubicBezTo>
                      <a:pt x="27" y="53"/>
                      <a:pt x="27" y="53"/>
                      <a:pt x="27" y="53"/>
                    </a:cubicBezTo>
                    <a:cubicBezTo>
                      <a:pt x="28" y="53"/>
                      <a:pt x="28" y="53"/>
                      <a:pt x="28" y="53"/>
                    </a:cubicBezTo>
                    <a:cubicBezTo>
                      <a:pt x="29" y="54"/>
                      <a:pt x="29" y="54"/>
                      <a:pt x="29" y="54"/>
                    </a:cubicBezTo>
                    <a:cubicBezTo>
                      <a:pt x="30" y="55"/>
                      <a:pt x="30" y="55"/>
                      <a:pt x="30" y="55"/>
                    </a:cubicBezTo>
                    <a:cubicBezTo>
                      <a:pt x="32" y="56"/>
                      <a:pt x="32" y="56"/>
                      <a:pt x="32" y="56"/>
                    </a:cubicBezTo>
                    <a:cubicBezTo>
                      <a:pt x="34" y="57"/>
                      <a:pt x="34" y="57"/>
                      <a:pt x="34" y="57"/>
                    </a:cubicBezTo>
                    <a:cubicBezTo>
                      <a:pt x="38" y="58"/>
                      <a:pt x="38" y="58"/>
                      <a:pt x="38" y="58"/>
                    </a:cubicBezTo>
                    <a:cubicBezTo>
                      <a:pt x="39" y="58"/>
                      <a:pt x="39" y="58"/>
                      <a:pt x="39" y="58"/>
                    </a:cubicBezTo>
                    <a:cubicBezTo>
                      <a:pt x="42" y="57"/>
                      <a:pt x="42" y="57"/>
                      <a:pt x="42" y="57"/>
                    </a:cubicBezTo>
                    <a:cubicBezTo>
                      <a:pt x="43" y="56"/>
                      <a:pt x="43" y="56"/>
                      <a:pt x="43" y="56"/>
                    </a:cubicBezTo>
                    <a:cubicBezTo>
                      <a:pt x="44" y="55"/>
                      <a:pt x="44" y="55"/>
                      <a:pt x="44" y="55"/>
                    </a:cubicBezTo>
                    <a:cubicBezTo>
                      <a:pt x="45" y="54"/>
                      <a:pt x="45" y="54"/>
                      <a:pt x="45" y="54"/>
                    </a:cubicBezTo>
                    <a:cubicBezTo>
                      <a:pt x="46" y="53"/>
                      <a:pt x="46" y="53"/>
                      <a:pt x="46" y="53"/>
                    </a:cubicBezTo>
                    <a:cubicBezTo>
                      <a:pt x="47" y="50"/>
                      <a:pt x="47" y="50"/>
                      <a:pt x="47" y="50"/>
                    </a:cubicBezTo>
                    <a:cubicBezTo>
                      <a:pt x="48" y="47"/>
                      <a:pt x="48" y="47"/>
                      <a:pt x="48" y="47"/>
                    </a:cubicBezTo>
                    <a:cubicBezTo>
                      <a:pt x="48" y="44"/>
                      <a:pt x="48" y="44"/>
                      <a:pt x="48" y="44"/>
                    </a:cubicBezTo>
                    <a:cubicBezTo>
                      <a:pt x="49" y="42"/>
                      <a:pt x="49" y="42"/>
                      <a:pt x="49" y="42"/>
                    </a:cubicBezTo>
                    <a:cubicBezTo>
                      <a:pt x="50" y="38"/>
                      <a:pt x="50" y="38"/>
                      <a:pt x="50" y="38"/>
                    </a:cubicBezTo>
                    <a:cubicBezTo>
                      <a:pt x="50" y="26"/>
                      <a:pt x="50" y="26"/>
                      <a:pt x="50" y="26"/>
                    </a:cubicBezTo>
                    <a:cubicBezTo>
                      <a:pt x="49" y="23"/>
                      <a:pt x="49" y="23"/>
                      <a:pt x="49" y="23"/>
                    </a:cubicBezTo>
                    <a:cubicBezTo>
                      <a:pt x="48" y="20"/>
                      <a:pt x="48" y="20"/>
                      <a:pt x="48" y="20"/>
                    </a:cubicBezTo>
                    <a:cubicBezTo>
                      <a:pt x="48" y="19"/>
                      <a:pt x="48" y="19"/>
                      <a:pt x="48" y="19"/>
                    </a:cubicBezTo>
                    <a:cubicBezTo>
                      <a:pt x="47" y="17"/>
                      <a:pt x="47" y="17"/>
                      <a:pt x="47" y="17"/>
                    </a:cubicBezTo>
                    <a:cubicBezTo>
                      <a:pt x="46" y="16"/>
                      <a:pt x="46" y="16"/>
                      <a:pt x="46" y="16"/>
                    </a:cubicBezTo>
                    <a:cubicBezTo>
                      <a:pt x="45" y="14"/>
                      <a:pt x="45" y="14"/>
                      <a:pt x="45" y="14"/>
                    </a:cubicBezTo>
                    <a:cubicBezTo>
                      <a:pt x="44" y="13"/>
                      <a:pt x="44" y="13"/>
                      <a:pt x="44" y="13"/>
                    </a:cubicBezTo>
                    <a:cubicBezTo>
                      <a:pt x="43" y="12"/>
                      <a:pt x="43" y="12"/>
                      <a:pt x="43" y="12"/>
                    </a:cubicBezTo>
                    <a:cubicBezTo>
                      <a:pt x="42" y="11"/>
                      <a:pt x="42" y="11"/>
                      <a:pt x="42" y="11"/>
                    </a:cubicBezTo>
                    <a:cubicBezTo>
                      <a:pt x="41" y="10"/>
                      <a:pt x="41" y="10"/>
                      <a:pt x="41" y="10"/>
                    </a:cubicBezTo>
                    <a:cubicBezTo>
                      <a:pt x="40" y="9"/>
                      <a:pt x="40" y="9"/>
                      <a:pt x="40" y="9"/>
                    </a:cubicBezTo>
                    <a:cubicBezTo>
                      <a:pt x="38" y="9"/>
                      <a:pt x="38" y="9"/>
                      <a:pt x="38" y="9"/>
                    </a:cubicBezTo>
                    <a:cubicBezTo>
                      <a:pt x="37" y="8"/>
                      <a:pt x="37" y="8"/>
                      <a:pt x="37" y="8"/>
                    </a:cubicBezTo>
                    <a:cubicBezTo>
                      <a:pt x="35" y="7"/>
                      <a:pt x="35" y="7"/>
                      <a:pt x="35" y="7"/>
                    </a:cubicBezTo>
                    <a:cubicBezTo>
                      <a:pt x="34" y="6"/>
                      <a:pt x="34" y="6"/>
                      <a:pt x="34" y="6"/>
                    </a:cubicBezTo>
                    <a:cubicBezTo>
                      <a:pt x="32" y="5"/>
                      <a:pt x="32" y="5"/>
                      <a:pt x="32" y="5"/>
                    </a:cubicBezTo>
                    <a:cubicBezTo>
                      <a:pt x="30" y="4"/>
                      <a:pt x="30" y="4"/>
                      <a:pt x="30" y="4"/>
                    </a:cubicBezTo>
                    <a:cubicBezTo>
                      <a:pt x="28" y="3"/>
                      <a:pt x="28" y="3"/>
                      <a:pt x="28" y="3"/>
                    </a:cubicBezTo>
                    <a:cubicBezTo>
                      <a:pt x="27" y="2"/>
                      <a:pt x="27" y="2"/>
                      <a:pt x="27" y="2"/>
                    </a:cubicBezTo>
                    <a:cubicBezTo>
                      <a:pt x="25" y="1"/>
                      <a:pt x="25" y="1"/>
                      <a:pt x="25" y="1"/>
                    </a:cubicBezTo>
                    <a:cubicBezTo>
                      <a:pt x="22" y="0"/>
                      <a:pt x="22" y="0"/>
                      <a:pt x="22" y="0"/>
                    </a:cubicBezTo>
                    <a:cubicBezTo>
                      <a:pt x="19" y="0"/>
                      <a:pt x="19" y="0"/>
                      <a:pt x="19" y="0"/>
                    </a:cubicBezTo>
                    <a:lnTo>
                      <a:pt x="17"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171" name="Freeform 110"/>
              <p:cNvSpPr/>
              <p:nvPr/>
            </p:nvSpPr>
            <p:spPr bwMode="auto">
              <a:xfrm>
                <a:off x="6108156" y="4064993"/>
                <a:ext cx="52494" cy="25538"/>
              </a:xfrm>
              <a:custGeom>
                <a:avLst/>
                <a:gdLst>
                  <a:gd name="T0" fmla="*/ 0 w 74"/>
                  <a:gd name="T1" fmla="*/ 25538 h 36"/>
                  <a:gd name="T2" fmla="*/ 3547 w 74"/>
                  <a:gd name="T3" fmla="*/ 25538 h 36"/>
                  <a:gd name="T4" fmla="*/ 52494 w 74"/>
                  <a:gd name="T5" fmla="*/ 24829 h 36"/>
                  <a:gd name="T6" fmla="*/ 26956 w 74"/>
                  <a:gd name="T7" fmla="*/ 0 h 36"/>
                  <a:gd name="T8" fmla="*/ 25538 w 74"/>
                  <a:gd name="T9" fmla="*/ 0 h 36"/>
                  <a:gd name="T10" fmla="*/ 0 w 74"/>
                  <a:gd name="T11" fmla="*/ 25538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 h="36">
                    <a:moveTo>
                      <a:pt x="0" y="36"/>
                    </a:moveTo>
                    <a:lnTo>
                      <a:pt x="5" y="36"/>
                    </a:lnTo>
                    <a:lnTo>
                      <a:pt x="74" y="35"/>
                    </a:lnTo>
                    <a:lnTo>
                      <a:pt x="38" y="0"/>
                    </a:lnTo>
                    <a:lnTo>
                      <a:pt x="36" y="0"/>
                    </a:lnTo>
                    <a:lnTo>
                      <a:pt x="0"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172" name="Freeform 111"/>
              <p:cNvSpPr>
                <a:spLocks noEditPoints="1"/>
              </p:cNvSpPr>
              <p:nvPr/>
            </p:nvSpPr>
            <p:spPr bwMode="auto">
              <a:xfrm>
                <a:off x="6145753" y="4418970"/>
                <a:ext cx="57459" cy="64553"/>
              </a:xfrm>
              <a:custGeom>
                <a:avLst/>
                <a:gdLst>
                  <a:gd name="T0" fmla="*/ 41042 w 49"/>
                  <a:gd name="T1" fmla="*/ 2347 h 55"/>
                  <a:gd name="T2" fmla="*/ 52768 w 49"/>
                  <a:gd name="T3" fmla="*/ 44600 h 55"/>
                  <a:gd name="T4" fmla="*/ 3518 w 49"/>
                  <a:gd name="T5" fmla="*/ 31690 h 55"/>
                  <a:gd name="T6" fmla="*/ 31661 w 49"/>
                  <a:gd name="T7" fmla="*/ 2347 h 55"/>
                  <a:gd name="T8" fmla="*/ 28143 w 49"/>
                  <a:gd name="T9" fmla="*/ 3521 h 55"/>
                  <a:gd name="T10" fmla="*/ 24625 w 49"/>
                  <a:gd name="T11" fmla="*/ 5868 h 55"/>
                  <a:gd name="T12" fmla="*/ 22280 w 49"/>
                  <a:gd name="T13" fmla="*/ 8216 h 55"/>
                  <a:gd name="T14" fmla="*/ 19935 w 49"/>
                  <a:gd name="T15" fmla="*/ 10563 h 55"/>
                  <a:gd name="T16" fmla="*/ 16417 w 49"/>
                  <a:gd name="T17" fmla="*/ 12911 h 55"/>
                  <a:gd name="T18" fmla="*/ 14072 w 49"/>
                  <a:gd name="T19" fmla="*/ 15258 h 55"/>
                  <a:gd name="T20" fmla="*/ 11726 w 49"/>
                  <a:gd name="T21" fmla="*/ 16432 h 55"/>
                  <a:gd name="T22" fmla="*/ 9381 w 49"/>
                  <a:gd name="T23" fmla="*/ 18779 h 55"/>
                  <a:gd name="T24" fmla="*/ 7036 w 49"/>
                  <a:gd name="T25" fmla="*/ 21126 h 55"/>
                  <a:gd name="T26" fmla="*/ 4691 w 49"/>
                  <a:gd name="T27" fmla="*/ 23474 h 55"/>
                  <a:gd name="T28" fmla="*/ 2345 w 49"/>
                  <a:gd name="T29" fmla="*/ 26995 h 55"/>
                  <a:gd name="T30" fmla="*/ 0 w 49"/>
                  <a:gd name="T31" fmla="*/ 29342 h 55"/>
                  <a:gd name="T32" fmla="*/ 1173 w 49"/>
                  <a:gd name="T33" fmla="*/ 35211 h 55"/>
                  <a:gd name="T34" fmla="*/ 3518 w 49"/>
                  <a:gd name="T35" fmla="*/ 37558 h 55"/>
                  <a:gd name="T36" fmla="*/ 5863 w 49"/>
                  <a:gd name="T37" fmla="*/ 39905 h 55"/>
                  <a:gd name="T38" fmla="*/ 9381 w 49"/>
                  <a:gd name="T39" fmla="*/ 41079 h 55"/>
                  <a:gd name="T40" fmla="*/ 11726 w 49"/>
                  <a:gd name="T41" fmla="*/ 43427 h 55"/>
                  <a:gd name="T42" fmla="*/ 15244 w 49"/>
                  <a:gd name="T43" fmla="*/ 45774 h 55"/>
                  <a:gd name="T44" fmla="*/ 18762 w 49"/>
                  <a:gd name="T45" fmla="*/ 48121 h 55"/>
                  <a:gd name="T46" fmla="*/ 21107 w 49"/>
                  <a:gd name="T47" fmla="*/ 50469 h 55"/>
                  <a:gd name="T48" fmla="*/ 24625 w 49"/>
                  <a:gd name="T49" fmla="*/ 52816 h 55"/>
                  <a:gd name="T50" fmla="*/ 28143 w 49"/>
                  <a:gd name="T51" fmla="*/ 53990 h 55"/>
                  <a:gd name="T52" fmla="*/ 31661 w 49"/>
                  <a:gd name="T53" fmla="*/ 56337 h 55"/>
                  <a:gd name="T54" fmla="*/ 35179 w 49"/>
                  <a:gd name="T55" fmla="*/ 58685 h 55"/>
                  <a:gd name="T56" fmla="*/ 39870 w 49"/>
                  <a:gd name="T57" fmla="*/ 61032 h 55"/>
                  <a:gd name="T58" fmla="*/ 43387 w 49"/>
                  <a:gd name="T59" fmla="*/ 63379 h 55"/>
                  <a:gd name="T60" fmla="*/ 49251 w 49"/>
                  <a:gd name="T61" fmla="*/ 64553 h 55"/>
                  <a:gd name="T62" fmla="*/ 51596 w 49"/>
                  <a:gd name="T63" fmla="*/ 62206 h 55"/>
                  <a:gd name="T64" fmla="*/ 53941 w 49"/>
                  <a:gd name="T65" fmla="*/ 55163 h 55"/>
                  <a:gd name="T66" fmla="*/ 56286 w 49"/>
                  <a:gd name="T67" fmla="*/ 48121 h 55"/>
                  <a:gd name="T68" fmla="*/ 57459 w 49"/>
                  <a:gd name="T69" fmla="*/ 29342 h 55"/>
                  <a:gd name="T70" fmla="*/ 55114 w 49"/>
                  <a:gd name="T71" fmla="*/ 19953 h 55"/>
                  <a:gd name="T72" fmla="*/ 52768 w 49"/>
                  <a:gd name="T73" fmla="*/ 15258 h 55"/>
                  <a:gd name="T74" fmla="*/ 50423 w 49"/>
                  <a:gd name="T75" fmla="*/ 10563 h 55"/>
                  <a:gd name="T76" fmla="*/ 48078 w 49"/>
                  <a:gd name="T77" fmla="*/ 7042 h 55"/>
                  <a:gd name="T78" fmla="*/ 45733 w 49"/>
                  <a:gd name="T79" fmla="*/ 3521 h 55"/>
                  <a:gd name="T80" fmla="*/ 44560 w 49"/>
                  <a:gd name="T81" fmla="*/ 2347 h 55"/>
                  <a:gd name="T82" fmla="*/ 42215 w 49"/>
                  <a:gd name="T83" fmla="*/ 0 h 55"/>
                  <a:gd name="T84" fmla="*/ 34006 w 49"/>
                  <a:gd name="T85" fmla="*/ 1174 h 5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9" h="55">
                    <a:moveTo>
                      <a:pt x="3" y="27"/>
                    </a:moveTo>
                    <a:cubicBezTo>
                      <a:pt x="7" y="20"/>
                      <a:pt x="26" y="3"/>
                      <a:pt x="35" y="2"/>
                    </a:cubicBezTo>
                    <a:cubicBezTo>
                      <a:pt x="37" y="9"/>
                      <a:pt x="45" y="13"/>
                      <a:pt x="45" y="25"/>
                    </a:cubicBezTo>
                    <a:cubicBezTo>
                      <a:pt x="45" y="38"/>
                      <a:pt x="45" y="38"/>
                      <a:pt x="45" y="38"/>
                    </a:cubicBezTo>
                    <a:cubicBezTo>
                      <a:pt x="45" y="40"/>
                      <a:pt x="42" y="49"/>
                      <a:pt x="41" y="52"/>
                    </a:cubicBezTo>
                    <a:cubicBezTo>
                      <a:pt x="36" y="52"/>
                      <a:pt x="6" y="31"/>
                      <a:pt x="3" y="27"/>
                    </a:cubicBezTo>
                    <a:close/>
                    <a:moveTo>
                      <a:pt x="29" y="1"/>
                    </a:moveTo>
                    <a:cubicBezTo>
                      <a:pt x="27" y="2"/>
                      <a:pt x="27" y="2"/>
                      <a:pt x="27" y="2"/>
                    </a:cubicBezTo>
                    <a:cubicBezTo>
                      <a:pt x="26" y="2"/>
                      <a:pt x="26" y="2"/>
                      <a:pt x="26" y="2"/>
                    </a:cubicBezTo>
                    <a:cubicBezTo>
                      <a:pt x="24" y="3"/>
                      <a:pt x="24" y="3"/>
                      <a:pt x="24" y="3"/>
                    </a:cubicBezTo>
                    <a:cubicBezTo>
                      <a:pt x="23" y="4"/>
                      <a:pt x="23" y="4"/>
                      <a:pt x="23" y="4"/>
                    </a:cubicBezTo>
                    <a:cubicBezTo>
                      <a:pt x="21" y="5"/>
                      <a:pt x="21" y="5"/>
                      <a:pt x="21" y="5"/>
                    </a:cubicBezTo>
                    <a:cubicBezTo>
                      <a:pt x="20" y="6"/>
                      <a:pt x="20" y="6"/>
                      <a:pt x="20" y="6"/>
                    </a:cubicBezTo>
                    <a:cubicBezTo>
                      <a:pt x="19" y="7"/>
                      <a:pt x="19" y="7"/>
                      <a:pt x="19" y="7"/>
                    </a:cubicBezTo>
                    <a:cubicBezTo>
                      <a:pt x="17" y="8"/>
                      <a:pt x="17" y="8"/>
                      <a:pt x="17" y="8"/>
                    </a:cubicBezTo>
                    <a:cubicBezTo>
                      <a:pt x="17" y="9"/>
                      <a:pt x="17" y="9"/>
                      <a:pt x="17" y="9"/>
                    </a:cubicBezTo>
                    <a:cubicBezTo>
                      <a:pt x="16" y="10"/>
                      <a:pt x="16" y="10"/>
                      <a:pt x="16" y="10"/>
                    </a:cubicBezTo>
                    <a:cubicBezTo>
                      <a:pt x="14" y="11"/>
                      <a:pt x="14" y="11"/>
                      <a:pt x="14" y="11"/>
                    </a:cubicBezTo>
                    <a:cubicBezTo>
                      <a:pt x="13" y="12"/>
                      <a:pt x="13" y="12"/>
                      <a:pt x="13" y="12"/>
                    </a:cubicBezTo>
                    <a:cubicBezTo>
                      <a:pt x="12" y="13"/>
                      <a:pt x="12" y="13"/>
                      <a:pt x="12" y="13"/>
                    </a:cubicBezTo>
                    <a:cubicBezTo>
                      <a:pt x="11" y="13"/>
                      <a:pt x="11" y="13"/>
                      <a:pt x="11" y="13"/>
                    </a:cubicBezTo>
                    <a:cubicBezTo>
                      <a:pt x="10" y="14"/>
                      <a:pt x="10" y="14"/>
                      <a:pt x="10" y="14"/>
                    </a:cubicBezTo>
                    <a:cubicBezTo>
                      <a:pt x="9" y="15"/>
                      <a:pt x="9" y="15"/>
                      <a:pt x="9" y="15"/>
                    </a:cubicBezTo>
                    <a:cubicBezTo>
                      <a:pt x="8" y="16"/>
                      <a:pt x="8" y="16"/>
                      <a:pt x="8" y="16"/>
                    </a:cubicBezTo>
                    <a:cubicBezTo>
                      <a:pt x="7" y="17"/>
                      <a:pt x="7" y="17"/>
                      <a:pt x="7" y="17"/>
                    </a:cubicBezTo>
                    <a:cubicBezTo>
                      <a:pt x="6" y="18"/>
                      <a:pt x="6" y="18"/>
                      <a:pt x="6" y="18"/>
                    </a:cubicBezTo>
                    <a:cubicBezTo>
                      <a:pt x="5" y="19"/>
                      <a:pt x="5" y="19"/>
                      <a:pt x="5" y="19"/>
                    </a:cubicBezTo>
                    <a:cubicBezTo>
                      <a:pt x="4" y="20"/>
                      <a:pt x="4" y="20"/>
                      <a:pt x="4" y="20"/>
                    </a:cubicBezTo>
                    <a:cubicBezTo>
                      <a:pt x="3" y="21"/>
                      <a:pt x="3" y="21"/>
                      <a:pt x="3" y="21"/>
                    </a:cubicBezTo>
                    <a:cubicBezTo>
                      <a:pt x="2" y="23"/>
                      <a:pt x="2" y="23"/>
                      <a:pt x="2" y="23"/>
                    </a:cubicBezTo>
                    <a:cubicBezTo>
                      <a:pt x="1" y="24"/>
                      <a:pt x="1" y="24"/>
                      <a:pt x="1" y="24"/>
                    </a:cubicBezTo>
                    <a:cubicBezTo>
                      <a:pt x="0" y="25"/>
                      <a:pt x="0" y="25"/>
                      <a:pt x="0" y="25"/>
                    </a:cubicBezTo>
                    <a:cubicBezTo>
                      <a:pt x="0" y="28"/>
                      <a:pt x="0" y="28"/>
                      <a:pt x="0" y="28"/>
                    </a:cubicBezTo>
                    <a:cubicBezTo>
                      <a:pt x="1" y="30"/>
                      <a:pt x="1" y="30"/>
                      <a:pt x="1" y="30"/>
                    </a:cubicBezTo>
                    <a:cubicBezTo>
                      <a:pt x="2" y="31"/>
                      <a:pt x="2" y="31"/>
                      <a:pt x="2" y="31"/>
                    </a:cubicBezTo>
                    <a:cubicBezTo>
                      <a:pt x="3" y="32"/>
                      <a:pt x="3" y="32"/>
                      <a:pt x="3" y="32"/>
                    </a:cubicBezTo>
                    <a:cubicBezTo>
                      <a:pt x="4" y="33"/>
                      <a:pt x="4" y="33"/>
                      <a:pt x="4" y="33"/>
                    </a:cubicBezTo>
                    <a:cubicBezTo>
                      <a:pt x="5" y="34"/>
                      <a:pt x="5" y="34"/>
                      <a:pt x="5" y="34"/>
                    </a:cubicBezTo>
                    <a:cubicBezTo>
                      <a:pt x="6" y="35"/>
                      <a:pt x="6" y="35"/>
                      <a:pt x="6" y="35"/>
                    </a:cubicBezTo>
                    <a:cubicBezTo>
                      <a:pt x="8" y="35"/>
                      <a:pt x="8" y="35"/>
                      <a:pt x="8" y="35"/>
                    </a:cubicBezTo>
                    <a:cubicBezTo>
                      <a:pt x="9" y="36"/>
                      <a:pt x="9" y="36"/>
                      <a:pt x="9" y="36"/>
                    </a:cubicBezTo>
                    <a:cubicBezTo>
                      <a:pt x="10" y="37"/>
                      <a:pt x="10" y="37"/>
                      <a:pt x="10" y="37"/>
                    </a:cubicBezTo>
                    <a:cubicBezTo>
                      <a:pt x="11" y="38"/>
                      <a:pt x="11" y="38"/>
                      <a:pt x="11" y="38"/>
                    </a:cubicBezTo>
                    <a:cubicBezTo>
                      <a:pt x="13" y="39"/>
                      <a:pt x="13" y="39"/>
                      <a:pt x="13" y="39"/>
                    </a:cubicBezTo>
                    <a:cubicBezTo>
                      <a:pt x="14" y="40"/>
                      <a:pt x="14" y="40"/>
                      <a:pt x="14" y="40"/>
                    </a:cubicBezTo>
                    <a:cubicBezTo>
                      <a:pt x="16" y="41"/>
                      <a:pt x="16" y="41"/>
                      <a:pt x="16" y="41"/>
                    </a:cubicBezTo>
                    <a:cubicBezTo>
                      <a:pt x="17" y="42"/>
                      <a:pt x="17" y="42"/>
                      <a:pt x="17" y="42"/>
                    </a:cubicBezTo>
                    <a:cubicBezTo>
                      <a:pt x="18" y="43"/>
                      <a:pt x="18" y="43"/>
                      <a:pt x="18" y="43"/>
                    </a:cubicBezTo>
                    <a:cubicBezTo>
                      <a:pt x="19" y="44"/>
                      <a:pt x="19" y="44"/>
                      <a:pt x="19" y="44"/>
                    </a:cubicBezTo>
                    <a:cubicBezTo>
                      <a:pt x="21" y="45"/>
                      <a:pt x="21" y="45"/>
                      <a:pt x="21" y="45"/>
                    </a:cubicBezTo>
                    <a:cubicBezTo>
                      <a:pt x="22" y="46"/>
                      <a:pt x="22" y="46"/>
                      <a:pt x="22" y="46"/>
                    </a:cubicBezTo>
                    <a:cubicBezTo>
                      <a:pt x="24" y="46"/>
                      <a:pt x="24" y="46"/>
                      <a:pt x="24" y="46"/>
                    </a:cubicBezTo>
                    <a:cubicBezTo>
                      <a:pt x="26" y="47"/>
                      <a:pt x="26" y="47"/>
                      <a:pt x="26" y="47"/>
                    </a:cubicBezTo>
                    <a:cubicBezTo>
                      <a:pt x="27" y="48"/>
                      <a:pt x="27" y="48"/>
                      <a:pt x="27" y="48"/>
                    </a:cubicBezTo>
                    <a:cubicBezTo>
                      <a:pt x="29" y="49"/>
                      <a:pt x="29" y="49"/>
                      <a:pt x="29" y="49"/>
                    </a:cubicBezTo>
                    <a:cubicBezTo>
                      <a:pt x="30" y="50"/>
                      <a:pt x="30" y="50"/>
                      <a:pt x="30" y="50"/>
                    </a:cubicBezTo>
                    <a:cubicBezTo>
                      <a:pt x="32" y="51"/>
                      <a:pt x="32" y="51"/>
                      <a:pt x="32" y="51"/>
                    </a:cubicBezTo>
                    <a:cubicBezTo>
                      <a:pt x="34" y="52"/>
                      <a:pt x="34" y="52"/>
                      <a:pt x="34" y="52"/>
                    </a:cubicBezTo>
                    <a:cubicBezTo>
                      <a:pt x="36" y="53"/>
                      <a:pt x="36" y="53"/>
                      <a:pt x="36" y="53"/>
                    </a:cubicBezTo>
                    <a:cubicBezTo>
                      <a:pt x="37" y="54"/>
                      <a:pt x="37" y="54"/>
                      <a:pt x="37" y="54"/>
                    </a:cubicBezTo>
                    <a:cubicBezTo>
                      <a:pt x="38" y="55"/>
                      <a:pt x="38" y="55"/>
                      <a:pt x="38" y="55"/>
                    </a:cubicBezTo>
                    <a:cubicBezTo>
                      <a:pt x="42" y="55"/>
                      <a:pt x="42" y="55"/>
                      <a:pt x="42" y="55"/>
                    </a:cubicBezTo>
                    <a:cubicBezTo>
                      <a:pt x="43" y="54"/>
                      <a:pt x="43" y="54"/>
                      <a:pt x="43" y="54"/>
                    </a:cubicBezTo>
                    <a:cubicBezTo>
                      <a:pt x="44" y="53"/>
                      <a:pt x="44" y="53"/>
                      <a:pt x="44" y="53"/>
                    </a:cubicBezTo>
                    <a:cubicBezTo>
                      <a:pt x="45" y="51"/>
                      <a:pt x="45" y="51"/>
                      <a:pt x="45" y="51"/>
                    </a:cubicBezTo>
                    <a:cubicBezTo>
                      <a:pt x="46" y="47"/>
                      <a:pt x="46" y="47"/>
                      <a:pt x="46" y="47"/>
                    </a:cubicBezTo>
                    <a:cubicBezTo>
                      <a:pt x="47" y="45"/>
                      <a:pt x="47" y="45"/>
                      <a:pt x="47" y="45"/>
                    </a:cubicBezTo>
                    <a:cubicBezTo>
                      <a:pt x="48" y="41"/>
                      <a:pt x="48" y="41"/>
                      <a:pt x="48" y="41"/>
                    </a:cubicBezTo>
                    <a:cubicBezTo>
                      <a:pt x="49" y="35"/>
                      <a:pt x="49" y="35"/>
                      <a:pt x="49" y="35"/>
                    </a:cubicBezTo>
                    <a:cubicBezTo>
                      <a:pt x="49" y="25"/>
                      <a:pt x="49" y="25"/>
                      <a:pt x="49" y="25"/>
                    </a:cubicBezTo>
                    <a:cubicBezTo>
                      <a:pt x="48" y="21"/>
                      <a:pt x="48" y="21"/>
                      <a:pt x="48" y="21"/>
                    </a:cubicBezTo>
                    <a:cubicBezTo>
                      <a:pt x="47" y="17"/>
                      <a:pt x="47" y="17"/>
                      <a:pt x="47" y="17"/>
                    </a:cubicBezTo>
                    <a:cubicBezTo>
                      <a:pt x="46" y="14"/>
                      <a:pt x="46" y="14"/>
                      <a:pt x="46" y="14"/>
                    </a:cubicBezTo>
                    <a:cubicBezTo>
                      <a:pt x="45" y="13"/>
                      <a:pt x="45" y="13"/>
                      <a:pt x="45" y="13"/>
                    </a:cubicBezTo>
                    <a:cubicBezTo>
                      <a:pt x="44" y="11"/>
                      <a:pt x="44" y="11"/>
                      <a:pt x="44" y="11"/>
                    </a:cubicBezTo>
                    <a:cubicBezTo>
                      <a:pt x="43" y="9"/>
                      <a:pt x="43" y="9"/>
                      <a:pt x="43" y="9"/>
                    </a:cubicBezTo>
                    <a:cubicBezTo>
                      <a:pt x="42" y="7"/>
                      <a:pt x="42" y="7"/>
                      <a:pt x="42" y="7"/>
                    </a:cubicBezTo>
                    <a:cubicBezTo>
                      <a:pt x="41" y="6"/>
                      <a:pt x="41" y="6"/>
                      <a:pt x="41" y="6"/>
                    </a:cubicBezTo>
                    <a:cubicBezTo>
                      <a:pt x="40" y="5"/>
                      <a:pt x="40" y="5"/>
                      <a:pt x="40" y="5"/>
                    </a:cubicBezTo>
                    <a:cubicBezTo>
                      <a:pt x="39" y="3"/>
                      <a:pt x="39" y="3"/>
                      <a:pt x="39" y="3"/>
                    </a:cubicBezTo>
                    <a:cubicBezTo>
                      <a:pt x="38" y="2"/>
                      <a:pt x="38" y="2"/>
                      <a:pt x="38" y="2"/>
                    </a:cubicBezTo>
                    <a:cubicBezTo>
                      <a:pt x="38" y="2"/>
                      <a:pt x="38" y="2"/>
                      <a:pt x="38" y="2"/>
                    </a:cubicBezTo>
                    <a:cubicBezTo>
                      <a:pt x="37" y="1"/>
                      <a:pt x="37" y="1"/>
                      <a:pt x="37" y="1"/>
                    </a:cubicBezTo>
                    <a:cubicBezTo>
                      <a:pt x="36" y="0"/>
                      <a:pt x="36" y="0"/>
                      <a:pt x="36" y="0"/>
                    </a:cubicBezTo>
                    <a:cubicBezTo>
                      <a:pt x="30" y="0"/>
                      <a:pt x="30" y="0"/>
                      <a:pt x="30" y="0"/>
                    </a:cubicBezTo>
                    <a:lnTo>
                      <a:pt x="29"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173" name="Freeform 112"/>
              <p:cNvSpPr/>
              <p:nvPr/>
            </p:nvSpPr>
            <p:spPr bwMode="auto">
              <a:xfrm>
                <a:off x="6110284" y="4903473"/>
                <a:ext cx="53913" cy="44691"/>
              </a:xfrm>
              <a:custGeom>
                <a:avLst/>
                <a:gdLst>
                  <a:gd name="T0" fmla="*/ 0 w 76"/>
                  <a:gd name="T1" fmla="*/ 1419 h 63"/>
                  <a:gd name="T2" fmla="*/ 0 w 76"/>
                  <a:gd name="T3" fmla="*/ 2838 h 63"/>
                  <a:gd name="T4" fmla="*/ 15606 w 76"/>
                  <a:gd name="T5" fmla="*/ 2838 h 63"/>
                  <a:gd name="T6" fmla="*/ 15606 w 76"/>
                  <a:gd name="T7" fmla="*/ 9222 h 63"/>
                  <a:gd name="T8" fmla="*/ 44691 w 76"/>
                  <a:gd name="T9" fmla="*/ 9222 h 63"/>
                  <a:gd name="T10" fmla="*/ 44691 w 76"/>
                  <a:gd name="T11" fmla="*/ 10641 h 63"/>
                  <a:gd name="T12" fmla="*/ 46110 w 76"/>
                  <a:gd name="T13" fmla="*/ 44691 h 63"/>
                  <a:gd name="T14" fmla="*/ 48238 w 76"/>
                  <a:gd name="T15" fmla="*/ 44691 h 63"/>
                  <a:gd name="T16" fmla="*/ 53913 w 76"/>
                  <a:gd name="T17" fmla="*/ 41144 h 63"/>
                  <a:gd name="T18" fmla="*/ 53913 w 76"/>
                  <a:gd name="T19" fmla="*/ 0 h 63"/>
                  <a:gd name="T20" fmla="*/ 17735 w 76"/>
                  <a:gd name="T21" fmla="*/ 0 h 63"/>
                  <a:gd name="T22" fmla="*/ 0 w 76"/>
                  <a:gd name="T23" fmla="*/ 1419 h 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6" h="63">
                    <a:moveTo>
                      <a:pt x="0" y="2"/>
                    </a:moveTo>
                    <a:lnTo>
                      <a:pt x="0" y="4"/>
                    </a:lnTo>
                    <a:lnTo>
                      <a:pt x="22" y="4"/>
                    </a:lnTo>
                    <a:lnTo>
                      <a:pt x="22" y="13"/>
                    </a:lnTo>
                    <a:lnTo>
                      <a:pt x="63" y="13"/>
                    </a:lnTo>
                    <a:lnTo>
                      <a:pt x="63" y="15"/>
                    </a:lnTo>
                    <a:lnTo>
                      <a:pt x="65" y="63"/>
                    </a:lnTo>
                    <a:lnTo>
                      <a:pt x="68" y="63"/>
                    </a:lnTo>
                    <a:lnTo>
                      <a:pt x="76" y="58"/>
                    </a:lnTo>
                    <a:lnTo>
                      <a:pt x="76" y="0"/>
                    </a:lnTo>
                    <a:lnTo>
                      <a:pt x="25"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174" name="Freeform 113"/>
              <p:cNvSpPr>
                <a:spLocks noEditPoints="1"/>
              </p:cNvSpPr>
              <p:nvPr/>
            </p:nvSpPr>
            <p:spPr bwMode="auto">
              <a:xfrm>
                <a:off x="6119506" y="4093368"/>
                <a:ext cx="65972" cy="23409"/>
              </a:xfrm>
              <a:custGeom>
                <a:avLst/>
                <a:gdLst>
                  <a:gd name="T0" fmla="*/ 21281 w 93"/>
                  <a:gd name="T1" fmla="*/ 5675 h 33"/>
                  <a:gd name="T2" fmla="*/ 23409 w 93"/>
                  <a:gd name="T3" fmla="*/ 5675 h 33"/>
                  <a:gd name="T4" fmla="*/ 23409 w 93"/>
                  <a:gd name="T5" fmla="*/ 4256 h 33"/>
                  <a:gd name="T6" fmla="*/ 28375 w 93"/>
                  <a:gd name="T7" fmla="*/ 4256 h 33"/>
                  <a:gd name="T8" fmla="*/ 28375 w 93"/>
                  <a:gd name="T9" fmla="*/ 5675 h 33"/>
                  <a:gd name="T10" fmla="*/ 34050 w 93"/>
                  <a:gd name="T11" fmla="*/ 5675 h 33"/>
                  <a:gd name="T12" fmla="*/ 34050 w 93"/>
                  <a:gd name="T13" fmla="*/ 4256 h 33"/>
                  <a:gd name="T14" fmla="*/ 40434 w 93"/>
                  <a:gd name="T15" fmla="*/ 4256 h 33"/>
                  <a:gd name="T16" fmla="*/ 40434 w 93"/>
                  <a:gd name="T17" fmla="*/ 5675 h 33"/>
                  <a:gd name="T18" fmla="*/ 42563 w 93"/>
                  <a:gd name="T19" fmla="*/ 5675 h 33"/>
                  <a:gd name="T20" fmla="*/ 42563 w 93"/>
                  <a:gd name="T21" fmla="*/ 4256 h 33"/>
                  <a:gd name="T22" fmla="*/ 44691 w 93"/>
                  <a:gd name="T23" fmla="*/ 4256 h 33"/>
                  <a:gd name="T24" fmla="*/ 44691 w 93"/>
                  <a:gd name="T25" fmla="*/ 5675 h 33"/>
                  <a:gd name="T26" fmla="*/ 46109 w 93"/>
                  <a:gd name="T27" fmla="*/ 5675 h 33"/>
                  <a:gd name="T28" fmla="*/ 46109 w 93"/>
                  <a:gd name="T29" fmla="*/ 14897 h 33"/>
                  <a:gd name="T30" fmla="*/ 26247 w 93"/>
                  <a:gd name="T31" fmla="*/ 14897 h 33"/>
                  <a:gd name="T32" fmla="*/ 21281 w 93"/>
                  <a:gd name="T33" fmla="*/ 7803 h 33"/>
                  <a:gd name="T34" fmla="*/ 21281 w 93"/>
                  <a:gd name="T35" fmla="*/ 5675 h 33"/>
                  <a:gd name="T36" fmla="*/ 21281 w 93"/>
                  <a:gd name="T37" fmla="*/ 5675 h 33"/>
                  <a:gd name="T38" fmla="*/ 0 w 93"/>
                  <a:gd name="T39" fmla="*/ 2128 h 33"/>
                  <a:gd name="T40" fmla="*/ 6384 w 93"/>
                  <a:gd name="T41" fmla="*/ 2128 h 33"/>
                  <a:gd name="T42" fmla="*/ 6384 w 93"/>
                  <a:gd name="T43" fmla="*/ 4256 h 33"/>
                  <a:gd name="T44" fmla="*/ 13478 w 93"/>
                  <a:gd name="T45" fmla="*/ 4256 h 33"/>
                  <a:gd name="T46" fmla="*/ 13478 w 93"/>
                  <a:gd name="T47" fmla="*/ 5675 h 33"/>
                  <a:gd name="T48" fmla="*/ 15606 w 93"/>
                  <a:gd name="T49" fmla="*/ 5675 h 33"/>
                  <a:gd name="T50" fmla="*/ 14188 w 93"/>
                  <a:gd name="T51" fmla="*/ 7803 h 33"/>
                  <a:gd name="T52" fmla="*/ 10641 w 93"/>
                  <a:gd name="T53" fmla="*/ 12769 h 33"/>
                  <a:gd name="T54" fmla="*/ 12059 w 93"/>
                  <a:gd name="T55" fmla="*/ 23409 h 33"/>
                  <a:gd name="T56" fmla="*/ 12059 w 93"/>
                  <a:gd name="T57" fmla="*/ 14187 h 33"/>
                  <a:gd name="T58" fmla="*/ 21281 w 93"/>
                  <a:gd name="T59" fmla="*/ 18443 h 33"/>
                  <a:gd name="T60" fmla="*/ 65972 w 93"/>
                  <a:gd name="T61" fmla="*/ 17734 h 33"/>
                  <a:gd name="T62" fmla="*/ 46109 w 93"/>
                  <a:gd name="T63" fmla="*/ 0 h 33"/>
                  <a:gd name="T64" fmla="*/ 15606 w 93"/>
                  <a:gd name="T65" fmla="*/ 0 h 33"/>
                  <a:gd name="T66" fmla="*/ 0 w 93"/>
                  <a:gd name="T67" fmla="*/ 2128 h 3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3" h="33">
                    <a:moveTo>
                      <a:pt x="30" y="8"/>
                    </a:moveTo>
                    <a:lnTo>
                      <a:pt x="33" y="8"/>
                    </a:lnTo>
                    <a:lnTo>
                      <a:pt x="33" y="6"/>
                    </a:lnTo>
                    <a:lnTo>
                      <a:pt x="40" y="6"/>
                    </a:lnTo>
                    <a:lnTo>
                      <a:pt x="40" y="8"/>
                    </a:lnTo>
                    <a:lnTo>
                      <a:pt x="48" y="8"/>
                    </a:lnTo>
                    <a:lnTo>
                      <a:pt x="48" y="6"/>
                    </a:lnTo>
                    <a:lnTo>
                      <a:pt x="57" y="6"/>
                    </a:lnTo>
                    <a:lnTo>
                      <a:pt x="57" y="8"/>
                    </a:lnTo>
                    <a:lnTo>
                      <a:pt x="60" y="8"/>
                    </a:lnTo>
                    <a:lnTo>
                      <a:pt x="60" y="6"/>
                    </a:lnTo>
                    <a:lnTo>
                      <a:pt x="63" y="6"/>
                    </a:lnTo>
                    <a:lnTo>
                      <a:pt x="63" y="8"/>
                    </a:lnTo>
                    <a:lnTo>
                      <a:pt x="65" y="8"/>
                    </a:lnTo>
                    <a:lnTo>
                      <a:pt x="65" y="21"/>
                    </a:lnTo>
                    <a:lnTo>
                      <a:pt x="37" y="21"/>
                    </a:lnTo>
                    <a:lnTo>
                      <a:pt x="30" y="11"/>
                    </a:lnTo>
                    <a:lnTo>
                      <a:pt x="30" y="8"/>
                    </a:lnTo>
                    <a:close/>
                    <a:moveTo>
                      <a:pt x="0" y="3"/>
                    </a:moveTo>
                    <a:lnTo>
                      <a:pt x="9" y="3"/>
                    </a:lnTo>
                    <a:lnTo>
                      <a:pt x="9" y="6"/>
                    </a:lnTo>
                    <a:lnTo>
                      <a:pt x="19" y="6"/>
                    </a:lnTo>
                    <a:lnTo>
                      <a:pt x="19" y="8"/>
                    </a:lnTo>
                    <a:lnTo>
                      <a:pt x="22" y="8"/>
                    </a:lnTo>
                    <a:lnTo>
                      <a:pt x="20" y="11"/>
                    </a:lnTo>
                    <a:lnTo>
                      <a:pt x="15" y="18"/>
                    </a:lnTo>
                    <a:lnTo>
                      <a:pt x="17" y="33"/>
                    </a:lnTo>
                    <a:lnTo>
                      <a:pt x="17" y="20"/>
                    </a:lnTo>
                    <a:lnTo>
                      <a:pt x="30" y="26"/>
                    </a:lnTo>
                    <a:lnTo>
                      <a:pt x="93" y="25"/>
                    </a:lnTo>
                    <a:lnTo>
                      <a:pt x="65" y="0"/>
                    </a:lnTo>
                    <a:lnTo>
                      <a:pt x="22" y="0"/>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175" name="Freeform 114"/>
              <p:cNvSpPr/>
              <p:nvPr/>
            </p:nvSpPr>
            <p:spPr bwMode="auto">
              <a:xfrm>
                <a:off x="5896763" y="4559426"/>
                <a:ext cx="39725" cy="26956"/>
              </a:xfrm>
              <a:custGeom>
                <a:avLst/>
                <a:gdLst>
                  <a:gd name="T0" fmla="*/ 0 w 34"/>
                  <a:gd name="T1" fmla="*/ 17580 h 23"/>
                  <a:gd name="T2" fmla="*/ 31546 w 34"/>
                  <a:gd name="T3" fmla="*/ 26956 h 23"/>
                  <a:gd name="T4" fmla="*/ 33883 w 34"/>
                  <a:gd name="T5" fmla="*/ 26956 h 23"/>
                  <a:gd name="T6" fmla="*/ 39725 w 34"/>
                  <a:gd name="T7" fmla="*/ 21096 h 23"/>
                  <a:gd name="T8" fmla="*/ 39725 w 34"/>
                  <a:gd name="T9" fmla="*/ 18752 h 23"/>
                  <a:gd name="T10" fmla="*/ 16357 w 34"/>
                  <a:gd name="T11" fmla="*/ 0 h 23"/>
                  <a:gd name="T12" fmla="*/ 15189 w 34"/>
                  <a:gd name="T13" fmla="*/ 3516 h 23"/>
                  <a:gd name="T14" fmla="*/ 5842 w 34"/>
                  <a:gd name="T15" fmla="*/ 3516 h 23"/>
                  <a:gd name="T16" fmla="*/ 5842 w 34"/>
                  <a:gd name="T17" fmla="*/ 4688 h 23"/>
                  <a:gd name="T18" fmla="*/ 10515 w 34"/>
                  <a:gd name="T19" fmla="*/ 4688 h 23"/>
                  <a:gd name="T20" fmla="*/ 10515 w 34"/>
                  <a:gd name="T21" fmla="*/ 7032 h 23"/>
                  <a:gd name="T22" fmla="*/ 5842 w 34"/>
                  <a:gd name="T23" fmla="*/ 7032 h 23"/>
                  <a:gd name="T24" fmla="*/ 5842 w 34"/>
                  <a:gd name="T25" fmla="*/ 9376 h 23"/>
                  <a:gd name="T26" fmla="*/ 10515 w 34"/>
                  <a:gd name="T27" fmla="*/ 9376 h 23"/>
                  <a:gd name="T28" fmla="*/ 10515 w 34"/>
                  <a:gd name="T29" fmla="*/ 11720 h 23"/>
                  <a:gd name="T30" fmla="*/ 9347 w 34"/>
                  <a:gd name="T31" fmla="*/ 10548 h 23"/>
                  <a:gd name="T32" fmla="*/ 5842 w 34"/>
                  <a:gd name="T33" fmla="*/ 17580 h 23"/>
                  <a:gd name="T34" fmla="*/ 2337 w 34"/>
                  <a:gd name="T35" fmla="*/ 17580 h 23"/>
                  <a:gd name="T36" fmla="*/ 0 w 34"/>
                  <a:gd name="T37" fmla="*/ 17580 h 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 h="23">
                    <a:moveTo>
                      <a:pt x="0" y="15"/>
                    </a:moveTo>
                    <a:cubicBezTo>
                      <a:pt x="2" y="16"/>
                      <a:pt x="25" y="23"/>
                      <a:pt x="27" y="23"/>
                    </a:cubicBezTo>
                    <a:cubicBezTo>
                      <a:pt x="29" y="23"/>
                      <a:pt x="29" y="23"/>
                      <a:pt x="29" y="23"/>
                    </a:cubicBezTo>
                    <a:cubicBezTo>
                      <a:pt x="31" y="23"/>
                      <a:pt x="34" y="20"/>
                      <a:pt x="34" y="18"/>
                    </a:cubicBezTo>
                    <a:cubicBezTo>
                      <a:pt x="34" y="16"/>
                      <a:pt x="34" y="16"/>
                      <a:pt x="34" y="16"/>
                    </a:cubicBezTo>
                    <a:cubicBezTo>
                      <a:pt x="34" y="10"/>
                      <a:pt x="19" y="1"/>
                      <a:pt x="14" y="0"/>
                    </a:cubicBezTo>
                    <a:cubicBezTo>
                      <a:pt x="13" y="3"/>
                      <a:pt x="13" y="3"/>
                      <a:pt x="13" y="3"/>
                    </a:cubicBezTo>
                    <a:cubicBezTo>
                      <a:pt x="5" y="3"/>
                      <a:pt x="5" y="3"/>
                      <a:pt x="5" y="3"/>
                    </a:cubicBezTo>
                    <a:cubicBezTo>
                      <a:pt x="5" y="4"/>
                      <a:pt x="5" y="4"/>
                      <a:pt x="5" y="4"/>
                    </a:cubicBezTo>
                    <a:cubicBezTo>
                      <a:pt x="9" y="4"/>
                      <a:pt x="9" y="4"/>
                      <a:pt x="9" y="4"/>
                    </a:cubicBezTo>
                    <a:cubicBezTo>
                      <a:pt x="9" y="6"/>
                      <a:pt x="9" y="6"/>
                      <a:pt x="9" y="6"/>
                    </a:cubicBezTo>
                    <a:cubicBezTo>
                      <a:pt x="5" y="6"/>
                      <a:pt x="5" y="6"/>
                      <a:pt x="5" y="6"/>
                    </a:cubicBezTo>
                    <a:cubicBezTo>
                      <a:pt x="5" y="8"/>
                      <a:pt x="5" y="8"/>
                      <a:pt x="5" y="8"/>
                    </a:cubicBezTo>
                    <a:cubicBezTo>
                      <a:pt x="9" y="8"/>
                      <a:pt x="9" y="8"/>
                      <a:pt x="9" y="8"/>
                    </a:cubicBezTo>
                    <a:cubicBezTo>
                      <a:pt x="9" y="10"/>
                      <a:pt x="9" y="10"/>
                      <a:pt x="9" y="10"/>
                    </a:cubicBezTo>
                    <a:cubicBezTo>
                      <a:pt x="8" y="9"/>
                      <a:pt x="8" y="9"/>
                      <a:pt x="8" y="9"/>
                    </a:cubicBezTo>
                    <a:cubicBezTo>
                      <a:pt x="5" y="15"/>
                      <a:pt x="5" y="15"/>
                      <a:pt x="5" y="15"/>
                    </a:cubicBezTo>
                    <a:cubicBezTo>
                      <a:pt x="2" y="15"/>
                      <a:pt x="2" y="15"/>
                      <a:pt x="2" y="15"/>
                    </a:cubicBezTo>
                    <a:lnTo>
                      <a:pt x="0"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176" name="Freeform 115"/>
              <p:cNvSpPr/>
              <p:nvPr/>
            </p:nvSpPr>
            <p:spPr bwMode="auto">
              <a:xfrm>
                <a:off x="5757016" y="4604826"/>
                <a:ext cx="34759" cy="49656"/>
              </a:xfrm>
              <a:custGeom>
                <a:avLst/>
                <a:gdLst>
                  <a:gd name="T0" fmla="*/ 0 w 29"/>
                  <a:gd name="T1" fmla="*/ 22463 h 42"/>
                  <a:gd name="T2" fmla="*/ 5993 w 29"/>
                  <a:gd name="T3" fmla="*/ 22463 h 42"/>
                  <a:gd name="T4" fmla="*/ 5993 w 29"/>
                  <a:gd name="T5" fmla="*/ 26010 h 42"/>
                  <a:gd name="T6" fmla="*/ 3596 w 29"/>
                  <a:gd name="T7" fmla="*/ 26010 h 42"/>
                  <a:gd name="T8" fmla="*/ 3596 w 29"/>
                  <a:gd name="T9" fmla="*/ 28375 h 42"/>
                  <a:gd name="T10" fmla="*/ 5993 w 29"/>
                  <a:gd name="T11" fmla="*/ 28375 h 42"/>
                  <a:gd name="T12" fmla="*/ 5993 w 29"/>
                  <a:gd name="T13" fmla="*/ 30739 h 42"/>
                  <a:gd name="T14" fmla="*/ 8390 w 29"/>
                  <a:gd name="T15" fmla="*/ 30739 h 42"/>
                  <a:gd name="T16" fmla="*/ 8390 w 29"/>
                  <a:gd name="T17" fmla="*/ 28375 h 42"/>
                  <a:gd name="T18" fmla="*/ 9589 w 29"/>
                  <a:gd name="T19" fmla="*/ 28375 h 42"/>
                  <a:gd name="T20" fmla="*/ 13184 w 29"/>
                  <a:gd name="T21" fmla="*/ 33104 h 42"/>
                  <a:gd name="T22" fmla="*/ 19177 w 29"/>
                  <a:gd name="T23" fmla="*/ 33104 h 42"/>
                  <a:gd name="T24" fmla="*/ 21575 w 29"/>
                  <a:gd name="T25" fmla="*/ 39015 h 42"/>
                  <a:gd name="T26" fmla="*/ 23972 w 29"/>
                  <a:gd name="T27" fmla="*/ 39015 h 42"/>
                  <a:gd name="T28" fmla="*/ 23972 w 29"/>
                  <a:gd name="T29" fmla="*/ 36651 h 42"/>
                  <a:gd name="T30" fmla="*/ 26369 w 29"/>
                  <a:gd name="T31" fmla="*/ 36651 h 42"/>
                  <a:gd name="T32" fmla="*/ 26369 w 29"/>
                  <a:gd name="T33" fmla="*/ 46109 h 42"/>
                  <a:gd name="T34" fmla="*/ 28766 w 29"/>
                  <a:gd name="T35" fmla="*/ 46109 h 42"/>
                  <a:gd name="T36" fmla="*/ 28766 w 29"/>
                  <a:gd name="T37" fmla="*/ 49656 h 42"/>
                  <a:gd name="T38" fmla="*/ 34759 w 29"/>
                  <a:gd name="T39" fmla="*/ 49656 h 42"/>
                  <a:gd name="T40" fmla="*/ 26369 w 29"/>
                  <a:gd name="T41" fmla="*/ 17734 h 42"/>
                  <a:gd name="T42" fmla="*/ 25170 w 29"/>
                  <a:gd name="T43" fmla="*/ 0 h 42"/>
                  <a:gd name="T44" fmla="*/ 0 w 29"/>
                  <a:gd name="T45" fmla="*/ 22463 h 4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9" h="42">
                    <a:moveTo>
                      <a:pt x="0" y="19"/>
                    </a:moveTo>
                    <a:cubicBezTo>
                      <a:pt x="5" y="19"/>
                      <a:pt x="5" y="19"/>
                      <a:pt x="5" y="19"/>
                    </a:cubicBezTo>
                    <a:cubicBezTo>
                      <a:pt x="5" y="22"/>
                      <a:pt x="5" y="22"/>
                      <a:pt x="5" y="22"/>
                    </a:cubicBezTo>
                    <a:cubicBezTo>
                      <a:pt x="3" y="22"/>
                      <a:pt x="3" y="22"/>
                      <a:pt x="3" y="22"/>
                    </a:cubicBezTo>
                    <a:cubicBezTo>
                      <a:pt x="3" y="24"/>
                      <a:pt x="3" y="24"/>
                      <a:pt x="3" y="24"/>
                    </a:cubicBezTo>
                    <a:cubicBezTo>
                      <a:pt x="5" y="24"/>
                      <a:pt x="5" y="24"/>
                      <a:pt x="5" y="24"/>
                    </a:cubicBezTo>
                    <a:cubicBezTo>
                      <a:pt x="5" y="26"/>
                      <a:pt x="5" y="26"/>
                      <a:pt x="5" y="26"/>
                    </a:cubicBezTo>
                    <a:cubicBezTo>
                      <a:pt x="7" y="26"/>
                      <a:pt x="7" y="26"/>
                      <a:pt x="7" y="26"/>
                    </a:cubicBezTo>
                    <a:cubicBezTo>
                      <a:pt x="7" y="24"/>
                      <a:pt x="7" y="24"/>
                      <a:pt x="7" y="24"/>
                    </a:cubicBezTo>
                    <a:cubicBezTo>
                      <a:pt x="8" y="24"/>
                      <a:pt x="8" y="24"/>
                      <a:pt x="8" y="24"/>
                    </a:cubicBezTo>
                    <a:cubicBezTo>
                      <a:pt x="11" y="28"/>
                      <a:pt x="11" y="28"/>
                      <a:pt x="11" y="28"/>
                    </a:cubicBezTo>
                    <a:cubicBezTo>
                      <a:pt x="16" y="28"/>
                      <a:pt x="16" y="28"/>
                      <a:pt x="16" y="28"/>
                    </a:cubicBezTo>
                    <a:cubicBezTo>
                      <a:pt x="18" y="33"/>
                      <a:pt x="18" y="33"/>
                      <a:pt x="18" y="33"/>
                    </a:cubicBezTo>
                    <a:cubicBezTo>
                      <a:pt x="20" y="33"/>
                      <a:pt x="20" y="33"/>
                      <a:pt x="20" y="33"/>
                    </a:cubicBezTo>
                    <a:cubicBezTo>
                      <a:pt x="20" y="31"/>
                      <a:pt x="20" y="31"/>
                      <a:pt x="20" y="31"/>
                    </a:cubicBezTo>
                    <a:cubicBezTo>
                      <a:pt x="22" y="31"/>
                      <a:pt x="22" y="31"/>
                      <a:pt x="22" y="31"/>
                    </a:cubicBezTo>
                    <a:cubicBezTo>
                      <a:pt x="22" y="39"/>
                      <a:pt x="22" y="39"/>
                      <a:pt x="22" y="39"/>
                    </a:cubicBezTo>
                    <a:cubicBezTo>
                      <a:pt x="24" y="39"/>
                      <a:pt x="24" y="39"/>
                      <a:pt x="24" y="39"/>
                    </a:cubicBezTo>
                    <a:cubicBezTo>
                      <a:pt x="24" y="42"/>
                      <a:pt x="24" y="42"/>
                      <a:pt x="24" y="42"/>
                    </a:cubicBezTo>
                    <a:cubicBezTo>
                      <a:pt x="29" y="42"/>
                      <a:pt x="29" y="42"/>
                      <a:pt x="29" y="42"/>
                    </a:cubicBezTo>
                    <a:cubicBezTo>
                      <a:pt x="26" y="33"/>
                      <a:pt x="22" y="30"/>
                      <a:pt x="22" y="15"/>
                    </a:cubicBezTo>
                    <a:cubicBezTo>
                      <a:pt x="21" y="0"/>
                      <a:pt x="21" y="0"/>
                      <a:pt x="21" y="0"/>
                    </a:cubicBezTo>
                    <a:lnTo>
                      <a:pt x="0"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177" name="Freeform 116"/>
              <p:cNvSpPr>
                <a:spLocks noEditPoints="1"/>
              </p:cNvSpPr>
              <p:nvPr/>
            </p:nvSpPr>
            <p:spPr bwMode="auto">
              <a:xfrm>
                <a:off x="6128019" y="4198355"/>
                <a:ext cx="30503" cy="29084"/>
              </a:xfrm>
              <a:custGeom>
                <a:avLst/>
                <a:gdLst>
                  <a:gd name="T0" fmla="*/ 11732 w 26"/>
                  <a:gd name="T1" fmla="*/ 3490 h 25"/>
                  <a:gd name="T2" fmla="*/ 23464 w 26"/>
                  <a:gd name="T3" fmla="*/ 3490 h 25"/>
                  <a:gd name="T4" fmla="*/ 29330 w 26"/>
                  <a:gd name="T5" fmla="*/ 2327 h 25"/>
                  <a:gd name="T6" fmla="*/ 29330 w 26"/>
                  <a:gd name="T7" fmla="*/ 26757 h 25"/>
                  <a:gd name="T8" fmla="*/ 19944 w 26"/>
                  <a:gd name="T9" fmla="*/ 26757 h 25"/>
                  <a:gd name="T10" fmla="*/ 19944 w 26"/>
                  <a:gd name="T11" fmla="*/ 24431 h 25"/>
                  <a:gd name="T12" fmla="*/ 15252 w 26"/>
                  <a:gd name="T13" fmla="*/ 24431 h 25"/>
                  <a:gd name="T14" fmla="*/ 15252 w 26"/>
                  <a:gd name="T15" fmla="*/ 4653 h 25"/>
                  <a:gd name="T16" fmla="*/ 11732 w 26"/>
                  <a:gd name="T17" fmla="*/ 4653 h 25"/>
                  <a:gd name="T18" fmla="*/ 11732 w 26"/>
                  <a:gd name="T19" fmla="*/ 3490 h 25"/>
                  <a:gd name="T20" fmla="*/ 0 w 26"/>
                  <a:gd name="T21" fmla="*/ 29084 h 25"/>
                  <a:gd name="T22" fmla="*/ 30503 w 26"/>
                  <a:gd name="T23" fmla="*/ 29084 h 25"/>
                  <a:gd name="T24" fmla="*/ 30503 w 26"/>
                  <a:gd name="T25" fmla="*/ 0 h 25"/>
                  <a:gd name="T26" fmla="*/ 0 w 26"/>
                  <a:gd name="T27" fmla="*/ 0 h 25"/>
                  <a:gd name="T28" fmla="*/ 0 w 26"/>
                  <a:gd name="T29" fmla="*/ 29084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6" h="25">
                    <a:moveTo>
                      <a:pt x="10" y="3"/>
                    </a:moveTo>
                    <a:cubicBezTo>
                      <a:pt x="20" y="3"/>
                      <a:pt x="20" y="3"/>
                      <a:pt x="20" y="3"/>
                    </a:cubicBezTo>
                    <a:cubicBezTo>
                      <a:pt x="23" y="3"/>
                      <a:pt x="23" y="2"/>
                      <a:pt x="25" y="2"/>
                    </a:cubicBezTo>
                    <a:cubicBezTo>
                      <a:pt x="25" y="23"/>
                      <a:pt x="25" y="23"/>
                      <a:pt x="25" y="23"/>
                    </a:cubicBezTo>
                    <a:cubicBezTo>
                      <a:pt x="17" y="23"/>
                      <a:pt x="17" y="23"/>
                      <a:pt x="17" y="23"/>
                    </a:cubicBezTo>
                    <a:cubicBezTo>
                      <a:pt x="17" y="21"/>
                      <a:pt x="17" y="21"/>
                      <a:pt x="17" y="21"/>
                    </a:cubicBezTo>
                    <a:cubicBezTo>
                      <a:pt x="13" y="21"/>
                      <a:pt x="13" y="21"/>
                      <a:pt x="13" y="21"/>
                    </a:cubicBezTo>
                    <a:cubicBezTo>
                      <a:pt x="13" y="4"/>
                      <a:pt x="13" y="4"/>
                      <a:pt x="13" y="4"/>
                    </a:cubicBezTo>
                    <a:cubicBezTo>
                      <a:pt x="10" y="4"/>
                      <a:pt x="10" y="4"/>
                      <a:pt x="10" y="4"/>
                    </a:cubicBezTo>
                    <a:cubicBezTo>
                      <a:pt x="10" y="3"/>
                      <a:pt x="10" y="3"/>
                      <a:pt x="10" y="3"/>
                    </a:cubicBezTo>
                    <a:close/>
                    <a:moveTo>
                      <a:pt x="0" y="25"/>
                    </a:moveTo>
                    <a:cubicBezTo>
                      <a:pt x="26" y="25"/>
                      <a:pt x="26" y="25"/>
                      <a:pt x="26" y="25"/>
                    </a:cubicBezTo>
                    <a:cubicBezTo>
                      <a:pt x="26" y="0"/>
                      <a:pt x="26" y="0"/>
                      <a:pt x="26" y="0"/>
                    </a:cubicBezTo>
                    <a:cubicBezTo>
                      <a:pt x="0" y="0"/>
                      <a:pt x="0" y="0"/>
                      <a:pt x="0" y="0"/>
                    </a:cubicBezTo>
                    <a:lnTo>
                      <a:pt x="0"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178" name="Freeform 117"/>
              <p:cNvSpPr/>
              <p:nvPr/>
            </p:nvSpPr>
            <p:spPr bwMode="auto">
              <a:xfrm>
                <a:off x="6129438" y="4168561"/>
                <a:ext cx="27666" cy="23409"/>
              </a:xfrm>
              <a:custGeom>
                <a:avLst/>
                <a:gdLst>
                  <a:gd name="T0" fmla="*/ 3458 w 24"/>
                  <a:gd name="T1" fmla="*/ 2341 h 20"/>
                  <a:gd name="T2" fmla="*/ 6917 w 24"/>
                  <a:gd name="T3" fmla="*/ 2341 h 20"/>
                  <a:gd name="T4" fmla="*/ 6917 w 24"/>
                  <a:gd name="T5" fmla="*/ 4682 h 20"/>
                  <a:gd name="T6" fmla="*/ 26513 w 24"/>
                  <a:gd name="T7" fmla="*/ 4682 h 20"/>
                  <a:gd name="T8" fmla="*/ 26513 w 24"/>
                  <a:gd name="T9" fmla="*/ 7023 h 20"/>
                  <a:gd name="T10" fmla="*/ 8069 w 24"/>
                  <a:gd name="T11" fmla="*/ 7023 h 20"/>
                  <a:gd name="T12" fmla="*/ 8069 w 24"/>
                  <a:gd name="T13" fmla="*/ 17557 h 20"/>
                  <a:gd name="T14" fmla="*/ 10375 w 24"/>
                  <a:gd name="T15" fmla="*/ 17557 h 20"/>
                  <a:gd name="T16" fmla="*/ 10375 w 24"/>
                  <a:gd name="T17" fmla="*/ 21068 h 20"/>
                  <a:gd name="T18" fmla="*/ 5764 w 24"/>
                  <a:gd name="T19" fmla="*/ 21068 h 20"/>
                  <a:gd name="T20" fmla="*/ 5764 w 24"/>
                  <a:gd name="T21" fmla="*/ 8193 h 20"/>
                  <a:gd name="T22" fmla="*/ 3458 w 24"/>
                  <a:gd name="T23" fmla="*/ 8193 h 20"/>
                  <a:gd name="T24" fmla="*/ 3458 w 24"/>
                  <a:gd name="T25" fmla="*/ 23409 h 20"/>
                  <a:gd name="T26" fmla="*/ 27666 w 24"/>
                  <a:gd name="T27" fmla="*/ 23409 h 20"/>
                  <a:gd name="T28" fmla="*/ 27666 w 24"/>
                  <a:gd name="T29" fmla="*/ 0 h 20"/>
                  <a:gd name="T30" fmla="*/ 0 w 24"/>
                  <a:gd name="T31" fmla="*/ 0 h 20"/>
                  <a:gd name="T32" fmla="*/ 3458 w 24"/>
                  <a:gd name="T33" fmla="*/ 2341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20">
                    <a:moveTo>
                      <a:pt x="3" y="2"/>
                    </a:moveTo>
                    <a:cubicBezTo>
                      <a:pt x="6" y="2"/>
                      <a:pt x="6" y="2"/>
                      <a:pt x="6" y="2"/>
                    </a:cubicBezTo>
                    <a:cubicBezTo>
                      <a:pt x="6" y="4"/>
                      <a:pt x="6" y="4"/>
                      <a:pt x="6" y="4"/>
                    </a:cubicBezTo>
                    <a:cubicBezTo>
                      <a:pt x="23" y="4"/>
                      <a:pt x="23" y="4"/>
                      <a:pt x="23" y="4"/>
                    </a:cubicBezTo>
                    <a:cubicBezTo>
                      <a:pt x="23" y="6"/>
                      <a:pt x="23" y="6"/>
                      <a:pt x="23" y="6"/>
                    </a:cubicBezTo>
                    <a:cubicBezTo>
                      <a:pt x="7" y="6"/>
                      <a:pt x="7" y="6"/>
                      <a:pt x="7" y="6"/>
                    </a:cubicBezTo>
                    <a:cubicBezTo>
                      <a:pt x="7" y="15"/>
                      <a:pt x="7" y="15"/>
                      <a:pt x="7" y="15"/>
                    </a:cubicBezTo>
                    <a:cubicBezTo>
                      <a:pt x="9" y="15"/>
                      <a:pt x="9" y="15"/>
                      <a:pt x="9" y="15"/>
                    </a:cubicBezTo>
                    <a:cubicBezTo>
                      <a:pt x="9" y="18"/>
                      <a:pt x="9" y="18"/>
                      <a:pt x="9" y="18"/>
                    </a:cubicBezTo>
                    <a:cubicBezTo>
                      <a:pt x="5" y="18"/>
                      <a:pt x="5" y="18"/>
                      <a:pt x="5" y="18"/>
                    </a:cubicBezTo>
                    <a:cubicBezTo>
                      <a:pt x="5" y="7"/>
                      <a:pt x="5" y="7"/>
                      <a:pt x="5" y="7"/>
                    </a:cubicBezTo>
                    <a:cubicBezTo>
                      <a:pt x="3" y="7"/>
                      <a:pt x="3" y="7"/>
                      <a:pt x="3" y="7"/>
                    </a:cubicBezTo>
                    <a:cubicBezTo>
                      <a:pt x="3" y="20"/>
                      <a:pt x="3" y="20"/>
                      <a:pt x="3" y="20"/>
                    </a:cubicBezTo>
                    <a:cubicBezTo>
                      <a:pt x="24" y="20"/>
                      <a:pt x="24" y="20"/>
                      <a:pt x="24" y="20"/>
                    </a:cubicBezTo>
                    <a:cubicBezTo>
                      <a:pt x="24" y="0"/>
                      <a:pt x="24" y="0"/>
                      <a:pt x="24" y="0"/>
                    </a:cubicBezTo>
                    <a:cubicBezTo>
                      <a:pt x="0" y="0"/>
                      <a:pt x="0" y="0"/>
                      <a:pt x="0" y="0"/>
                    </a:cubicBezTo>
                    <a:cubicBezTo>
                      <a:pt x="1" y="2"/>
                      <a:pt x="0" y="2"/>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179" name="Freeform 118"/>
              <p:cNvSpPr>
                <a:spLocks noEditPoints="1"/>
              </p:cNvSpPr>
              <p:nvPr/>
            </p:nvSpPr>
            <p:spPr bwMode="auto">
              <a:xfrm>
                <a:off x="6120925" y="4914113"/>
                <a:ext cx="34050" cy="33341"/>
              </a:xfrm>
              <a:custGeom>
                <a:avLst/>
                <a:gdLst>
                  <a:gd name="T0" fmla="*/ 30503 w 48"/>
                  <a:gd name="T1" fmla="*/ 28375 h 47"/>
                  <a:gd name="T2" fmla="*/ 12059 w 48"/>
                  <a:gd name="T3" fmla="*/ 29794 h 47"/>
                  <a:gd name="T4" fmla="*/ 3547 w 48"/>
                  <a:gd name="T5" fmla="*/ 30503 h 47"/>
                  <a:gd name="T6" fmla="*/ 3547 w 48"/>
                  <a:gd name="T7" fmla="*/ 3547 h 47"/>
                  <a:gd name="T8" fmla="*/ 30503 w 48"/>
                  <a:gd name="T9" fmla="*/ 3547 h 47"/>
                  <a:gd name="T10" fmla="*/ 30503 w 48"/>
                  <a:gd name="T11" fmla="*/ 26247 h 47"/>
                  <a:gd name="T12" fmla="*/ 30503 w 48"/>
                  <a:gd name="T13" fmla="*/ 28375 h 47"/>
                  <a:gd name="T14" fmla="*/ 30503 w 48"/>
                  <a:gd name="T15" fmla="*/ 28375 h 47"/>
                  <a:gd name="T16" fmla="*/ 34050 w 48"/>
                  <a:gd name="T17" fmla="*/ 0 h 47"/>
                  <a:gd name="T18" fmla="*/ 0 w 48"/>
                  <a:gd name="T19" fmla="*/ 0 h 47"/>
                  <a:gd name="T20" fmla="*/ 0 w 48"/>
                  <a:gd name="T21" fmla="*/ 33341 h 47"/>
                  <a:gd name="T22" fmla="*/ 34050 w 48"/>
                  <a:gd name="T23" fmla="*/ 33341 h 47"/>
                  <a:gd name="T24" fmla="*/ 34050 w 48"/>
                  <a:gd name="T25" fmla="*/ 0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8" h="47">
                    <a:moveTo>
                      <a:pt x="43" y="40"/>
                    </a:moveTo>
                    <a:lnTo>
                      <a:pt x="17" y="42"/>
                    </a:lnTo>
                    <a:lnTo>
                      <a:pt x="5" y="43"/>
                    </a:lnTo>
                    <a:lnTo>
                      <a:pt x="5" y="5"/>
                    </a:lnTo>
                    <a:lnTo>
                      <a:pt x="43" y="5"/>
                    </a:lnTo>
                    <a:lnTo>
                      <a:pt x="43" y="37"/>
                    </a:lnTo>
                    <a:lnTo>
                      <a:pt x="43" y="40"/>
                    </a:lnTo>
                    <a:close/>
                    <a:moveTo>
                      <a:pt x="48" y="0"/>
                    </a:moveTo>
                    <a:lnTo>
                      <a:pt x="0" y="0"/>
                    </a:lnTo>
                    <a:lnTo>
                      <a:pt x="0" y="47"/>
                    </a:lnTo>
                    <a:lnTo>
                      <a:pt x="48" y="47"/>
                    </a:lnTo>
                    <a:lnTo>
                      <a:pt x="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180" name="Freeform 119"/>
              <p:cNvSpPr>
                <a:spLocks noEditPoints="1"/>
              </p:cNvSpPr>
              <p:nvPr/>
            </p:nvSpPr>
            <p:spPr bwMode="auto">
              <a:xfrm>
                <a:off x="6111703" y="4958094"/>
                <a:ext cx="53913" cy="11350"/>
              </a:xfrm>
              <a:custGeom>
                <a:avLst/>
                <a:gdLst>
                  <a:gd name="T0" fmla="*/ 42193 w 46"/>
                  <a:gd name="T1" fmla="*/ 4540 h 10"/>
                  <a:gd name="T2" fmla="*/ 39849 w 46"/>
                  <a:gd name="T3" fmla="*/ 5675 h 10"/>
                  <a:gd name="T4" fmla="*/ 36333 w 46"/>
                  <a:gd name="T5" fmla="*/ 6810 h 10"/>
                  <a:gd name="T6" fmla="*/ 29301 w 46"/>
                  <a:gd name="T7" fmla="*/ 6810 h 10"/>
                  <a:gd name="T8" fmla="*/ 23440 w 46"/>
                  <a:gd name="T9" fmla="*/ 6810 h 10"/>
                  <a:gd name="T10" fmla="*/ 16408 w 46"/>
                  <a:gd name="T11" fmla="*/ 6810 h 10"/>
                  <a:gd name="T12" fmla="*/ 12892 w 46"/>
                  <a:gd name="T13" fmla="*/ 5675 h 10"/>
                  <a:gd name="T14" fmla="*/ 10548 w 46"/>
                  <a:gd name="T15" fmla="*/ 4540 h 10"/>
                  <a:gd name="T16" fmla="*/ 44537 w 46"/>
                  <a:gd name="T17" fmla="*/ 3405 h 10"/>
                  <a:gd name="T18" fmla="*/ 42193 w 46"/>
                  <a:gd name="T19" fmla="*/ 4540 h 10"/>
                  <a:gd name="T20" fmla="*/ 53913 w 46"/>
                  <a:gd name="T21" fmla="*/ 0 h 10"/>
                  <a:gd name="T22" fmla="*/ 0 w 46"/>
                  <a:gd name="T23" fmla="*/ 0 h 10"/>
                  <a:gd name="T24" fmla="*/ 29301 w 46"/>
                  <a:gd name="T25" fmla="*/ 11350 h 10"/>
                  <a:gd name="T26" fmla="*/ 53913 w 46"/>
                  <a:gd name="T27" fmla="*/ 0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6" h="10">
                    <a:moveTo>
                      <a:pt x="36" y="4"/>
                    </a:moveTo>
                    <a:cubicBezTo>
                      <a:pt x="34" y="5"/>
                      <a:pt x="34" y="5"/>
                      <a:pt x="34" y="5"/>
                    </a:cubicBezTo>
                    <a:cubicBezTo>
                      <a:pt x="31" y="6"/>
                      <a:pt x="31" y="6"/>
                      <a:pt x="31" y="6"/>
                    </a:cubicBezTo>
                    <a:cubicBezTo>
                      <a:pt x="25" y="6"/>
                      <a:pt x="25" y="6"/>
                      <a:pt x="25" y="6"/>
                    </a:cubicBezTo>
                    <a:cubicBezTo>
                      <a:pt x="20" y="6"/>
                      <a:pt x="20" y="6"/>
                      <a:pt x="20" y="6"/>
                    </a:cubicBezTo>
                    <a:cubicBezTo>
                      <a:pt x="14" y="6"/>
                      <a:pt x="14" y="6"/>
                      <a:pt x="14" y="6"/>
                    </a:cubicBezTo>
                    <a:cubicBezTo>
                      <a:pt x="11" y="5"/>
                      <a:pt x="11" y="5"/>
                      <a:pt x="11" y="5"/>
                    </a:cubicBezTo>
                    <a:cubicBezTo>
                      <a:pt x="9" y="4"/>
                      <a:pt x="9" y="4"/>
                      <a:pt x="9" y="4"/>
                    </a:cubicBezTo>
                    <a:cubicBezTo>
                      <a:pt x="38" y="3"/>
                      <a:pt x="38" y="3"/>
                      <a:pt x="38" y="3"/>
                    </a:cubicBezTo>
                    <a:cubicBezTo>
                      <a:pt x="36" y="4"/>
                      <a:pt x="36" y="4"/>
                      <a:pt x="36" y="4"/>
                    </a:cubicBezTo>
                    <a:close/>
                    <a:moveTo>
                      <a:pt x="46" y="0"/>
                    </a:moveTo>
                    <a:cubicBezTo>
                      <a:pt x="0" y="0"/>
                      <a:pt x="0" y="0"/>
                      <a:pt x="0" y="0"/>
                    </a:cubicBezTo>
                    <a:cubicBezTo>
                      <a:pt x="1" y="6"/>
                      <a:pt x="15" y="10"/>
                      <a:pt x="25" y="10"/>
                    </a:cubicBezTo>
                    <a:cubicBezTo>
                      <a:pt x="33" y="10"/>
                      <a:pt x="43" y="5"/>
                      <a:pt x="4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181" name="Freeform 120"/>
              <p:cNvSpPr/>
              <p:nvPr/>
            </p:nvSpPr>
            <p:spPr bwMode="auto">
              <a:xfrm>
                <a:off x="6128019" y="4199064"/>
                <a:ext cx="67391" cy="33341"/>
              </a:xfrm>
              <a:custGeom>
                <a:avLst/>
                <a:gdLst>
                  <a:gd name="T0" fmla="*/ 30740 w 57"/>
                  <a:gd name="T1" fmla="*/ 28578 h 28"/>
                  <a:gd name="T2" fmla="*/ 0 w 57"/>
                  <a:gd name="T3" fmla="*/ 28578 h 28"/>
                  <a:gd name="T4" fmla="*/ 34287 w 57"/>
                  <a:gd name="T5" fmla="*/ 29769 h 28"/>
                  <a:gd name="T6" fmla="*/ 67391 w 57"/>
                  <a:gd name="T7" fmla="*/ 28578 h 28"/>
                  <a:gd name="T8" fmla="*/ 39016 w 57"/>
                  <a:gd name="T9" fmla="*/ 28578 h 28"/>
                  <a:gd name="T10" fmla="*/ 37834 w 57"/>
                  <a:gd name="T11" fmla="*/ 2382 h 28"/>
                  <a:gd name="T12" fmla="*/ 36651 w 57"/>
                  <a:gd name="T13" fmla="*/ 2382 h 28"/>
                  <a:gd name="T14" fmla="*/ 36651 w 57"/>
                  <a:gd name="T15" fmla="*/ 3572 h 28"/>
                  <a:gd name="T16" fmla="*/ 34287 w 57"/>
                  <a:gd name="T17" fmla="*/ 3572 h 28"/>
                  <a:gd name="T18" fmla="*/ 34287 w 57"/>
                  <a:gd name="T19" fmla="*/ 0 h 28"/>
                  <a:gd name="T20" fmla="*/ 31922 w 57"/>
                  <a:gd name="T21" fmla="*/ 0 h 28"/>
                  <a:gd name="T22" fmla="*/ 30740 w 57"/>
                  <a:gd name="T23" fmla="*/ 28578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7" h="28">
                    <a:moveTo>
                      <a:pt x="26" y="24"/>
                    </a:moveTo>
                    <a:cubicBezTo>
                      <a:pt x="0" y="24"/>
                      <a:pt x="0" y="24"/>
                      <a:pt x="0" y="24"/>
                    </a:cubicBezTo>
                    <a:cubicBezTo>
                      <a:pt x="2" y="28"/>
                      <a:pt x="23" y="25"/>
                      <a:pt x="29" y="25"/>
                    </a:cubicBezTo>
                    <a:cubicBezTo>
                      <a:pt x="35" y="25"/>
                      <a:pt x="56" y="28"/>
                      <a:pt x="57" y="24"/>
                    </a:cubicBezTo>
                    <a:cubicBezTo>
                      <a:pt x="33" y="24"/>
                      <a:pt x="33" y="24"/>
                      <a:pt x="33" y="24"/>
                    </a:cubicBezTo>
                    <a:cubicBezTo>
                      <a:pt x="32" y="2"/>
                      <a:pt x="32" y="2"/>
                      <a:pt x="32" y="2"/>
                    </a:cubicBezTo>
                    <a:cubicBezTo>
                      <a:pt x="31" y="2"/>
                      <a:pt x="31" y="2"/>
                      <a:pt x="31" y="2"/>
                    </a:cubicBezTo>
                    <a:cubicBezTo>
                      <a:pt x="31" y="3"/>
                      <a:pt x="31" y="3"/>
                      <a:pt x="31" y="3"/>
                    </a:cubicBezTo>
                    <a:cubicBezTo>
                      <a:pt x="29" y="3"/>
                      <a:pt x="29" y="3"/>
                      <a:pt x="29" y="3"/>
                    </a:cubicBezTo>
                    <a:cubicBezTo>
                      <a:pt x="29" y="0"/>
                      <a:pt x="29" y="0"/>
                      <a:pt x="29" y="0"/>
                    </a:cubicBezTo>
                    <a:cubicBezTo>
                      <a:pt x="27" y="0"/>
                      <a:pt x="27" y="0"/>
                      <a:pt x="27" y="0"/>
                    </a:cubicBezTo>
                    <a:lnTo>
                      <a:pt x="26"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182" name="Freeform 121"/>
              <p:cNvSpPr>
                <a:spLocks noEditPoints="1"/>
              </p:cNvSpPr>
              <p:nvPr/>
            </p:nvSpPr>
            <p:spPr bwMode="auto">
              <a:xfrm>
                <a:off x="6165615" y="4903473"/>
                <a:ext cx="12768" cy="54622"/>
              </a:xfrm>
              <a:custGeom>
                <a:avLst/>
                <a:gdLst>
                  <a:gd name="T0" fmla="*/ 6964 w 11"/>
                  <a:gd name="T1" fmla="*/ 36810 h 46"/>
                  <a:gd name="T2" fmla="*/ 5804 w 11"/>
                  <a:gd name="T3" fmla="*/ 40373 h 46"/>
                  <a:gd name="T4" fmla="*/ 4643 w 11"/>
                  <a:gd name="T5" fmla="*/ 42748 h 46"/>
                  <a:gd name="T6" fmla="*/ 3482 w 11"/>
                  <a:gd name="T7" fmla="*/ 45123 h 46"/>
                  <a:gd name="T8" fmla="*/ 4643 w 11"/>
                  <a:gd name="T9" fmla="*/ 9499 h 46"/>
                  <a:gd name="T10" fmla="*/ 4643 w 11"/>
                  <a:gd name="T11" fmla="*/ 11874 h 46"/>
                  <a:gd name="T12" fmla="*/ 5804 w 11"/>
                  <a:gd name="T13" fmla="*/ 14249 h 46"/>
                  <a:gd name="T14" fmla="*/ 6964 w 11"/>
                  <a:gd name="T15" fmla="*/ 17812 h 46"/>
                  <a:gd name="T16" fmla="*/ 8125 w 11"/>
                  <a:gd name="T17" fmla="*/ 23749 h 46"/>
                  <a:gd name="T18" fmla="*/ 8125 w 11"/>
                  <a:gd name="T19" fmla="*/ 30873 h 46"/>
                  <a:gd name="T20" fmla="*/ 6964 w 11"/>
                  <a:gd name="T21" fmla="*/ 36810 h 46"/>
                  <a:gd name="T22" fmla="*/ 0 w 11"/>
                  <a:gd name="T23" fmla="*/ 54622 h 46"/>
                  <a:gd name="T24" fmla="*/ 12768 w 11"/>
                  <a:gd name="T25" fmla="*/ 27311 h 46"/>
                  <a:gd name="T26" fmla="*/ 1161 w 11"/>
                  <a:gd name="T27" fmla="*/ 0 h 46"/>
                  <a:gd name="T28" fmla="*/ 0 w 11"/>
                  <a:gd name="T29" fmla="*/ 0 h 46"/>
                  <a:gd name="T30" fmla="*/ 0 w 11"/>
                  <a:gd name="T31" fmla="*/ 54622 h 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 h="46">
                    <a:moveTo>
                      <a:pt x="6" y="31"/>
                    </a:moveTo>
                    <a:cubicBezTo>
                      <a:pt x="5" y="34"/>
                      <a:pt x="5" y="34"/>
                      <a:pt x="5" y="34"/>
                    </a:cubicBezTo>
                    <a:cubicBezTo>
                      <a:pt x="4" y="36"/>
                      <a:pt x="4" y="36"/>
                      <a:pt x="4" y="36"/>
                    </a:cubicBezTo>
                    <a:cubicBezTo>
                      <a:pt x="3" y="38"/>
                      <a:pt x="3" y="38"/>
                      <a:pt x="3" y="38"/>
                    </a:cubicBezTo>
                    <a:cubicBezTo>
                      <a:pt x="4" y="8"/>
                      <a:pt x="4" y="8"/>
                      <a:pt x="4" y="8"/>
                    </a:cubicBezTo>
                    <a:cubicBezTo>
                      <a:pt x="4" y="10"/>
                      <a:pt x="4" y="10"/>
                      <a:pt x="4" y="10"/>
                    </a:cubicBezTo>
                    <a:cubicBezTo>
                      <a:pt x="5" y="12"/>
                      <a:pt x="5" y="12"/>
                      <a:pt x="5" y="12"/>
                    </a:cubicBezTo>
                    <a:cubicBezTo>
                      <a:pt x="6" y="15"/>
                      <a:pt x="6" y="15"/>
                      <a:pt x="6" y="15"/>
                    </a:cubicBezTo>
                    <a:cubicBezTo>
                      <a:pt x="7" y="20"/>
                      <a:pt x="7" y="20"/>
                      <a:pt x="7" y="20"/>
                    </a:cubicBezTo>
                    <a:cubicBezTo>
                      <a:pt x="7" y="26"/>
                      <a:pt x="7" y="26"/>
                      <a:pt x="7" y="26"/>
                    </a:cubicBezTo>
                    <a:cubicBezTo>
                      <a:pt x="6" y="31"/>
                      <a:pt x="6" y="31"/>
                      <a:pt x="6" y="31"/>
                    </a:cubicBezTo>
                    <a:close/>
                    <a:moveTo>
                      <a:pt x="0" y="46"/>
                    </a:moveTo>
                    <a:cubicBezTo>
                      <a:pt x="6" y="42"/>
                      <a:pt x="11" y="32"/>
                      <a:pt x="11" y="23"/>
                    </a:cubicBezTo>
                    <a:cubicBezTo>
                      <a:pt x="11" y="12"/>
                      <a:pt x="6" y="7"/>
                      <a:pt x="1" y="0"/>
                    </a:cubicBezTo>
                    <a:cubicBezTo>
                      <a:pt x="0" y="0"/>
                      <a:pt x="0" y="0"/>
                      <a:pt x="0" y="0"/>
                    </a:cubicBezTo>
                    <a:lnTo>
                      <a:pt x="0"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183" name="Freeform 122"/>
              <p:cNvSpPr>
                <a:spLocks noEditPoints="1"/>
              </p:cNvSpPr>
              <p:nvPr/>
            </p:nvSpPr>
            <p:spPr bwMode="auto">
              <a:xfrm>
                <a:off x="6097515" y="4904892"/>
                <a:ext cx="12768" cy="53203"/>
              </a:xfrm>
              <a:custGeom>
                <a:avLst/>
                <a:gdLst>
                  <a:gd name="T0" fmla="*/ 4643 w 11"/>
                  <a:gd name="T1" fmla="*/ 23646 h 45"/>
                  <a:gd name="T2" fmla="*/ 5804 w 11"/>
                  <a:gd name="T3" fmla="*/ 16552 h 45"/>
                  <a:gd name="T4" fmla="*/ 6964 w 11"/>
                  <a:gd name="T5" fmla="*/ 13005 h 45"/>
                  <a:gd name="T6" fmla="*/ 8125 w 11"/>
                  <a:gd name="T7" fmla="*/ 10641 h 45"/>
                  <a:gd name="T8" fmla="*/ 9286 w 11"/>
                  <a:gd name="T9" fmla="*/ 8276 h 45"/>
                  <a:gd name="T10" fmla="*/ 8125 w 11"/>
                  <a:gd name="T11" fmla="*/ 43745 h 45"/>
                  <a:gd name="T12" fmla="*/ 8125 w 11"/>
                  <a:gd name="T13" fmla="*/ 41380 h 45"/>
                  <a:gd name="T14" fmla="*/ 6964 w 11"/>
                  <a:gd name="T15" fmla="*/ 39016 h 45"/>
                  <a:gd name="T16" fmla="*/ 5804 w 11"/>
                  <a:gd name="T17" fmla="*/ 35469 h 45"/>
                  <a:gd name="T18" fmla="*/ 4643 w 11"/>
                  <a:gd name="T19" fmla="*/ 28375 h 45"/>
                  <a:gd name="T20" fmla="*/ 4643 w 11"/>
                  <a:gd name="T21" fmla="*/ 23646 h 45"/>
                  <a:gd name="T22" fmla="*/ 12768 w 11"/>
                  <a:gd name="T23" fmla="*/ 1182 h 45"/>
                  <a:gd name="T24" fmla="*/ 12768 w 11"/>
                  <a:gd name="T25" fmla="*/ 0 h 45"/>
                  <a:gd name="T26" fmla="*/ 0 w 11"/>
                  <a:gd name="T27" fmla="*/ 26010 h 45"/>
                  <a:gd name="T28" fmla="*/ 12768 w 11"/>
                  <a:gd name="T29" fmla="*/ 53203 h 45"/>
                  <a:gd name="T30" fmla="*/ 12768 w 11"/>
                  <a:gd name="T31" fmla="*/ 1182 h 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 h="45">
                    <a:moveTo>
                      <a:pt x="4" y="20"/>
                    </a:moveTo>
                    <a:cubicBezTo>
                      <a:pt x="5" y="14"/>
                      <a:pt x="5" y="14"/>
                      <a:pt x="5" y="14"/>
                    </a:cubicBezTo>
                    <a:cubicBezTo>
                      <a:pt x="6" y="11"/>
                      <a:pt x="6" y="11"/>
                      <a:pt x="6" y="11"/>
                    </a:cubicBezTo>
                    <a:cubicBezTo>
                      <a:pt x="7" y="9"/>
                      <a:pt x="7" y="9"/>
                      <a:pt x="7" y="9"/>
                    </a:cubicBezTo>
                    <a:cubicBezTo>
                      <a:pt x="8" y="7"/>
                      <a:pt x="8" y="7"/>
                      <a:pt x="8" y="7"/>
                    </a:cubicBezTo>
                    <a:cubicBezTo>
                      <a:pt x="7" y="37"/>
                      <a:pt x="7" y="37"/>
                      <a:pt x="7" y="37"/>
                    </a:cubicBezTo>
                    <a:cubicBezTo>
                      <a:pt x="7" y="35"/>
                      <a:pt x="7" y="35"/>
                      <a:pt x="7" y="35"/>
                    </a:cubicBezTo>
                    <a:cubicBezTo>
                      <a:pt x="6" y="33"/>
                      <a:pt x="6" y="33"/>
                      <a:pt x="6" y="33"/>
                    </a:cubicBezTo>
                    <a:cubicBezTo>
                      <a:pt x="5" y="30"/>
                      <a:pt x="5" y="30"/>
                      <a:pt x="5" y="30"/>
                    </a:cubicBezTo>
                    <a:cubicBezTo>
                      <a:pt x="4" y="24"/>
                      <a:pt x="4" y="24"/>
                      <a:pt x="4" y="24"/>
                    </a:cubicBezTo>
                    <a:cubicBezTo>
                      <a:pt x="4" y="20"/>
                      <a:pt x="4" y="20"/>
                      <a:pt x="4" y="20"/>
                    </a:cubicBezTo>
                    <a:close/>
                    <a:moveTo>
                      <a:pt x="11" y="1"/>
                    </a:moveTo>
                    <a:cubicBezTo>
                      <a:pt x="11" y="0"/>
                      <a:pt x="11" y="0"/>
                      <a:pt x="11" y="0"/>
                    </a:cubicBezTo>
                    <a:cubicBezTo>
                      <a:pt x="5" y="2"/>
                      <a:pt x="0" y="15"/>
                      <a:pt x="0" y="22"/>
                    </a:cubicBezTo>
                    <a:cubicBezTo>
                      <a:pt x="0" y="31"/>
                      <a:pt x="5" y="42"/>
                      <a:pt x="11" y="45"/>
                    </a:cubicBezTo>
                    <a:lnTo>
                      <a:pt x="1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184" name="Freeform 123"/>
              <p:cNvSpPr>
                <a:spLocks noEditPoints="1"/>
              </p:cNvSpPr>
              <p:nvPr/>
            </p:nvSpPr>
            <p:spPr bwMode="auto">
              <a:xfrm>
                <a:off x="6111703" y="4892832"/>
                <a:ext cx="53913" cy="10641"/>
              </a:xfrm>
              <a:custGeom>
                <a:avLst/>
                <a:gdLst>
                  <a:gd name="T0" fmla="*/ 10548 w 46"/>
                  <a:gd name="T1" fmla="*/ 7094 h 9"/>
                  <a:gd name="T2" fmla="*/ 14064 w 46"/>
                  <a:gd name="T3" fmla="*/ 5912 h 9"/>
                  <a:gd name="T4" fmla="*/ 17580 w 46"/>
                  <a:gd name="T5" fmla="*/ 4729 h 9"/>
                  <a:gd name="T6" fmla="*/ 35161 w 46"/>
                  <a:gd name="T7" fmla="*/ 4729 h 9"/>
                  <a:gd name="T8" fmla="*/ 38677 w 46"/>
                  <a:gd name="T9" fmla="*/ 5912 h 9"/>
                  <a:gd name="T10" fmla="*/ 42193 w 46"/>
                  <a:gd name="T11" fmla="*/ 7094 h 9"/>
                  <a:gd name="T12" fmla="*/ 44537 w 46"/>
                  <a:gd name="T13" fmla="*/ 7094 h 9"/>
                  <a:gd name="T14" fmla="*/ 8204 w 46"/>
                  <a:gd name="T15" fmla="*/ 7094 h 9"/>
                  <a:gd name="T16" fmla="*/ 10548 w 46"/>
                  <a:gd name="T17" fmla="*/ 7094 h 9"/>
                  <a:gd name="T18" fmla="*/ 16408 w 46"/>
                  <a:gd name="T19" fmla="*/ 10641 h 9"/>
                  <a:gd name="T20" fmla="*/ 52741 w 46"/>
                  <a:gd name="T21" fmla="*/ 10641 h 9"/>
                  <a:gd name="T22" fmla="*/ 53913 w 46"/>
                  <a:gd name="T23" fmla="*/ 10641 h 9"/>
                  <a:gd name="T24" fmla="*/ 15236 w 46"/>
                  <a:gd name="T25" fmla="*/ 0 h 9"/>
                  <a:gd name="T26" fmla="*/ 14064 w 46"/>
                  <a:gd name="T27" fmla="*/ 2365 h 9"/>
                  <a:gd name="T28" fmla="*/ 0 w 46"/>
                  <a:gd name="T29" fmla="*/ 10641 h 9"/>
                  <a:gd name="T30" fmla="*/ 16408 w 46"/>
                  <a:gd name="T31" fmla="*/ 10641 h 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6" h="9">
                    <a:moveTo>
                      <a:pt x="9" y="6"/>
                    </a:moveTo>
                    <a:cubicBezTo>
                      <a:pt x="12" y="5"/>
                      <a:pt x="12" y="5"/>
                      <a:pt x="12" y="5"/>
                    </a:cubicBezTo>
                    <a:cubicBezTo>
                      <a:pt x="15" y="4"/>
                      <a:pt x="15" y="4"/>
                      <a:pt x="15" y="4"/>
                    </a:cubicBezTo>
                    <a:cubicBezTo>
                      <a:pt x="30" y="4"/>
                      <a:pt x="30" y="4"/>
                      <a:pt x="30" y="4"/>
                    </a:cubicBezTo>
                    <a:cubicBezTo>
                      <a:pt x="33" y="5"/>
                      <a:pt x="33" y="5"/>
                      <a:pt x="33" y="5"/>
                    </a:cubicBezTo>
                    <a:cubicBezTo>
                      <a:pt x="36" y="6"/>
                      <a:pt x="36" y="6"/>
                      <a:pt x="36" y="6"/>
                    </a:cubicBezTo>
                    <a:cubicBezTo>
                      <a:pt x="38" y="6"/>
                      <a:pt x="38" y="6"/>
                      <a:pt x="38" y="6"/>
                    </a:cubicBezTo>
                    <a:cubicBezTo>
                      <a:pt x="7" y="6"/>
                      <a:pt x="7" y="6"/>
                      <a:pt x="7" y="6"/>
                    </a:cubicBezTo>
                    <a:cubicBezTo>
                      <a:pt x="9" y="6"/>
                      <a:pt x="9" y="6"/>
                      <a:pt x="9" y="6"/>
                    </a:cubicBezTo>
                    <a:close/>
                    <a:moveTo>
                      <a:pt x="14" y="9"/>
                    </a:moveTo>
                    <a:cubicBezTo>
                      <a:pt x="45" y="9"/>
                      <a:pt x="45" y="9"/>
                      <a:pt x="45" y="9"/>
                    </a:cubicBezTo>
                    <a:cubicBezTo>
                      <a:pt x="46" y="9"/>
                      <a:pt x="46" y="9"/>
                      <a:pt x="46" y="9"/>
                    </a:cubicBezTo>
                    <a:cubicBezTo>
                      <a:pt x="40" y="0"/>
                      <a:pt x="29" y="0"/>
                      <a:pt x="13" y="0"/>
                    </a:cubicBezTo>
                    <a:cubicBezTo>
                      <a:pt x="12" y="2"/>
                      <a:pt x="12" y="2"/>
                      <a:pt x="12" y="2"/>
                    </a:cubicBezTo>
                    <a:cubicBezTo>
                      <a:pt x="7" y="2"/>
                      <a:pt x="1" y="6"/>
                      <a:pt x="0" y="9"/>
                    </a:cubicBezTo>
                    <a:lnTo>
                      <a:pt x="14"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185" name="Freeform 124"/>
              <p:cNvSpPr/>
              <p:nvPr/>
            </p:nvSpPr>
            <p:spPr bwMode="auto">
              <a:xfrm>
                <a:off x="6073397" y="4750248"/>
                <a:ext cx="31922" cy="23409"/>
              </a:xfrm>
              <a:custGeom>
                <a:avLst/>
                <a:gdLst>
                  <a:gd name="T0" fmla="*/ 28375 w 27"/>
                  <a:gd name="T1" fmla="*/ 4682 h 20"/>
                  <a:gd name="T2" fmla="*/ 24828 w 27"/>
                  <a:gd name="T3" fmla="*/ 4682 h 20"/>
                  <a:gd name="T4" fmla="*/ 24828 w 27"/>
                  <a:gd name="T5" fmla="*/ 7023 h 20"/>
                  <a:gd name="T6" fmla="*/ 20099 w 27"/>
                  <a:gd name="T7" fmla="*/ 7023 h 20"/>
                  <a:gd name="T8" fmla="*/ 17734 w 27"/>
                  <a:gd name="T9" fmla="*/ 0 h 20"/>
                  <a:gd name="T10" fmla="*/ 16552 w 27"/>
                  <a:gd name="T11" fmla="*/ 0 h 20"/>
                  <a:gd name="T12" fmla="*/ 10641 w 27"/>
                  <a:gd name="T13" fmla="*/ 7023 h 20"/>
                  <a:gd name="T14" fmla="*/ 2365 w 27"/>
                  <a:gd name="T15" fmla="*/ 12875 h 20"/>
                  <a:gd name="T16" fmla="*/ 2365 w 27"/>
                  <a:gd name="T17" fmla="*/ 21068 h 20"/>
                  <a:gd name="T18" fmla="*/ 0 w 27"/>
                  <a:gd name="T19" fmla="*/ 21068 h 20"/>
                  <a:gd name="T20" fmla="*/ 0 w 27"/>
                  <a:gd name="T21" fmla="*/ 23409 h 20"/>
                  <a:gd name="T22" fmla="*/ 9458 w 27"/>
                  <a:gd name="T23" fmla="*/ 23409 h 20"/>
                  <a:gd name="T24" fmla="*/ 9458 w 27"/>
                  <a:gd name="T25" fmla="*/ 21068 h 20"/>
                  <a:gd name="T26" fmla="*/ 11823 w 27"/>
                  <a:gd name="T27" fmla="*/ 21068 h 20"/>
                  <a:gd name="T28" fmla="*/ 11823 w 27"/>
                  <a:gd name="T29" fmla="*/ 23409 h 20"/>
                  <a:gd name="T30" fmla="*/ 14188 w 27"/>
                  <a:gd name="T31" fmla="*/ 23409 h 20"/>
                  <a:gd name="T32" fmla="*/ 14188 w 27"/>
                  <a:gd name="T33" fmla="*/ 19898 h 20"/>
                  <a:gd name="T34" fmla="*/ 21281 w 27"/>
                  <a:gd name="T35" fmla="*/ 19898 h 20"/>
                  <a:gd name="T36" fmla="*/ 24828 w 27"/>
                  <a:gd name="T37" fmla="*/ 23409 h 20"/>
                  <a:gd name="T38" fmla="*/ 24828 w 27"/>
                  <a:gd name="T39" fmla="*/ 17557 h 20"/>
                  <a:gd name="T40" fmla="*/ 17734 w 27"/>
                  <a:gd name="T41" fmla="*/ 17557 h 20"/>
                  <a:gd name="T42" fmla="*/ 20099 w 27"/>
                  <a:gd name="T43" fmla="*/ 12875 h 20"/>
                  <a:gd name="T44" fmla="*/ 31922 w 27"/>
                  <a:gd name="T45" fmla="*/ 12875 h 20"/>
                  <a:gd name="T46" fmla="*/ 27193 w 27"/>
                  <a:gd name="T47" fmla="*/ 8193 h 20"/>
                  <a:gd name="T48" fmla="*/ 28375 w 27"/>
                  <a:gd name="T49" fmla="*/ 4682 h 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7" h="20">
                    <a:moveTo>
                      <a:pt x="24" y="4"/>
                    </a:moveTo>
                    <a:cubicBezTo>
                      <a:pt x="21" y="4"/>
                      <a:pt x="21" y="4"/>
                      <a:pt x="21" y="4"/>
                    </a:cubicBezTo>
                    <a:cubicBezTo>
                      <a:pt x="21" y="6"/>
                      <a:pt x="21" y="6"/>
                      <a:pt x="21" y="6"/>
                    </a:cubicBezTo>
                    <a:cubicBezTo>
                      <a:pt x="17" y="6"/>
                      <a:pt x="17" y="6"/>
                      <a:pt x="17" y="6"/>
                    </a:cubicBezTo>
                    <a:cubicBezTo>
                      <a:pt x="15" y="0"/>
                      <a:pt x="15" y="0"/>
                      <a:pt x="15" y="0"/>
                    </a:cubicBezTo>
                    <a:cubicBezTo>
                      <a:pt x="14" y="0"/>
                      <a:pt x="14" y="0"/>
                      <a:pt x="14" y="0"/>
                    </a:cubicBezTo>
                    <a:cubicBezTo>
                      <a:pt x="12" y="3"/>
                      <a:pt x="11" y="3"/>
                      <a:pt x="9" y="6"/>
                    </a:cubicBezTo>
                    <a:cubicBezTo>
                      <a:pt x="7" y="10"/>
                      <a:pt x="8" y="11"/>
                      <a:pt x="2" y="11"/>
                    </a:cubicBezTo>
                    <a:cubicBezTo>
                      <a:pt x="2" y="18"/>
                      <a:pt x="2" y="18"/>
                      <a:pt x="2" y="18"/>
                    </a:cubicBezTo>
                    <a:cubicBezTo>
                      <a:pt x="0" y="18"/>
                      <a:pt x="0" y="18"/>
                      <a:pt x="0" y="18"/>
                    </a:cubicBezTo>
                    <a:cubicBezTo>
                      <a:pt x="0" y="20"/>
                      <a:pt x="0" y="20"/>
                      <a:pt x="0" y="20"/>
                    </a:cubicBezTo>
                    <a:cubicBezTo>
                      <a:pt x="8" y="20"/>
                      <a:pt x="8" y="20"/>
                      <a:pt x="8" y="20"/>
                    </a:cubicBezTo>
                    <a:cubicBezTo>
                      <a:pt x="8" y="18"/>
                      <a:pt x="8" y="18"/>
                      <a:pt x="8" y="18"/>
                    </a:cubicBezTo>
                    <a:cubicBezTo>
                      <a:pt x="10" y="18"/>
                      <a:pt x="10" y="18"/>
                      <a:pt x="10" y="18"/>
                    </a:cubicBezTo>
                    <a:cubicBezTo>
                      <a:pt x="10" y="20"/>
                      <a:pt x="10" y="20"/>
                      <a:pt x="10" y="20"/>
                    </a:cubicBezTo>
                    <a:cubicBezTo>
                      <a:pt x="12" y="20"/>
                      <a:pt x="12" y="20"/>
                      <a:pt x="12" y="20"/>
                    </a:cubicBezTo>
                    <a:cubicBezTo>
                      <a:pt x="12" y="17"/>
                      <a:pt x="12" y="17"/>
                      <a:pt x="12" y="17"/>
                    </a:cubicBezTo>
                    <a:cubicBezTo>
                      <a:pt x="18" y="17"/>
                      <a:pt x="18" y="17"/>
                      <a:pt x="18" y="17"/>
                    </a:cubicBezTo>
                    <a:cubicBezTo>
                      <a:pt x="21" y="20"/>
                      <a:pt x="21" y="20"/>
                      <a:pt x="21" y="20"/>
                    </a:cubicBezTo>
                    <a:cubicBezTo>
                      <a:pt x="21" y="15"/>
                      <a:pt x="21" y="15"/>
                      <a:pt x="21" y="15"/>
                    </a:cubicBezTo>
                    <a:cubicBezTo>
                      <a:pt x="15" y="15"/>
                      <a:pt x="15" y="15"/>
                      <a:pt x="15" y="15"/>
                    </a:cubicBezTo>
                    <a:cubicBezTo>
                      <a:pt x="17" y="11"/>
                      <a:pt x="17" y="11"/>
                      <a:pt x="17" y="11"/>
                    </a:cubicBezTo>
                    <a:cubicBezTo>
                      <a:pt x="27" y="11"/>
                      <a:pt x="27" y="11"/>
                      <a:pt x="27" y="11"/>
                    </a:cubicBezTo>
                    <a:cubicBezTo>
                      <a:pt x="23" y="7"/>
                      <a:pt x="23" y="7"/>
                      <a:pt x="23" y="7"/>
                    </a:cubicBezTo>
                    <a:lnTo>
                      <a:pt x="24"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186" name="Freeform 125"/>
              <p:cNvSpPr>
                <a:spLocks noEditPoints="1"/>
              </p:cNvSpPr>
              <p:nvPr/>
            </p:nvSpPr>
            <p:spPr bwMode="auto">
              <a:xfrm>
                <a:off x="6128019" y="4167142"/>
                <a:ext cx="30503" cy="27666"/>
              </a:xfrm>
              <a:custGeom>
                <a:avLst/>
                <a:gdLst>
                  <a:gd name="T0" fmla="*/ 4693 w 26"/>
                  <a:gd name="T1" fmla="*/ 3609 h 23"/>
                  <a:gd name="T2" fmla="*/ 1173 w 26"/>
                  <a:gd name="T3" fmla="*/ 1203 h 23"/>
                  <a:gd name="T4" fmla="*/ 29330 w 26"/>
                  <a:gd name="T5" fmla="*/ 1203 h 23"/>
                  <a:gd name="T6" fmla="*/ 29330 w 26"/>
                  <a:gd name="T7" fmla="*/ 25260 h 23"/>
                  <a:gd name="T8" fmla="*/ 4693 w 26"/>
                  <a:gd name="T9" fmla="*/ 25260 h 23"/>
                  <a:gd name="T10" fmla="*/ 4693 w 26"/>
                  <a:gd name="T11" fmla="*/ 9623 h 23"/>
                  <a:gd name="T12" fmla="*/ 7039 w 26"/>
                  <a:gd name="T13" fmla="*/ 9623 h 23"/>
                  <a:gd name="T14" fmla="*/ 7039 w 26"/>
                  <a:gd name="T15" fmla="*/ 22855 h 23"/>
                  <a:gd name="T16" fmla="*/ 11732 w 26"/>
                  <a:gd name="T17" fmla="*/ 22855 h 23"/>
                  <a:gd name="T18" fmla="*/ 11732 w 26"/>
                  <a:gd name="T19" fmla="*/ 19246 h 23"/>
                  <a:gd name="T20" fmla="*/ 9386 w 26"/>
                  <a:gd name="T21" fmla="*/ 19246 h 23"/>
                  <a:gd name="T22" fmla="*/ 9386 w 26"/>
                  <a:gd name="T23" fmla="*/ 8420 h 23"/>
                  <a:gd name="T24" fmla="*/ 28157 w 26"/>
                  <a:gd name="T25" fmla="*/ 8420 h 23"/>
                  <a:gd name="T26" fmla="*/ 28157 w 26"/>
                  <a:gd name="T27" fmla="*/ 6014 h 23"/>
                  <a:gd name="T28" fmla="*/ 8212 w 26"/>
                  <a:gd name="T29" fmla="*/ 6014 h 23"/>
                  <a:gd name="T30" fmla="*/ 8212 w 26"/>
                  <a:gd name="T31" fmla="*/ 3609 h 23"/>
                  <a:gd name="T32" fmla="*/ 4693 w 26"/>
                  <a:gd name="T33" fmla="*/ 3609 h 23"/>
                  <a:gd name="T34" fmla="*/ 0 w 26"/>
                  <a:gd name="T35" fmla="*/ 27666 h 23"/>
                  <a:gd name="T36" fmla="*/ 30503 w 26"/>
                  <a:gd name="T37" fmla="*/ 27666 h 23"/>
                  <a:gd name="T38" fmla="*/ 30503 w 26"/>
                  <a:gd name="T39" fmla="*/ 0 h 23"/>
                  <a:gd name="T40" fmla="*/ 0 w 26"/>
                  <a:gd name="T41" fmla="*/ 0 h 23"/>
                  <a:gd name="T42" fmla="*/ 0 w 26"/>
                  <a:gd name="T43" fmla="*/ 27666 h 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6" h="23">
                    <a:moveTo>
                      <a:pt x="4" y="3"/>
                    </a:moveTo>
                    <a:cubicBezTo>
                      <a:pt x="1" y="3"/>
                      <a:pt x="2" y="3"/>
                      <a:pt x="1" y="1"/>
                    </a:cubicBezTo>
                    <a:cubicBezTo>
                      <a:pt x="25" y="1"/>
                      <a:pt x="25" y="1"/>
                      <a:pt x="25" y="1"/>
                    </a:cubicBezTo>
                    <a:cubicBezTo>
                      <a:pt x="25" y="21"/>
                      <a:pt x="25" y="21"/>
                      <a:pt x="25" y="21"/>
                    </a:cubicBezTo>
                    <a:cubicBezTo>
                      <a:pt x="4" y="21"/>
                      <a:pt x="4" y="21"/>
                      <a:pt x="4" y="21"/>
                    </a:cubicBezTo>
                    <a:cubicBezTo>
                      <a:pt x="4" y="8"/>
                      <a:pt x="4" y="8"/>
                      <a:pt x="4" y="8"/>
                    </a:cubicBezTo>
                    <a:cubicBezTo>
                      <a:pt x="6" y="8"/>
                      <a:pt x="6" y="8"/>
                      <a:pt x="6" y="8"/>
                    </a:cubicBezTo>
                    <a:cubicBezTo>
                      <a:pt x="6" y="19"/>
                      <a:pt x="6" y="19"/>
                      <a:pt x="6" y="19"/>
                    </a:cubicBezTo>
                    <a:cubicBezTo>
                      <a:pt x="10" y="19"/>
                      <a:pt x="10" y="19"/>
                      <a:pt x="10" y="19"/>
                    </a:cubicBezTo>
                    <a:cubicBezTo>
                      <a:pt x="10" y="16"/>
                      <a:pt x="10" y="16"/>
                      <a:pt x="10" y="16"/>
                    </a:cubicBezTo>
                    <a:cubicBezTo>
                      <a:pt x="8" y="16"/>
                      <a:pt x="8" y="16"/>
                      <a:pt x="8" y="16"/>
                    </a:cubicBezTo>
                    <a:cubicBezTo>
                      <a:pt x="8" y="7"/>
                      <a:pt x="8" y="7"/>
                      <a:pt x="8" y="7"/>
                    </a:cubicBezTo>
                    <a:cubicBezTo>
                      <a:pt x="24" y="7"/>
                      <a:pt x="24" y="7"/>
                      <a:pt x="24" y="7"/>
                    </a:cubicBezTo>
                    <a:cubicBezTo>
                      <a:pt x="24" y="5"/>
                      <a:pt x="24" y="5"/>
                      <a:pt x="24" y="5"/>
                    </a:cubicBezTo>
                    <a:cubicBezTo>
                      <a:pt x="7" y="5"/>
                      <a:pt x="7" y="5"/>
                      <a:pt x="7" y="5"/>
                    </a:cubicBezTo>
                    <a:cubicBezTo>
                      <a:pt x="7" y="3"/>
                      <a:pt x="7" y="3"/>
                      <a:pt x="7" y="3"/>
                    </a:cubicBezTo>
                    <a:cubicBezTo>
                      <a:pt x="4" y="3"/>
                      <a:pt x="4" y="3"/>
                      <a:pt x="4" y="3"/>
                    </a:cubicBezTo>
                    <a:close/>
                    <a:moveTo>
                      <a:pt x="0" y="23"/>
                    </a:moveTo>
                    <a:cubicBezTo>
                      <a:pt x="26" y="23"/>
                      <a:pt x="26" y="23"/>
                      <a:pt x="26" y="23"/>
                    </a:cubicBezTo>
                    <a:cubicBezTo>
                      <a:pt x="26" y="0"/>
                      <a:pt x="26" y="0"/>
                      <a:pt x="26" y="0"/>
                    </a:cubicBezTo>
                    <a:cubicBezTo>
                      <a:pt x="0" y="0"/>
                      <a:pt x="0" y="0"/>
                      <a:pt x="0" y="0"/>
                    </a:cubicBezTo>
                    <a:lnTo>
                      <a:pt x="0"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187" name="Freeform 126"/>
              <p:cNvSpPr/>
              <p:nvPr/>
            </p:nvSpPr>
            <p:spPr bwMode="auto">
              <a:xfrm>
                <a:off x="6190444" y="4348742"/>
                <a:ext cx="34050" cy="20572"/>
              </a:xfrm>
              <a:custGeom>
                <a:avLst/>
                <a:gdLst>
                  <a:gd name="T0" fmla="*/ 1174 w 29"/>
                  <a:gd name="T1" fmla="*/ 6051 h 17"/>
                  <a:gd name="T2" fmla="*/ 0 w 29"/>
                  <a:gd name="T3" fmla="*/ 7261 h 17"/>
                  <a:gd name="T4" fmla="*/ 0 w 29"/>
                  <a:gd name="T5" fmla="*/ 12101 h 17"/>
                  <a:gd name="T6" fmla="*/ 4697 w 29"/>
                  <a:gd name="T7" fmla="*/ 18152 h 17"/>
                  <a:gd name="T8" fmla="*/ 16438 w 29"/>
                  <a:gd name="T9" fmla="*/ 20572 h 17"/>
                  <a:gd name="T10" fmla="*/ 34050 w 29"/>
                  <a:gd name="T11" fmla="*/ 8471 h 17"/>
                  <a:gd name="T12" fmla="*/ 21134 w 29"/>
                  <a:gd name="T13" fmla="*/ 0 h 17"/>
                  <a:gd name="T14" fmla="*/ 21134 w 29"/>
                  <a:gd name="T15" fmla="*/ 3630 h 17"/>
                  <a:gd name="T16" fmla="*/ 24657 w 29"/>
                  <a:gd name="T17" fmla="*/ 3630 h 17"/>
                  <a:gd name="T18" fmla="*/ 24657 w 29"/>
                  <a:gd name="T19" fmla="*/ 6051 h 17"/>
                  <a:gd name="T20" fmla="*/ 18786 w 29"/>
                  <a:gd name="T21" fmla="*/ 6051 h 17"/>
                  <a:gd name="T22" fmla="*/ 17612 w 29"/>
                  <a:gd name="T23" fmla="*/ 7261 h 17"/>
                  <a:gd name="T24" fmla="*/ 22309 w 29"/>
                  <a:gd name="T25" fmla="*/ 8471 h 17"/>
                  <a:gd name="T26" fmla="*/ 23483 w 29"/>
                  <a:gd name="T27" fmla="*/ 8471 h 17"/>
                  <a:gd name="T28" fmla="*/ 18786 w 29"/>
                  <a:gd name="T29" fmla="*/ 13311 h 17"/>
                  <a:gd name="T30" fmla="*/ 16438 w 29"/>
                  <a:gd name="T31" fmla="*/ 14521 h 17"/>
                  <a:gd name="T32" fmla="*/ 16438 w 29"/>
                  <a:gd name="T33" fmla="*/ 16942 h 17"/>
                  <a:gd name="T34" fmla="*/ 15264 w 29"/>
                  <a:gd name="T35" fmla="*/ 14521 h 17"/>
                  <a:gd name="T36" fmla="*/ 5871 w 29"/>
                  <a:gd name="T37" fmla="*/ 14521 h 17"/>
                  <a:gd name="T38" fmla="*/ 5871 w 29"/>
                  <a:gd name="T39" fmla="*/ 12101 h 17"/>
                  <a:gd name="T40" fmla="*/ 9393 w 29"/>
                  <a:gd name="T41" fmla="*/ 12101 h 17"/>
                  <a:gd name="T42" fmla="*/ 9393 w 29"/>
                  <a:gd name="T43" fmla="*/ 9681 h 17"/>
                  <a:gd name="T44" fmla="*/ 7045 w 29"/>
                  <a:gd name="T45" fmla="*/ 9681 h 17"/>
                  <a:gd name="T46" fmla="*/ 7045 w 29"/>
                  <a:gd name="T47" fmla="*/ 7261 h 17"/>
                  <a:gd name="T48" fmla="*/ 1174 w 29"/>
                  <a:gd name="T49" fmla="*/ 7261 h 17"/>
                  <a:gd name="T50" fmla="*/ 1174 w 29"/>
                  <a:gd name="T51" fmla="*/ 6051 h 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9" h="17">
                    <a:moveTo>
                      <a:pt x="1" y="5"/>
                    </a:moveTo>
                    <a:cubicBezTo>
                      <a:pt x="0" y="6"/>
                      <a:pt x="0" y="6"/>
                      <a:pt x="0" y="6"/>
                    </a:cubicBezTo>
                    <a:cubicBezTo>
                      <a:pt x="0" y="10"/>
                      <a:pt x="0" y="10"/>
                      <a:pt x="0" y="10"/>
                    </a:cubicBezTo>
                    <a:cubicBezTo>
                      <a:pt x="4" y="15"/>
                      <a:pt x="4" y="15"/>
                      <a:pt x="4" y="15"/>
                    </a:cubicBezTo>
                    <a:cubicBezTo>
                      <a:pt x="7" y="16"/>
                      <a:pt x="10" y="17"/>
                      <a:pt x="14" y="17"/>
                    </a:cubicBezTo>
                    <a:cubicBezTo>
                      <a:pt x="21" y="17"/>
                      <a:pt x="29" y="14"/>
                      <a:pt x="29" y="7"/>
                    </a:cubicBezTo>
                    <a:cubicBezTo>
                      <a:pt x="29" y="3"/>
                      <a:pt x="22" y="0"/>
                      <a:pt x="18" y="0"/>
                    </a:cubicBezTo>
                    <a:cubicBezTo>
                      <a:pt x="18" y="3"/>
                      <a:pt x="18" y="3"/>
                      <a:pt x="18" y="3"/>
                    </a:cubicBezTo>
                    <a:cubicBezTo>
                      <a:pt x="21" y="3"/>
                      <a:pt x="21" y="3"/>
                      <a:pt x="21" y="3"/>
                    </a:cubicBezTo>
                    <a:cubicBezTo>
                      <a:pt x="21" y="5"/>
                      <a:pt x="21" y="5"/>
                      <a:pt x="21" y="5"/>
                    </a:cubicBezTo>
                    <a:cubicBezTo>
                      <a:pt x="16" y="5"/>
                      <a:pt x="16" y="5"/>
                      <a:pt x="16" y="5"/>
                    </a:cubicBezTo>
                    <a:cubicBezTo>
                      <a:pt x="15" y="6"/>
                      <a:pt x="15" y="6"/>
                      <a:pt x="15" y="6"/>
                    </a:cubicBezTo>
                    <a:cubicBezTo>
                      <a:pt x="19" y="7"/>
                      <a:pt x="19" y="7"/>
                      <a:pt x="19" y="7"/>
                    </a:cubicBezTo>
                    <a:cubicBezTo>
                      <a:pt x="20" y="7"/>
                      <a:pt x="20" y="7"/>
                      <a:pt x="20" y="7"/>
                    </a:cubicBezTo>
                    <a:cubicBezTo>
                      <a:pt x="16" y="11"/>
                      <a:pt x="16" y="11"/>
                      <a:pt x="16" y="11"/>
                    </a:cubicBezTo>
                    <a:cubicBezTo>
                      <a:pt x="14" y="12"/>
                      <a:pt x="14" y="12"/>
                      <a:pt x="14" y="12"/>
                    </a:cubicBezTo>
                    <a:cubicBezTo>
                      <a:pt x="14" y="14"/>
                      <a:pt x="14" y="14"/>
                      <a:pt x="14" y="14"/>
                    </a:cubicBezTo>
                    <a:cubicBezTo>
                      <a:pt x="13" y="12"/>
                      <a:pt x="13" y="12"/>
                      <a:pt x="13" y="12"/>
                    </a:cubicBezTo>
                    <a:cubicBezTo>
                      <a:pt x="5" y="12"/>
                      <a:pt x="5" y="12"/>
                      <a:pt x="5" y="12"/>
                    </a:cubicBezTo>
                    <a:cubicBezTo>
                      <a:pt x="5" y="10"/>
                      <a:pt x="5" y="10"/>
                      <a:pt x="5" y="10"/>
                    </a:cubicBezTo>
                    <a:cubicBezTo>
                      <a:pt x="8" y="10"/>
                      <a:pt x="8" y="10"/>
                      <a:pt x="8" y="10"/>
                    </a:cubicBezTo>
                    <a:cubicBezTo>
                      <a:pt x="8" y="8"/>
                      <a:pt x="8" y="8"/>
                      <a:pt x="8" y="8"/>
                    </a:cubicBezTo>
                    <a:cubicBezTo>
                      <a:pt x="6" y="8"/>
                      <a:pt x="6" y="8"/>
                      <a:pt x="6" y="8"/>
                    </a:cubicBezTo>
                    <a:cubicBezTo>
                      <a:pt x="6" y="6"/>
                      <a:pt x="6" y="6"/>
                      <a:pt x="6" y="6"/>
                    </a:cubicBezTo>
                    <a:cubicBezTo>
                      <a:pt x="1" y="6"/>
                      <a:pt x="1" y="6"/>
                      <a:pt x="1" y="6"/>
                    </a:cubicBezTo>
                    <a:lnTo>
                      <a:pt x="1"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188" name="Freeform 127"/>
              <p:cNvSpPr/>
              <p:nvPr/>
            </p:nvSpPr>
            <p:spPr bwMode="auto">
              <a:xfrm>
                <a:off x="6016647" y="4163596"/>
                <a:ext cx="27666" cy="31212"/>
              </a:xfrm>
              <a:custGeom>
                <a:avLst/>
                <a:gdLst>
                  <a:gd name="T0" fmla="*/ 27666 w 23"/>
                  <a:gd name="T1" fmla="*/ 8403 h 26"/>
                  <a:gd name="T2" fmla="*/ 27666 w 23"/>
                  <a:gd name="T3" fmla="*/ 9604 h 26"/>
                  <a:gd name="T4" fmla="*/ 27666 w 23"/>
                  <a:gd name="T5" fmla="*/ 4802 h 26"/>
                  <a:gd name="T6" fmla="*/ 20449 w 23"/>
                  <a:gd name="T7" fmla="*/ 1200 h 26"/>
                  <a:gd name="T8" fmla="*/ 21652 w 23"/>
                  <a:gd name="T9" fmla="*/ 0 h 26"/>
                  <a:gd name="T10" fmla="*/ 19246 w 23"/>
                  <a:gd name="T11" fmla="*/ 0 h 26"/>
                  <a:gd name="T12" fmla="*/ 8420 w 23"/>
                  <a:gd name="T13" fmla="*/ 12005 h 26"/>
                  <a:gd name="T14" fmla="*/ 7217 w 23"/>
                  <a:gd name="T15" fmla="*/ 13205 h 26"/>
                  <a:gd name="T16" fmla="*/ 9623 w 23"/>
                  <a:gd name="T17" fmla="*/ 13205 h 26"/>
                  <a:gd name="T18" fmla="*/ 9623 w 23"/>
                  <a:gd name="T19" fmla="*/ 15606 h 26"/>
                  <a:gd name="T20" fmla="*/ 6014 w 23"/>
                  <a:gd name="T21" fmla="*/ 15606 h 26"/>
                  <a:gd name="T22" fmla="*/ 0 w 23"/>
                  <a:gd name="T23" fmla="*/ 16806 h 26"/>
                  <a:gd name="T24" fmla="*/ 0 w 23"/>
                  <a:gd name="T25" fmla="*/ 20408 h 26"/>
                  <a:gd name="T26" fmla="*/ 2406 w 23"/>
                  <a:gd name="T27" fmla="*/ 20408 h 26"/>
                  <a:gd name="T28" fmla="*/ 2406 w 23"/>
                  <a:gd name="T29" fmla="*/ 22809 h 26"/>
                  <a:gd name="T30" fmla="*/ 4811 w 23"/>
                  <a:gd name="T31" fmla="*/ 22809 h 26"/>
                  <a:gd name="T32" fmla="*/ 4811 w 23"/>
                  <a:gd name="T33" fmla="*/ 20408 h 26"/>
                  <a:gd name="T34" fmla="*/ 7217 w 23"/>
                  <a:gd name="T35" fmla="*/ 20408 h 26"/>
                  <a:gd name="T36" fmla="*/ 13232 w 23"/>
                  <a:gd name="T37" fmla="*/ 31212 h 26"/>
                  <a:gd name="T38" fmla="*/ 16840 w 23"/>
                  <a:gd name="T39" fmla="*/ 31212 h 26"/>
                  <a:gd name="T40" fmla="*/ 16840 w 23"/>
                  <a:gd name="T41" fmla="*/ 22809 h 26"/>
                  <a:gd name="T42" fmla="*/ 14434 w 23"/>
                  <a:gd name="T43" fmla="*/ 22809 h 26"/>
                  <a:gd name="T44" fmla="*/ 14434 w 23"/>
                  <a:gd name="T45" fmla="*/ 20408 h 26"/>
                  <a:gd name="T46" fmla="*/ 16840 w 23"/>
                  <a:gd name="T47" fmla="*/ 20408 h 26"/>
                  <a:gd name="T48" fmla="*/ 16840 w 23"/>
                  <a:gd name="T49" fmla="*/ 15606 h 26"/>
                  <a:gd name="T50" fmla="*/ 20449 w 23"/>
                  <a:gd name="T51" fmla="*/ 16806 h 26"/>
                  <a:gd name="T52" fmla="*/ 27666 w 23"/>
                  <a:gd name="T53" fmla="*/ 8403 h 2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3" h="26">
                    <a:moveTo>
                      <a:pt x="23" y="7"/>
                    </a:moveTo>
                    <a:cubicBezTo>
                      <a:pt x="23" y="8"/>
                      <a:pt x="23" y="8"/>
                      <a:pt x="23" y="8"/>
                    </a:cubicBezTo>
                    <a:cubicBezTo>
                      <a:pt x="23" y="4"/>
                      <a:pt x="23" y="4"/>
                      <a:pt x="23" y="4"/>
                    </a:cubicBezTo>
                    <a:cubicBezTo>
                      <a:pt x="17" y="1"/>
                      <a:pt x="17" y="1"/>
                      <a:pt x="17" y="1"/>
                    </a:cubicBezTo>
                    <a:cubicBezTo>
                      <a:pt x="18" y="0"/>
                      <a:pt x="18" y="0"/>
                      <a:pt x="18" y="0"/>
                    </a:cubicBezTo>
                    <a:cubicBezTo>
                      <a:pt x="16" y="0"/>
                      <a:pt x="16" y="0"/>
                      <a:pt x="16" y="0"/>
                    </a:cubicBezTo>
                    <a:cubicBezTo>
                      <a:pt x="7" y="10"/>
                      <a:pt x="7" y="10"/>
                      <a:pt x="7" y="10"/>
                    </a:cubicBezTo>
                    <a:cubicBezTo>
                      <a:pt x="6" y="11"/>
                      <a:pt x="6" y="11"/>
                      <a:pt x="6" y="11"/>
                    </a:cubicBezTo>
                    <a:cubicBezTo>
                      <a:pt x="8" y="11"/>
                      <a:pt x="8" y="11"/>
                      <a:pt x="8" y="11"/>
                    </a:cubicBezTo>
                    <a:cubicBezTo>
                      <a:pt x="8" y="13"/>
                      <a:pt x="8" y="13"/>
                      <a:pt x="8" y="13"/>
                    </a:cubicBezTo>
                    <a:cubicBezTo>
                      <a:pt x="5" y="13"/>
                      <a:pt x="5" y="13"/>
                      <a:pt x="5" y="13"/>
                    </a:cubicBezTo>
                    <a:cubicBezTo>
                      <a:pt x="3" y="13"/>
                      <a:pt x="3" y="14"/>
                      <a:pt x="0" y="14"/>
                    </a:cubicBezTo>
                    <a:cubicBezTo>
                      <a:pt x="0" y="17"/>
                      <a:pt x="0" y="17"/>
                      <a:pt x="0" y="17"/>
                    </a:cubicBezTo>
                    <a:cubicBezTo>
                      <a:pt x="2" y="17"/>
                      <a:pt x="2" y="17"/>
                      <a:pt x="2" y="17"/>
                    </a:cubicBezTo>
                    <a:cubicBezTo>
                      <a:pt x="2" y="19"/>
                      <a:pt x="2" y="19"/>
                      <a:pt x="2" y="19"/>
                    </a:cubicBezTo>
                    <a:cubicBezTo>
                      <a:pt x="4" y="19"/>
                      <a:pt x="4" y="19"/>
                      <a:pt x="4" y="19"/>
                    </a:cubicBezTo>
                    <a:cubicBezTo>
                      <a:pt x="4" y="17"/>
                      <a:pt x="4" y="17"/>
                      <a:pt x="4" y="17"/>
                    </a:cubicBezTo>
                    <a:cubicBezTo>
                      <a:pt x="6" y="17"/>
                      <a:pt x="6" y="17"/>
                      <a:pt x="6" y="17"/>
                    </a:cubicBezTo>
                    <a:cubicBezTo>
                      <a:pt x="11" y="26"/>
                      <a:pt x="11" y="26"/>
                      <a:pt x="11" y="26"/>
                    </a:cubicBezTo>
                    <a:cubicBezTo>
                      <a:pt x="14" y="26"/>
                      <a:pt x="14" y="26"/>
                      <a:pt x="14" y="26"/>
                    </a:cubicBezTo>
                    <a:cubicBezTo>
                      <a:pt x="14" y="19"/>
                      <a:pt x="14" y="19"/>
                      <a:pt x="14" y="19"/>
                    </a:cubicBezTo>
                    <a:cubicBezTo>
                      <a:pt x="12" y="19"/>
                      <a:pt x="12" y="19"/>
                      <a:pt x="12" y="19"/>
                    </a:cubicBezTo>
                    <a:cubicBezTo>
                      <a:pt x="12" y="17"/>
                      <a:pt x="12" y="17"/>
                      <a:pt x="12" y="17"/>
                    </a:cubicBezTo>
                    <a:cubicBezTo>
                      <a:pt x="14" y="17"/>
                      <a:pt x="14" y="17"/>
                      <a:pt x="14" y="17"/>
                    </a:cubicBezTo>
                    <a:cubicBezTo>
                      <a:pt x="14" y="13"/>
                      <a:pt x="14" y="13"/>
                      <a:pt x="14" y="13"/>
                    </a:cubicBezTo>
                    <a:cubicBezTo>
                      <a:pt x="17" y="14"/>
                      <a:pt x="17" y="14"/>
                      <a:pt x="17" y="14"/>
                    </a:cubicBezTo>
                    <a:lnTo>
                      <a:pt x="23"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189" name="Freeform 128"/>
              <p:cNvSpPr/>
              <p:nvPr/>
            </p:nvSpPr>
            <p:spPr bwMode="auto">
              <a:xfrm>
                <a:off x="6139369" y="4200483"/>
                <a:ext cx="17735" cy="24828"/>
              </a:xfrm>
              <a:custGeom>
                <a:avLst/>
                <a:gdLst>
                  <a:gd name="T0" fmla="*/ 0 w 15"/>
                  <a:gd name="T1" fmla="*/ 2365 h 21"/>
                  <a:gd name="T2" fmla="*/ 3547 w 15"/>
                  <a:gd name="T3" fmla="*/ 2365 h 21"/>
                  <a:gd name="T4" fmla="*/ 3547 w 15"/>
                  <a:gd name="T5" fmla="*/ 22463 h 21"/>
                  <a:gd name="T6" fmla="*/ 8276 w 15"/>
                  <a:gd name="T7" fmla="*/ 22463 h 21"/>
                  <a:gd name="T8" fmla="*/ 8276 w 15"/>
                  <a:gd name="T9" fmla="*/ 24828 h 21"/>
                  <a:gd name="T10" fmla="*/ 17735 w 15"/>
                  <a:gd name="T11" fmla="*/ 24828 h 21"/>
                  <a:gd name="T12" fmla="*/ 17735 w 15"/>
                  <a:gd name="T13" fmla="*/ 0 h 21"/>
                  <a:gd name="T14" fmla="*/ 11823 w 15"/>
                  <a:gd name="T15" fmla="*/ 1182 h 21"/>
                  <a:gd name="T16" fmla="*/ 0 w 15"/>
                  <a:gd name="T17" fmla="*/ 1182 h 21"/>
                  <a:gd name="T18" fmla="*/ 0 w 15"/>
                  <a:gd name="T19" fmla="*/ 2365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 h="21">
                    <a:moveTo>
                      <a:pt x="0" y="2"/>
                    </a:moveTo>
                    <a:cubicBezTo>
                      <a:pt x="3" y="2"/>
                      <a:pt x="3" y="2"/>
                      <a:pt x="3" y="2"/>
                    </a:cubicBezTo>
                    <a:cubicBezTo>
                      <a:pt x="3" y="19"/>
                      <a:pt x="3" y="19"/>
                      <a:pt x="3" y="19"/>
                    </a:cubicBezTo>
                    <a:cubicBezTo>
                      <a:pt x="7" y="19"/>
                      <a:pt x="7" y="19"/>
                      <a:pt x="7" y="19"/>
                    </a:cubicBezTo>
                    <a:cubicBezTo>
                      <a:pt x="7" y="21"/>
                      <a:pt x="7" y="21"/>
                      <a:pt x="7" y="21"/>
                    </a:cubicBezTo>
                    <a:cubicBezTo>
                      <a:pt x="15" y="21"/>
                      <a:pt x="15" y="21"/>
                      <a:pt x="15" y="21"/>
                    </a:cubicBezTo>
                    <a:cubicBezTo>
                      <a:pt x="15" y="0"/>
                      <a:pt x="15" y="0"/>
                      <a:pt x="15" y="0"/>
                    </a:cubicBezTo>
                    <a:cubicBezTo>
                      <a:pt x="13" y="0"/>
                      <a:pt x="13" y="1"/>
                      <a:pt x="10" y="1"/>
                    </a:cubicBezTo>
                    <a:cubicBezTo>
                      <a:pt x="0" y="1"/>
                      <a:pt x="0" y="1"/>
                      <a:pt x="0" y="1"/>
                    </a:cubicBez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190" name="Freeform 129"/>
              <p:cNvSpPr/>
              <p:nvPr/>
            </p:nvSpPr>
            <p:spPr bwMode="auto">
              <a:xfrm>
                <a:off x="5941453" y="4698464"/>
                <a:ext cx="30503" cy="30503"/>
              </a:xfrm>
              <a:custGeom>
                <a:avLst/>
                <a:gdLst>
                  <a:gd name="T0" fmla="*/ 23464 w 26"/>
                  <a:gd name="T1" fmla="*/ 30503 h 26"/>
                  <a:gd name="T2" fmla="*/ 30503 w 26"/>
                  <a:gd name="T3" fmla="*/ 29330 h 26"/>
                  <a:gd name="T4" fmla="*/ 21117 w 26"/>
                  <a:gd name="T5" fmla="*/ 9386 h 26"/>
                  <a:gd name="T6" fmla="*/ 0 w 26"/>
                  <a:gd name="T7" fmla="*/ 4693 h 26"/>
                  <a:gd name="T8" fmla="*/ 8212 w 26"/>
                  <a:gd name="T9" fmla="*/ 5866 h 26"/>
                  <a:gd name="T10" fmla="*/ 8212 w 26"/>
                  <a:gd name="T11" fmla="*/ 12905 h 26"/>
                  <a:gd name="T12" fmla="*/ 15252 w 26"/>
                  <a:gd name="T13" fmla="*/ 8212 h 26"/>
                  <a:gd name="T14" fmla="*/ 17598 w 26"/>
                  <a:gd name="T15" fmla="*/ 8212 h 26"/>
                  <a:gd name="T16" fmla="*/ 17598 w 26"/>
                  <a:gd name="T17" fmla="*/ 10559 h 26"/>
                  <a:gd name="T18" fmla="*/ 19944 w 26"/>
                  <a:gd name="T19" fmla="*/ 10559 h 26"/>
                  <a:gd name="T20" fmla="*/ 19944 w 26"/>
                  <a:gd name="T21" fmla="*/ 15252 h 26"/>
                  <a:gd name="T22" fmla="*/ 15252 w 26"/>
                  <a:gd name="T23" fmla="*/ 15252 h 26"/>
                  <a:gd name="T24" fmla="*/ 15252 w 26"/>
                  <a:gd name="T25" fmla="*/ 17598 h 26"/>
                  <a:gd name="T26" fmla="*/ 17598 w 26"/>
                  <a:gd name="T27" fmla="*/ 17598 h 26"/>
                  <a:gd name="T28" fmla="*/ 17598 w 26"/>
                  <a:gd name="T29" fmla="*/ 21117 h 26"/>
                  <a:gd name="T30" fmla="*/ 15252 w 26"/>
                  <a:gd name="T31" fmla="*/ 21117 h 26"/>
                  <a:gd name="T32" fmla="*/ 15252 w 26"/>
                  <a:gd name="T33" fmla="*/ 25810 h 26"/>
                  <a:gd name="T34" fmla="*/ 22291 w 26"/>
                  <a:gd name="T35" fmla="*/ 23464 h 26"/>
                  <a:gd name="T36" fmla="*/ 23464 w 26"/>
                  <a:gd name="T37" fmla="*/ 30503 h 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6" h="26">
                    <a:moveTo>
                      <a:pt x="20" y="26"/>
                    </a:moveTo>
                    <a:cubicBezTo>
                      <a:pt x="26" y="25"/>
                      <a:pt x="26" y="25"/>
                      <a:pt x="26" y="25"/>
                    </a:cubicBezTo>
                    <a:cubicBezTo>
                      <a:pt x="26" y="18"/>
                      <a:pt x="23" y="11"/>
                      <a:pt x="18" y="8"/>
                    </a:cubicBezTo>
                    <a:cubicBezTo>
                      <a:pt x="15" y="5"/>
                      <a:pt x="6" y="0"/>
                      <a:pt x="0" y="4"/>
                    </a:cubicBezTo>
                    <a:cubicBezTo>
                      <a:pt x="7" y="5"/>
                      <a:pt x="7" y="5"/>
                      <a:pt x="7" y="5"/>
                    </a:cubicBezTo>
                    <a:cubicBezTo>
                      <a:pt x="7" y="11"/>
                      <a:pt x="7" y="11"/>
                      <a:pt x="7" y="11"/>
                    </a:cubicBezTo>
                    <a:cubicBezTo>
                      <a:pt x="13" y="7"/>
                      <a:pt x="13" y="7"/>
                      <a:pt x="13" y="7"/>
                    </a:cubicBezTo>
                    <a:cubicBezTo>
                      <a:pt x="15" y="7"/>
                      <a:pt x="15" y="7"/>
                      <a:pt x="15" y="7"/>
                    </a:cubicBezTo>
                    <a:cubicBezTo>
                      <a:pt x="15" y="9"/>
                      <a:pt x="15" y="9"/>
                      <a:pt x="15" y="9"/>
                    </a:cubicBezTo>
                    <a:cubicBezTo>
                      <a:pt x="17" y="9"/>
                      <a:pt x="17" y="9"/>
                      <a:pt x="17" y="9"/>
                    </a:cubicBezTo>
                    <a:cubicBezTo>
                      <a:pt x="17" y="13"/>
                      <a:pt x="17" y="13"/>
                      <a:pt x="17" y="13"/>
                    </a:cubicBezTo>
                    <a:cubicBezTo>
                      <a:pt x="13" y="13"/>
                      <a:pt x="13" y="13"/>
                      <a:pt x="13" y="13"/>
                    </a:cubicBezTo>
                    <a:cubicBezTo>
                      <a:pt x="13" y="15"/>
                      <a:pt x="13" y="15"/>
                      <a:pt x="13" y="15"/>
                    </a:cubicBezTo>
                    <a:cubicBezTo>
                      <a:pt x="15" y="15"/>
                      <a:pt x="15" y="15"/>
                      <a:pt x="15" y="15"/>
                    </a:cubicBezTo>
                    <a:cubicBezTo>
                      <a:pt x="15" y="18"/>
                      <a:pt x="15" y="18"/>
                      <a:pt x="15" y="18"/>
                    </a:cubicBezTo>
                    <a:cubicBezTo>
                      <a:pt x="13" y="18"/>
                      <a:pt x="13" y="18"/>
                      <a:pt x="13" y="18"/>
                    </a:cubicBezTo>
                    <a:cubicBezTo>
                      <a:pt x="13" y="22"/>
                      <a:pt x="13" y="22"/>
                      <a:pt x="13" y="22"/>
                    </a:cubicBezTo>
                    <a:cubicBezTo>
                      <a:pt x="19" y="20"/>
                      <a:pt x="19" y="20"/>
                      <a:pt x="19" y="20"/>
                    </a:cubicBezTo>
                    <a:lnTo>
                      <a:pt x="20"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191" name="Freeform 130"/>
              <p:cNvSpPr/>
              <p:nvPr/>
            </p:nvSpPr>
            <p:spPr bwMode="auto">
              <a:xfrm>
                <a:off x="5820151" y="4618304"/>
                <a:ext cx="17735" cy="21991"/>
              </a:xfrm>
              <a:custGeom>
                <a:avLst/>
                <a:gdLst>
                  <a:gd name="T0" fmla="*/ 1182 w 15"/>
                  <a:gd name="T1" fmla="*/ 21991 h 19"/>
                  <a:gd name="T2" fmla="*/ 5912 w 15"/>
                  <a:gd name="T3" fmla="*/ 17361 h 19"/>
                  <a:gd name="T4" fmla="*/ 8276 w 15"/>
                  <a:gd name="T5" fmla="*/ 17361 h 19"/>
                  <a:gd name="T6" fmla="*/ 8276 w 15"/>
                  <a:gd name="T7" fmla="*/ 19676 h 19"/>
                  <a:gd name="T8" fmla="*/ 11823 w 15"/>
                  <a:gd name="T9" fmla="*/ 18519 h 19"/>
                  <a:gd name="T10" fmla="*/ 16553 w 15"/>
                  <a:gd name="T11" fmla="*/ 12732 h 19"/>
                  <a:gd name="T12" fmla="*/ 17735 w 15"/>
                  <a:gd name="T13" fmla="*/ 12732 h 19"/>
                  <a:gd name="T14" fmla="*/ 17735 w 15"/>
                  <a:gd name="T15" fmla="*/ 6945 h 19"/>
                  <a:gd name="T16" fmla="*/ 15370 w 15"/>
                  <a:gd name="T17" fmla="*/ 6945 h 19"/>
                  <a:gd name="T18" fmla="*/ 15370 w 15"/>
                  <a:gd name="T19" fmla="*/ 10417 h 19"/>
                  <a:gd name="T20" fmla="*/ 13006 w 15"/>
                  <a:gd name="T21" fmla="*/ 10417 h 19"/>
                  <a:gd name="T22" fmla="*/ 13006 w 15"/>
                  <a:gd name="T23" fmla="*/ 9259 h 19"/>
                  <a:gd name="T24" fmla="*/ 8276 w 15"/>
                  <a:gd name="T25" fmla="*/ 9259 h 19"/>
                  <a:gd name="T26" fmla="*/ 8276 w 15"/>
                  <a:gd name="T27" fmla="*/ 6945 h 19"/>
                  <a:gd name="T28" fmla="*/ 17735 w 15"/>
                  <a:gd name="T29" fmla="*/ 4630 h 19"/>
                  <a:gd name="T30" fmla="*/ 17735 w 15"/>
                  <a:gd name="T31" fmla="*/ 0 h 19"/>
                  <a:gd name="T32" fmla="*/ 0 w 15"/>
                  <a:gd name="T33" fmla="*/ 10417 h 19"/>
                  <a:gd name="T34" fmla="*/ 0 w 15"/>
                  <a:gd name="T35" fmla="*/ 16204 h 19"/>
                  <a:gd name="T36" fmla="*/ 1182 w 15"/>
                  <a:gd name="T37" fmla="*/ 21991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5" h="19">
                    <a:moveTo>
                      <a:pt x="1" y="19"/>
                    </a:moveTo>
                    <a:cubicBezTo>
                      <a:pt x="5" y="15"/>
                      <a:pt x="5" y="15"/>
                      <a:pt x="5" y="15"/>
                    </a:cubicBezTo>
                    <a:cubicBezTo>
                      <a:pt x="7" y="15"/>
                      <a:pt x="7" y="15"/>
                      <a:pt x="7" y="15"/>
                    </a:cubicBezTo>
                    <a:cubicBezTo>
                      <a:pt x="7" y="17"/>
                      <a:pt x="7" y="17"/>
                      <a:pt x="7" y="17"/>
                    </a:cubicBezTo>
                    <a:cubicBezTo>
                      <a:pt x="10" y="16"/>
                      <a:pt x="10" y="16"/>
                      <a:pt x="10" y="16"/>
                    </a:cubicBezTo>
                    <a:cubicBezTo>
                      <a:pt x="14" y="11"/>
                      <a:pt x="14" y="11"/>
                      <a:pt x="14" y="11"/>
                    </a:cubicBezTo>
                    <a:cubicBezTo>
                      <a:pt x="15" y="11"/>
                      <a:pt x="15" y="11"/>
                      <a:pt x="15" y="11"/>
                    </a:cubicBezTo>
                    <a:cubicBezTo>
                      <a:pt x="15" y="6"/>
                      <a:pt x="15" y="6"/>
                      <a:pt x="15" y="6"/>
                    </a:cubicBezTo>
                    <a:cubicBezTo>
                      <a:pt x="13" y="6"/>
                      <a:pt x="13" y="6"/>
                      <a:pt x="13" y="6"/>
                    </a:cubicBezTo>
                    <a:cubicBezTo>
                      <a:pt x="13" y="9"/>
                      <a:pt x="13" y="9"/>
                      <a:pt x="13" y="9"/>
                    </a:cubicBezTo>
                    <a:cubicBezTo>
                      <a:pt x="11" y="9"/>
                      <a:pt x="11" y="9"/>
                      <a:pt x="11" y="9"/>
                    </a:cubicBezTo>
                    <a:cubicBezTo>
                      <a:pt x="11" y="8"/>
                      <a:pt x="11" y="8"/>
                      <a:pt x="11" y="8"/>
                    </a:cubicBezTo>
                    <a:cubicBezTo>
                      <a:pt x="7" y="8"/>
                      <a:pt x="7" y="8"/>
                      <a:pt x="7" y="8"/>
                    </a:cubicBezTo>
                    <a:cubicBezTo>
                      <a:pt x="7" y="6"/>
                      <a:pt x="7" y="6"/>
                      <a:pt x="7" y="6"/>
                    </a:cubicBezTo>
                    <a:cubicBezTo>
                      <a:pt x="15" y="4"/>
                      <a:pt x="15" y="4"/>
                      <a:pt x="15" y="4"/>
                    </a:cubicBezTo>
                    <a:cubicBezTo>
                      <a:pt x="15" y="0"/>
                      <a:pt x="15" y="0"/>
                      <a:pt x="15" y="0"/>
                    </a:cubicBezTo>
                    <a:cubicBezTo>
                      <a:pt x="12" y="2"/>
                      <a:pt x="0" y="5"/>
                      <a:pt x="0" y="9"/>
                    </a:cubicBezTo>
                    <a:cubicBezTo>
                      <a:pt x="0" y="14"/>
                      <a:pt x="0" y="14"/>
                      <a:pt x="0" y="14"/>
                    </a:cubicBezTo>
                    <a:cubicBezTo>
                      <a:pt x="0" y="17"/>
                      <a:pt x="0" y="17"/>
                      <a:pt x="1"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192" name="Freeform 131"/>
              <p:cNvSpPr/>
              <p:nvPr/>
            </p:nvSpPr>
            <p:spPr bwMode="auto">
              <a:xfrm>
                <a:off x="6140787" y="4097624"/>
                <a:ext cx="24828" cy="10641"/>
              </a:xfrm>
              <a:custGeom>
                <a:avLst/>
                <a:gdLst>
                  <a:gd name="T0" fmla="*/ 7094 w 35"/>
                  <a:gd name="T1" fmla="*/ 1419 h 15"/>
                  <a:gd name="T2" fmla="*/ 7094 w 35"/>
                  <a:gd name="T3" fmla="*/ 0 h 15"/>
                  <a:gd name="T4" fmla="*/ 2128 w 35"/>
                  <a:gd name="T5" fmla="*/ 0 h 15"/>
                  <a:gd name="T6" fmla="*/ 2128 w 35"/>
                  <a:gd name="T7" fmla="*/ 1419 h 15"/>
                  <a:gd name="T8" fmla="*/ 0 w 35"/>
                  <a:gd name="T9" fmla="*/ 1419 h 15"/>
                  <a:gd name="T10" fmla="*/ 0 w 35"/>
                  <a:gd name="T11" fmla="*/ 3547 h 15"/>
                  <a:gd name="T12" fmla="*/ 4966 w 35"/>
                  <a:gd name="T13" fmla="*/ 10641 h 15"/>
                  <a:gd name="T14" fmla="*/ 24828 w 35"/>
                  <a:gd name="T15" fmla="*/ 10641 h 15"/>
                  <a:gd name="T16" fmla="*/ 24828 w 35"/>
                  <a:gd name="T17" fmla="*/ 1419 h 15"/>
                  <a:gd name="T18" fmla="*/ 23409 w 35"/>
                  <a:gd name="T19" fmla="*/ 1419 h 15"/>
                  <a:gd name="T20" fmla="*/ 23409 w 35"/>
                  <a:gd name="T21" fmla="*/ 0 h 15"/>
                  <a:gd name="T22" fmla="*/ 21281 w 35"/>
                  <a:gd name="T23" fmla="*/ 0 h 15"/>
                  <a:gd name="T24" fmla="*/ 21281 w 35"/>
                  <a:gd name="T25" fmla="*/ 1419 h 15"/>
                  <a:gd name="T26" fmla="*/ 19153 w 35"/>
                  <a:gd name="T27" fmla="*/ 1419 h 15"/>
                  <a:gd name="T28" fmla="*/ 19153 w 35"/>
                  <a:gd name="T29" fmla="*/ 0 h 15"/>
                  <a:gd name="T30" fmla="*/ 12769 w 35"/>
                  <a:gd name="T31" fmla="*/ 0 h 15"/>
                  <a:gd name="T32" fmla="*/ 12769 w 35"/>
                  <a:gd name="T33" fmla="*/ 1419 h 15"/>
                  <a:gd name="T34" fmla="*/ 7094 w 35"/>
                  <a:gd name="T35" fmla="*/ 1419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5" h="15">
                    <a:moveTo>
                      <a:pt x="10" y="2"/>
                    </a:moveTo>
                    <a:lnTo>
                      <a:pt x="10" y="0"/>
                    </a:lnTo>
                    <a:lnTo>
                      <a:pt x="3" y="0"/>
                    </a:lnTo>
                    <a:lnTo>
                      <a:pt x="3" y="2"/>
                    </a:lnTo>
                    <a:lnTo>
                      <a:pt x="0" y="2"/>
                    </a:lnTo>
                    <a:lnTo>
                      <a:pt x="0" y="5"/>
                    </a:lnTo>
                    <a:lnTo>
                      <a:pt x="7" y="15"/>
                    </a:lnTo>
                    <a:lnTo>
                      <a:pt x="35" y="15"/>
                    </a:lnTo>
                    <a:lnTo>
                      <a:pt x="35" y="2"/>
                    </a:lnTo>
                    <a:lnTo>
                      <a:pt x="33" y="2"/>
                    </a:lnTo>
                    <a:lnTo>
                      <a:pt x="33" y="0"/>
                    </a:lnTo>
                    <a:lnTo>
                      <a:pt x="30" y="0"/>
                    </a:lnTo>
                    <a:lnTo>
                      <a:pt x="30" y="2"/>
                    </a:lnTo>
                    <a:lnTo>
                      <a:pt x="27" y="2"/>
                    </a:lnTo>
                    <a:lnTo>
                      <a:pt x="27" y="0"/>
                    </a:lnTo>
                    <a:lnTo>
                      <a:pt x="18" y="0"/>
                    </a:lnTo>
                    <a:lnTo>
                      <a:pt x="18" y="2"/>
                    </a:lnTo>
                    <a:lnTo>
                      <a:pt x="1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193" name="Freeform 132"/>
              <p:cNvSpPr/>
              <p:nvPr/>
            </p:nvSpPr>
            <p:spPr bwMode="auto">
              <a:xfrm>
                <a:off x="6191862" y="4348742"/>
                <a:ext cx="23409" cy="17025"/>
              </a:xfrm>
              <a:custGeom>
                <a:avLst/>
                <a:gdLst>
                  <a:gd name="T0" fmla="*/ 0 w 20"/>
                  <a:gd name="T1" fmla="*/ 6080 h 14"/>
                  <a:gd name="T2" fmla="*/ 0 w 20"/>
                  <a:gd name="T3" fmla="*/ 7296 h 14"/>
                  <a:gd name="T4" fmla="*/ 5852 w 20"/>
                  <a:gd name="T5" fmla="*/ 7296 h 14"/>
                  <a:gd name="T6" fmla="*/ 5852 w 20"/>
                  <a:gd name="T7" fmla="*/ 9729 h 14"/>
                  <a:gd name="T8" fmla="*/ 8193 w 20"/>
                  <a:gd name="T9" fmla="*/ 9729 h 14"/>
                  <a:gd name="T10" fmla="*/ 8193 w 20"/>
                  <a:gd name="T11" fmla="*/ 12161 h 14"/>
                  <a:gd name="T12" fmla="*/ 4682 w 20"/>
                  <a:gd name="T13" fmla="*/ 12161 h 14"/>
                  <a:gd name="T14" fmla="*/ 4682 w 20"/>
                  <a:gd name="T15" fmla="*/ 14593 h 14"/>
                  <a:gd name="T16" fmla="*/ 14045 w 20"/>
                  <a:gd name="T17" fmla="*/ 14593 h 14"/>
                  <a:gd name="T18" fmla="*/ 15216 w 20"/>
                  <a:gd name="T19" fmla="*/ 17025 h 14"/>
                  <a:gd name="T20" fmla="*/ 15216 w 20"/>
                  <a:gd name="T21" fmla="*/ 14593 h 14"/>
                  <a:gd name="T22" fmla="*/ 17557 w 20"/>
                  <a:gd name="T23" fmla="*/ 13377 h 14"/>
                  <a:gd name="T24" fmla="*/ 22239 w 20"/>
                  <a:gd name="T25" fmla="*/ 8513 h 14"/>
                  <a:gd name="T26" fmla="*/ 21068 w 20"/>
                  <a:gd name="T27" fmla="*/ 8513 h 14"/>
                  <a:gd name="T28" fmla="*/ 16386 w 20"/>
                  <a:gd name="T29" fmla="*/ 7296 h 14"/>
                  <a:gd name="T30" fmla="*/ 17557 w 20"/>
                  <a:gd name="T31" fmla="*/ 6080 h 14"/>
                  <a:gd name="T32" fmla="*/ 23409 w 20"/>
                  <a:gd name="T33" fmla="*/ 6080 h 14"/>
                  <a:gd name="T34" fmla="*/ 23409 w 20"/>
                  <a:gd name="T35" fmla="*/ 3648 h 14"/>
                  <a:gd name="T36" fmla="*/ 19898 w 20"/>
                  <a:gd name="T37" fmla="*/ 3648 h 14"/>
                  <a:gd name="T38" fmla="*/ 19898 w 20"/>
                  <a:gd name="T39" fmla="*/ 0 h 14"/>
                  <a:gd name="T40" fmla="*/ 0 w 20"/>
                  <a:gd name="T41" fmla="*/ 6080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 h="14">
                    <a:moveTo>
                      <a:pt x="0" y="5"/>
                    </a:moveTo>
                    <a:cubicBezTo>
                      <a:pt x="0" y="6"/>
                      <a:pt x="0" y="6"/>
                      <a:pt x="0" y="6"/>
                    </a:cubicBezTo>
                    <a:cubicBezTo>
                      <a:pt x="5" y="6"/>
                      <a:pt x="5" y="6"/>
                      <a:pt x="5" y="6"/>
                    </a:cubicBezTo>
                    <a:cubicBezTo>
                      <a:pt x="5" y="8"/>
                      <a:pt x="5" y="8"/>
                      <a:pt x="5" y="8"/>
                    </a:cubicBezTo>
                    <a:cubicBezTo>
                      <a:pt x="7" y="8"/>
                      <a:pt x="7" y="8"/>
                      <a:pt x="7" y="8"/>
                    </a:cubicBezTo>
                    <a:cubicBezTo>
                      <a:pt x="7" y="10"/>
                      <a:pt x="7" y="10"/>
                      <a:pt x="7" y="10"/>
                    </a:cubicBezTo>
                    <a:cubicBezTo>
                      <a:pt x="4" y="10"/>
                      <a:pt x="4" y="10"/>
                      <a:pt x="4" y="10"/>
                    </a:cubicBezTo>
                    <a:cubicBezTo>
                      <a:pt x="4" y="12"/>
                      <a:pt x="4" y="12"/>
                      <a:pt x="4" y="12"/>
                    </a:cubicBezTo>
                    <a:cubicBezTo>
                      <a:pt x="12" y="12"/>
                      <a:pt x="12" y="12"/>
                      <a:pt x="12" y="12"/>
                    </a:cubicBezTo>
                    <a:cubicBezTo>
                      <a:pt x="13" y="14"/>
                      <a:pt x="13" y="14"/>
                      <a:pt x="13" y="14"/>
                    </a:cubicBezTo>
                    <a:cubicBezTo>
                      <a:pt x="13" y="12"/>
                      <a:pt x="13" y="12"/>
                      <a:pt x="13" y="12"/>
                    </a:cubicBezTo>
                    <a:cubicBezTo>
                      <a:pt x="15" y="11"/>
                      <a:pt x="15" y="11"/>
                      <a:pt x="15" y="11"/>
                    </a:cubicBezTo>
                    <a:cubicBezTo>
                      <a:pt x="19" y="7"/>
                      <a:pt x="19" y="7"/>
                      <a:pt x="19" y="7"/>
                    </a:cubicBezTo>
                    <a:cubicBezTo>
                      <a:pt x="18" y="7"/>
                      <a:pt x="18" y="7"/>
                      <a:pt x="18" y="7"/>
                    </a:cubicBezTo>
                    <a:cubicBezTo>
                      <a:pt x="14" y="6"/>
                      <a:pt x="14" y="6"/>
                      <a:pt x="14" y="6"/>
                    </a:cubicBezTo>
                    <a:cubicBezTo>
                      <a:pt x="15" y="5"/>
                      <a:pt x="15" y="5"/>
                      <a:pt x="15" y="5"/>
                    </a:cubicBezTo>
                    <a:cubicBezTo>
                      <a:pt x="20" y="5"/>
                      <a:pt x="20" y="5"/>
                      <a:pt x="20" y="5"/>
                    </a:cubicBezTo>
                    <a:cubicBezTo>
                      <a:pt x="20" y="3"/>
                      <a:pt x="20" y="3"/>
                      <a:pt x="20" y="3"/>
                    </a:cubicBezTo>
                    <a:cubicBezTo>
                      <a:pt x="17" y="3"/>
                      <a:pt x="17" y="3"/>
                      <a:pt x="17" y="3"/>
                    </a:cubicBezTo>
                    <a:cubicBezTo>
                      <a:pt x="17" y="0"/>
                      <a:pt x="17" y="0"/>
                      <a:pt x="17" y="0"/>
                    </a:cubicBezTo>
                    <a:cubicBezTo>
                      <a:pt x="9" y="0"/>
                      <a:pt x="4" y="0"/>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194" name="Freeform 133"/>
              <p:cNvSpPr/>
              <p:nvPr/>
            </p:nvSpPr>
            <p:spPr bwMode="auto">
              <a:xfrm>
                <a:off x="6118797" y="4202612"/>
                <a:ext cx="7094" cy="35469"/>
              </a:xfrm>
              <a:custGeom>
                <a:avLst/>
                <a:gdLst>
                  <a:gd name="T0" fmla="*/ 0 w 10"/>
                  <a:gd name="T1" fmla="*/ 19153 h 50"/>
                  <a:gd name="T2" fmla="*/ 0 w 10"/>
                  <a:gd name="T3" fmla="*/ 35469 h 50"/>
                  <a:gd name="T4" fmla="*/ 2128 w 10"/>
                  <a:gd name="T5" fmla="*/ 35469 h 50"/>
                  <a:gd name="T6" fmla="*/ 2128 w 10"/>
                  <a:gd name="T7" fmla="*/ 28375 h 50"/>
                  <a:gd name="T8" fmla="*/ 7094 w 10"/>
                  <a:gd name="T9" fmla="*/ 30503 h 50"/>
                  <a:gd name="T10" fmla="*/ 7094 w 10"/>
                  <a:gd name="T11" fmla="*/ 24828 h 50"/>
                  <a:gd name="T12" fmla="*/ 4256 w 10"/>
                  <a:gd name="T13" fmla="*/ 24828 h 50"/>
                  <a:gd name="T14" fmla="*/ 4256 w 10"/>
                  <a:gd name="T15" fmla="*/ 17735 h 50"/>
                  <a:gd name="T16" fmla="*/ 7094 w 10"/>
                  <a:gd name="T17" fmla="*/ 17735 h 50"/>
                  <a:gd name="T18" fmla="*/ 7094 w 10"/>
                  <a:gd name="T19" fmla="*/ 0 h 50"/>
                  <a:gd name="T20" fmla="*/ 2128 w 10"/>
                  <a:gd name="T21" fmla="*/ 0 h 50"/>
                  <a:gd name="T22" fmla="*/ 0 w 10"/>
                  <a:gd name="T23" fmla="*/ 19153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 h="50">
                    <a:moveTo>
                      <a:pt x="0" y="27"/>
                    </a:moveTo>
                    <a:lnTo>
                      <a:pt x="0" y="50"/>
                    </a:lnTo>
                    <a:lnTo>
                      <a:pt x="3" y="50"/>
                    </a:lnTo>
                    <a:lnTo>
                      <a:pt x="3" y="40"/>
                    </a:lnTo>
                    <a:lnTo>
                      <a:pt x="10" y="43"/>
                    </a:lnTo>
                    <a:lnTo>
                      <a:pt x="10" y="35"/>
                    </a:lnTo>
                    <a:lnTo>
                      <a:pt x="6" y="35"/>
                    </a:lnTo>
                    <a:lnTo>
                      <a:pt x="6" y="25"/>
                    </a:lnTo>
                    <a:lnTo>
                      <a:pt x="10" y="25"/>
                    </a:lnTo>
                    <a:lnTo>
                      <a:pt x="10" y="0"/>
                    </a:lnTo>
                    <a:lnTo>
                      <a:pt x="3" y="0"/>
                    </a:lnTo>
                    <a:lnTo>
                      <a:pt x="0"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195" name="Freeform 134"/>
              <p:cNvSpPr/>
              <p:nvPr/>
            </p:nvSpPr>
            <p:spPr bwMode="auto">
              <a:xfrm>
                <a:off x="6508243" y="4618304"/>
                <a:ext cx="14897" cy="18444"/>
              </a:xfrm>
              <a:custGeom>
                <a:avLst/>
                <a:gdLst>
                  <a:gd name="T0" fmla="*/ 0 w 21"/>
                  <a:gd name="T1" fmla="*/ 5675 h 26"/>
                  <a:gd name="T2" fmla="*/ 10641 w 21"/>
                  <a:gd name="T3" fmla="*/ 17735 h 26"/>
                  <a:gd name="T4" fmla="*/ 11350 w 21"/>
                  <a:gd name="T5" fmla="*/ 18444 h 26"/>
                  <a:gd name="T6" fmla="*/ 14897 w 21"/>
                  <a:gd name="T7" fmla="*/ 9222 h 26"/>
                  <a:gd name="T8" fmla="*/ 14897 w 21"/>
                  <a:gd name="T9" fmla="*/ 0 h 26"/>
                  <a:gd name="T10" fmla="*/ 11350 w 21"/>
                  <a:gd name="T11" fmla="*/ 0 h 26"/>
                  <a:gd name="T12" fmla="*/ 11350 w 21"/>
                  <a:gd name="T13" fmla="*/ 2128 h 26"/>
                  <a:gd name="T14" fmla="*/ 4256 w 21"/>
                  <a:gd name="T15" fmla="*/ 2128 h 26"/>
                  <a:gd name="T16" fmla="*/ 4256 w 21"/>
                  <a:gd name="T17" fmla="*/ 4256 h 26"/>
                  <a:gd name="T18" fmla="*/ 2128 w 21"/>
                  <a:gd name="T19" fmla="*/ 4256 h 26"/>
                  <a:gd name="T20" fmla="*/ 2128 w 21"/>
                  <a:gd name="T21" fmla="*/ 2128 h 26"/>
                  <a:gd name="T22" fmla="*/ 709 w 21"/>
                  <a:gd name="T23" fmla="*/ 2128 h 26"/>
                  <a:gd name="T24" fmla="*/ 0 w 21"/>
                  <a:gd name="T25" fmla="*/ 5675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 h="26">
                    <a:moveTo>
                      <a:pt x="0" y="8"/>
                    </a:moveTo>
                    <a:lnTo>
                      <a:pt x="15" y="25"/>
                    </a:lnTo>
                    <a:lnTo>
                      <a:pt x="16" y="26"/>
                    </a:lnTo>
                    <a:lnTo>
                      <a:pt x="21" y="13"/>
                    </a:lnTo>
                    <a:lnTo>
                      <a:pt x="21" y="0"/>
                    </a:lnTo>
                    <a:lnTo>
                      <a:pt x="16" y="0"/>
                    </a:lnTo>
                    <a:lnTo>
                      <a:pt x="16" y="3"/>
                    </a:lnTo>
                    <a:lnTo>
                      <a:pt x="6" y="3"/>
                    </a:lnTo>
                    <a:lnTo>
                      <a:pt x="6" y="6"/>
                    </a:lnTo>
                    <a:lnTo>
                      <a:pt x="3" y="6"/>
                    </a:lnTo>
                    <a:lnTo>
                      <a:pt x="3" y="3"/>
                    </a:lnTo>
                    <a:lnTo>
                      <a:pt x="1" y="3"/>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196" name="Freeform 135"/>
              <p:cNvSpPr/>
              <p:nvPr/>
            </p:nvSpPr>
            <p:spPr bwMode="auto">
              <a:xfrm>
                <a:off x="6159940" y="4166433"/>
                <a:ext cx="5675" cy="25538"/>
              </a:xfrm>
              <a:custGeom>
                <a:avLst/>
                <a:gdLst>
                  <a:gd name="T0" fmla="*/ 0 w 8"/>
                  <a:gd name="T1" fmla="*/ 25538 h 36"/>
                  <a:gd name="T2" fmla="*/ 4256 w 8"/>
                  <a:gd name="T3" fmla="*/ 25538 h 36"/>
                  <a:gd name="T4" fmla="*/ 5675 w 8"/>
                  <a:gd name="T5" fmla="*/ 16316 h 36"/>
                  <a:gd name="T6" fmla="*/ 5675 w 8"/>
                  <a:gd name="T7" fmla="*/ 2128 h 36"/>
                  <a:gd name="T8" fmla="*/ 0 w 8"/>
                  <a:gd name="T9" fmla="*/ 0 h 36"/>
                  <a:gd name="T10" fmla="*/ 0 w 8"/>
                  <a:gd name="T11" fmla="*/ 25538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36">
                    <a:moveTo>
                      <a:pt x="0" y="36"/>
                    </a:moveTo>
                    <a:lnTo>
                      <a:pt x="6" y="36"/>
                    </a:lnTo>
                    <a:lnTo>
                      <a:pt x="8" y="23"/>
                    </a:lnTo>
                    <a:lnTo>
                      <a:pt x="8" y="3"/>
                    </a:lnTo>
                    <a:lnTo>
                      <a:pt x="0" y="0"/>
                    </a:lnTo>
                    <a:lnTo>
                      <a:pt x="0"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197" name="Freeform 136"/>
              <p:cNvSpPr/>
              <p:nvPr/>
            </p:nvSpPr>
            <p:spPr bwMode="auto">
              <a:xfrm>
                <a:off x="6125890" y="4949582"/>
                <a:ext cx="21991" cy="5675"/>
              </a:xfrm>
              <a:custGeom>
                <a:avLst/>
                <a:gdLst>
                  <a:gd name="T0" fmla="*/ 0 w 31"/>
                  <a:gd name="T1" fmla="*/ 2128 h 8"/>
                  <a:gd name="T2" fmla="*/ 2128 w 31"/>
                  <a:gd name="T3" fmla="*/ 2128 h 8"/>
                  <a:gd name="T4" fmla="*/ 2128 w 31"/>
                  <a:gd name="T5" fmla="*/ 3547 h 8"/>
                  <a:gd name="T6" fmla="*/ 0 w 31"/>
                  <a:gd name="T7" fmla="*/ 3547 h 8"/>
                  <a:gd name="T8" fmla="*/ 0 w 31"/>
                  <a:gd name="T9" fmla="*/ 5675 h 8"/>
                  <a:gd name="T10" fmla="*/ 21991 w 31"/>
                  <a:gd name="T11" fmla="*/ 5675 h 8"/>
                  <a:gd name="T12" fmla="*/ 21991 w 31"/>
                  <a:gd name="T13" fmla="*/ 0 h 8"/>
                  <a:gd name="T14" fmla="*/ 0 w 31"/>
                  <a:gd name="T15" fmla="*/ 0 h 8"/>
                  <a:gd name="T16" fmla="*/ 0 w 31"/>
                  <a:gd name="T17" fmla="*/ 2128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 h="8">
                    <a:moveTo>
                      <a:pt x="0" y="3"/>
                    </a:moveTo>
                    <a:lnTo>
                      <a:pt x="3" y="3"/>
                    </a:lnTo>
                    <a:lnTo>
                      <a:pt x="3" y="5"/>
                    </a:lnTo>
                    <a:lnTo>
                      <a:pt x="0" y="5"/>
                    </a:lnTo>
                    <a:lnTo>
                      <a:pt x="0" y="8"/>
                    </a:lnTo>
                    <a:lnTo>
                      <a:pt x="31" y="8"/>
                    </a:lnTo>
                    <a:lnTo>
                      <a:pt x="31" y="0"/>
                    </a:lnTo>
                    <a:lnTo>
                      <a:pt x="0" y="0"/>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198" name="Freeform 137"/>
              <p:cNvSpPr>
                <a:spLocks noEditPoints="1"/>
              </p:cNvSpPr>
              <p:nvPr/>
            </p:nvSpPr>
            <p:spPr bwMode="auto">
              <a:xfrm>
                <a:off x="6167034" y="4198355"/>
                <a:ext cx="31922" cy="29084"/>
              </a:xfrm>
              <a:custGeom>
                <a:avLst/>
                <a:gdLst>
                  <a:gd name="T0" fmla="*/ 709 w 45"/>
                  <a:gd name="T1" fmla="*/ 709 h 41"/>
                  <a:gd name="T2" fmla="*/ 30503 w 45"/>
                  <a:gd name="T3" fmla="*/ 709 h 41"/>
                  <a:gd name="T4" fmla="*/ 30503 w 45"/>
                  <a:gd name="T5" fmla="*/ 28375 h 41"/>
                  <a:gd name="T6" fmla="*/ 709 w 45"/>
                  <a:gd name="T7" fmla="*/ 28375 h 41"/>
                  <a:gd name="T8" fmla="*/ 709 w 45"/>
                  <a:gd name="T9" fmla="*/ 709 h 41"/>
                  <a:gd name="T10" fmla="*/ 709 w 45"/>
                  <a:gd name="T11" fmla="*/ 709 h 41"/>
                  <a:gd name="T12" fmla="*/ 0 w 45"/>
                  <a:gd name="T13" fmla="*/ 29084 h 41"/>
                  <a:gd name="T14" fmla="*/ 28375 w 45"/>
                  <a:gd name="T15" fmla="*/ 29084 h 41"/>
                  <a:gd name="T16" fmla="*/ 31922 w 45"/>
                  <a:gd name="T17" fmla="*/ 29084 h 41"/>
                  <a:gd name="T18" fmla="*/ 31922 w 45"/>
                  <a:gd name="T19" fmla="*/ 0 h 41"/>
                  <a:gd name="T20" fmla="*/ 0 w 45"/>
                  <a:gd name="T21" fmla="*/ 0 h 41"/>
                  <a:gd name="T22" fmla="*/ 0 w 45"/>
                  <a:gd name="T23" fmla="*/ 29084 h 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5" h="41">
                    <a:moveTo>
                      <a:pt x="1" y="1"/>
                    </a:moveTo>
                    <a:lnTo>
                      <a:pt x="43" y="1"/>
                    </a:lnTo>
                    <a:lnTo>
                      <a:pt x="43" y="40"/>
                    </a:lnTo>
                    <a:lnTo>
                      <a:pt x="1" y="40"/>
                    </a:lnTo>
                    <a:lnTo>
                      <a:pt x="1" y="1"/>
                    </a:lnTo>
                    <a:close/>
                    <a:moveTo>
                      <a:pt x="0" y="41"/>
                    </a:moveTo>
                    <a:lnTo>
                      <a:pt x="40" y="41"/>
                    </a:lnTo>
                    <a:lnTo>
                      <a:pt x="45" y="41"/>
                    </a:lnTo>
                    <a:lnTo>
                      <a:pt x="45" y="0"/>
                    </a:lnTo>
                    <a:lnTo>
                      <a:pt x="0" y="0"/>
                    </a:lnTo>
                    <a:lnTo>
                      <a:pt x="0"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199" name="Freeform 138"/>
              <p:cNvSpPr/>
              <p:nvPr/>
            </p:nvSpPr>
            <p:spPr bwMode="auto">
              <a:xfrm>
                <a:off x="6076944" y="4091949"/>
                <a:ext cx="10641" cy="15607"/>
              </a:xfrm>
              <a:custGeom>
                <a:avLst/>
                <a:gdLst>
                  <a:gd name="T0" fmla="*/ 0 w 9"/>
                  <a:gd name="T1" fmla="*/ 2401 h 13"/>
                  <a:gd name="T2" fmla="*/ 5912 w 9"/>
                  <a:gd name="T3" fmla="*/ 15607 h 13"/>
                  <a:gd name="T4" fmla="*/ 10641 w 9"/>
                  <a:gd name="T5" fmla="*/ 10805 h 13"/>
                  <a:gd name="T6" fmla="*/ 10641 w 9"/>
                  <a:gd name="T7" fmla="*/ 7203 h 13"/>
                  <a:gd name="T8" fmla="*/ 5912 w 9"/>
                  <a:gd name="T9" fmla="*/ 7203 h 13"/>
                  <a:gd name="T10" fmla="*/ 5912 w 9"/>
                  <a:gd name="T11" fmla="*/ 6003 h 13"/>
                  <a:gd name="T12" fmla="*/ 8276 w 9"/>
                  <a:gd name="T13" fmla="*/ 6003 h 13"/>
                  <a:gd name="T14" fmla="*/ 8276 w 9"/>
                  <a:gd name="T15" fmla="*/ 1201 h 13"/>
                  <a:gd name="T16" fmla="*/ 5912 w 9"/>
                  <a:gd name="T17" fmla="*/ 1201 h 13"/>
                  <a:gd name="T18" fmla="*/ 5912 w 9"/>
                  <a:gd name="T19" fmla="*/ 3602 h 13"/>
                  <a:gd name="T20" fmla="*/ 3547 w 9"/>
                  <a:gd name="T21" fmla="*/ 2401 h 13"/>
                  <a:gd name="T22" fmla="*/ 1182 w 9"/>
                  <a:gd name="T23" fmla="*/ 0 h 13"/>
                  <a:gd name="T24" fmla="*/ 0 w 9"/>
                  <a:gd name="T25" fmla="*/ 2401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 h="13">
                    <a:moveTo>
                      <a:pt x="0" y="2"/>
                    </a:moveTo>
                    <a:cubicBezTo>
                      <a:pt x="0" y="5"/>
                      <a:pt x="2" y="13"/>
                      <a:pt x="5" y="13"/>
                    </a:cubicBezTo>
                    <a:cubicBezTo>
                      <a:pt x="7" y="13"/>
                      <a:pt x="9" y="11"/>
                      <a:pt x="9" y="9"/>
                    </a:cubicBezTo>
                    <a:cubicBezTo>
                      <a:pt x="9" y="6"/>
                      <a:pt x="9" y="6"/>
                      <a:pt x="9" y="6"/>
                    </a:cubicBezTo>
                    <a:cubicBezTo>
                      <a:pt x="5" y="6"/>
                      <a:pt x="5" y="6"/>
                      <a:pt x="5" y="6"/>
                    </a:cubicBezTo>
                    <a:cubicBezTo>
                      <a:pt x="5" y="5"/>
                      <a:pt x="5" y="5"/>
                      <a:pt x="5" y="5"/>
                    </a:cubicBezTo>
                    <a:cubicBezTo>
                      <a:pt x="7" y="5"/>
                      <a:pt x="7" y="5"/>
                      <a:pt x="7" y="5"/>
                    </a:cubicBezTo>
                    <a:cubicBezTo>
                      <a:pt x="7" y="1"/>
                      <a:pt x="7" y="1"/>
                      <a:pt x="7" y="1"/>
                    </a:cubicBezTo>
                    <a:cubicBezTo>
                      <a:pt x="5" y="1"/>
                      <a:pt x="5" y="1"/>
                      <a:pt x="5" y="1"/>
                    </a:cubicBezTo>
                    <a:cubicBezTo>
                      <a:pt x="5" y="3"/>
                      <a:pt x="5" y="3"/>
                      <a:pt x="5" y="3"/>
                    </a:cubicBezTo>
                    <a:cubicBezTo>
                      <a:pt x="3" y="2"/>
                      <a:pt x="3" y="2"/>
                      <a:pt x="3" y="2"/>
                    </a:cubicBezTo>
                    <a:cubicBezTo>
                      <a:pt x="1" y="0"/>
                      <a:pt x="1" y="0"/>
                      <a:pt x="1" y="0"/>
                    </a:cubicBezTo>
                    <a:cubicBezTo>
                      <a:pt x="1" y="0"/>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200" name="Freeform 139"/>
              <p:cNvSpPr/>
              <p:nvPr/>
            </p:nvSpPr>
            <p:spPr bwMode="auto">
              <a:xfrm>
                <a:off x="6119506" y="4914113"/>
                <a:ext cx="36887" cy="34050"/>
              </a:xfrm>
              <a:custGeom>
                <a:avLst/>
                <a:gdLst>
                  <a:gd name="T0" fmla="*/ 36887 w 52"/>
                  <a:gd name="T1" fmla="*/ 34050 h 48"/>
                  <a:gd name="T2" fmla="*/ 35468 w 52"/>
                  <a:gd name="T3" fmla="*/ 0 h 48"/>
                  <a:gd name="T4" fmla="*/ 35468 w 52"/>
                  <a:gd name="T5" fmla="*/ 33341 h 48"/>
                  <a:gd name="T6" fmla="*/ 1419 w 52"/>
                  <a:gd name="T7" fmla="*/ 33341 h 48"/>
                  <a:gd name="T8" fmla="*/ 1419 w 52"/>
                  <a:gd name="T9" fmla="*/ 0 h 48"/>
                  <a:gd name="T10" fmla="*/ 0 w 52"/>
                  <a:gd name="T11" fmla="*/ 34050 h 48"/>
                  <a:gd name="T12" fmla="*/ 36887 w 52"/>
                  <a:gd name="T13" fmla="*/ 34050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48">
                    <a:moveTo>
                      <a:pt x="52" y="48"/>
                    </a:moveTo>
                    <a:lnTo>
                      <a:pt x="50" y="0"/>
                    </a:lnTo>
                    <a:lnTo>
                      <a:pt x="50" y="47"/>
                    </a:lnTo>
                    <a:lnTo>
                      <a:pt x="2" y="47"/>
                    </a:lnTo>
                    <a:lnTo>
                      <a:pt x="2" y="0"/>
                    </a:lnTo>
                    <a:lnTo>
                      <a:pt x="0" y="48"/>
                    </a:lnTo>
                    <a:lnTo>
                      <a:pt x="52"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201" name="Freeform 140"/>
              <p:cNvSpPr/>
              <p:nvPr/>
            </p:nvSpPr>
            <p:spPr bwMode="auto">
              <a:xfrm>
                <a:off x="6167034" y="4167142"/>
                <a:ext cx="31922" cy="27666"/>
              </a:xfrm>
              <a:custGeom>
                <a:avLst/>
                <a:gdLst>
                  <a:gd name="T0" fmla="*/ 709 w 45"/>
                  <a:gd name="T1" fmla="*/ 27666 h 39"/>
                  <a:gd name="T2" fmla="*/ 709 w 45"/>
                  <a:gd name="T3" fmla="*/ 1419 h 39"/>
                  <a:gd name="T4" fmla="*/ 30503 w 45"/>
                  <a:gd name="T5" fmla="*/ 1419 h 39"/>
                  <a:gd name="T6" fmla="*/ 30503 w 45"/>
                  <a:gd name="T7" fmla="*/ 27666 h 39"/>
                  <a:gd name="T8" fmla="*/ 31922 w 45"/>
                  <a:gd name="T9" fmla="*/ 0 h 39"/>
                  <a:gd name="T10" fmla="*/ 0 w 45"/>
                  <a:gd name="T11" fmla="*/ 0 h 39"/>
                  <a:gd name="T12" fmla="*/ 709 w 45"/>
                  <a:gd name="T13" fmla="*/ 27666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9">
                    <a:moveTo>
                      <a:pt x="1" y="39"/>
                    </a:moveTo>
                    <a:lnTo>
                      <a:pt x="1" y="2"/>
                    </a:lnTo>
                    <a:lnTo>
                      <a:pt x="43" y="2"/>
                    </a:lnTo>
                    <a:lnTo>
                      <a:pt x="43" y="39"/>
                    </a:lnTo>
                    <a:lnTo>
                      <a:pt x="45" y="0"/>
                    </a:lnTo>
                    <a:lnTo>
                      <a:pt x="0" y="0"/>
                    </a:lnTo>
                    <a:lnTo>
                      <a:pt x="1"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grpSp>
      </p:grpSp>
      <p:cxnSp>
        <p:nvCxnSpPr>
          <p:cNvPr id="202" name="直接连接符 201"/>
          <p:cNvCxnSpPr/>
          <p:nvPr>
            <p:custDataLst>
              <p:tags r:id="rId2"/>
            </p:custDataLst>
          </p:nvPr>
        </p:nvCxnSpPr>
        <p:spPr>
          <a:xfrm>
            <a:off x="0" y="1346994"/>
            <a:ext cx="9144000" cy="0"/>
          </a:xfrm>
          <a:prstGeom prst="line">
            <a:avLst/>
          </a:prstGeom>
          <a:ln w="47625">
            <a:solidFill>
              <a:srgbClr val="87A79B"/>
            </a:solidFill>
          </a:ln>
        </p:spPr>
        <p:style>
          <a:lnRef idx="1">
            <a:schemeClr val="accent1"/>
          </a:lnRef>
          <a:fillRef idx="0">
            <a:schemeClr val="accent1"/>
          </a:fillRef>
          <a:effectRef idx="0">
            <a:schemeClr val="accent1"/>
          </a:effectRef>
          <a:fontRef idx="minor">
            <a:schemeClr val="tx1"/>
          </a:fontRef>
        </p:style>
      </p:cxnSp>
      <p:sp>
        <p:nvSpPr>
          <p:cNvPr id="203" name="文本框 154"/>
          <p:cNvSpPr txBox="1">
            <a:spLocks noChangeArrowheads="1"/>
          </p:cNvSpPr>
          <p:nvPr>
            <p:custDataLst>
              <p:tags r:id="rId3"/>
            </p:custDataLst>
          </p:nvPr>
        </p:nvSpPr>
        <p:spPr bwMode="auto">
          <a:xfrm>
            <a:off x="4018360" y="2654300"/>
            <a:ext cx="652463"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nchor="ct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da-DK" altLang="zh-CN" sz="1400" dirty="0">
                <a:solidFill>
                  <a:schemeClr val="tx1">
                    <a:lumMod val="75000"/>
                    <a:lumOff val="25000"/>
                  </a:schemeClr>
                </a:solidFill>
                <a:latin typeface="+mn-lt"/>
                <a:ea typeface="+mn-ea"/>
              </a:rPr>
              <a:t>Lorem ipsum dolor</a:t>
            </a:r>
            <a:endParaRPr lang="zh-CN" altLang="en-US" sz="1400" dirty="0">
              <a:solidFill>
                <a:schemeClr val="tx1">
                  <a:lumMod val="75000"/>
                  <a:lumOff val="25000"/>
                </a:schemeClr>
              </a:solidFill>
              <a:latin typeface="+mn-lt"/>
              <a:ea typeface="+mn-ea"/>
            </a:endParaRPr>
          </a:p>
        </p:txBody>
      </p:sp>
      <p:sp>
        <p:nvSpPr>
          <p:cNvPr id="204" name="文本框 155"/>
          <p:cNvSpPr txBox="1">
            <a:spLocks noChangeArrowheads="1"/>
          </p:cNvSpPr>
          <p:nvPr>
            <p:custDataLst>
              <p:tags r:id="rId4"/>
            </p:custDataLst>
          </p:nvPr>
        </p:nvSpPr>
        <p:spPr bwMode="auto">
          <a:xfrm>
            <a:off x="4910137" y="3110310"/>
            <a:ext cx="652463" cy="224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nchor="ct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da-DK" altLang="zh-CN" sz="1400">
                <a:solidFill>
                  <a:schemeClr val="tx1">
                    <a:lumMod val="75000"/>
                    <a:lumOff val="25000"/>
                  </a:schemeClr>
                </a:solidFill>
                <a:latin typeface="+mn-lt"/>
                <a:ea typeface="+mn-ea"/>
              </a:rPr>
              <a:t>Lorem ipsum dolor</a:t>
            </a:r>
            <a:endParaRPr lang="zh-CN" altLang="en-US" sz="1400">
              <a:solidFill>
                <a:schemeClr val="tx1">
                  <a:lumMod val="75000"/>
                  <a:lumOff val="25000"/>
                </a:schemeClr>
              </a:solidFill>
              <a:latin typeface="+mn-lt"/>
              <a:ea typeface="+mn-ea"/>
            </a:endParaRPr>
          </a:p>
        </p:txBody>
      </p:sp>
      <p:sp>
        <p:nvSpPr>
          <p:cNvPr id="205" name="文本框 156"/>
          <p:cNvSpPr txBox="1">
            <a:spLocks noChangeArrowheads="1"/>
          </p:cNvSpPr>
          <p:nvPr>
            <p:custDataLst>
              <p:tags r:id="rId5"/>
            </p:custDataLst>
          </p:nvPr>
        </p:nvSpPr>
        <p:spPr bwMode="auto">
          <a:xfrm>
            <a:off x="5801916" y="3003153"/>
            <a:ext cx="653653"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nchor="ct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da-DK" altLang="zh-CN" sz="1400">
                <a:solidFill>
                  <a:schemeClr val="tx1">
                    <a:lumMod val="75000"/>
                    <a:lumOff val="25000"/>
                  </a:schemeClr>
                </a:solidFill>
                <a:latin typeface="+mn-lt"/>
                <a:ea typeface="+mn-ea"/>
              </a:rPr>
              <a:t>Lorem ipsum dolor</a:t>
            </a:r>
            <a:endParaRPr lang="zh-CN" altLang="en-US" sz="1400">
              <a:solidFill>
                <a:schemeClr val="tx1">
                  <a:lumMod val="75000"/>
                  <a:lumOff val="25000"/>
                </a:schemeClr>
              </a:solidFill>
              <a:latin typeface="+mn-lt"/>
              <a:ea typeface="+mn-ea"/>
            </a:endParaRPr>
          </a:p>
        </p:txBody>
      </p:sp>
      <p:sp>
        <p:nvSpPr>
          <p:cNvPr id="206" name="文本框 157"/>
          <p:cNvSpPr txBox="1">
            <a:spLocks noChangeArrowheads="1"/>
          </p:cNvSpPr>
          <p:nvPr>
            <p:custDataLst>
              <p:tags r:id="rId6"/>
            </p:custDataLst>
          </p:nvPr>
        </p:nvSpPr>
        <p:spPr bwMode="auto">
          <a:xfrm>
            <a:off x="6672262" y="2840037"/>
            <a:ext cx="653654" cy="2244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nchor="ct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da-DK" altLang="zh-CN" sz="1400">
                <a:solidFill>
                  <a:schemeClr val="tx1">
                    <a:lumMod val="75000"/>
                    <a:lumOff val="25000"/>
                  </a:schemeClr>
                </a:solidFill>
                <a:latin typeface="+mn-lt"/>
                <a:ea typeface="+mn-ea"/>
              </a:rPr>
              <a:t>Lorem ipsum dolor</a:t>
            </a:r>
            <a:endParaRPr lang="zh-CN" altLang="en-US" sz="1400">
              <a:solidFill>
                <a:schemeClr val="tx1">
                  <a:lumMod val="75000"/>
                  <a:lumOff val="25000"/>
                </a:schemeClr>
              </a:solidFill>
              <a:latin typeface="+mn-lt"/>
              <a:ea typeface="+mn-ea"/>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7500">
        <p:random/>
      </p:transition>
    </mc:Choice>
    <mc:Fallback xmlns="">
      <p:transition spd="slow" advTm="75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02"/>
                                        </p:tgtEl>
                                        <p:attrNameLst>
                                          <p:attrName>style.visibility</p:attrName>
                                        </p:attrNameLst>
                                      </p:cBhvr>
                                      <p:to>
                                        <p:strVal val="visible"/>
                                      </p:to>
                                    </p:set>
                                    <p:animEffect transition="in" filter="wipe(left)">
                                      <p:cBhvr>
                                        <p:cTn id="7" dur="500"/>
                                        <p:tgtEl>
                                          <p:spTgt spid="20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par>
                          <p:cTn id="16" fill="hold">
                            <p:stCondLst>
                              <p:cond delay="1500"/>
                            </p:stCondLst>
                            <p:childTnLst>
                              <p:par>
                                <p:cTn id="17" presetID="37" presetClass="entr" presetSubtype="0" fill="hold" grpId="0" nodeType="afterEffect">
                                  <p:stCondLst>
                                    <p:cond delay="0"/>
                                  </p:stCondLst>
                                  <p:childTnLst>
                                    <p:set>
                                      <p:cBhvr>
                                        <p:cTn id="18" dur="1" fill="hold">
                                          <p:stCondLst>
                                            <p:cond delay="0"/>
                                          </p:stCondLst>
                                        </p:cTn>
                                        <p:tgtEl>
                                          <p:spTgt spid="203"/>
                                        </p:tgtEl>
                                        <p:attrNameLst>
                                          <p:attrName>style.visibility</p:attrName>
                                        </p:attrNameLst>
                                      </p:cBhvr>
                                      <p:to>
                                        <p:strVal val="visible"/>
                                      </p:to>
                                    </p:set>
                                    <p:animEffect transition="in" filter="fade">
                                      <p:cBhvr>
                                        <p:cTn id="19" dur="1000"/>
                                        <p:tgtEl>
                                          <p:spTgt spid="203"/>
                                        </p:tgtEl>
                                      </p:cBhvr>
                                    </p:animEffect>
                                    <p:anim calcmode="lin" valueType="num">
                                      <p:cBhvr>
                                        <p:cTn id="20" dur="1000" fill="hold"/>
                                        <p:tgtEl>
                                          <p:spTgt spid="203"/>
                                        </p:tgtEl>
                                        <p:attrNameLst>
                                          <p:attrName>ppt_x</p:attrName>
                                        </p:attrNameLst>
                                      </p:cBhvr>
                                      <p:tavLst>
                                        <p:tav tm="0">
                                          <p:val>
                                            <p:strVal val="#ppt_x"/>
                                          </p:val>
                                        </p:tav>
                                        <p:tav tm="100000">
                                          <p:val>
                                            <p:strVal val="#ppt_x"/>
                                          </p:val>
                                        </p:tav>
                                      </p:tavLst>
                                    </p:anim>
                                    <p:anim calcmode="lin" valueType="num">
                                      <p:cBhvr>
                                        <p:cTn id="21" dur="900" decel="100000" fill="hold"/>
                                        <p:tgtEl>
                                          <p:spTgt spid="203"/>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03"/>
                                        </p:tgtEl>
                                        <p:attrNameLst>
                                          <p:attrName>ppt_y</p:attrName>
                                        </p:attrNameLst>
                                      </p:cBhvr>
                                      <p:tavLst>
                                        <p:tav tm="0">
                                          <p:val>
                                            <p:strVal val="#ppt_y-.03"/>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500"/>
                                        <p:tgtEl>
                                          <p:spTgt spid="12"/>
                                        </p:tgtEl>
                                      </p:cBhvr>
                                    </p:animEffect>
                                  </p:childTnLst>
                                </p:cTn>
                              </p:par>
                            </p:childTnLst>
                          </p:cTn>
                        </p:par>
                        <p:par>
                          <p:cTn id="27" fill="hold">
                            <p:stCondLst>
                              <p:cond delay="3000"/>
                            </p:stCondLst>
                            <p:childTnLst>
                              <p:par>
                                <p:cTn id="28" presetID="37" presetClass="entr" presetSubtype="0" fill="hold" grpId="0" nodeType="afterEffect">
                                  <p:stCondLst>
                                    <p:cond delay="0"/>
                                  </p:stCondLst>
                                  <p:childTnLst>
                                    <p:set>
                                      <p:cBhvr>
                                        <p:cTn id="29" dur="1" fill="hold">
                                          <p:stCondLst>
                                            <p:cond delay="0"/>
                                          </p:stCondLst>
                                        </p:cTn>
                                        <p:tgtEl>
                                          <p:spTgt spid="204"/>
                                        </p:tgtEl>
                                        <p:attrNameLst>
                                          <p:attrName>style.visibility</p:attrName>
                                        </p:attrNameLst>
                                      </p:cBhvr>
                                      <p:to>
                                        <p:strVal val="visible"/>
                                      </p:to>
                                    </p:set>
                                    <p:animEffect transition="in" filter="fade">
                                      <p:cBhvr>
                                        <p:cTn id="30" dur="1000"/>
                                        <p:tgtEl>
                                          <p:spTgt spid="204"/>
                                        </p:tgtEl>
                                      </p:cBhvr>
                                    </p:animEffect>
                                    <p:anim calcmode="lin" valueType="num">
                                      <p:cBhvr>
                                        <p:cTn id="31" dur="1000" fill="hold"/>
                                        <p:tgtEl>
                                          <p:spTgt spid="204"/>
                                        </p:tgtEl>
                                        <p:attrNameLst>
                                          <p:attrName>ppt_x</p:attrName>
                                        </p:attrNameLst>
                                      </p:cBhvr>
                                      <p:tavLst>
                                        <p:tav tm="0">
                                          <p:val>
                                            <p:strVal val="#ppt_x"/>
                                          </p:val>
                                        </p:tav>
                                        <p:tav tm="100000">
                                          <p:val>
                                            <p:strVal val="#ppt_x"/>
                                          </p:val>
                                        </p:tav>
                                      </p:tavLst>
                                    </p:anim>
                                    <p:anim calcmode="lin" valueType="num">
                                      <p:cBhvr>
                                        <p:cTn id="32" dur="900" decel="100000" fill="hold"/>
                                        <p:tgtEl>
                                          <p:spTgt spid="204"/>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4"/>
                                        </p:tgtEl>
                                        <p:attrNameLst>
                                          <p:attrName>ppt_y</p:attrName>
                                        </p:attrNameLst>
                                      </p:cBhvr>
                                      <p:tavLst>
                                        <p:tav tm="0">
                                          <p:val>
                                            <p:strVal val="#ppt_y-.03"/>
                                          </p:val>
                                        </p:tav>
                                        <p:tav tm="100000">
                                          <p:val>
                                            <p:strVal val="#ppt_y"/>
                                          </p:val>
                                        </p:tav>
                                      </p:tavLst>
                                    </p:anim>
                                  </p:childTnLst>
                                </p:cTn>
                              </p:par>
                            </p:childTnLst>
                          </p:cTn>
                        </p:par>
                        <p:par>
                          <p:cTn id="34" fill="hold">
                            <p:stCondLst>
                              <p:cond delay="4000"/>
                            </p:stCondLst>
                            <p:childTnLst>
                              <p:par>
                                <p:cTn id="35" presetID="22" presetClass="entr" presetSubtype="1"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up)">
                                      <p:cBhvr>
                                        <p:cTn id="37" dur="500"/>
                                        <p:tgtEl>
                                          <p:spTgt spid="13"/>
                                        </p:tgtEl>
                                      </p:cBhvr>
                                    </p:animEffect>
                                  </p:childTnLst>
                                </p:cTn>
                              </p:par>
                            </p:childTnLst>
                          </p:cTn>
                        </p:par>
                        <p:par>
                          <p:cTn id="38" fill="hold">
                            <p:stCondLst>
                              <p:cond delay="4500"/>
                            </p:stCondLst>
                            <p:childTnLst>
                              <p:par>
                                <p:cTn id="39" presetID="37" presetClass="entr" presetSubtype="0" fill="hold" grpId="0" nodeType="afterEffect">
                                  <p:stCondLst>
                                    <p:cond delay="0"/>
                                  </p:stCondLst>
                                  <p:childTnLst>
                                    <p:set>
                                      <p:cBhvr>
                                        <p:cTn id="40" dur="1" fill="hold">
                                          <p:stCondLst>
                                            <p:cond delay="0"/>
                                          </p:stCondLst>
                                        </p:cTn>
                                        <p:tgtEl>
                                          <p:spTgt spid="205"/>
                                        </p:tgtEl>
                                        <p:attrNameLst>
                                          <p:attrName>style.visibility</p:attrName>
                                        </p:attrNameLst>
                                      </p:cBhvr>
                                      <p:to>
                                        <p:strVal val="visible"/>
                                      </p:to>
                                    </p:set>
                                    <p:animEffect transition="in" filter="fade">
                                      <p:cBhvr>
                                        <p:cTn id="41" dur="1000"/>
                                        <p:tgtEl>
                                          <p:spTgt spid="205"/>
                                        </p:tgtEl>
                                      </p:cBhvr>
                                    </p:animEffect>
                                    <p:anim calcmode="lin" valueType="num">
                                      <p:cBhvr>
                                        <p:cTn id="42" dur="1000" fill="hold"/>
                                        <p:tgtEl>
                                          <p:spTgt spid="205"/>
                                        </p:tgtEl>
                                        <p:attrNameLst>
                                          <p:attrName>ppt_x</p:attrName>
                                        </p:attrNameLst>
                                      </p:cBhvr>
                                      <p:tavLst>
                                        <p:tav tm="0">
                                          <p:val>
                                            <p:strVal val="#ppt_x"/>
                                          </p:val>
                                        </p:tav>
                                        <p:tav tm="100000">
                                          <p:val>
                                            <p:strVal val="#ppt_x"/>
                                          </p:val>
                                        </p:tav>
                                      </p:tavLst>
                                    </p:anim>
                                    <p:anim calcmode="lin" valueType="num">
                                      <p:cBhvr>
                                        <p:cTn id="43" dur="900" decel="100000" fill="hold"/>
                                        <p:tgtEl>
                                          <p:spTgt spid="205"/>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05"/>
                                        </p:tgtEl>
                                        <p:attrNameLst>
                                          <p:attrName>ppt_y</p:attrName>
                                        </p:attrNameLst>
                                      </p:cBhvr>
                                      <p:tavLst>
                                        <p:tav tm="0">
                                          <p:val>
                                            <p:strVal val="#ppt_y-.03"/>
                                          </p:val>
                                        </p:tav>
                                        <p:tav tm="100000">
                                          <p:val>
                                            <p:strVal val="#ppt_y"/>
                                          </p:val>
                                        </p:tav>
                                      </p:tavLst>
                                    </p:anim>
                                  </p:childTnLst>
                                </p:cTn>
                              </p:par>
                            </p:childTnLst>
                          </p:cTn>
                        </p:par>
                        <p:par>
                          <p:cTn id="45" fill="hold">
                            <p:stCondLst>
                              <p:cond delay="5500"/>
                            </p:stCondLst>
                            <p:childTnLst>
                              <p:par>
                                <p:cTn id="46" presetID="22" presetClass="entr" presetSubtype="1" fill="hold"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up)">
                                      <p:cBhvr>
                                        <p:cTn id="48" dur="500"/>
                                        <p:tgtEl>
                                          <p:spTgt spid="14"/>
                                        </p:tgtEl>
                                      </p:cBhvr>
                                    </p:animEffect>
                                  </p:childTnLst>
                                </p:cTn>
                              </p:par>
                            </p:childTnLst>
                          </p:cTn>
                        </p:par>
                        <p:par>
                          <p:cTn id="49" fill="hold">
                            <p:stCondLst>
                              <p:cond delay="6000"/>
                            </p:stCondLst>
                            <p:childTnLst>
                              <p:par>
                                <p:cTn id="50" presetID="37" presetClass="entr" presetSubtype="0" fill="hold" grpId="0" nodeType="afterEffect">
                                  <p:stCondLst>
                                    <p:cond delay="0"/>
                                  </p:stCondLst>
                                  <p:childTnLst>
                                    <p:set>
                                      <p:cBhvr>
                                        <p:cTn id="51" dur="1" fill="hold">
                                          <p:stCondLst>
                                            <p:cond delay="0"/>
                                          </p:stCondLst>
                                        </p:cTn>
                                        <p:tgtEl>
                                          <p:spTgt spid="206"/>
                                        </p:tgtEl>
                                        <p:attrNameLst>
                                          <p:attrName>style.visibility</p:attrName>
                                        </p:attrNameLst>
                                      </p:cBhvr>
                                      <p:to>
                                        <p:strVal val="visible"/>
                                      </p:to>
                                    </p:set>
                                    <p:animEffect transition="in" filter="fade">
                                      <p:cBhvr>
                                        <p:cTn id="52" dur="1000"/>
                                        <p:tgtEl>
                                          <p:spTgt spid="206"/>
                                        </p:tgtEl>
                                      </p:cBhvr>
                                    </p:animEffect>
                                    <p:anim calcmode="lin" valueType="num">
                                      <p:cBhvr>
                                        <p:cTn id="53" dur="1000" fill="hold"/>
                                        <p:tgtEl>
                                          <p:spTgt spid="206"/>
                                        </p:tgtEl>
                                        <p:attrNameLst>
                                          <p:attrName>ppt_x</p:attrName>
                                        </p:attrNameLst>
                                      </p:cBhvr>
                                      <p:tavLst>
                                        <p:tav tm="0">
                                          <p:val>
                                            <p:strVal val="#ppt_x"/>
                                          </p:val>
                                        </p:tav>
                                        <p:tav tm="100000">
                                          <p:val>
                                            <p:strVal val="#ppt_x"/>
                                          </p:val>
                                        </p:tav>
                                      </p:tavLst>
                                    </p:anim>
                                    <p:anim calcmode="lin" valueType="num">
                                      <p:cBhvr>
                                        <p:cTn id="54" dur="900" decel="100000" fill="hold"/>
                                        <p:tgtEl>
                                          <p:spTgt spid="206"/>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20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p:bldP spid="204" grpId="0"/>
      <p:bldP spid="205" grpId="0"/>
      <p:bldP spid="20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组合 43"/>
          <p:cNvGrpSpPr/>
          <p:nvPr/>
        </p:nvGrpSpPr>
        <p:grpSpPr>
          <a:xfrm>
            <a:off x="2285562" y="0"/>
            <a:ext cx="4572877" cy="850989"/>
            <a:chOff x="2285562" y="0"/>
            <a:chExt cx="4572877" cy="850989"/>
          </a:xfrm>
        </p:grpSpPr>
        <p:sp>
          <p:nvSpPr>
            <p:cNvPr id="45" name="文本框 44"/>
            <p:cNvSpPr txBox="1"/>
            <p:nvPr/>
          </p:nvSpPr>
          <p:spPr>
            <a:xfrm>
              <a:off x="3248305" y="192293"/>
              <a:ext cx="2646783" cy="461593"/>
            </a:xfrm>
            <a:prstGeom prst="rect">
              <a:avLst/>
            </a:prstGeom>
            <a:noFill/>
          </p:spPr>
          <p:txBody>
            <a:bodyPr wrap="none" rtlCol="0">
              <a:spAutoFit/>
            </a:bodyPr>
            <a:lstStyle/>
            <a:p>
              <a:pPr algn="ctr"/>
              <a:r>
                <a:rPr lang="zh-CN" altLang="en-US" sz="2400" dirty="0">
                  <a:solidFill>
                    <a:srgbClr val="87A79B"/>
                  </a:solidFill>
                  <a:latin typeface="方正苏新诗柳楷简体" panose="02000000000000000000" charset="-122"/>
                  <a:ea typeface="创艺简行楷" pitchFamily="2" charset="-122"/>
                </a:rPr>
                <a:t>点击输入您的标题</a:t>
              </a:r>
            </a:p>
          </p:txBody>
        </p:sp>
        <p:pic>
          <p:nvPicPr>
            <p:cNvPr id="46" name="图片 45" descr="图片包含 室内, 鲜花, 白色&#10;&#10;已生成极高可信度的说明"/>
            <p:cNvPicPr>
              <a:picLocks noChangeAspect="1"/>
            </p:cNvPicPr>
            <p:nvPr/>
          </p:nvPicPr>
          <p:blipFill>
            <a:blip r:embed="rId11" cstate="screen"/>
            <a:stretch>
              <a:fillRect/>
            </a:stretch>
          </p:blipFill>
          <p:spPr>
            <a:xfrm flipV="1">
              <a:off x="2285562" y="0"/>
              <a:ext cx="1003067" cy="850989"/>
            </a:xfrm>
            <a:prstGeom prst="rect">
              <a:avLst/>
            </a:prstGeom>
          </p:spPr>
        </p:pic>
        <p:pic>
          <p:nvPicPr>
            <p:cNvPr id="47" name="图片 46" descr="图片包含 室内, 鲜花, 白色&#10;&#10;已生成极高可信度的说明"/>
            <p:cNvPicPr>
              <a:picLocks noChangeAspect="1"/>
            </p:cNvPicPr>
            <p:nvPr/>
          </p:nvPicPr>
          <p:blipFill>
            <a:blip r:embed="rId11" cstate="screen"/>
            <a:stretch>
              <a:fillRect/>
            </a:stretch>
          </p:blipFill>
          <p:spPr>
            <a:xfrm flipH="1" flipV="1">
              <a:off x="5855372" y="0"/>
              <a:ext cx="1003067" cy="850989"/>
            </a:xfrm>
            <a:prstGeom prst="rect">
              <a:avLst/>
            </a:prstGeom>
          </p:spPr>
        </p:pic>
      </p:grpSp>
      <p:sp>
        <p:nvSpPr>
          <p:cNvPr id="49" name="MH_Picture_1"/>
          <p:cNvSpPr/>
          <p:nvPr>
            <p:custDataLst>
              <p:tags r:id="rId1"/>
            </p:custDataLst>
          </p:nvPr>
        </p:nvSpPr>
        <p:spPr>
          <a:xfrm>
            <a:off x="937119" y="865501"/>
            <a:ext cx="1824848" cy="1824848"/>
          </a:xfrm>
          <a:prstGeom prst="ellipse">
            <a:avLst/>
          </a:prstGeom>
          <a:blipFill dpi="0" rotWithShape="1">
            <a:blip r:embed="rId12"/>
            <a:srcRect/>
            <a:stretch>
              <a:fillRect/>
            </a:stretch>
          </a:blipFill>
          <a:ln w="25400" cap="flat" cmpd="sng" algn="ctr">
            <a:solidFill>
              <a:sysClr val="window" lastClr="FFFFFF">
                <a:lumMod val="95000"/>
              </a:sysClr>
            </a:solid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defRPr/>
            </a:pPr>
            <a:endParaRPr lang="en-US" sz="1350" kern="0">
              <a:solidFill>
                <a:sysClr val="window" lastClr="FFFFFF"/>
              </a:solidFill>
              <a:latin typeface="Calibri" panose="020F0502020204030204"/>
            </a:endParaRPr>
          </a:p>
        </p:txBody>
      </p:sp>
      <p:sp>
        <p:nvSpPr>
          <p:cNvPr id="51" name="MH_Picture_2"/>
          <p:cNvSpPr/>
          <p:nvPr>
            <p:custDataLst>
              <p:tags r:id="rId2"/>
            </p:custDataLst>
          </p:nvPr>
        </p:nvSpPr>
        <p:spPr>
          <a:xfrm>
            <a:off x="723513" y="2321247"/>
            <a:ext cx="1511729" cy="1511729"/>
          </a:xfrm>
          <a:prstGeom prst="ellipse">
            <a:avLst/>
          </a:prstGeom>
          <a:blipFill dpi="0" rotWithShape="1">
            <a:blip r:embed="rId13"/>
            <a:srcRect/>
            <a:stretch>
              <a:fillRect/>
            </a:stretch>
          </a:blipFill>
          <a:ln w="25400" cap="flat" cmpd="sng" algn="ctr">
            <a:solidFill>
              <a:sysClr val="window" lastClr="FFFFFF">
                <a:lumMod val="95000"/>
              </a:sysClr>
            </a:solid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defRPr/>
            </a:pPr>
            <a:endParaRPr lang="en-US" sz="1350" kern="0">
              <a:solidFill>
                <a:sysClr val="window" lastClr="FFFFFF"/>
              </a:solidFill>
              <a:latin typeface="Calibri" panose="020F0502020204030204"/>
            </a:endParaRPr>
          </a:p>
        </p:txBody>
      </p:sp>
      <p:sp>
        <p:nvSpPr>
          <p:cNvPr id="53" name="MH_Picture_3"/>
          <p:cNvSpPr/>
          <p:nvPr>
            <p:custDataLst>
              <p:tags r:id="rId3"/>
            </p:custDataLst>
          </p:nvPr>
        </p:nvSpPr>
        <p:spPr>
          <a:xfrm>
            <a:off x="1781590" y="3320844"/>
            <a:ext cx="1107202" cy="1107203"/>
          </a:xfrm>
          <a:prstGeom prst="ellipse">
            <a:avLst/>
          </a:prstGeom>
          <a:blipFill dpi="0" rotWithShape="1">
            <a:blip r:embed="rId14"/>
            <a:srcRect/>
            <a:stretch>
              <a:fillRect/>
            </a:stretch>
          </a:blipFill>
          <a:ln w="25400" cap="flat" cmpd="sng" algn="ctr">
            <a:solidFill>
              <a:sysClr val="window" lastClr="FFFFFF">
                <a:lumMod val="95000"/>
              </a:sysClr>
            </a:solid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defRPr/>
            </a:pPr>
            <a:endParaRPr lang="en-US" sz="1350" kern="0">
              <a:solidFill>
                <a:sysClr val="window" lastClr="FFFFFF"/>
              </a:solidFill>
              <a:latin typeface="Calibri" panose="020F0502020204030204"/>
            </a:endParaRPr>
          </a:p>
        </p:txBody>
      </p:sp>
      <p:sp>
        <p:nvSpPr>
          <p:cNvPr id="55" name="MH_Picture_4"/>
          <p:cNvSpPr/>
          <p:nvPr>
            <p:custDataLst>
              <p:tags r:id="rId4"/>
            </p:custDataLst>
          </p:nvPr>
        </p:nvSpPr>
        <p:spPr>
          <a:xfrm>
            <a:off x="1455273" y="4123927"/>
            <a:ext cx="775736" cy="775736"/>
          </a:xfrm>
          <a:prstGeom prst="ellipse">
            <a:avLst/>
          </a:prstGeom>
          <a:blipFill dpi="0" rotWithShape="1">
            <a:blip r:embed="rId15"/>
            <a:srcRect/>
            <a:stretch>
              <a:fillRect/>
            </a:stretch>
          </a:blipFill>
          <a:ln w="25400" cap="flat" cmpd="sng" algn="ctr">
            <a:solidFill>
              <a:sysClr val="window" lastClr="FFFFFF">
                <a:lumMod val="95000"/>
              </a:sysClr>
            </a:solid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defRPr/>
            </a:pPr>
            <a:endParaRPr lang="en-US" sz="1350" kern="0">
              <a:solidFill>
                <a:sysClr val="window" lastClr="FFFFFF"/>
              </a:solidFill>
              <a:latin typeface="Calibri" panose="020F0502020204030204"/>
            </a:endParaRPr>
          </a:p>
        </p:txBody>
      </p:sp>
      <p:sp>
        <p:nvSpPr>
          <p:cNvPr id="56" name="MH_SubTitle_1"/>
          <p:cNvSpPr txBox="1"/>
          <p:nvPr>
            <p:custDataLst>
              <p:tags r:id="rId5"/>
            </p:custDataLst>
          </p:nvPr>
        </p:nvSpPr>
        <p:spPr>
          <a:xfrm>
            <a:off x="3436597" y="1125577"/>
            <a:ext cx="2924289" cy="447193"/>
          </a:xfrm>
          <a:prstGeom prst="rect">
            <a:avLst/>
          </a:prstGeom>
          <a:noFill/>
        </p:spPr>
        <p:txBody>
          <a:bodyPr vert="horz" wrap="none" rtlCol="0">
            <a:noAutofit/>
          </a:bodyPr>
          <a:lstStyle/>
          <a:p>
            <a:r>
              <a:rPr lang="en-US" altLang="zh-CN" sz="2400" b="1" spc="225" dirty="0">
                <a:solidFill>
                  <a:srgbClr val="87A79B"/>
                </a:solidFill>
              </a:rPr>
              <a:t>LOREM IPSUM</a:t>
            </a:r>
            <a:endParaRPr lang="zh-CN" altLang="en-US" sz="2400" b="1" spc="225" dirty="0">
              <a:solidFill>
                <a:srgbClr val="87A79B"/>
              </a:solidFill>
            </a:endParaRPr>
          </a:p>
        </p:txBody>
      </p:sp>
      <p:sp>
        <p:nvSpPr>
          <p:cNvPr id="57" name="MH_Text_1"/>
          <p:cNvSpPr/>
          <p:nvPr>
            <p:custDataLst>
              <p:tags r:id="rId6"/>
            </p:custDataLst>
          </p:nvPr>
        </p:nvSpPr>
        <p:spPr>
          <a:xfrm>
            <a:off x="3578041" y="2943539"/>
            <a:ext cx="1289113" cy="1599808"/>
          </a:xfrm>
          <a:prstGeom prst="rect">
            <a:avLst/>
          </a:prstGeom>
        </p:spPr>
        <p:txBody>
          <a:bodyPr vert="horz" wrap="square">
            <a:normAutofit/>
          </a:bodyPr>
          <a:lstStyle/>
          <a:p>
            <a:pPr algn="just">
              <a:lnSpc>
                <a:spcPct val="110000"/>
              </a:lnSpc>
              <a:spcBef>
                <a:spcPts val="450"/>
              </a:spcBef>
              <a:spcAft>
                <a:spcPts val="450"/>
              </a:spcAft>
            </a:pPr>
            <a:r>
              <a:rPr lang="en-US" altLang="zh-CN" sz="900" kern="100" dirty="0">
                <a:solidFill>
                  <a:schemeClr val="tx1">
                    <a:lumMod val="50000"/>
                    <a:lumOff val="50000"/>
                  </a:schemeClr>
                </a:solidFill>
              </a:rPr>
              <a:t>Lorem ipsum dolor sit</a:t>
            </a:r>
          </a:p>
          <a:p>
            <a:pPr algn="just">
              <a:lnSpc>
                <a:spcPct val="110000"/>
              </a:lnSpc>
              <a:spcBef>
                <a:spcPts val="450"/>
              </a:spcBef>
              <a:spcAft>
                <a:spcPts val="450"/>
              </a:spcAft>
            </a:pPr>
            <a:r>
              <a:rPr lang="en-US" altLang="zh-CN" sz="900" kern="100" dirty="0">
                <a:solidFill>
                  <a:schemeClr val="tx1">
                    <a:lumMod val="50000"/>
                    <a:lumOff val="50000"/>
                  </a:schemeClr>
                </a:solidFill>
              </a:rPr>
              <a:t>Lorem ipsum dolor sit </a:t>
            </a:r>
          </a:p>
          <a:p>
            <a:pPr algn="just">
              <a:lnSpc>
                <a:spcPct val="110000"/>
              </a:lnSpc>
              <a:spcBef>
                <a:spcPts val="450"/>
              </a:spcBef>
              <a:spcAft>
                <a:spcPts val="450"/>
              </a:spcAft>
            </a:pPr>
            <a:r>
              <a:rPr lang="en-US" altLang="zh-CN" sz="900" kern="100" dirty="0">
                <a:solidFill>
                  <a:schemeClr val="tx1">
                    <a:lumMod val="50000"/>
                    <a:lumOff val="50000"/>
                  </a:schemeClr>
                </a:solidFill>
              </a:rPr>
              <a:t>Lorem ipsum dolor sit </a:t>
            </a:r>
          </a:p>
          <a:p>
            <a:pPr algn="just">
              <a:lnSpc>
                <a:spcPct val="110000"/>
              </a:lnSpc>
              <a:spcBef>
                <a:spcPts val="450"/>
              </a:spcBef>
              <a:spcAft>
                <a:spcPts val="450"/>
              </a:spcAft>
            </a:pPr>
            <a:r>
              <a:rPr lang="en-US" altLang="zh-CN" sz="900" kern="100" dirty="0">
                <a:solidFill>
                  <a:schemeClr val="tx1">
                    <a:lumMod val="50000"/>
                    <a:lumOff val="50000"/>
                  </a:schemeClr>
                </a:solidFill>
              </a:rPr>
              <a:t>Lorem ipsum dolor sit </a:t>
            </a:r>
          </a:p>
          <a:p>
            <a:pPr algn="just">
              <a:lnSpc>
                <a:spcPct val="110000"/>
              </a:lnSpc>
              <a:spcBef>
                <a:spcPts val="450"/>
              </a:spcBef>
              <a:spcAft>
                <a:spcPts val="450"/>
              </a:spcAft>
            </a:pPr>
            <a:r>
              <a:rPr lang="en-US" altLang="zh-CN" sz="900" kern="100" dirty="0">
                <a:solidFill>
                  <a:schemeClr val="tx1">
                    <a:lumMod val="50000"/>
                    <a:lumOff val="50000"/>
                  </a:schemeClr>
                </a:solidFill>
              </a:rPr>
              <a:t>Lorem ipsum dolor sit </a:t>
            </a:r>
          </a:p>
        </p:txBody>
      </p:sp>
      <p:sp>
        <p:nvSpPr>
          <p:cNvPr id="58" name="MH_Text_1"/>
          <p:cNvSpPr/>
          <p:nvPr>
            <p:custDataLst>
              <p:tags r:id="rId7"/>
            </p:custDataLst>
          </p:nvPr>
        </p:nvSpPr>
        <p:spPr>
          <a:xfrm>
            <a:off x="5146903" y="2943539"/>
            <a:ext cx="1289113" cy="1599808"/>
          </a:xfrm>
          <a:prstGeom prst="rect">
            <a:avLst/>
          </a:prstGeom>
        </p:spPr>
        <p:txBody>
          <a:bodyPr vert="horz" wrap="square">
            <a:normAutofit/>
          </a:bodyPr>
          <a:lstStyle/>
          <a:p>
            <a:pPr algn="just">
              <a:lnSpc>
                <a:spcPct val="110000"/>
              </a:lnSpc>
              <a:spcBef>
                <a:spcPts val="450"/>
              </a:spcBef>
              <a:spcAft>
                <a:spcPts val="450"/>
              </a:spcAft>
            </a:pPr>
            <a:r>
              <a:rPr lang="en-US" altLang="zh-CN" sz="900" kern="100" dirty="0">
                <a:solidFill>
                  <a:schemeClr val="tx1">
                    <a:lumMod val="50000"/>
                    <a:lumOff val="50000"/>
                  </a:schemeClr>
                </a:solidFill>
              </a:rPr>
              <a:t>Lorem ipsum dolor sit</a:t>
            </a:r>
          </a:p>
          <a:p>
            <a:pPr algn="just">
              <a:lnSpc>
                <a:spcPct val="110000"/>
              </a:lnSpc>
              <a:spcBef>
                <a:spcPts val="450"/>
              </a:spcBef>
              <a:spcAft>
                <a:spcPts val="450"/>
              </a:spcAft>
            </a:pPr>
            <a:r>
              <a:rPr lang="en-US" altLang="zh-CN" sz="900" kern="100" dirty="0">
                <a:solidFill>
                  <a:schemeClr val="tx1">
                    <a:lumMod val="50000"/>
                    <a:lumOff val="50000"/>
                  </a:schemeClr>
                </a:solidFill>
              </a:rPr>
              <a:t>Lorem ipsum dolor sit </a:t>
            </a:r>
          </a:p>
          <a:p>
            <a:pPr algn="just">
              <a:lnSpc>
                <a:spcPct val="110000"/>
              </a:lnSpc>
              <a:spcBef>
                <a:spcPts val="450"/>
              </a:spcBef>
              <a:spcAft>
                <a:spcPts val="450"/>
              </a:spcAft>
            </a:pPr>
            <a:r>
              <a:rPr lang="en-US" altLang="zh-CN" sz="900" kern="100" dirty="0">
                <a:solidFill>
                  <a:schemeClr val="tx1">
                    <a:lumMod val="50000"/>
                    <a:lumOff val="50000"/>
                  </a:schemeClr>
                </a:solidFill>
              </a:rPr>
              <a:t>Lorem ipsum dolor sit </a:t>
            </a:r>
          </a:p>
          <a:p>
            <a:pPr algn="just">
              <a:lnSpc>
                <a:spcPct val="110000"/>
              </a:lnSpc>
              <a:spcBef>
                <a:spcPts val="450"/>
              </a:spcBef>
              <a:spcAft>
                <a:spcPts val="450"/>
              </a:spcAft>
            </a:pPr>
            <a:r>
              <a:rPr lang="en-US" altLang="zh-CN" sz="900" kern="100" dirty="0">
                <a:solidFill>
                  <a:schemeClr val="tx1">
                    <a:lumMod val="50000"/>
                    <a:lumOff val="50000"/>
                  </a:schemeClr>
                </a:solidFill>
              </a:rPr>
              <a:t>Lorem ipsum dolor sit </a:t>
            </a:r>
          </a:p>
          <a:p>
            <a:pPr algn="just">
              <a:lnSpc>
                <a:spcPct val="110000"/>
              </a:lnSpc>
              <a:spcBef>
                <a:spcPts val="450"/>
              </a:spcBef>
              <a:spcAft>
                <a:spcPts val="450"/>
              </a:spcAft>
            </a:pPr>
            <a:r>
              <a:rPr lang="en-US" altLang="zh-CN" sz="900" kern="100" dirty="0">
                <a:solidFill>
                  <a:schemeClr val="tx1">
                    <a:lumMod val="50000"/>
                    <a:lumOff val="50000"/>
                  </a:schemeClr>
                </a:solidFill>
              </a:rPr>
              <a:t>Lorem ipsum dolor sit </a:t>
            </a:r>
          </a:p>
        </p:txBody>
      </p:sp>
      <p:sp>
        <p:nvSpPr>
          <p:cNvPr id="59" name="MH_Text_1"/>
          <p:cNvSpPr/>
          <p:nvPr>
            <p:custDataLst>
              <p:tags r:id="rId8"/>
            </p:custDataLst>
          </p:nvPr>
        </p:nvSpPr>
        <p:spPr>
          <a:xfrm>
            <a:off x="6715765" y="2943539"/>
            <a:ext cx="1289113" cy="1599808"/>
          </a:xfrm>
          <a:prstGeom prst="rect">
            <a:avLst/>
          </a:prstGeom>
        </p:spPr>
        <p:txBody>
          <a:bodyPr vert="horz" wrap="square">
            <a:normAutofit/>
          </a:bodyPr>
          <a:lstStyle/>
          <a:p>
            <a:pPr algn="just">
              <a:lnSpc>
                <a:spcPct val="110000"/>
              </a:lnSpc>
              <a:spcBef>
                <a:spcPts val="450"/>
              </a:spcBef>
              <a:spcAft>
                <a:spcPts val="450"/>
              </a:spcAft>
            </a:pPr>
            <a:r>
              <a:rPr lang="en-US" altLang="zh-CN" sz="900" kern="100" dirty="0">
                <a:solidFill>
                  <a:schemeClr val="tx1">
                    <a:lumMod val="50000"/>
                    <a:lumOff val="50000"/>
                  </a:schemeClr>
                </a:solidFill>
              </a:rPr>
              <a:t>Lorem ipsum dolor sit</a:t>
            </a:r>
          </a:p>
          <a:p>
            <a:pPr algn="just">
              <a:lnSpc>
                <a:spcPct val="110000"/>
              </a:lnSpc>
              <a:spcBef>
                <a:spcPts val="450"/>
              </a:spcBef>
              <a:spcAft>
                <a:spcPts val="450"/>
              </a:spcAft>
            </a:pPr>
            <a:r>
              <a:rPr lang="en-US" altLang="zh-CN" sz="900" kern="100" dirty="0">
                <a:solidFill>
                  <a:schemeClr val="tx1">
                    <a:lumMod val="50000"/>
                    <a:lumOff val="50000"/>
                  </a:schemeClr>
                </a:solidFill>
              </a:rPr>
              <a:t>Lorem ipsum dolor sit </a:t>
            </a:r>
          </a:p>
          <a:p>
            <a:pPr algn="just">
              <a:lnSpc>
                <a:spcPct val="110000"/>
              </a:lnSpc>
              <a:spcBef>
                <a:spcPts val="450"/>
              </a:spcBef>
              <a:spcAft>
                <a:spcPts val="450"/>
              </a:spcAft>
            </a:pPr>
            <a:r>
              <a:rPr lang="en-US" altLang="zh-CN" sz="900" kern="100" dirty="0">
                <a:solidFill>
                  <a:schemeClr val="tx1">
                    <a:lumMod val="50000"/>
                    <a:lumOff val="50000"/>
                  </a:schemeClr>
                </a:solidFill>
              </a:rPr>
              <a:t>Lorem ipsum dolor sit </a:t>
            </a:r>
          </a:p>
          <a:p>
            <a:pPr algn="just">
              <a:lnSpc>
                <a:spcPct val="110000"/>
              </a:lnSpc>
              <a:spcBef>
                <a:spcPts val="450"/>
              </a:spcBef>
              <a:spcAft>
                <a:spcPts val="450"/>
              </a:spcAft>
            </a:pPr>
            <a:r>
              <a:rPr lang="en-US" altLang="zh-CN" sz="900" kern="100" dirty="0">
                <a:solidFill>
                  <a:schemeClr val="tx1">
                    <a:lumMod val="50000"/>
                    <a:lumOff val="50000"/>
                  </a:schemeClr>
                </a:solidFill>
              </a:rPr>
              <a:t>Lorem ipsum dolor sit </a:t>
            </a:r>
          </a:p>
          <a:p>
            <a:pPr algn="just">
              <a:lnSpc>
                <a:spcPct val="110000"/>
              </a:lnSpc>
              <a:spcBef>
                <a:spcPts val="450"/>
              </a:spcBef>
              <a:spcAft>
                <a:spcPts val="450"/>
              </a:spcAft>
            </a:pPr>
            <a:r>
              <a:rPr lang="en-US" altLang="zh-CN" sz="900" kern="100" dirty="0">
                <a:solidFill>
                  <a:schemeClr val="tx1">
                    <a:lumMod val="50000"/>
                    <a:lumOff val="50000"/>
                  </a:schemeClr>
                </a:solidFill>
              </a:rPr>
              <a:t>Lorem ipsum dolor sit </a:t>
            </a:r>
          </a:p>
        </p:txBody>
      </p:sp>
      <p:grpSp>
        <p:nvGrpSpPr>
          <p:cNvPr id="62" name="组合 61"/>
          <p:cNvGrpSpPr/>
          <p:nvPr/>
        </p:nvGrpSpPr>
        <p:grpSpPr>
          <a:xfrm>
            <a:off x="3774943" y="1909493"/>
            <a:ext cx="758666" cy="718661"/>
            <a:chOff x="3555868" y="1909493"/>
            <a:chExt cx="758666" cy="718661"/>
          </a:xfrm>
        </p:grpSpPr>
        <p:sp>
          <p:nvSpPr>
            <p:cNvPr id="60" name="任意多边形 17"/>
            <p:cNvSpPr/>
            <p:nvPr/>
          </p:nvSpPr>
          <p:spPr bwMode="auto">
            <a:xfrm rot="5400000">
              <a:off x="3575870" y="1889491"/>
              <a:ext cx="718661" cy="758666"/>
            </a:xfrm>
            <a:custGeom>
              <a:avLst/>
              <a:gdLst>
                <a:gd name="connsiteX0" fmla="*/ 1141709 w 2279650"/>
                <a:gd name="connsiteY0" fmla="*/ 173038 h 2274888"/>
                <a:gd name="connsiteX1" fmla="*/ 813858 w 2279650"/>
                <a:gd name="connsiteY1" fmla="*/ 391536 h 2274888"/>
                <a:gd name="connsiteX2" fmla="*/ 648049 w 2279650"/>
                <a:gd name="connsiteY2" fmla="*/ 670310 h 2274888"/>
                <a:gd name="connsiteX3" fmla="*/ 354113 w 2279650"/>
                <a:gd name="connsiteY3" fmla="*/ 851136 h 2274888"/>
                <a:gd name="connsiteX4" fmla="*/ 161925 w 2279650"/>
                <a:gd name="connsiteY4" fmla="*/ 1137445 h 2274888"/>
                <a:gd name="connsiteX5" fmla="*/ 354113 w 2279650"/>
                <a:gd name="connsiteY5" fmla="*/ 1423753 h 2274888"/>
                <a:gd name="connsiteX6" fmla="*/ 648049 w 2279650"/>
                <a:gd name="connsiteY6" fmla="*/ 1608346 h 2274888"/>
                <a:gd name="connsiteX7" fmla="*/ 813858 w 2279650"/>
                <a:gd name="connsiteY7" fmla="*/ 1883353 h 2274888"/>
                <a:gd name="connsiteX8" fmla="*/ 1141709 w 2279650"/>
                <a:gd name="connsiteY8" fmla="*/ 2101851 h 2274888"/>
                <a:gd name="connsiteX9" fmla="*/ 1469560 w 2279650"/>
                <a:gd name="connsiteY9" fmla="*/ 1883353 h 2274888"/>
                <a:gd name="connsiteX10" fmla="*/ 1635370 w 2279650"/>
                <a:gd name="connsiteY10" fmla="*/ 1608346 h 2274888"/>
                <a:gd name="connsiteX11" fmla="*/ 1925537 w 2279650"/>
                <a:gd name="connsiteY11" fmla="*/ 1423753 h 2274888"/>
                <a:gd name="connsiteX12" fmla="*/ 2117725 w 2279650"/>
                <a:gd name="connsiteY12" fmla="*/ 1137445 h 2274888"/>
                <a:gd name="connsiteX13" fmla="*/ 1925537 w 2279650"/>
                <a:gd name="connsiteY13" fmla="*/ 851136 h 2274888"/>
                <a:gd name="connsiteX14" fmla="*/ 1635370 w 2279650"/>
                <a:gd name="connsiteY14" fmla="*/ 670310 h 2274888"/>
                <a:gd name="connsiteX15" fmla="*/ 1469560 w 2279650"/>
                <a:gd name="connsiteY15" fmla="*/ 391536 h 2274888"/>
                <a:gd name="connsiteX16" fmla="*/ 1141709 w 2279650"/>
                <a:gd name="connsiteY16" fmla="*/ 173038 h 2274888"/>
                <a:gd name="connsiteX17" fmla="*/ 1141709 w 2279650"/>
                <a:gd name="connsiteY17" fmla="*/ 0 h 2274888"/>
                <a:gd name="connsiteX18" fmla="*/ 1578799 w 2279650"/>
                <a:gd name="connsiteY18" fmla="*/ 350273 h 2274888"/>
                <a:gd name="connsiteX19" fmla="*/ 1721984 w 2279650"/>
                <a:gd name="connsiteY19" fmla="*/ 591320 h 2274888"/>
                <a:gd name="connsiteX20" fmla="*/ 2087481 w 2279650"/>
                <a:gd name="connsiteY20" fmla="*/ 896396 h 2274888"/>
                <a:gd name="connsiteX21" fmla="*/ 2279650 w 2279650"/>
                <a:gd name="connsiteY21" fmla="*/ 1137444 h 2274888"/>
                <a:gd name="connsiteX22" fmla="*/ 2087481 w 2279650"/>
                <a:gd name="connsiteY22" fmla="*/ 1378492 h 2274888"/>
                <a:gd name="connsiteX23" fmla="*/ 1721984 w 2279650"/>
                <a:gd name="connsiteY23" fmla="*/ 1683568 h 2274888"/>
                <a:gd name="connsiteX24" fmla="*/ 1578799 w 2279650"/>
                <a:gd name="connsiteY24" fmla="*/ 1928382 h 2274888"/>
                <a:gd name="connsiteX25" fmla="*/ 1141709 w 2279650"/>
                <a:gd name="connsiteY25" fmla="*/ 2274888 h 2274888"/>
                <a:gd name="connsiteX26" fmla="*/ 700851 w 2279650"/>
                <a:gd name="connsiteY26" fmla="*/ 1928382 h 2274888"/>
                <a:gd name="connsiteX27" fmla="*/ 557667 w 2279650"/>
                <a:gd name="connsiteY27" fmla="*/ 1683568 h 2274888"/>
                <a:gd name="connsiteX28" fmla="*/ 195937 w 2279650"/>
                <a:gd name="connsiteY28" fmla="*/ 1378492 h 2274888"/>
                <a:gd name="connsiteX29" fmla="*/ 0 w 2279650"/>
                <a:gd name="connsiteY29" fmla="*/ 1137444 h 2274888"/>
                <a:gd name="connsiteX30" fmla="*/ 195937 w 2279650"/>
                <a:gd name="connsiteY30" fmla="*/ 896396 h 2274888"/>
                <a:gd name="connsiteX31" fmla="*/ 557667 w 2279650"/>
                <a:gd name="connsiteY31" fmla="*/ 591320 h 2274888"/>
                <a:gd name="connsiteX32" fmla="*/ 700851 w 2279650"/>
                <a:gd name="connsiteY32" fmla="*/ 350273 h 2274888"/>
                <a:gd name="connsiteX33" fmla="*/ 1141709 w 2279650"/>
                <a:gd name="connsiteY33" fmla="*/ 0 h 227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79650" h="2274888">
                  <a:moveTo>
                    <a:pt x="1141709" y="173038"/>
                  </a:moveTo>
                  <a:cubicBezTo>
                    <a:pt x="1039962" y="289822"/>
                    <a:pt x="957058" y="289822"/>
                    <a:pt x="813858" y="391536"/>
                  </a:cubicBezTo>
                  <a:cubicBezTo>
                    <a:pt x="670659" y="493251"/>
                    <a:pt x="648049" y="670310"/>
                    <a:pt x="648049" y="670310"/>
                  </a:cubicBezTo>
                  <a:cubicBezTo>
                    <a:pt x="648049" y="670310"/>
                    <a:pt x="455860" y="696681"/>
                    <a:pt x="354113" y="851136"/>
                  </a:cubicBezTo>
                  <a:cubicBezTo>
                    <a:pt x="256135" y="1001825"/>
                    <a:pt x="237293" y="1103540"/>
                    <a:pt x="161925" y="1137445"/>
                  </a:cubicBezTo>
                  <a:cubicBezTo>
                    <a:pt x="237293" y="1171350"/>
                    <a:pt x="256135" y="1273064"/>
                    <a:pt x="354113" y="1423753"/>
                  </a:cubicBezTo>
                  <a:cubicBezTo>
                    <a:pt x="455860" y="1578209"/>
                    <a:pt x="648049" y="1608346"/>
                    <a:pt x="648049" y="1608346"/>
                  </a:cubicBezTo>
                  <a:cubicBezTo>
                    <a:pt x="648049" y="1608346"/>
                    <a:pt x="670659" y="1781638"/>
                    <a:pt x="813858" y="1883353"/>
                  </a:cubicBezTo>
                  <a:cubicBezTo>
                    <a:pt x="957058" y="1988835"/>
                    <a:pt x="1039962" y="1988835"/>
                    <a:pt x="1141709" y="2101851"/>
                  </a:cubicBezTo>
                  <a:cubicBezTo>
                    <a:pt x="1243456" y="1988835"/>
                    <a:pt x="1326361" y="1988835"/>
                    <a:pt x="1469560" y="1883353"/>
                  </a:cubicBezTo>
                  <a:cubicBezTo>
                    <a:pt x="1612759" y="1781638"/>
                    <a:pt x="1635370" y="1608346"/>
                    <a:pt x="1635370" y="1608346"/>
                  </a:cubicBezTo>
                  <a:cubicBezTo>
                    <a:pt x="1635370" y="1608346"/>
                    <a:pt x="1823790" y="1578209"/>
                    <a:pt x="1925537" y="1423753"/>
                  </a:cubicBezTo>
                  <a:cubicBezTo>
                    <a:pt x="2027283" y="1273064"/>
                    <a:pt x="2046125" y="1171350"/>
                    <a:pt x="2117725" y="1137445"/>
                  </a:cubicBezTo>
                  <a:cubicBezTo>
                    <a:pt x="2046125" y="1103540"/>
                    <a:pt x="2027283" y="1001825"/>
                    <a:pt x="1925537" y="851136"/>
                  </a:cubicBezTo>
                  <a:cubicBezTo>
                    <a:pt x="1823790" y="696681"/>
                    <a:pt x="1635370" y="670310"/>
                    <a:pt x="1635370" y="670310"/>
                  </a:cubicBezTo>
                  <a:cubicBezTo>
                    <a:pt x="1635370" y="670310"/>
                    <a:pt x="1612759" y="493251"/>
                    <a:pt x="1469560" y="391536"/>
                  </a:cubicBezTo>
                  <a:cubicBezTo>
                    <a:pt x="1326361" y="289822"/>
                    <a:pt x="1243456" y="289822"/>
                    <a:pt x="1141709" y="173038"/>
                  </a:cubicBezTo>
                  <a:close/>
                  <a:moveTo>
                    <a:pt x="1141709" y="0"/>
                  </a:moveTo>
                  <a:cubicBezTo>
                    <a:pt x="1228373" y="180786"/>
                    <a:pt x="1439382" y="252347"/>
                    <a:pt x="1578799" y="350273"/>
                  </a:cubicBezTo>
                  <a:cubicBezTo>
                    <a:pt x="1718216" y="444432"/>
                    <a:pt x="1721984" y="591320"/>
                    <a:pt x="1721984" y="591320"/>
                  </a:cubicBezTo>
                  <a:cubicBezTo>
                    <a:pt x="1721984" y="591320"/>
                    <a:pt x="1929225" y="651582"/>
                    <a:pt x="2087481" y="896396"/>
                  </a:cubicBezTo>
                  <a:cubicBezTo>
                    <a:pt x="2241970" y="1141211"/>
                    <a:pt x="2189218" y="1114846"/>
                    <a:pt x="2279650" y="1137444"/>
                  </a:cubicBezTo>
                  <a:cubicBezTo>
                    <a:pt x="2189218" y="1160042"/>
                    <a:pt x="2241970" y="1133678"/>
                    <a:pt x="2087481" y="1378492"/>
                  </a:cubicBezTo>
                  <a:cubicBezTo>
                    <a:pt x="1929225" y="1623306"/>
                    <a:pt x="1721984" y="1683568"/>
                    <a:pt x="1721984" y="1683568"/>
                  </a:cubicBezTo>
                  <a:cubicBezTo>
                    <a:pt x="1721984" y="1683568"/>
                    <a:pt x="1718216" y="1830456"/>
                    <a:pt x="1578799" y="1928382"/>
                  </a:cubicBezTo>
                  <a:cubicBezTo>
                    <a:pt x="1439382" y="2022541"/>
                    <a:pt x="1228373" y="2094102"/>
                    <a:pt x="1141709" y="2274888"/>
                  </a:cubicBezTo>
                  <a:cubicBezTo>
                    <a:pt x="1051277" y="2094102"/>
                    <a:pt x="840268" y="2022541"/>
                    <a:pt x="700851" y="1928382"/>
                  </a:cubicBezTo>
                  <a:cubicBezTo>
                    <a:pt x="565203" y="1830456"/>
                    <a:pt x="557667" y="1683568"/>
                    <a:pt x="557667" y="1683568"/>
                  </a:cubicBezTo>
                  <a:cubicBezTo>
                    <a:pt x="557667" y="1683568"/>
                    <a:pt x="350426" y="1623306"/>
                    <a:pt x="195937" y="1378492"/>
                  </a:cubicBezTo>
                  <a:cubicBezTo>
                    <a:pt x="37680" y="1133678"/>
                    <a:pt x="94200" y="1160042"/>
                    <a:pt x="0" y="1137444"/>
                  </a:cubicBezTo>
                  <a:cubicBezTo>
                    <a:pt x="94200" y="1114846"/>
                    <a:pt x="37680" y="1141211"/>
                    <a:pt x="195937" y="896396"/>
                  </a:cubicBezTo>
                  <a:cubicBezTo>
                    <a:pt x="350426" y="651582"/>
                    <a:pt x="557667" y="591320"/>
                    <a:pt x="557667" y="591320"/>
                  </a:cubicBezTo>
                  <a:cubicBezTo>
                    <a:pt x="557667" y="591320"/>
                    <a:pt x="565203" y="444432"/>
                    <a:pt x="700851" y="350273"/>
                  </a:cubicBezTo>
                  <a:cubicBezTo>
                    <a:pt x="840268" y="252347"/>
                    <a:pt x="1051277" y="180786"/>
                    <a:pt x="1141709" y="0"/>
                  </a:cubicBezTo>
                  <a:close/>
                </a:path>
              </a:pathLst>
            </a:custGeom>
            <a:solidFill>
              <a:srgbClr val="87A79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noAutofit/>
            </a:bodyPr>
            <a:lstStyle/>
            <a:p>
              <a:endParaRPr lang="zh-CN" altLang="en-US" sz="1350" dirty="0">
                <a:latin typeface="方正苏新诗柳楷简体" panose="02000000000000000000" charset="-122"/>
                <a:ea typeface="创艺简行楷" pitchFamily="2" charset="-122"/>
              </a:endParaRPr>
            </a:p>
          </p:txBody>
        </p:sp>
        <p:sp>
          <p:nvSpPr>
            <p:cNvPr id="61" name="文本框 60"/>
            <p:cNvSpPr txBox="1"/>
            <p:nvPr/>
          </p:nvSpPr>
          <p:spPr>
            <a:xfrm>
              <a:off x="3677787" y="2027603"/>
              <a:ext cx="514350" cy="415290"/>
            </a:xfrm>
            <a:prstGeom prst="rect">
              <a:avLst/>
            </a:prstGeom>
            <a:noFill/>
          </p:spPr>
          <p:txBody>
            <a:bodyPr wrap="square" rtlCol="0">
              <a:spAutoFit/>
            </a:bodyPr>
            <a:lstStyle/>
            <a:p>
              <a:pPr algn="ctr"/>
              <a:r>
                <a:rPr lang="zh-CN" altLang="en-US" sz="2100" dirty="0">
                  <a:latin typeface="方正苏新诗柳楷简体" panose="02000000000000000000" charset="-122"/>
                  <a:ea typeface="创艺简行楷" pitchFamily="2" charset="-122"/>
                </a:rPr>
                <a:t>壹</a:t>
              </a:r>
            </a:p>
          </p:txBody>
        </p:sp>
      </p:grpSp>
      <p:grpSp>
        <p:nvGrpSpPr>
          <p:cNvPr id="63" name="组合 62"/>
          <p:cNvGrpSpPr/>
          <p:nvPr/>
        </p:nvGrpSpPr>
        <p:grpSpPr>
          <a:xfrm>
            <a:off x="5412126" y="1898824"/>
            <a:ext cx="758666" cy="718661"/>
            <a:chOff x="3555868" y="1909493"/>
            <a:chExt cx="758666" cy="718661"/>
          </a:xfrm>
        </p:grpSpPr>
        <p:sp>
          <p:nvSpPr>
            <p:cNvPr id="64" name="任意多边形 17"/>
            <p:cNvSpPr/>
            <p:nvPr/>
          </p:nvSpPr>
          <p:spPr bwMode="auto">
            <a:xfrm rot="5400000">
              <a:off x="3575870" y="1889491"/>
              <a:ext cx="718661" cy="758666"/>
            </a:xfrm>
            <a:custGeom>
              <a:avLst/>
              <a:gdLst>
                <a:gd name="connsiteX0" fmla="*/ 1141709 w 2279650"/>
                <a:gd name="connsiteY0" fmla="*/ 173038 h 2274888"/>
                <a:gd name="connsiteX1" fmla="*/ 813858 w 2279650"/>
                <a:gd name="connsiteY1" fmla="*/ 391536 h 2274888"/>
                <a:gd name="connsiteX2" fmla="*/ 648049 w 2279650"/>
                <a:gd name="connsiteY2" fmla="*/ 670310 h 2274888"/>
                <a:gd name="connsiteX3" fmla="*/ 354113 w 2279650"/>
                <a:gd name="connsiteY3" fmla="*/ 851136 h 2274888"/>
                <a:gd name="connsiteX4" fmla="*/ 161925 w 2279650"/>
                <a:gd name="connsiteY4" fmla="*/ 1137445 h 2274888"/>
                <a:gd name="connsiteX5" fmla="*/ 354113 w 2279650"/>
                <a:gd name="connsiteY5" fmla="*/ 1423753 h 2274888"/>
                <a:gd name="connsiteX6" fmla="*/ 648049 w 2279650"/>
                <a:gd name="connsiteY6" fmla="*/ 1608346 h 2274888"/>
                <a:gd name="connsiteX7" fmla="*/ 813858 w 2279650"/>
                <a:gd name="connsiteY7" fmla="*/ 1883353 h 2274888"/>
                <a:gd name="connsiteX8" fmla="*/ 1141709 w 2279650"/>
                <a:gd name="connsiteY8" fmla="*/ 2101851 h 2274888"/>
                <a:gd name="connsiteX9" fmla="*/ 1469560 w 2279650"/>
                <a:gd name="connsiteY9" fmla="*/ 1883353 h 2274888"/>
                <a:gd name="connsiteX10" fmla="*/ 1635370 w 2279650"/>
                <a:gd name="connsiteY10" fmla="*/ 1608346 h 2274888"/>
                <a:gd name="connsiteX11" fmla="*/ 1925537 w 2279650"/>
                <a:gd name="connsiteY11" fmla="*/ 1423753 h 2274888"/>
                <a:gd name="connsiteX12" fmla="*/ 2117725 w 2279650"/>
                <a:gd name="connsiteY12" fmla="*/ 1137445 h 2274888"/>
                <a:gd name="connsiteX13" fmla="*/ 1925537 w 2279650"/>
                <a:gd name="connsiteY13" fmla="*/ 851136 h 2274888"/>
                <a:gd name="connsiteX14" fmla="*/ 1635370 w 2279650"/>
                <a:gd name="connsiteY14" fmla="*/ 670310 h 2274888"/>
                <a:gd name="connsiteX15" fmla="*/ 1469560 w 2279650"/>
                <a:gd name="connsiteY15" fmla="*/ 391536 h 2274888"/>
                <a:gd name="connsiteX16" fmla="*/ 1141709 w 2279650"/>
                <a:gd name="connsiteY16" fmla="*/ 173038 h 2274888"/>
                <a:gd name="connsiteX17" fmla="*/ 1141709 w 2279650"/>
                <a:gd name="connsiteY17" fmla="*/ 0 h 2274888"/>
                <a:gd name="connsiteX18" fmla="*/ 1578799 w 2279650"/>
                <a:gd name="connsiteY18" fmla="*/ 350273 h 2274888"/>
                <a:gd name="connsiteX19" fmla="*/ 1721984 w 2279650"/>
                <a:gd name="connsiteY19" fmla="*/ 591320 h 2274888"/>
                <a:gd name="connsiteX20" fmla="*/ 2087481 w 2279650"/>
                <a:gd name="connsiteY20" fmla="*/ 896396 h 2274888"/>
                <a:gd name="connsiteX21" fmla="*/ 2279650 w 2279650"/>
                <a:gd name="connsiteY21" fmla="*/ 1137444 h 2274888"/>
                <a:gd name="connsiteX22" fmla="*/ 2087481 w 2279650"/>
                <a:gd name="connsiteY22" fmla="*/ 1378492 h 2274888"/>
                <a:gd name="connsiteX23" fmla="*/ 1721984 w 2279650"/>
                <a:gd name="connsiteY23" fmla="*/ 1683568 h 2274888"/>
                <a:gd name="connsiteX24" fmla="*/ 1578799 w 2279650"/>
                <a:gd name="connsiteY24" fmla="*/ 1928382 h 2274888"/>
                <a:gd name="connsiteX25" fmla="*/ 1141709 w 2279650"/>
                <a:gd name="connsiteY25" fmla="*/ 2274888 h 2274888"/>
                <a:gd name="connsiteX26" fmla="*/ 700851 w 2279650"/>
                <a:gd name="connsiteY26" fmla="*/ 1928382 h 2274888"/>
                <a:gd name="connsiteX27" fmla="*/ 557667 w 2279650"/>
                <a:gd name="connsiteY27" fmla="*/ 1683568 h 2274888"/>
                <a:gd name="connsiteX28" fmla="*/ 195937 w 2279650"/>
                <a:gd name="connsiteY28" fmla="*/ 1378492 h 2274888"/>
                <a:gd name="connsiteX29" fmla="*/ 0 w 2279650"/>
                <a:gd name="connsiteY29" fmla="*/ 1137444 h 2274888"/>
                <a:gd name="connsiteX30" fmla="*/ 195937 w 2279650"/>
                <a:gd name="connsiteY30" fmla="*/ 896396 h 2274888"/>
                <a:gd name="connsiteX31" fmla="*/ 557667 w 2279650"/>
                <a:gd name="connsiteY31" fmla="*/ 591320 h 2274888"/>
                <a:gd name="connsiteX32" fmla="*/ 700851 w 2279650"/>
                <a:gd name="connsiteY32" fmla="*/ 350273 h 2274888"/>
                <a:gd name="connsiteX33" fmla="*/ 1141709 w 2279650"/>
                <a:gd name="connsiteY33" fmla="*/ 0 h 227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79650" h="2274888">
                  <a:moveTo>
                    <a:pt x="1141709" y="173038"/>
                  </a:moveTo>
                  <a:cubicBezTo>
                    <a:pt x="1039962" y="289822"/>
                    <a:pt x="957058" y="289822"/>
                    <a:pt x="813858" y="391536"/>
                  </a:cubicBezTo>
                  <a:cubicBezTo>
                    <a:pt x="670659" y="493251"/>
                    <a:pt x="648049" y="670310"/>
                    <a:pt x="648049" y="670310"/>
                  </a:cubicBezTo>
                  <a:cubicBezTo>
                    <a:pt x="648049" y="670310"/>
                    <a:pt x="455860" y="696681"/>
                    <a:pt x="354113" y="851136"/>
                  </a:cubicBezTo>
                  <a:cubicBezTo>
                    <a:pt x="256135" y="1001825"/>
                    <a:pt x="237293" y="1103540"/>
                    <a:pt x="161925" y="1137445"/>
                  </a:cubicBezTo>
                  <a:cubicBezTo>
                    <a:pt x="237293" y="1171350"/>
                    <a:pt x="256135" y="1273064"/>
                    <a:pt x="354113" y="1423753"/>
                  </a:cubicBezTo>
                  <a:cubicBezTo>
                    <a:pt x="455860" y="1578209"/>
                    <a:pt x="648049" y="1608346"/>
                    <a:pt x="648049" y="1608346"/>
                  </a:cubicBezTo>
                  <a:cubicBezTo>
                    <a:pt x="648049" y="1608346"/>
                    <a:pt x="670659" y="1781638"/>
                    <a:pt x="813858" y="1883353"/>
                  </a:cubicBezTo>
                  <a:cubicBezTo>
                    <a:pt x="957058" y="1988835"/>
                    <a:pt x="1039962" y="1988835"/>
                    <a:pt x="1141709" y="2101851"/>
                  </a:cubicBezTo>
                  <a:cubicBezTo>
                    <a:pt x="1243456" y="1988835"/>
                    <a:pt x="1326361" y="1988835"/>
                    <a:pt x="1469560" y="1883353"/>
                  </a:cubicBezTo>
                  <a:cubicBezTo>
                    <a:pt x="1612759" y="1781638"/>
                    <a:pt x="1635370" y="1608346"/>
                    <a:pt x="1635370" y="1608346"/>
                  </a:cubicBezTo>
                  <a:cubicBezTo>
                    <a:pt x="1635370" y="1608346"/>
                    <a:pt x="1823790" y="1578209"/>
                    <a:pt x="1925537" y="1423753"/>
                  </a:cubicBezTo>
                  <a:cubicBezTo>
                    <a:pt x="2027283" y="1273064"/>
                    <a:pt x="2046125" y="1171350"/>
                    <a:pt x="2117725" y="1137445"/>
                  </a:cubicBezTo>
                  <a:cubicBezTo>
                    <a:pt x="2046125" y="1103540"/>
                    <a:pt x="2027283" y="1001825"/>
                    <a:pt x="1925537" y="851136"/>
                  </a:cubicBezTo>
                  <a:cubicBezTo>
                    <a:pt x="1823790" y="696681"/>
                    <a:pt x="1635370" y="670310"/>
                    <a:pt x="1635370" y="670310"/>
                  </a:cubicBezTo>
                  <a:cubicBezTo>
                    <a:pt x="1635370" y="670310"/>
                    <a:pt x="1612759" y="493251"/>
                    <a:pt x="1469560" y="391536"/>
                  </a:cubicBezTo>
                  <a:cubicBezTo>
                    <a:pt x="1326361" y="289822"/>
                    <a:pt x="1243456" y="289822"/>
                    <a:pt x="1141709" y="173038"/>
                  </a:cubicBezTo>
                  <a:close/>
                  <a:moveTo>
                    <a:pt x="1141709" y="0"/>
                  </a:moveTo>
                  <a:cubicBezTo>
                    <a:pt x="1228373" y="180786"/>
                    <a:pt x="1439382" y="252347"/>
                    <a:pt x="1578799" y="350273"/>
                  </a:cubicBezTo>
                  <a:cubicBezTo>
                    <a:pt x="1718216" y="444432"/>
                    <a:pt x="1721984" y="591320"/>
                    <a:pt x="1721984" y="591320"/>
                  </a:cubicBezTo>
                  <a:cubicBezTo>
                    <a:pt x="1721984" y="591320"/>
                    <a:pt x="1929225" y="651582"/>
                    <a:pt x="2087481" y="896396"/>
                  </a:cubicBezTo>
                  <a:cubicBezTo>
                    <a:pt x="2241970" y="1141211"/>
                    <a:pt x="2189218" y="1114846"/>
                    <a:pt x="2279650" y="1137444"/>
                  </a:cubicBezTo>
                  <a:cubicBezTo>
                    <a:pt x="2189218" y="1160042"/>
                    <a:pt x="2241970" y="1133678"/>
                    <a:pt x="2087481" y="1378492"/>
                  </a:cubicBezTo>
                  <a:cubicBezTo>
                    <a:pt x="1929225" y="1623306"/>
                    <a:pt x="1721984" y="1683568"/>
                    <a:pt x="1721984" y="1683568"/>
                  </a:cubicBezTo>
                  <a:cubicBezTo>
                    <a:pt x="1721984" y="1683568"/>
                    <a:pt x="1718216" y="1830456"/>
                    <a:pt x="1578799" y="1928382"/>
                  </a:cubicBezTo>
                  <a:cubicBezTo>
                    <a:pt x="1439382" y="2022541"/>
                    <a:pt x="1228373" y="2094102"/>
                    <a:pt x="1141709" y="2274888"/>
                  </a:cubicBezTo>
                  <a:cubicBezTo>
                    <a:pt x="1051277" y="2094102"/>
                    <a:pt x="840268" y="2022541"/>
                    <a:pt x="700851" y="1928382"/>
                  </a:cubicBezTo>
                  <a:cubicBezTo>
                    <a:pt x="565203" y="1830456"/>
                    <a:pt x="557667" y="1683568"/>
                    <a:pt x="557667" y="1683568"/>
                  </a:cubicBezTo>
                  <a:cubicBezTo>
                    <a:pt x="557667" y="1683568"/>
                    <a:pt x="350426" y="1623306"/>
                    <a:pt x="195937" y="1378492"/>
                  </a:cubicBezTo>
                  <a:cubicBezTo>
                    <a:pt x="37680" y="1133678"/>
                    <a:pt x="94200" y="1160042"/>
                    <a:pt x="0" y="1137444"/>
                  </a:cubicBezTo>
                  <a:cubicBezTo>
                    <a:pt x="94200" y="1114846"/>
                    <a:pt x="37680" y="1141211"/>
                    <a:pt x="195937" y="896396"/>
                  </a:cubicBezTo>
                  <a:cubicBezTo>
                    <a:pt x="350426" y="651582"/>
                    <a:pt x="557667" y="591320"/>
                    <a:pt x="557667" y="591320"/>
                  </a:cubicBezTo>
                  <a:cubicBezTo>
                    <a:pt x="557667" y="591320"/>
                    <a:pt x="565203" y="444432"/>
                    <a:pt x="700851" y="350273"/>
                  </a:cubicBezTo>
                  <a:cubicBezTo>
                    <a:pt x="840268" y="252347"/>
                    <a:pt x="1051277" y="180786"/>
                    <a:pt x="1141709" y="0"/>
                  </a:cubicBezTo>
                  <a:close/>
                </a:path>
              </a:pathLst>
            </a:custGeom>
            <a:solidFill>
              <a:srgbClr val="87A79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noAutofit/>
            </a:bodyPr>
            <a:lstStyle/>
            <a:p>
              <a:endParaRPr lang="zh-CN" altLang="en-US" sz="1350" dirty="0">
                <a:latin typeface="方正苏新诗柳楷简体" panose="02000000000000000000" charset="-122"/>
                <a:ea typeface="创艺简行楷" pitchFamily="2" charset="-122"/>
              </a:endParaRPr>
            </a:p>
          </p:txBody>
        </p:sp>
        <p:sp>
          <p:nvSpPr>
            <p:cNvPr id="65" name="文本框 64"/>
            <p:cNvSpPr txBox="1"/>
            <p:nvPr/>
          </p:nvSpPr>
          <p:spPr>
            <a:xfrm>
              <a:off x="3677787" y="2027603"/>
              <a:ext cx="514350" cy="415290"/>
            </a:xfrm>
            <a:prstGeom prst="rect">
              <a:avLst/>
            </a:prstGeom>
            <a:noFill/>
          </p:spPr>
          <p:txBody>
            <a:bodyPr wrap="square" rtlCol="0">
              <a:spAutoFit/>
            </a:bodyPr>
            <a:lstStyle/>
            <a:p>
              <a:pPr algn="ctr"/>
              <a:r>
                <a:rPr lang="zh-CN" altLang="en-US" sz="2100" dirty="0">
                  <a:latin typeface="方正苏新诗柳楷简体" panose="02000000000000000000" charset="-122"/>
                  <a:ea typeface="创艺简行楷" pitchFamily="2" charset="-122"/>
                </a:rPr>
                <a:t>贰</a:t>
              </a:r>
            </a:p>
          </p:txBody>
        </p:sp>
      </p:grpSp>
      <p:grpSp>
        <p:nvGrpSpPr>
          <p:cNvPr id="66" name="组合 65"/>
          <p:cNvGrpSpPr/>
          <p:nvPr/>
        </p:nvGrpSpPr>
        <p:grpSpPr>
          <a:xfrm>
            <a:off x="6858439" y="1955615"/>
            <a:ext cx="758666" cy="718661"/>
            <a:chOff x="3555868" y="1909493"/>
            <a:chExt cx="758666" cy="718661"/>
          </a:xfrm>
        </p:grpSpPr>
        <p:sp>
          <p:nvSpPr>
            <p:cNvPr id="67" name="任意多边形 17"/>
            <p:cNvSpPr/>
            <p:nvPr/>
          </p:nvSpPr>
          <p:spPr bwMode="auto">
            <a:xfrm rot="5400000">
              <a:off x="3575870" y="1889491"/>
              <a:ext cx="718661" cy="758666"/>
            </a:xfrm>
            <a:custGeom>
              <a:avLst/>
              <a:gdLst>
                <a:gd name="connsiteX0" fmla="*/ 1141709 w 2279650"/>
                <a:gd name="connsiteY0" fmla="*/ 173038 h 2274888"/>
                <a:gd name="connsiteX1" fmla="*/ 813858 w 2279650"/>
                <a:gd name="connsiteY1" fmla="*/ 391536 h 2274888"/>
                <a:gd name="connsiteX2" fmla="*/ 648049 w 2279650"/>
                <a:gd name="connsiteY2" fmla="*/ 670310 h 2274888"/>
                <a:gd name="connsiteX3" fmla="*/ 354113 w 2279650"/>
                <a:gd name="connsiteY3" fmla="*/ 851136 h 2274888"/>
                <a:gd name="connsiteX4" fmla="*/ 161925 w 2279650"/>
                <a:gd name="connsiteY4" fmla="*/ 1137445 h 2274888"/>
                <a:gd name="connsiteX5" fmla="*/ 354113 w 2279650"/>
                <a:gd name="connsiteY5" fmla="*/ 1423753 h 2274888"/>
                <a:gd name="connsiteX6" fmla="*/ 648049 w 2279650"/>
                <a:gd name="connsiteY6" fmla="*/ 1608346 h 2274888"/>
                <a:gd name="connsiteX7" fmla="*/ 813858 w 2279650"/>
                <a:gd name="connsiteY7" fmla="*/ 1883353 h 2274888"/>
                <a:gd name="connsiteX8" fmla="*/ 1141709 w 2279650"/>
                <a:gd name="connsiteY8" fmla="*/ 2101851 h 2274888"/>
                <a:gd name="connsiteX9" fmla="*/ 1469560 w 2279650"/>
                <a:gd name="connsiteY9" fmla="*/ 1883353 h 2274888"/>
                <a:gd name="connsiteX10" fmla="*/ 1635370 w 2279650"/>
                <a:gd name="connsiteY10" fmla="*/ 1608346 h 2274888"/>
                <a:gd name="connsiteX11" fmla="*/ 1925537 w 2279650"/>
                <a:gd name="connsiteY11" fmla="*/ 1423753 h 2274888"/>
                <a:gd name="connsiteX12" fmla="*/ 2117725 w 2279650"/>
                <a:gd name="connsiteY12" fmla="*/ 1137445 h 2274888"/>
                <a:gd name="connsiteX13" fmla="*/ 1925537 w 2279650"/>
                <a:gd name="connsiteY13" fmla="*/ 851136 h 2274888"/>
                <a:gd name="connsiteX14" fmla="*/ 1635370 w 2279650"/>
                <a:gd name="connsiteY14" fmla="*/ 670310 h 2274888"/>
                <a:gd name="connsiteX15" fmla="*/ 1469560 w 2279650"/>
                <a:gd name="connsiteY15" fmla="*/ 391536 h 2274888"/>
                <a:gd name="connsiteX16" fmla="*/ 1141709 w 2279650"/>
                <a:gd name="connsiteY16" fmla="*/ 173038 h 2274888"/>
                <a:gd name="connsiteX17" fmla="*/ 1141709 w 2279650"/>
                <a:gd name="connsiteY17" fmla="*/ 0 h 2274888"/>
                <a:gd name="connsiteX18" fmla="*/ 1578799 w 2279650"/>
                <a:gd name="connsiteY18" fmla="*/ 350273 h 2274888"/>
                <a:gd name="connsiteX19" fmla="*/ 1721984 w 2279650"/>
                <a:gd name="connsiteY19" fmla="*/ 591320 h 2274888"/>
                <a:gd name="connsiteX20" fmla="*/ 2087481 w 2279650"/>
                <a:gd name="connsiteY20" fmla="*/ 896396 h 2274888"/>
                <a:gd name="connsiteX21" fmla="*/ 2279650 w 2279650"/>
                <a:gd name="connsiteY21" fmla="*/ 1137444 h 2274888"/>
                <a:gd name="connsiteX22" fmla="*/ 2087481 w 2279650"/>
                <a:gd name="connsiteY22" fmla="*/ 1378492 h 2274888"/>
                <a:gd name="connsiteX23" fmla="*/ 1721984 w 2279650"/>
                <a:gd name="connsiteY23" fmla="*/ 1683568 h 2274888"/>
                <a:gd name="connsiteX24" fmla="*/ 1578799 w 2279650"/>
                <a:gd name="connsiteY24" fmla="*/ 1928382 h 2274888"/>
                <a:gd name="connsiteX25" fmla="*/ 1141709 w 2279650"/>
                <a:gd name="connsiteY25" fmla="*/ 2274888 h 2274888"/>
                <a:gd name="connsiteX26" fmla="*/ 700851 w 2279650"/>
                <a:gd name="connsiteY26" fmla="*/ 1928382 h 2274888"/>
                <a:gd name="connsiteX27" fmla="*/ 557667 w 2279650"/>
                <a:gd name="connsiteY27" fmla="*/ 1683568 h 2274888"/>
                <a:gd name="connsiteX28" fmla="*/ 195937 w 2279650"/>
                <a:gd name="connsiteY28" fmla="*/ 1378492 h 2274888"/>
                <a:gd name="connsiteX29" fmla="*/ 0 w 2279650"/>
                <a:gd name="connsiteY29" fmla="*/ 1137444 h 2274888"/>
                <a:gd name="connsiteX30" fmla="*/ 195937 w 2279650"/>
                <a:gd name="connsiteY30" fmla="*/ 896396 h 2274888"/>
                <a:gd name="connsiteX31" fmla="*/ 557667 w 2279650"/>
                <a:gd name="connsiteY31" fmla="*/ 591320 h 2274888"/>
                <a:gd name="connsiteX32" fmla="*/ 700851 w 2279650"/>
                <a:gd name="connsiteY32" fmla="*/ 350273 h 2274888"/>
                <a:gd name="connsiteX33" fmla="*/ 1141709 w 2279650"/>
                <a:gd name="connsiteY33" fmla="*/ 0 h 227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79650" h="2274888">
                  <a:moveTo>
                    <a:pt x="1141709" y="173038"/>
                  </a:moveTo>
                  <a:cubicBezTo>
                    <a:pt x="1039962" y="289822"/>
                    <a:pt x="957058" y="289822"/>
                    <a:pt x="813858" y="391536"/>
                  </a:cubicBezTo>
                  <a:cubicBezTo>
                    <a:pt x="670659" y="493251"/>
                    <a:pt x="648049" y="670310"/>
                    <a:pt x="648049" y="670310"/>
                  </a:cubicBezTo>
                  <a:cubicBezTo>
                    <a:pt x="648049" y="670310"/>
                    <a:pt x="455860" y="696681"/>
                    <a:pt x="354113" y="851136"/>
                  </a:cubicBezTo>
                  <a:cubicBezTo>
                    <a:pt x="256135" y="1001825"/>
                    <a:pt x="237293" y="1103540"/>
                    <a:pt x="161925" y="1137445"/>
                  </a:cubicBezTo>
                  <a:cubicBezTo>
                    <a:pt x="237293" y="1171350"/>
                    <a:pt x="256135" y="1273064"/>
                    <a:pt x="354113" y="1423753"/>
                  </a:cubicBezTo>
                  <a:cubicBezTo>
                    <a:pt x="455860" y="1578209"/>
                    <a:pt x="648049" y="1608346"/>
                    <a:pt x="648049" y="1608346"/>
                  </a:cubicBezTo>
                  <a:cubicBezTo>
                    <a:pt x="648049" y="1608346"/>
                    <a:pt x="670659" y="1781638"/>
                    <a:pt x="813858" y="1883353"/>
                  </a:cubicBezTo>
                  <a:cubicBezTo>
                    <a:pt x="957058" y="1988835"/>
                    <a:pt x="1039962" y="1988835"/>
                    <a:pt x="1141709" y="2101851"/>
                  </a:cubicBezTo>
                  <a:cubicBezTo>
                    <a:pt x="1243456" y="1988835"/>
                    <a:pt x="1326361" y="1988835"/>
                    <a:pt x="1469560" y="1883353"/>
                  </a:cubicBezTo>
                  <a:cubicBezTo>
                    <a:pt x="1612759" y="1781638"/>
                    <a:pt x="1635370" y="1608346"/>
                    <a:pt x="1635370" y="1608346"/>
                  </a:cubicBezTo>
                  <a:cubicBezTo>
                    <a:pt x="1635370" y="1608346"/>
                    <a:pt x="1823790" y="1578209"/>
                    <a:pt x="1925537" y="1423753"/>
                  </a:cubicBezTo>
                  <a:cubicBezTo>
                    <a:pt x="2027283" y="1273064"/>
                    <a:pt x="2046125" y="1171350"/>
                    <a:pt x="2117725" y="1137445"/>
                  </a:cubicBezTo>
                  <a:cubicBezTo>
                    <a:pt x="2046125" y="1103540"/>
                    <a:pt x="2027283" y="1001825"/>
                    <a:pt x="1925537" y="851136"/>
                  </a:cubicBezTo>
                  <a:cubicBezTo>
                    <a:pt x="1823790" y="696681"/>
                    <a:pt x="1635370" y="670310"/>
                    <a:pt x="1635370" y="670310"/>
                  </a:cubicBezTo>
                  <a:cubicBezTo>
                    <a:pt x="1635370" y="670310"/>
                    <a:pt x="1612759" y="493251"/>
                    <a:pt x="1469560" y="391536"/>
                  </a:cubicBezTo>
                  <a:cubicBezTo>
                    <a:pt x="1326361" y="289822"/>
                    <a:pt x="1243456" y="289822"/>
                    <a:pt x="1141709" y="173038"/>
                  </a:cubicBezTo>
                  <a:close/>
                  <a:moveTo>
                    <a:pt x="1141709" y="0"/>
                  </a:moveTo>
                  <a:cubicBezTo>
                    <a:pt x="1228373" y="180786"/>
                    <a:pt x="1439382" y="252347"/>
                    <a:pt x="1578799" y="350273"/>
                  </a:cubicBezTo>
                  <a:cubicBezTo>
                    <a:pt x="1718216" y="444432"/>
                    <a:pt x="1721984" y="591320"/>
                    <a:pt x="1721984" y="591320"/>
                  </a:cubicBezTo>
                  <a:cubicBezTo>
                    <a:pt x="1721984" y="591320"/>
                    <a:pt x="1929225" y="651582"/>
                    <a:pt x="2087481" y="896396"/>
                  </a:cubicBezTo>
                  <a:cubicBezTo>
                    <a:pt x="2241970" y="1141211"/>
                    <a:pt x="2189218" y="1114846"/>
                    <a:pt x="2279650" y="1137444"/>
                  </a:cubicBezTo>
                  <a:cubicBezTo>
                    <a:pt x="2189218" y="1160042"/>
                    <a:pt x="2241970" y="1133678"/>
                    <a:pt x="2087481" y="1378492"/>
                  </a:cubicBezTo>
                  <a:cubicBezTo>
                    <a:pt x="1929225" y="1623306"/>
                    <a:pt x="1721984" y="1683568"/>
                    <a:pt x="1721984" y="1683568"/>
                  </a:cubicBezTo>
                  <a:cubicBezTo>
                    <a:pt x="1721984" y="1683568"/>
                    <a:pt x="1718216" y="1830456"/>
                    <a:pt x="1578799" y="1928382"/>
                  </a:cubicBezTo>
                  <a:cubicBezTo>
                    <a:pt x="1439382" y="2022541"/>
                    <a:pt x="1228373" y="2094102"/>
                    <a:pt x="1141709" y="2274888"/>
                  </a:cubicBezTo>
                  <a:cubicBezTo>
                    <a:pt x="1051277" y="2094102"/>
                    <a:pt x="840268" y="2022541"/>
                    <a:pt x="700851" y="1928382"/>
                  </a:cubicBezTo>
                  <a:cubicBezTo>
                    <a:pt x="565203" y="1830456"/>
                    <a:pt x="557667" y="1683568"/>
                    <a:pt x="557667" y="1683568"/>
                  </a:cubicBezTo>
                  <a:cubicBezTo>
                    <a:pt x="557667" y="1683568"/>
                    <a:pt x="350426" y="1623306"/>
                    <a:pt x="195937" y="1378492"/>
                  </a:cubicBezTo>
                  <a:cubicBezTo>
                    <a:pt x="37680" y="1133678"/>
                    <a:pt x="94200" y="1160042"/>
                    <a:pt x="0" y="1137444"/>
                  </a:cubicBezTo>
                  <a:cubicBezTo>
                    <a:pt x="94200" y="1114846"/>
                    <a:pt x="37680" y="1141211"/>
                    <a:pt x="195937" y="896396"/>
                  </a:cubicBezTo>
                  <a:cubicBezTo>
                    <a:pt x="350426" y="651582"/>
                    <a:pt x="557667" y="591320"/>
                    <a:pt x="557667" y="591320"/>
                  </a:cubicBezTo>
                  <a:cubicBezTo>
                    <a:pt x="557667" y="591320"/>
                    <a:pt x="565203" y="444432"/>
                    <a:pt x="700851" y="350273"/>
                  </a:cubicBezTo>
                  <a:cubicBezTo>
                    <a:pt x="840268" y="252347"/>
                    <a:pt x="1051277" y="180786"/>
                    <a:pt x="1141709" y="0"/>
                  </a:cubicBezTo>
                  <a:close/>
                </a:path>
              </a:pathLst>
            </a:custGeom>
            <a:solidFill>
              <a:srgbClr val="87A79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noAutofit/>
            </a:bodyPr>
            <a:lstStyle/>
            <a:p>
              <a:endParaRPr lang="zh-CN" altLang="en-US" sz="1350" dirty="0">
                <a:latin typeface="方正苏新诗柳楷简体" panose="02000000000000000000" charset="-122"/>
                <a:ea typeface="创艺简行楷" pitchFamily="2" charset="-122"/>
              </a:endParaRPr>
            </a:p>
          </p:txBody>
        </p:sp>
        <p:sp>
          <p:nvSpPr>
            <p:cNvPr id="68" name="文本框 67"/>
            <p:cNvSpPr txBox="1"/>
            <p:nvPr/>
          </p:nvSpPr>
          <p:spPr>
            <a:xfrm>
              <a:off x="3677787" y="2027603"/>
              <a:ext cx="514350" cy="415290"/>
            </a:xfrm>
            <a:prstGeom prst="rect">
              <a:avLst/>
            </a:prstGeom>
            <a:noFill/>
          </p:spPr>
          <p:txBody>
            <a:bodyPr wrap="square" rtlCol="0">
              <a:spAutoFit/>
            </a:bodyPr>
            <a:lstStyle/>
            <a:p>
              <a:pPr algn="ctr"/>
              <a:r>
                <a:rPr lang="zh-CN" altLang="en-US" sz="2100" dirty="0">
                  <a:latin typeface="方正苏新诗柳楷简体" panose="02000000000000000000" charset="-122"/>
                  <a:ea typeface="创艺简行楷" pitchFamily="2" charset="-122"/>
                </a:rPr>
                <a:t>叁</a:t>
              </a:r>
            </a:p>
          </p:txBody>
        </p:sp>
      </p:grpSp>
    </p:spTree>
  </p:cSld>
  <p:clrMapOvr>
    <a:masterClrMapping/>
  </p:clrMapOvr>
  <mc:AlternateContent xmlns:mc="http://schemas.openxmlformats.org/markup-compatibility/2006" xmlns:p14="http://schemas.microsoft.com/office/powerpoint/2010/main">
    <mc:Choice Requires="p14">
      <p:transition spd="slow" p14:dur="1500" advTm="4500">
        <p:random/>
      </p:transition>
    </mc:Choice>
    <mc:Fallback xmlns="">
      <p:transition spd="slow" advTm="45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900" decel="100000" fill="hold"/>
                                        <p:tgtEl>
                                          <p:spTgt spid="4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1" presetID="31" presetClass="entr" presetSubtype="0" fill="hold" grpId="1" nodeType="with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p:cTn id="13" dur="1000" fill="hold"/>
                                        <p:tgtEl>
                                          <p:spTgt spid="49"/>
                                        </p:tgtEl>
                                        <p:attrNameLst>
                                          <p:attrName>ppt_w</p:attrName>
                                        </p:attrNameLst>
                                      </p:cBhvr>
                                      <p:tavLst>
                                        <p:tav tm="0">
                                          <p:val>
                                            <p:fltVal val="0"/>
                                          </p:val>
                                        </p:tav>
                                        <p:tav tm="100000">
                                          <p:val>
                                            <p:strVal val="#ppt_w"/>
                                          </p:val>
                                        </p:tav>
                                      </p:tavLst>
                                    </p:anim>
                                    <p:anim calcmode="lin" valueType="num">
                                      <p:cBhvr>
                                        <p:cTn id="14" dur="1000" fill="hold"/>
                                        <p:tgtEl>
                                          <p:spTgt spid="49"/>
                                        </p:tgtEl>
                                        <p:attrNameLst>
                                          <p:attrName>ppt_h</p:attrName>
                                        </p:attrNameLst>
                                      </p:cBhvr>
                                      <p:tavLst>
                                        <p:tav tm="0">
                                          <p:val>
                                            <p:fltVal val="0"/>
                                          </p:val>
                                        </p:tav>
                                        <p:tav tm="100000">
                                          <p:val>
                                            <p:strVal val="#ppt_h"/>
                                          </p:val>
                                        </p:tav>
                                      </p:tavLst>
                                    </p:anim>
                                    <p:anim calcmode="lin" valueType="num">
                                      <p:cBhvr>
                                        <p:cTn id="15" dur="1000" fill="hold"/>
                                        <p:tgtEl>
                                          <p:spTgt spid="49"/>
                                        </p:tgtEl>
                                        <p:attrNameLst>
                                          <p:attrName>style.rotation</p:attrName>
                                        </p:attrNameLst>
                                      </p:cBhvr>
                                      <p:tavLst>
                                        <p:tav tm="0">
                                          <p:val>
                                            <p:fltVal val="90"/>
                                          </p:val>
                                        </p:tav>
                                        <p:tav tm="100000">
                                          <p:val>
                                            <p:fltVal val="0"/>
                                          </p:val>
                                        </p:tav>
                                      </p:tavLst>
                                    </p:anim>
                                    <p:animEffect transition="in" filter="fade">
                                      <p:cBhvr>
                                        <p:cTn id="16" dur="1000"/>
                                        <p:tgtEl>
                                          <p:spTgt spid="49"/>
                                        </p:tgtEl>
                                      </p:cBhvr>
                                    </p:animEffect>
                                  </p:childTnLst>
                                </p:cTn>
                              </p:par>
                              <p:par>
                                <p:cTn id="17" presetID="2" presetClass="entr" presetSubtype="2"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additive="base">
                                        <p:cTn id="19" dur="500" fill="hold"/>
                                        <p:tgtEl>
                                          <p:spTgt spid="56"/>
                                        </p:tgtEl>
                                        <p:attrNameLst>
                                          <p:attrName>ppt_x</p:attrName>
                                        </p:attrNameLst>
                                      </p:cBhvr>
                                      <p:tavLst>
                                        <p:tav tm="0">
                                          <p:val>
                                            <p:strVal val="1+#ppt_w/2"/>
                                          </p:val>
                                        </p:tav>
                                        <p:tav tm="100000">
                                          <p:val>
                                            <p:strVal val="#ppt_x"/>
                                          </p:val>
                                        </p:tav>
                                      </p:tavLst>
                                    </p:anim>
                                    <p:anim calcmode="lin" valueType="num">
                                      <p:cBhvr additive="base">
                                        <p:cTn id="20" dur="500" fill="hold"/>
                                        <p:tgtEl>
                                          <p:spTgt spid="56"/>
                                        </p:tgtEl>
                                        <p:attrNameLst>
                                          <p:attrName>ppt_y</p:attrName>
                                        </p:attrNameLst>
                                      </p:cBhvr>
                                      <p:tavLst>
                                        <p:tav tm="0">
                                          <p:val>
                                            <p:strVal val="#ppt_y"/>
                                          </p:val>
                                        </p:tav>
                                        <p:tav tm="100000">
                                          <p:val>
                                            <p:strVal val="#ppt_y"/>
                                          </p:val>
                                        </p:tav>
                                      </p:tavLst>
                                    </p:anim>
                                  </p:childTnLst>
                                </p:cTn>
                              </p:par>
                              <p:par>
                                <p:cTn id="21" presetID="13" presetClass="entr" presetSubtype="16" fill="hold" nodeType="with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plus(in)">
                                      <p:cBhvr>
                                        <p:cTn id="23" dur="1000"/>
                                        <p:tgtEl>
                                          <p:spTgt spid="62"/>
                                        </p:tgtEl>
                                      </p:cBhvr>
                                    </p:animEffect>
                                  </p:childTnLst>
                                </p:cTn>
                              </p:par>
                            </p:childTnLst>
                          </p:cTn>
                        </p:par>
                        <p:par>
                          <p:cTn id="24" fill="hold">
                            <p:stCondLst>
                              <p:cond delay="1000"/>
                            </p:stCondLst>
                            <p:childTnLst>
                              <p:par>
                                <p:cTn id="25" presetID="37" presetClass="entr" presetSubtype="0" fill="hold" grpId="0"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1000"/>
                                        <p:tgtEl>
                                          <p:spTgt spid="51"/>
                                        </p:tgtEl>
                                      </p:cBhvr>
                                    </p:animEffect>
                                    <p:anim calcmode="lin" valueType="num">
                                      <p:cBhvr>
                                        <p:cTn id="28" dur="1000" fill="hold"/>
                                        <p:tgtEl>
                                          <p:spTgt spid="51"/>
                                        </p:tgtEl>
                                        <p:attrNameLst>
                                          <p:attrName>ppt_x</p:attrName>
                                        </p:attrNameLst>
                                      </p:cBhvr>
                                      <p:tavLst>
                                        <p:tav tm="0">
                                          <p:val>
                                            <p:strVal val="#ppt_x"/>
                                          </p:val>
                                        </p:tav>
                                        <p:tav tm="100000">
                                          <p:val>
                                            <p:strVal val="#ppt_x"/>
                                          </p:val>
                                        </p:tav>
                                      </p:tavLst>
                                    </p:anim>
                                    <p:anim calcmode="lin" valueType="num">
                                      <p:cBhvr>
                                        <p:cTn id="29" dur="900" decel="100000" fill="hold"/>
                                        <p:tgtEl>
                                          <p:spTgt spid="5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31" presetID="31" presetClass="entr" presetSubtype="0" fill="hold" grpId="1" nodeType="with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p:cTn id="33" dur="1000" fill="hold"/>
                                        <p:tgtEl>
                                          <p:spTgt spid="51"/>
                                        </p:tgtEl>
                                        <p:attrNameLst>
                                          <p:attrName>ppt_w</p:attrName>
                                        </p:attrNameLst>
                                      </p:cBhvr>
                                      <p:tavLst>
                                        <p:tav tm="0">
                                          <p:val>
                                            <p:fltVal val="0"/>
                                          </p:val>
                                        </p:tav>
                                        <p:tav tm="100000">
                                          <p:val>
                                            <p:strVal val="#ppt_w"/>
                                          </p:val>
                                        </p:tav>
                                      </p:tavLst>
                                    </p:anim>
                                    <p:anim calcmode="lin" valueType="num">
                                      <p:cBhvr>
                                        <p:cTn id="34" dur="1000" fill="hold"/>
                                        <p:tgtEl>
                                          <p:spTgt spid="51"/>
                                        </p:tgtEl>
                                        <p:attrNameLst>
                                          <p:attrName>ppt_h</p:attrName>
                                        </p:attrNameLst>
                                      </p:cBhvr>
                                      <p:tavLst>
                                        <p:tav tm="0">
                                          <p:val>
                                            <p:fltVal val="0"/>
                                          </p:val>
                                        </p:tav>
                                        <p:tav tm="100000">
                                          <p:val>
                                            <p:strVal val="#ppt_h"/>
                                          </p:val>
                                        </p:tav>
                                      </p:tavLst>
                                    </p:anim>
                                    <p:anim calcmode="lin" valueType="num">
                                      <p:cBhvr>
                                        <p:cTn id="35" dur="1000" fill="hold"/>
                                        <p:tgtEl>
                                          <p:spTgt spid="51"/>
                                        </p:tgtEl>
                                        <p:attrNameLst>
                                          <p:attrName>style.rotation</p:attrName>
                                        </p:attrNameLst>
                                      </p:cBhvr>
                                      <p:tavLst>
                                        <p:tav tm="0">
                                          <p:val>
                                            <p:fltVal val="90"/>
                                          </p:val>
                                        </p:tav>
                                        <p:tav tm="100000">
                                          <p:val>
                                            <p:fltVal val="0"/>
                                          </p:val>
                                        </p:tav>
                                      </p:tavLst>
                                    </p:anim>
                                    <p:animEffect transition="in" filter="fade">
                                      <p:cBhvr>
                                        <p:cTn id="36" dur="1000"/>
                                        <p:tgtEl>
                                          <p:spTgt spid="51"/>
                                        </p:tgtEl>
                                      </p:cBhvr>
                                    </p:animEffect>
                                  </p:childTnLst>
                                </p:cTn>
                              </p:par>
                              <p:par>
                                <p:cTn id="37" presetID="13" presetClass="entr" presetSubtype="16"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plus(in)">
                                      <p:cBhvr>
                                        <p:cTn id="39" dur="1000"/>
                                        <p:tgtEl>
                                          <p:spTgt spid="63"/>
                                        </p:tgtEl>
                                      </p:cBhvr>
                                    </p:animEffect>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47" presetID="31" presetClass="entr" presetSubtype="0" fill="hold" grpId="1" nodeType="withEffect">
                                  <p:stCondLst>
                                    <p:cond delay="0"/>
                                  </p:stCondLst>
                                  <p:childTnLst>
                                    <p:set>
                                      <p:cBhvr>
                                        <p:cTn id="48" dur="1" fill="hold">
                                          <p:stCondLst>
                                            <p:cond delay="0"/>
                                          </p:stCondLst>
                                        </p:cTn>
                                        <p:tgtEl>
                                          <p:spTgt spid="53"/>
                                        </p:tgtEl>
                                        <p:attrNameLst>
                                          <p:attrName>style.visibility</p:attrName>
                                        </p:attrNameLst>
                                      </p:cBhvr>
                                      <p:to>
                                        <p:strVal val="visible"/>
                                      </p:to>
                                    </p:set>
                                    <p:anim calcmode="lin" valueType="num">
                                      <p:cBhvr>
                                        <p:cTn id="49" dur="1000" fill="hold"/>
                                        <p:tgtEl>
                                          <p:spTgt spid="53"/>
                                        </p:tgtEl>
                                        <p:attrNameLst>
                                          <p:attrName>ppt_w</p:attrName>
                                        </p:attrNameLst>
                                      </p:cBhvr>
                                      <p:tavLst>
                                        <p:tav tm="0">
                                          <p:val>
                                            <p:fltVal val="0"/>
                                          </p:val>
                                        </p:tav>
                                        <p:tav tm="100000">
                                          <p:val>
                                            <p:strVal val="#ppt_w"/>
                                          </p:val>
                                        </p:tav>
                                      </p:tavLst>
                                    </p:anim>
                                    <p:anim calcmode="lin" valueType="num">
                                      <p:cBhvr>
                                        <p:cTn id="50" dur="1000" fill="hold"/>
                                        <p:tgtEl>
                                          <p:spTgt spid="53"/>
                                        </p:tgtEl>
                                        <p:attrNameLst>
                                          <p:attrName>ppt_h</p:attrName>
                                        </p:attrNameLst>
                                      </p:cBhvr>
                                      <p:tavLst>
                                        <p:tav tm="0">
                                          <p:val>
                                            <p:fltVal val="0"/>
                                          </p:val>
                                        </p:tav>
                                        <p:tav tm="100000">
                                          <p:val>
                                            <p:strVal val="#ppt_h"/>
                                          </p:val>
                                        </p:tav>
                                      </p:tavLst>
                                    </p:anim>
                                    <p:anim calcmode="lin" valueType="num">
                                      <p:cBhvr>
                                        <p:cTn id="51" dur="1000" fill="hold"/>
                                        <p:tgtEl>
                                          <p:spTgt spid="53"/>
                                        </p:tgtEl>
                                        <p:attrNameLst>
                                          <p:attrName>style.rotation</p:attrName>
                                        </p:attrNameLst>
                                      </p:cBhvr>
                                      <p:tavLst>
                                        <p:tav tm="0">
                                          <p:val>
                                            <p:fltVal val="90"/>
                                          </p:val>
                                        </p:tav>
                                        <p:tav tm="100000">
                                          <p:val>
                                            <p:fltVal val="0"/>
                                          </p:val>
                                        </p:tav>
                                      </p:tavLst>
                                    </p:anim>
                                    <p:animEffect transition="in" filter="fade">
                                      <p:cBhvr>
                                        <p:cTn id="52" dur="1000"/>
                                        <p:tgtEl>
                                          <p:spTgt spid="53"/>
                                        </p:tgtEl>
                                      </p:cBhvr>
                                    </p:animEffect>
                                  </p:childTnLst>
                                </p:cTn>
                              </p:par>
                              <p:par>
                                <p:cTn id="53" presetID="13" presetClass="entr" presetSubtype="16" fill="hold" nodeType="withEffect">
                                  <p:stCondLst>
                                    <p:cond delay="0"/>
                                  </p:stCondLst>
                                  <p:childTnLst>
                                    <p:set>
                                      <p:cBhvr>
                                        <p:cTn id="54" dur="1" fill="hold">
                                          <p:stCondLst>
                                            <p:cond delay="0"/>
                                          </p:stCondLst>
                                        </p:cTn>
                                        <p:tgtEl>
                                          <p:spTgt spid="66"/>
                                        </p:tgtEl>
                                        <p:attrNameLst>
                                          <p:attrName>style.visibility</p:attrName>
                                        </p:attrNameLst>
                                      </p:cBhvr>
                                      <p:to>
                                        <p:strVal val="visible"/>
                                      </p:to>
                                    </p:set>
                                    <p:animEffect transition="in" filter="plus(in)">
                                      <p:cBhvr>
                                        <p:cTn id="55" dur="1000"/>
                                        <p:tgtEl>
                                          <p:spTgt spid="66"/>
                                        </p:tgtEl>
                                      </p:cBhvr>
                                    </p:animEffect>
                                  </p:childTnLst>
                                </p:cTn>
                              </p:par>
                            </p:childTnLst>
                          </p:cTn>
                        </p:par>
                        <p:par>
                          <p:cTn id="56" fill="hold">
                            <p:stCondLst>
                              <p:cond delay="3000"/>
                            </p:stCondLst>
                            <p:childTnLst>
                              <p:par>
                                <p:cTn id="57" presetID="31" presetClass="entr" presetSubtype="0" fill="hold" grpId="1"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1000" fill="hold"/>
                                        <p:tgtEl>
                                          <p:spTgt spid="55"/>
                                        </p:tgtEl>
                                        <p:attrNameLst>
                                          <p:attrName>ppt_w</p:attrName>
                                        </p:attrNameLst>
                                      </p:cBhvr>
                                      <p:tavLst>
                                        <p:tav tm="0">
                                          <p:val>
                                            <p:fltVal val="0"/>
                                          </p:val>
                                        </p:tav>
                                        <p:tav tm="100000">
                                          <p:val>
                                            <p:strVal val="#ppt_w"/>
                                          </p:val>
                                        </p:tav>
                                      </p:tavLst>
                                    </p:anim>
                                    <p:anim calcmode="lin" valueType="num">
                                      <p:cBhvr>
                                        <p:cTn id="60" dur="1000" fill="hold"/>
                                        <p:tgtEl>
                                          <p:spTgt spid="55"/>
                                        </p:tgtEl>
                                        <p:attrNameLst>
                                          <p:attrName>ppt_h</p:attrName>
                                        </p:attrNameLst>
                                      </p:cBhvr>
                                      <p:tavLst>
                                        <p:tav tm="0">
                                          <p:val>
                                            <p:fltVal val="0"/>
                                          </p:val>
                                        </p:tav>
                                        <p:tav tm="100000">
                                          <p:val>
                                            <p:strVal val="#ppt_h"/>
                                          </p:val>
                                        </p:tav>
                                      </p:tavLst>
                                    </p:anim>
                                    <p:anim calcmode="lin" valueType="num">
                                      <p:cBhvr>
                                        <p:cTn id="61" dur="1000" fill="hold"/>
                                        <p:tgtEl>
                                          <p:spTgt spid="55"/>
                                        </p:tgtEl>
                                        <p:attrNameLst>
                                          <p:attrName>style.rotation</p:attrName>
                                        </p:attrNameLst>
                                      </p:cBhvr>
                                      <p:tavLst>
                                        <p:tav tm="0">
                                          <p:val>
                                            <p:fltVal val="90"/>
                                          </p:val>
                                        </p:tav>
                                        <p:tav tm="100000">
                                          <p:val>
                                            <p:fltVal val="0"/>
                                          </p:val>
                                        </p:tav>
                                      </p:tavLst>
                                    </p:anim>
                                    <p:animEffect transition="in" filter="fade">
                                      <p:cBhvr>
                                        <p:cTn id="62" dur="1000"/>
                                        <p:tgtEl>
                                          <p:spTgt spid="55"/>
                                        </p:tgtEl>
                                      </p:cBhvr>
                                    </p:animEffect>
                                  </p:childTnLst>
                                </p:cTn>
                              </p:par>
                              <p:par>
                                <p:cTn id="63" presetID="37" presetClass="entr" presetSubtype="0" fill="hold" grpId="0" nodeType="withEffect">
                                  <p:stCondLst>
                                    <p:cond delay="0"/>
                                  </p:stCondLst>
                                  <p:childTnLst>
                                    <p:set>
                                      <p:cBhvr>
                                        <p:cTn id="64" dur="1" fill="hold">
                                          <p:stCondLst>
                                            <p:cond delay="0"/>
                                          </p:stCondLst>
                                        </p:cTn>
                                        <p:tgtEl>
                                          <p:spTgt spid="55"/>
                                        </p:tgtEl>
                                        <p:attrNameLst>
                                          <p:attrName>style.visibility</p:attrName>
                                        </p:attrNameLst>
                                      </p:cBhvr>
                                      <p:to>
                                        <p:strVal val="visible"/>
                                      </p:to>
                                    </p:set>
                                    <p:animEffect transition="in" filter="fade">
                                      <p:cBhvr>
                                        <p:cTn id="65" dur="1000"/>
                                        <p:tgtEl>
                                          <p:spTgt spid="55"/>
                                        </p:tgtEl>
                                      </p:cBhvr>
                                    </p:animEffect>
                                    <p:anim calcmode="lin" valueType="num">
                                      <p:cBhvr>
                                        <p:cTn id="66" dur="1000" fill="hold"/>
                                        <p:tgtEl>
                                          <p:spTgt spid="55"/>
                                        </p:tgtEl>
                                        <p:attrNameLst>
                                          <p:attrName>ppt_x</p:attrName>
                                        </p:attrNameLst>
                                      </p:cBhvr>
                                      <p:tavLst>
                                        <p:tav tm="0">
                                          <p:val>
                                            <p:strVal val="#ppt_x"/>
                                          </p:val>
                                        </p:tav>
                                        <p:tav tm="100000">
                                          <p:val>
                                            <p:strVal val="#ppt_x"/>
                                          </p:val>
                                        </p:tav>
                                      </p:tavLst>
                                    </p:anim>
                                    <p:anim calcmode="lin" valueType="num">
                                      <p:cBhvr>
                                        <p:cTn id="67" dur="900" decel="100000" fill="hold"/>
                                        <p:tgtEl>
                                          <p:spTgt spid="5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par>
                                <p:cTn id="69" presetID="2" presetClass="entr" presetSubtype="4" fill="hold" grpId="0" nodeType="withEffect">
                                  <p:stCondLst>
                                    <p:cond delay="250"/>
                                  </p:stCondLst>
                                  <p:childTnLst>
                                    <p:set>
                                      <p:cBhvr>
                                        <p:cTn id="70" dur="1" fill="hold">
                                          <p:stCondLst>
                                            <p:cond delay="0"/>
                                          </p:stCondLst>
                                        </p:cTn>
                                        <p:tgtEl>
                                          <p:spTgt spid="57"/>
                                        </p:tgtEl>
                                        <p:attrNameLst>
                                          <p:attrName>style.visibility</p:attrName>
                                        </p:attrNameLst>
                                      </p:cBhvr>
                                      <p:to>
                                        <p:strVal val="visible"/>
                                      </p:to>
                                    </p:set>
                                    <p:anim calcmode="lin" valueType="num">
                                      <p:cBhvr additive="base">
                                        <p:cTn id="71" dur="500" fill="hold"/>
                                        <p:tgtEl>
                                          <p:spTgt spid="57"/>
                                        </p:tgtEl>
                                        <p:attrNameLst>
                                          <p:attrName>ppt_x</p:attrName>
                                        </p:attrNameLst>
                                      </p:cBhvr>
                                      <p:tavLst>
                                        <p:tav tm="0">
                                          <p:val>
                                            <p:strVal val="#ppt_x"/>
                                          </p:val>
                                        </p:tav>
                                        <p:tav tm="100000">
                                          <p:val>
                                            <p:strVal val="#ppt_x"/>
                                          </p:val>
                                        </p:tav>
                                      </p:tavLst>
                                    </p:anim>
                                    <p:anim calcmode="lin" valueType="num">
                                      <p:cBhvr additive="base">
                                        <p:cTn id="72" dur="500" fill="hold"/>
                                        <p:tgtEl>
                                          <p:spTgt spid="5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250"/>
                                  </p:stCondLst>
                                  <p:childTnLst>
                                    <p:set>
                                      <p:cBhvr>
                                        <p:cTn id="74" dur="1" fill="hold">
                                          <p:stCondLst>
                                            <p:cond delay="0"/>
                                          </p:stCondLst>
                                        </p:cTn>
                                        <p:tgtEl>
                                          <p:spTgt spid="58"/>
                                        </p:tgtEl>
                                        <p:attrNameLst>
                                          <p:attrName>style.visibility</p:attrName>
                                        </p:attrNameLst>
                                      </p:cBhvr>
                                      <p:to>
                                        <p:strVal val="visible"/>
                                      </p:to>
                                    </p:set>
                                    <p:anim calcmode="lin" valueType="num">
                                      <p:cBhvr additive="base">
                                        <p:cTn id="75" dur="500" fill="hold"/>
                                        <p:tgtEl>
                                          <p:spTgt spid="58"/>
                                        </p:tgtEl>
                                        <p:attrNameLst>
                                          <p:attrName>ppt_x</p:attrName>
                                        </p:attrNameLst>
                                      </p:cBhvr>
                                      <p:tavLst>
                                        <p:tav tm="0">
                                          <p:val>
                                            <p:strVal val="#ppt_x"/>
                                          </p:val>
                                        </p:tav>
                                        <p:tav tm="100000">
                                          <p:val>
                                            <p:strVal val="#ppt_x"/>
                                          </p:val>
                                        </p:tav>
                                      </p:tavLst>
                                    </p:anim>
                                    <p:anim calcmode="lin" valueType="num">
                                      <p:cBhvr additive="base">
                                        <p:cTn id="76" dur="500" fill="hold"/>
                                        <p:tgtEl>
                                          <p:spTgt spid="5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250"/>
                                  </p:stCondLst>
                                  <p:childTnLst>
                                    <p:set>
                                      <p:cBhvr>
                                        <p:cTn id="78" dur="1" fill="hold">
                                          <p:stCondLst>
                                            <p:cond delay="0"/>
                                          </p:stCondLst>
                                        </p:cTn>
                                        <p:tgtEl>
                                          <p:spTgt spid="59"/>
                                        </p:tgtEl>
                                        <p:attrNameLst>
                                          <p:attrName>style.visibility</p:attrName>
                                        </p:attrNameLst>
                                      </p:cBhvr>
                                      <p:to>
                                        <p:strVal val="visible"/>
                                      </p:to>
                                    </p:set>
                                    <p:anim calcmode="lin" valueType="num">
                                      <p:cBhvr additive="base">
                                        <p:cTn id="79" dur="500" fill="hold"/>
                                        <p:tgtEl>
                                          <p:spTgt spid="59"/>
                                        </p:tgtEl>
                                        <p:attrNameLst>
                                          <p:attrName>ppt_x</p:attrName>
                                        </p:attrNameLst>
                                      </p:cBhvr>
                                      <p:tavLst>
                                        <p:tav tm="0">
                                          <p:val>
                                            <p:strVal val="#ppt_x"/>
                                          </p:val>
                                        </p:tav>
                                        <p:tav tm="100000">
                                          <p:val>
                                            <p:strVal val="#ppt_x"/>
                                          </p:val>
                                        </p:tav>
                                      </p:tavLst>
                                    </p:anim>
                                    <p:anim calcmode="lin" valueType="num">
                                      <p:cBhvr additive="base">
                                        <p:cTn id="80"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9" grpId="1" animBg="1"/>
      <p:bldP spid="51" grpId="0" animBg="1"/>
      <p:bldP spid="51" grpId="1" animBg="1"/>
      <p:bldP spid="53" grpId="0" animBg="1"/>
      <p:bldP spid="53" grpId="1" animBg="1"/>
      <p:bldP spid="55" grpId="0" animBg="1"/>
      <p:bldP spid="55" grpId="1" animBg="1"/>
      <p:bldP spid="56" grpId="0"/>
      <p:bldP spid="57" grpId="0"/>
      <p:bldP spid="58" grpId="0"/>
      <p:bldP spid="5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12950" y="208824"/>
            <a:ext cx="8727849" cy="4718776"/>
          </a:xfrm>
          <a:prstGeom prst="rect">
            <a:avLst/>
          </a:prstGeom>
          <a:noFill/>
          <a:ln w="31750">
            <a:solidFill>
              <a:srgbClr val="87A7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25"/>
          </a:p>
        </p:txBody>
      </p:sp>
      <p:sp>
        <p:nvSpPr>
          <p:cNvPr id="7" name="文本框 6"/>
          <p:cNvSpPr txBox="1"/>
          <p:nvPr/>
        </p:nvSpPr>
        <p:spPr>
          <a:xfrm>
            <a:off x="2562701" y="1463754"/>
            <a:ext cx="4018598" cy="1107996"/>
          </a:xfrm>
          <a:prstGeom prst="rect">
            <a:avLst/>
          </a:prstGeom>
          <a:noFill/>
        </p:spPr>
        <p:txBody>
          <a:bodyPr wrap="square" rtlCol="0">
            <a:spAutoFit/>
          </a:bodyPr>
          <a:lstStyle/>
          <a:p>
            <a:pPr algn="ctr"/>
            <a:r>
              <a:rPr lang="zh-CN" altLang="en-US" sz="6600" dirty="0">
                <a:latin typeface="新蒂文征明简繁" panose="03000600000000000000" charset="-122"/>
                <a:ea typeface="创艺简行楷" pitchFamily="2" charset="-122"/>
              </a:rPr>
              <a:t>第</a:t>
            </a:r>
            <a:r>
              <a:rPr lang="zh-CN" altLang="en-US" sz="6600" dirty="0">
                <a:solidFill>
                  <a:srgbClr val="87A79B"/>
                </a:solidFill>
                <a:latin typeface="新蒂文征明简繁" panose="03000600000000000000" charset="-122"/>
                <a:ea typeface="创艺简行楷" pitchFamily="2" charset="-122"/>
              </a:rPr>
              <a:t>贰</a:t>
            </a:r>
            <a:r>
              <a:rPr lang="zh-CN" altLang="en-US" sz="6600" dirty="0">
                <a:latin typeface="新蒂文征明简繁" panose="03000600000000000000" charset="-122"/>
                <a:ea typeface="创艺简行楷" pitchFamily="2" charset="-122"/>
              </a:rPr>
              <a:t>部分</a:t>
            </a:r>
          </a:p>
        </p:txBody>
      </p:sp>
      <p:sp>
        <p:nvSpPr>
          <p:cNvPr id="8" name="文本框 7"/>
          <p:cNvSpPr txBox="1"/>
          <p:nvPr/>
        </p:nvSpPr>
        <p:spPr>
          <a:xfrm>
            <a:off x="3248501" y="2703433"/>
            <a:ext cx="2646998" cy="461486"/>
          </a:xfrm>
          <a:prstGeom prst="rect">
            <a:avLst/>
          </a:prstGeom>
          <a:noFill/>
        </p:spPr>
        <p:txBody>
          <a:bodyPr wrap="none" rtlCol="0">
            <a:spAutoFit/>
          </a:bodyPr>
          <a:lstStyle/>
          <a:p>
            <a:r>
              <a:rPr lang="zh-CN" altLang="en-US" sz="2400" dirty="0">
                <a:latin typeface="方正苏新诗柳楷简体" panose="02000000000000000000" charset="-122"/>
                <a:ea typeface="创艺简行楷" pitchFamily="2" charset="-122"/>
              </a:rPr>
              <a:t>点击输入您的标题</a:t>
            </a:r>
          </a:p>
        </p:txBody>
      </p:sp>
      <p:sp>
        <p:nvSpPr>
          <p:cNvPr id="9" name="文本框 8"/>
          <p:cNvSpPr txBox="1"/>
          <p:nvPr/>
        </p:nvSpPr>
        <p:spPr>
          <a:xfrm>
            <a:off x="3210163" y="3049191"/>
            <a:ext cx="2723675" cy="300038"/>
          </a:xfrm>
          <a:prstGeom prst="rect">
            <a:avLst/>
          </a:prstGeom>
          <a:noFill/>
        </p:spPr>
        <p:txBody>
          <a:bodyPr wrap="none" rtlCol="0">
            <a:spAutoFit/>
          </a:bodyPr>
          <a:lstStyle/>
          <a:p>
            <a:pPr algn="l"/>
            <a:r>
              <a:rPr lang="zh-CN" altLang="en-US" sz="1350" spc="225" dirty="0">
                <a:latin typeface="方正苏新诗柳楷简体" panose="02000000000000000000" charset="-122"/>
                <a:ea typeface="创艺简行楷" pitchFamily="2" charset="-122"/>
              </a:rPr>
              <a:t>Click enter your title</a:t>
            </a:r>
          </a:p>
        </p:txBody>
      </p:sp>
      <p:cxnSp>
        <p:nvCxnSpPr>
          <p:cNvPr id="11" name="直接连接符 10"/>
          <p:cNvCxnSpPr/>
          <p:nvPr/>
        </p:nvCxnSpPr>
        <p:spPr>
          <a:xfrm>
            <a:off x="3068717" y="2631519"/>
            <a:ext cx="3006566" cy="0"/>
          </a:xfrm>
          <a:prstGeom prst="line">
            <a:avLst/>
          </a:prstGeom>
          <a:ln>
            <a:solidFill>
              <a:srgbClr val="87A79B"/>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3068717" y="3414474"/>
            <a:ext cx="3006566" cy="0"/>
          </a:xfrm>
          <a:prstGeom prst="line">
            <a:avLst/>
          </a:prstGeom>
          <a:ln>
            <a:solidFill>
              <a:srgbClr val="87A79B"/>
            </a:solidFill>
          </a:ln>
        </p:spPr>
        <p:style>
          <a:lnRef idx="1">
            <a:schemeClr val="accent1"/>
          </a:lnRef>
          <a:fillRef idx="0">
            <a:schemeClr val="accent1"/>
          </a:fillRef>
          <a:effectRef idx="0">
            <a:schemeClr val="accent1"/>
          </a:effectRef>
          <a:fontRef idx="minor">
            <a:schemeClr val="tx1"/>
          </a:fontRef>
        </p:style>
      </p:cxnSp>
      <p:pic>
        <p:nvPicPr>
          <p:cNvPr id="13" name="图片 12" descr="图片包含 室内, 鲜花, 白色&#10;&#10;已生成极高可信度的说明"/>
          <p:cNvPicPr>
            <a:picLocks noChangeAspect="1"/>
          </p:cNvPicPr>
          <p:nvPr/>
        </p:nvPicPr>
        <p:blipFill>
          <a:blip r:embed="rId3"/>
          <a:stretch>
            <a:fillRect/>
          </a:stretch>
        </p:blipFill>
        <p:spPr>
          <a:xfrm>
            <a:off x="6037020" y="-1223906"/>
            <a:ext cx="4745595" cy="4026102"/>
          </a:xfrm>
          <a:prstGeom prst="rect">
            <a:avLst/>
          </a:prstGeom>
        </p:spPr>
      </p:pic>
      <p:pic>
        <p:nvPicPr>
          <p:cNvPr id="15" name="图片 14" descr="图片包含 室内, 鲜花, 白色&#10;&#10;已生成极高可信度的说明"/>
          <p:cNvPicPr>
            <a:picLocks noChangeAspect="1"/>
          </p:cNvPicPr>
          <p:nvPr/>
        </p:nvPicPr>
        <p:blipFill>
          <a:blip r:embed="rId3"/>
          <a:stretch>
            <a:fillRect/>
          </a:stretch>
        </p:blipFill>
        <p:spPr>
          <a:xfrm flipH="1" flipV="1">
            <a:off x="-1670540" y="2201313"/>
            <a:ext cx="4767537" cy="4044717"/>
          </a:xfrm>
          <a:prstGeom prst="rect">
            <a:avLst/>
          </a:prstGeom>
        </p:spPr>
      </p:pic>
    </p:spTree>
  </p:cSld>
  <p:clrMapOvr>
    <a:masterClrMapping/>
  </p:clrMapOvr>
  <p:transition spd="slow" advTm="42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13" presetClass="entr" presetSubtype="16"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plus(in)">
                                      <p:cBhvr>
                                        <p:cTn id="17" dur="1000"/>
                                        <p:tgtEl>
                                          <p:spTgt spid="14"/>
                                        </p:tgtEl>
                                      </p:cBhvr>
                                    </p:animEffect>
                                  </p:childTnLst>
                                </p:cTn>
                              </p:par>
                            </p:childTnLst>
                          </p:cTn>
                        </p:par>
                        <p:par>
                          <p:cTn id="18" fill="hold">
                            <p:stCondLst>
                              <p:cond delay="1000"/>
                            </p:stCondLst>
                            <p:childTnLst>
                              <p:par>
                                <p:cTn id="19" presetID="41" presetClass="entr" presetSubtype="0" fill="hold" grpId="0" nodeType="afterEffect">
                                  <p:stCondLst>
                                    <p:cond delay="0"/>
                                  </p:stCondLst>
                                  <p:iterate type="lt">
                                    <p:tmPct val="20000"/>
                                  </p:iterate>
                                  <p:childTnLst>
                                    <p:set>
                                      <p:cBhvr>
                                        <p:cTn id="20" dur="1" fill="hold">
                                          <p:stCondLst>
                                            <p:cond delay="0"/>
                                          </p:stCondLst>
                                        </p:cTn>
                                        <p:tgtEl>
                                          <p:spTgt spid="7"/>
                                        </p:tgtEl>
                                        <p:attrNameLst>
                                          <p:attrName>style.visibility</p:attrName>
                                        </p:attrNameLst>
                                      </p:cBhvr>
                                      <p:to>
                                        <p:strVal val="visible"/>
                                      </p:to>
                                    </p:set>
                                    <p:anim calcmode="lin" valueType="num">
                                      <p:cBhvr>
                                        <p:cTn id="21" dur="75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2" dur="750" fill="hold"/>
                                        <p:tgtEl>
                                          <p:spTgt spid="7"/>
                                        </p:tgtEl>
                                        <p:attrNameLst>
                                          <p:attrName>ppt_y</p:attrName>
                                        </p:attrNameLst>
                                      </p:cBhvr>
                                      <p:tavLst>
                                        <p:tav tm="0">
                                          <p:val>
                                            <p:strVal val="#ppt_y"/>
                                          </p:val>
                                        </p:tav>
                                        <p:tav tm="100000">
                                          <p:val>
                                            <p:strVal val="#ppt_y"/>
                                          </p:val>
                                        </p:tav>
                                      </p:tavLst>
                                    </p:anim>
                                    <p:anim calcmode="lin" valueType="num">
                                      <p:cBhvr>
                                        <p:cTn id="23" dur="75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4" dur="75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5" dur="750" tmFilter="0,0; .5, 1; 1, 1"/>
                                        <p:tgtEl>
                                          <p:spTgt spid="7"/>
                                        </p:tgtEl>
                                      </p:cBhvr>
                                    </p:animEffect>
                                  </p:childTnLst>
                                </p:cTn>
                              </p:par>
                            </p:childTnLst>
                          </p:cTn>
                        </p:par>
                        <p:par>
                          <p:cTn id="26" fill="hold">
                            <p:stCondLst>
                              <p:cond delay="120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anim calcmode="lin" valueType="num">
                                      <p:cBhvr>
                                        <p:cTn id="30" dur="500" fill="hold"/>
                                        <p:tgtEl>
                                          <p:spTgt spid="11"/>
                                        </p:tgtEl>
                                        <p:attrNameLst>
                                          <p:attrName>ppt_x</p:attrName>
                                        </p:attrNameLst>
                                      </p:cBhvr>
                                      <p:tavLst>
                                        <p:tav tm="0">
                                          <p:val>
                                            <p:strVal val="#ppt_x"/>
                                          </p:val>
                                        </p:tav>
                                        <p:tav tm="100000">
                                          <p:val>
                                            <p:strVal val="#ppt_x"/>
                                          </p:val>
                                        </p:tav>
                                      </p:tavLst>
                                    </p:anim>
                                    <p:anim calcmode="lin" valueType="num">
                                      <p:cBhvr>
                                        <p:cTn id="31" dur="500" fill="hold"/>
                                        <p:tgtEl>
                                          <p:spTgt spid="11"/>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anim calcmode="lin" valueType="num">
                                      <p:cBhvr>
                                        <p:cTn id="35" dur="500" fill="hold"/>
                                        <p:tgtEl>
                                          <p:spTgt spid="12"/>
                                        </p:tgtEl>
                                        <p:attrNameLst>
                                          <p:attrName>ppt_x</p:attrName>
                                        </p:attrNameLst>
                                      </p:cBhvr>
                                      <p:tavLst>
                                        <p:tav tm="0">
                                          <p:val>
                                            <p:strVal val="#ppt_x"/>
                                          </p:val>
                                        </p:tav>
                                        <p:tav tm="100000">
                                          <p:val>
                                            <p:strVal val="#ppt_x"/>
                                          </p:val>
                                        </p:tav>
                                      </p:tavLst>
                                    </p:anim>
                                    <p:anim calcmode="lin" valueType="num">
                                      <p:cBhvr>
                                        <p:cTn id="36" dur="5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1700"/>
                            </p:stCondLst>
                            <p:childTnLst>
                              <p:par>
                                <p:cTn id="38" presetID="2" presetClass="entr" presetSubtype="6" fill="hold" grpId="0" nodeType="afterEffect">
                                  <p:stCondLst>
                                    <p:cond delay="0"/>
                                  </p:stCondLst>
                                  <p:iterate type="lt">
                                    <p:tmPct val="10000"/>
                                  </p:iterate>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1+#ppt_w/2"/>
                                          </p:val>
                                        </p:tav>
                                        <p:tav tm="100000">
                                          <p:val>
                                            <p:strVal val="#ppt_x"/>
                                          </p:val>
                                        </p:tav>
                                      </p:tavLst>
                                    </p:anim>
                                    <p:anim calcmode="lin" valueType="num">
                                      <p:cBhvr additive="base">
                                        <p:cTn id="41" dur="500" fill="hold"/>
                                        <p:tgtEl>
                                          <p:spTgt spid="8"/>
                                        </p:tgtEl>
                                        <p:attrNameLst>
                                          <p:attrName>ppt_y</p:attrName>
                                        </p:attrNameLst>
                                      </p:cBhvr>
                                      <p:tavLst>
                                        <p:tav tm="0">
                                          <p:val>
                                            <p:strVal val="1+#ppt_h/2"/>
                                          </p:val>
                                        </p:tav>
                                        <p:tav tm="100000">
                                          <p:val>
                                            <p:strVal val="#ppt_y"/>
                                          </p:val>
                                        </p:tav>
                                      </p:tavLst>
                                    </p:anim>
                                  </p:childTnLst>
                                </p:cTn>
                              </p:par>
                              <p:par>
                                <p:cTn id="42" presetID="2" presetClass="entr" presetSubtype="12" fill="hold" grpId="0" nodeType="withEffect">
                                  <p:stCondLst>
                                    <p:cond delay="0"/>
                                  </p:stCondLst>
                                  <p:iterate type="lt">
                                    <p:tmPct val="5556"/>
                                  </p:iterate>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0-#ppt_w/2"/>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p:bldP spid="8"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雅致春天主题PPT模板"/>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100.xml><?xml version="1.0" encoding="utf-8"?>
<p:tagLst xmlns:a="http://schemas.openxmlformats.org/drawingml/2006/main" xmlns:r="http://schemas.openxmlformats.org/officeDocument/2006/relationships" xmlns:p="http://schemas.openxmlformats.org/presentationml/2006/main">
  <p:tag name="MH" val="20170522193758"/>
  <p:tag name="MH_LIBRARY" val="GRAPHIC"/>
  <p:tag name="MH_TYPE" val="SubTitle"/>
  <p:tag name="MH_ORDER" val="1"/>
</p:tagLst>
</file>

<file path=ppt/tags/tag101.xml><?xml version="1.0" encoding="utf-8"?>
<p:tagLst xmlns:a="http://schemas.openxmlformats.org/drawingml/2006/main" xmlns:r="http://schemas.openxmlformats.org/officeDocument/2006/relationships" xmlns:p="http://schemas.openxmlformats.org/presentationml/2006/main">
  <p:tag name="MH" val="20170522193758"/>
  <p:tag name="MH_LIBRARY" val="GRAPHIC"/>
  <p:tag name="MH_TYPE" val="SubTitle"/>
  <p:tag name="MH_ORDER" val="3"/>
</p:tagLst>
</file>

<file path=ppt/tags/tag102.xml><?xml version="1.0" encoding="utf-8"?>
<p:tagLst xmlns:a="http://schemas.openxmlformats.org/drawingml/2006/main" xmlns:r="http://schemas.openxmlformats.org/officeDocument/2006/relationships" xmlns:p="http://schemas.openxmlformats.org/presentationml/2006/main">
  <p:tag name="MH" val="20170522193758"/>
  <p:tag name="MH_LIBRARY" val="GRAPHIC"/>
  <p:tag name="MH_TYPE" val="Other"/>
  <p:tag name="MH_ORDER" val="8"/>
</p:tagLst>
</file>

<file path=ppt/tags/tag103.xml><?xml version="1.0" encoding="utf-8"?>
<p:tagLst xmlns:a="http://schemas.openxmlformats.org/drawingml/2006/main" xmlns:r="http://schemas.openxmlformats.org/officeDocument/2006/relationships" xmlns:p="http://schemas.openxmlformats.org/presentationml/2006/main">
  <p:tag name="MH" val="20170522193758"/>
  <p:tag name="MH_LIBRARY" val="GRAPHIC"/>
  <p:tag name="MH_TYPE" val="SubTitle"/>
  <p:tag name="MH_ORDER" val="3"/>
</p:tagLst>
</file>

<file path=ppt/tags/tag104.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TuWHP#"/>
  <p:tag name="MH_LAYOUT" val="SubTitleText"/>
  <p:tag name="MH" val="20170524151359"/>
  <p:tag name="MH_LIBRARY" val="GRAPHIC"/>
</p:tagLst>
</file>

<file path=ppt/tags/tag105.xml><?xml version="1.0" encoding="utf-8"?>
<p:tagLst xmlns:a="http://schemas.openxmlformats.org/drawingml/2006/main" xmlns:r="http://schemas.openxmlformats.org/officeDocument/2006/relationships" xmlns:p="http://schemas.openxmlformats.org/presentationml/2006/main">
  <p:tag name="MH" val="20170524151359"/>
  <p:tag name="MH_LIBRARY" val="GRAPHIC"/>
  <p:tag name="MH_TYPE" val="Picture"/>
  <p:tag name="MH_ORDER" val="1"/>
</p:tagLst>
</file>

<file path=ppt/tags/tag106.xml><?xml version="1.0" encoding="utf-8"?>
<p:tagLst xmlns:a="http://schemas.openxmlformats.org/drawingml/2006/main" xmlns:r="http://schemas.openxmlformats.org/officeDocument/2006/relationships" xmlns:p="http://schemas.openxmlformats.org/presentationml/2006/main">
  <p:tag name="MH" val="20170524151359"/>
  <p:tag name="MH_LIBRARY" val="GRAPHIC"/>
  <p:tag name="MH_TYPE" val="PageTitle"/>
  <p:tag name="MH_ORDER" val="PageTitle"/>
</p:tagLst>
</file>

<file path=ppt/tags/tag107.xml><?xml version="1.0" encoding="utf-8"?>
<p:tagLst xmlns:a="http://schemas.openxmlformats.org/drawingml/2006/main" xmlns:r="http://schemas.openxmlformats.org/officeDocument/2006/relationships" xmlns:p="http://schemas.openxmlformats.org/presentationml/2006/main">
  <p:tag name="MH" val="20170524151359"/>
  <p:tag name="MH_LIBRARY" val="GRAPHIC"/>
  <p:tag name="MH_TYPE" val="SubTitle"/>
  <p:tag name="MH_ORDER" val="1"/>
</p:tagLst>
</file>

<file path=ppt/tags/tag108.xml><?xml version="1.0" encoding="utf-8"?>
<p:tagLst xmlns:a="http://schemas.openxmlformats.org/drawingml/2006/main" xmlns:r="http://schemas.openxmlformats.org/officeDocument/2006/relationships" xmlns:p="http://schemas.openxmlformats.org/presentationml/2006/main">
  <p:tag name="MH" val="20170524151359"/>
  <p:tag name="MH_LIBRARY" val="GRAPHIC"/>
  <p:tag name="MH_TYPE" val="Picture"/>
  <p:tag name="MH_ORDER" val="2"/>
</p:tagLst>
</file>

<file path=ppt/tags/tag109.xml><?xml version="1.0" encoding="utf-8"?>
<p:tagLst xmlns:a="http://schemas.openxmlformats.org/drawingml/2006/main" xmlns:r="http://schemas.openxmlformats.org/officeDocument/2006/relationships" xmlns:p="http://schemas.openxmlformats.org/presentationml/2006/main">
  <p:tag name="MH" val="20170524151359"/>
  <p:tag name="MH_LIBRARY" val="GRAPHIC"/>
  <p:tag name="MH_TYPE" val="Text"/>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PA" val="v3.2.0"/>
</p:tagLst>
</file>

<file path=ppt/tags/tag110.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TuWHP#"/>
  <p:tag name="MH_LAYOUT" val="Text"/>
  <p:tag name="MH" val="20170522194011"/>
  <p:tag name="MH_LIBRARY" val="GRAPHIC"/>
</p:tagLst>
</file>

<file path=ppt/tags/tag111.xml><?xml version="1.0" encoding="utf-8"?>
<p:tagLst xmlns:a="http://schemas.openxmlformats.org/drawingml/2006/main" xmlns:r="http://schemas.openxmlformats.org/officeDocument/2006/relationships" xmlns:p="http://schemas.openxmlformats.org/presentationml/2006/main">
  <p:tag name="MH" val="20170522194011"/>
  <p:tag name="MH_LIBRARY" val="GRAPHIC"/>
  <p:tag name="MH_TYPE" val="Picture"/>
  <p:tag name="MH_ORDER" val="2"/>
</p:tagLst>
</file>

<file path=ppt/tags/tag112.xml><?xml version="1.0" encoding="utf-8"?>
<p:tagLst xmlns:a="http://schemas.openxmlformats.org/drawingml/2006/main" xmlns:r="http://schemas.openxmlformats.org/officeDocument/2006/relationships" xmlns:p="http://schemas.openxmlformats.org/presentationml/2006/main">
  <p:tag name="MH" val="20170522194011"/>
  <p:tag name="MH_LIBRARY" val="GRAPHIC"/>
  <p:tag name="MH_TYPE" val="Picture"/>
  <p:tag name="MH_ORDER" val="1"/>
</p:tagLst>
</file>

<file path=ppt/tags/tag113.xml><?xml version="1.0" encoding="utf-8"?>
<p:tagLst xmlns:a="http://schemas.openxmlformats.org/drawingml/2006/main" xmlns:r="http://schemas.openxmlformats.org/officeDocument/2006/relationships" xmlns:p="http://schemas.openxmlformats.org/presentationml/2006/main">
  <p:tag name="MH" val="20170522194011"/>
  <p:tag name="MH_LIBRARY" val="GRAPHIC"/>
  <p:tag name="MH_TYPE" val="Picture"/>
  <p:tag name="MH_ORDER" val="3"/>
</p:tagLst>
</file>

<file path=ppt/tags/tag114.xml><?xml version="1.0" encoding="utf-8"?>
<p:tagLst xmlns:a="http://schemas.openxmlformats.org/drawingml/2006/main" xmlns:r="http://schemas.openxmlformats.org/officeDocument/2006/relationships" xmlns:p="http://schemas.openxmlformats.org/presentationml/2006/main">
  <p:tag name="MH" val="20170522194011"/>
  <p:tag name="MH_LIBRARY" val="GRAPHIC"/>
  <p:tag name="MH_TYPE" val="Text"/>
  <p:tag name="MH_ORDER" val="1"/>
</p:tagLst>
</file>

<file path=ppt/tags/tag115.xml><?xml version="1.0" encoding="utf-8"?>
<p:tagLst xmlns:a="http://schemas.openxmlformats.org/drawingml/2006/main" xmlns:r="http://schemas.openxmlformats.org/officeDocument/2006/relationships" xmlns:p="http://schemas.openxmlformats.org/presentationml/2006/main">
  <p:tag name="MH" val="20170522194011"/>
  <p:tag name="MH_LIBRARY" val="GRAPHIC"/>
  <p:tag name="MH_TYPE" val="Text"/>
  <p:tag name="MH_ORDER" val="2"/>
</p:tagLst>
</file>

<file path=ppt/tags/tag116.xml><?xml version="1.0" encoding="utf-8"?>
<p:tagLst xmlns:a="http://schemas.openxmlformats.org/drawingml/2006/main" xmlns:r="http://schemas.openxmlformats.org/officeDocument/2006/relationships" xmlns:p="http://schemas.openxmlformats.org/presentationml/2006/main">
  <p:tag name="MH" val="20170522194011"/>
  <p:tag name="MH_LIBRARY" val="GRAPHIC"/>
  <p:tag name="MH_TYPE" val="Text"/>
  <p:tag name="MH_ORDER" val="3"/>
</p:tagLst>
</file>

<file path=ppt/tags/tag117.xml><?xml version="1.0" encoding="utf-8"?>
<p:tagLst xmlns:a="http://schemas.openxmlformats.org/drawingml/2006/main" xmlns:r="http://schemas.openxmlformats.org/officeDocument/2006/relationships" xmlns:p="http://schemas.openxmlformats.org/presentationml/2006/main">
  <p:tag name="MH" val="20170522194011"/>
  <p:tag name="MH_LIBRARY" val="GRAPHIC"/>
  <p:tag name="MH_TYPE" val="Desc"/>
  <p:tag name="MH_ORDER" val="1"/>
</p:tagLst>
</file>

<file path=ppt/tags/tag118.xml><?xml version="1.0" encoding="utf-8"?>
<p:tagLst xmlns:a="http://schemas.openxmlformats.org/drawingml/2006/main" xmlns:r="http://schemas.openxmlformats.org/officeDocument/2006/relationships" xmlns:p="http://schemas.openxmlformats.org/presentationml/2006/main">
  <p:tag name="PA" val="v3.2.0"/>
</p:tagLst>
</file>

<file path=ppt/tags/tag119.xml><?xml version="1.0" encoding="utf-8"?>
<p:tagLst xmlns:a="http://schemas.openxmlformats.org/drawingml/2006/main" xmlns:r="http://schemas.openxmlformats.org/officeDocument/2006/relationships" xmlns:p="http://schemas.openxmlformats.org/presentationml/2006/main">
  <p:tag name="PA" val="v3.2.0"/>
</p:tagLst>
</file>

<file path=ppt/tags/tag12.xml><?xml version="1.0" encoding="utf-8"?>
<p:tagLst xmlns:a="http://schemas.openxmlformats.org/drawingml/2006/main" xmlns:r="http://schemas.openxmlformats.org/officeDocument/2006/relationships" xmlns:p="http://schemas.openxmlformats.org/presentationml/2006/main">
  <p:tag name="PA" val="v3.2.0"/>
</p:tagLst>
</file>

<file path=ppt/tags/tag120.xml><?xml version="1.0" encoding="utf-8"?>
<p:tagLst xmlns:a="http://schemas.openxmlformats.org/drawingml/2006/main" xmlns:r="http://schemas.openxmlformats.org/officeDocument/2006/relationships" xmlns:p="http://schemas.openxmlformats.org/presentationml/2006/main">
  <p:tag name="PA" val="v3.2.0"/>
</p:tagLst>
</file>

<file path=ppt/tags/tag121.xml><?xml version="1.0" encoding="utf-8"?>
<p:tagLst xmlns:a="http://schemas.openxmlformats.org/drawingml/2006/main" xmlns:r="http://schemas.openxmlformats.org/officeDocument/2006/relationships" xmlns:p="http://schemas.openxmlformats.org/presentationml/2006/main">
  <p:tag name="PA" val="v3.2.0"/>
</p:tagLst>
</file>

<file path=ppt/tags/tag122.xml><?xml version="1.0" encoding="utf-8"?>
<p:tagLst xmlns:a="http://schemas.openxmlformats.org/drawingml/2006/main" xmlns:r="http://schemas.openxmlformats.org/officeDocument/2006/relationships" xmlns:p="http://schemas.openxmlformats.org/presentationml/2006/main">
  <p:tag name="PA" val="v3.2.0"/>
</p:tagLst>
</file>

<file path=ppt/tags/tag13.xml><?xml version="1.0" encoding="utf-8"?>
<p:tagLst xmlns:a="http://schemas.openxmlformats.org/drawingml/2006/main" xmlns:r="http://schemas.openxmlformats.org/officeDocument/2006/relationships" xmlns:p="http://schemas.openxmlformats.org/presentationml/2006/main">
  <p:tag name="PA" val="v3.2.0"/>
</p:tagLst>
</file>

<file path=ppt/tags/tag14.xml><?xml version="1.0" encoding="utf-8"?>
<p:tagLst xmlns:a="http://schemas.openxmlformats.org/drawingml/2006/main" xmlns:r="http://schemas.openxmlformats.org/officeDocument/2006/relationships" xmlns:p="http://schemas.openxmlformats.org/presentationml/2006/main">
  <p:tag name="PA" val="v3.2.0"/>
</p:tagLst>
</file>

<file path=ppt/tags/tag15.xml><?xml version="1.0" encoding="utf-8"?>
<p:tagLst xmlns:a="http://schemas.openxmlformats.org/drawingml/2006/main" xmlns:r="http://schemas.openxmlformats.org/officeDocument/2006/relationships" xmlns:p="http://schemas.openxmlformats.org/presentationml/2006/main">
  <p:tag name="PA" val="v3.2.0"/>
</p:tagLst>
</file>

<file path=ppt/tags/tag16.xml><?xml version="1.0" encoding="utf-8"?>
<p:tagLst xmlns:a="http://schemas.openxmlformats.org/drawingml/2006/main" xmlns:r="http://schemas.openxmlformats.org/officeDocument/2006/relationships" xmlns:p="http://schemas.openxmlformats.org/presentationml/2006/main">
  <p:tag name="PA" val="v3.2.0"/>
</p:tagLst>
</file>

<file path=ppt/tags/tag17.xml><?xml version="1.0" encoding="utf-8"?>
<p:tagLst xmlns:a="http://schemas.openxmlformats.org/drawingml/2006/main" xmlns:r="http://schemas.openxmlformats.org/officeDocument/2006/relationships" xmlns:p="http://schemas.openxmlformats.org/presentationml/2006/main">
  <p:tag name="PA" val="v3.2.0"/>
</p:tagLst>
</file>

<file path=ppt/tags/tag18.xml><?xml version="1.0" encoding="utf-8"?>
<p:tagLst xmlns:a="http://schemas.openxmlformats.org/drawingml/2006/main" xmlns:r="http://schemas.openxmlformats.org/officeDocument/2006/relationships" xmlns:p="http://schemas.openxmlformats.org/presentationml/2006/main">
  <p:tag name="PA" val="v3.2.0"/>
</p:tagLst>
</file>

<file path=ppt/tags/tag19.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20.xml><?xml version="1.0" encoding="utf-8"?>
<p:tagLst xmlns:a="http://schemas.openxmlformats.org/drawingml/2006/main" xmlns:r="http://schemas.openxmlformats.org/officeDocument/2006/relationships" xmlns:p="http://schemas.openxmlformats.org/presentationml/2006/main">
  <p:tag name="PA" val="v3.2.0"/>
</p:tagLst>
</file>

<file path=ppt/tags/tag21.xml><?xml version="1.0" encoding="utf-8"?>
<p:tagLst xmlns:a="http://schemas.openxmlformats.org/drawingml/2006/main" xmlns:r="http://schemas.openxmlformats.org/officeDocument/2006/relationships" xmlns:p="http://schemas.openxmlformats.org/presentationml/2006/main">
  <p:tag name="PA" val="v3.2.0"/>
</p:tagLst>
</file>

<file path=ppt/tags/tag22.xml><?xml version="1.0" encoding="utf-8"?>
<p:tagLst xmlns:a="http://schemas.openxmlformats.org/drawingml/2006/main" xmlns:r="http://schemas.openxmlformats.org/officeDocument/2006/relationships" xmlns:p="http://schemas.openxmlformats.org/presentationml/2006/main">
  <p:tag name="PA" val="v3.2.0"/>
</p:tagLst>
</file>

<file path=ppt/tags/tag23.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522193937"/>
  <p:tag name="MH_LIBRARY" val="GRAPHIC"/>
</p:tagLst>
</file>

<file path=ppt/tags/tag24.xml><?xml version="1.0" encoding="utf-8"?>
<p:tagLst xmlns:a="http://schemas.openxmlformats.org/drawingml/2006/main" xmlns:r="http://schemas.openxmlformats.org/officeDocument/2006/relationships" xmlns:p="http://schemas.openxmlformats.org/presentationml/2006/main">
  <p:tag name="MH" val="20170522193937"/>
  <p:tag name="MH_LIBRARY" val="GRAPHIC"/>
  <p:tag name="MH_TYPE" val="SubTitle"/>
  <p:tag name="MH_ORDER" val="3"/>
</p:tagLst>
</file>

<file path=ppt/tags/tag25.xml><?xml version="1.0" encoding="utf-8"?>
<p:tagLst xmlns:a="http://schemas.openxmlformats.org/drawingml/2006/main" xmlns:r="http://schemas.openxmlformats.org/officeDocument/2006/relationships" xmlns:p="http://schemas.openxmlformats.org/presentationml/2006/main">
  <p:tag name="MH" val="20170522193937"/>
  <p:tag name="MH_LIBRARY" val="GRAPHIC"/>
  <p:tag name="MH_TYPE" val="Other"/>
  <p:tag name="MH_ORDER" val="1"/>
</p:tagLst>
</file>

<file path=ppt/tags/tag26.xml><?xml version="1.0" encoding="utf-8"?>
<p:tagLst xmlns:a="http://schemas.openxmlformats.org/drawingml/2006/main" xmlns:r="http://schemas.openxmlformats.org/officeDocument/2006/relationships" xmlns:p="http://schemas.openxmlformats.org/presentationml/2006/main">
  <p:tag name="MH" val="20170522193937"/>
  <p:tag name="MH_LIBRARY" val="GRAPHIC"/>
  <p:tag name="MH_TYPE" val="Other"/>
  <p:tag name="MH_ORDER" val="2"/>
</p:tagLst>
</file>

<file path=ppt/tags/tag27.xml><?xml version="1.0" encoding="utf-8"?>
<p:tagLst xmlns:a="http://schemas.openxmlformats.org/drawingml/2006/main" xmlns:r="http://schemas.openxmlformats.org/officeDocument/2006/relationships" xmlns:p="http://schemas.openxmlformats.org/presentationml/2006/main">
  <p:tag name="MH" val="20170522193937"/>
  <p:tag name="MH_LIBRARY" val="GRAPHIC"/>
  <p:tag name="MH_TYPE" val="Other"/>
  <p:tag name="MH_ORDER" val="3"/>
</p:tagLst>
</file>

<file path=ppt/tags/tag28.xml><?xml version="1.0" encoding="utf-8"?>
<p:tagLst xmlns:a="http://schemas.openxmlformats.org/drawingml/2006/main" xmlns:r="http://schemas.openxmlformats.org/officeDocument/2006/relationships" xmlns:p="http://schemas.openxmlformats.org/presentationml/2006/main">
  <p:tag name="MH" val="20170522193937"/>
  <p:tag name="MH_LIBRARY" val="GRAPHIC"/>
  <p:tag name="MH_TYPE" val="Other"/>
  <p:tag name="MH_ORDER" val="4"/>
</p:tagLst>
</file>

<file path=ppt/tags/tag29.xml><?xml version="1.0" encoding="utf-8"?>
<p:tagLst xmlns:a="http://schemas.openxmlformats.org/drawingml/2006/main" xmlns:r="http://schemas.openxmlformats.org/officeDocument/2006/relationships" xmlns:p="http://schemas.openxmlformats.org/presentationml/2006/main">
  <p:tag name="MH" val="20170522193937"/>
  <p:tag name="MH_LIBRARY" val="GRAPHIC"/>
  <p:tag name="MH_TYPE" val="SubTitle"/>
  <p:tag name="MH_ORDER" val="2"/>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30.xml><?xml version="1.0" encoding="utf-8"?>
<p:tagLst xmlns:a="http://schemas.openxmlformats.org/drawingml/2006/main" xmlns:r="http://schemas.openxmlformats.org/officeDocument/2006/relationships" xmlns:p="http://schemas.openxmlformats.org/presentationml/2006/main">
  <p:tag name="MH" val="20170522193937"/>
  <p:tag name="MH_LIBRARY" val="GRAPHIC"/>
  <p:tag name="MH_TYPE" val="SubTitle"/>
  <p:tag name="MH_ORDER" val="4"/>
</p:tagLst>
</file>

<file path=ppt/tags/tag31.xml><?xml version="1.0" encoding="utf-8"?>
<p:tagLst xmlns:a="http://schemas.openxmlformats.org/drawingml/2006/main" xmlns:r="http://schemas.openxmlformats.org/officeDocument/2006/relationships" xmlns:p="http://schemas.openxmlformats.org/presentationml/2006/main">
  <p:tag name="MH" val="20170522193937"/>
  <p:tag name="MH_LIBRARY" val="GRAPHIC"/>
  <p:tag name="MH_TYPE" val="SubTitle"/>
  <p:tag name="MH_ORDER" val="1"/>
</p:tagLst>
</file>

<file path=ppt/tags/tag32.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BingLLB#"/>
  <p:tag name="MH_LAYOUT" val="SubTitleText"/>
  <p:tag name="MH" val="20170522193956"/>
  <p:tag name="MH_LIBRARY" val="GRAPHIC"/>
</p:tagLst>
</file>

<file path=ppt/tags/tag33.xml><?xml version="1.0" encoding="utf-8"?>
<p:tagLst xmlns:a="http://schemas.openxmlformats.org/drawingml/2006/main" xmlns:r="http://schemas.openxmlformats.org/officeDocument/2006/relationships" xmlns:p="http://schemas.openxmlformats.org/presentationml/2006/main">
  <p:tag name="MH" val="20170522193956"/>
  <p:tag name="MH_LIBRARY" val="GRAPHIC"/>
  <p:tag name="MH_TYPE" val="Text"/>
  <p:tag name="MH_ORDER" val="1"/>
</p:tagLst>
</file>

<file path=ppt/tags/tag34.xml><?xml version="1.0" encoding="utf-8"?>
<p:tagLst xmlns:a="http://schemas.openxmlformats.org/drawingml/2006/main" xmlns:r="http://schemas.openxmlformats.org/officeDocument/2006/relationships" xmlns:p="http://schemas.openxmlformats.org/presentationml/2006/main">
  <p:tag name="MH" val="20170522193956"/>
  <p:tag name="MH_LIBRARY" val="GRAPHIC"/>
  <p:tag name="MH_TYPE" val="Text"/>
  <p:tag name="MH_ORDER" val="2"/>
</p:tagLst>
</file>

<file path=ppt/tags/tag35.xml><?xml version="1.0" encoding="utf-8"?>
<p:tagLst xmlns:a="http://schemas.openxmlformats.org/drawingml/2006/main" xmlns:r="http://schemas.openxmlformats.org/officeDocument/2006/relationships" xmlns:p="http://schemas.openxmlformats.org/presentationml/2006/main">
  <p:tag name="MH" val="20170522193956"/>
  <p:tag name="MH_LIBRARY" val="GRAPHIC"/>
  <p:tag name="MH_TYPE" val="Text"/>
  <p:tag name="MH_ORDER" val="3"/>
</p:tagLst>
</file>

<file path=ppt/tags/tag36.xml><?xml version="1.0" encoding="utf-8"?>
<p:tagLst xmlns:a="http://schemas.openxmlformats.org/drawingml/2006/main" xmlns:r="http://schemas.openxmlformats.org/officeDocument/2006/relationships" xmlns:p="http://schemas.openxmlformats.org/presentationml/2006/main">
  <p:tag name="MH" val="20170522193956"/>
  <p:tag name="MH_LIBRARY" val="GRAPHIC"/>
  <p:tag name="MH_TYPE" val="SubTitle"/>
  <p:tag name="MH_ORDER" val="3"/>
</p:tagLst>
</file>

<file path=ppt/tags/tag37.xml><?xml version="1.0" encoding="utf-8"?>
<p:tagLst xmlns:a="http://schemas.openxmlformats.org/drawingml/2006/main" xmlns:r="http://schemas.openxmlformats.org/officeDocument/2006/relationships" xmlns:p="http://schemas.openxmlformats.org/presentationml/2006/main">
  <p:tag name="MH" val="20170522193956"/>
  <p:tag name="MH_LIBRARY" val="GRAPHIC"/>
  <p:tag name="MH_TYPE" val="Other"/>
  <p:tag name="MH_ORDER" val="3"/>
</p:tagLst>
</file>

<file path=ppt/tags/tag38.xml><?xml version="1.0" encoding="utf-8"?>
<p:tagLst xmlns:a="http://schemas.openxmlformats.org/drawingml/2006/main" xmlns:r="http://schemas.openxmlformats.org/officeDocument/2006/relationships" xmlns:p="http://schemas.openxmlformats.org/presentationml/2006/main">
  <p:tag name="MH" val="20170522193956"/>
  <p:tag name="MH_LIBRARY" val="GRAPHIC"/>
  <p:tag name="MH_TYPE" val="SubTitle"/>
  <p:tag name="MH_ORDER" val="2"/>
</p:tagLst>
</file>

<file path=ppt/tags/tag39.xml><?xml version="1.0" encoding="utf-8"?>
<p:tagLst xmlns:a="http://schemas.openxmlformats.org/drawingml/2006/main" xmlns:r="http://schemas.openxmlformats.org/officeDocument/2006/relationships" xmlns:p="http://schemas.openxmlformats.org/presentationml/2006/main">
  <p:tag name="MH" val="20170522193956"/>
  <p:tag name="MH_LIBRARY" val="GRAPHIC"/>
  <p:tag name="MH_TYPE" val="Other"/>
  <p:tag name="MH_ORDER" val="2"/>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40.xml><?xml version="1.0" encoding="utf-8"?>
<p:tagLst xmlns:a="http://schemas.openxmlformats.org/drawingml/2006/main" xmlns:r="http://schemas.openxmlformats.org/officeDocument/2006/relationships" xmlns:p="http://schemas.openxmlformats.org/presentationml/2006/main">
  <p:tag name="MH" val="20170522193956"/>
  <p:tag name="MH_LIBRARY" val="GRAPHIC"/>
  <p:tag name="MH_TYPE" val="SubTitle"/>
  <p:tag name="MH_ORDER" val="1"/>
</p:tagLst>
</file>

<file path=ppt/tags/tag41.xml><?xml version="1.0" encoding="utf-8"?>
<p:tagLst xmlns:a="http://schemas.openxmlformats.org/drawingml/2006/main" xmlns:r="http://schemas.openxmlformats.org/officeDocument/2006/relationships" xmlns:p="http://schemas.openxmlformats.org/presentationml/2006/main">
  <p:tag name="MH" val="20170522193956"/>
  <p:tag name="MH_LIBRARY" val="GRAPHIC"/>
  <p:tag name="MH_TYPE" val="Other"/>
  <p:tag name="MH_ORDER" val="1"/>
</p:tagLst>
</file>

<file path=ppt/tags/tag42.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Text"/>
  <p:tag name="MH" val="20170524145136"/>
  <p:tag name="MH_LIBRARY" val="GRAPHIC"/>
</p:tagLst>
</file>

<file path=ppt/tags/tag43.xml><?xml version="1.0" encoding="utf-8"?>
<p:tagLst xmlns:a="http://schemas.openxmlformats.org/drawingml/2006/main" xmlns:r="http://schemas.openxmlformats.org/officeDocument/2006/relationships" xmlns:p="http://schemas.openxmlformats.org/presentationml/2006/main">
  <p:tag name="MH" val="20170524145534"/>
  <p:tag name="MH_LIBRARY" val="GRAPHIC"/>
  <p:tag name="MH_ORDER" val="Straight Connector 143"/>
</p:tagLst>
</file>

<file path=ppt/tags/tag44.xml><?xml version="1.0" encoding="utf-8"?>
<p:tagLst xmlns:a="http://schemas.openxmlformats.org/drawingml/2006/main" xmlns:r="http://schemas.openxmlformats.org/officeDocument/2006/relationships" xmlns:p="http://schemas.openxmlformats.org/presentationml/2006/main">
  <p:tag name="MH" val="20170524145534"/>
  <p:tag name="MH_LIBRARY" val="GRAPHIC"/>
  <p:tag name="MH_ORDER" val="文本框 154"/>
</p:tagLst>
</file>

<file path=ppt/tags/tag45.xml><?xml version="1.0" encoding="utf-8"?>
<p:tagLst xmlns:a="http://schemas.openxmlformats.org/drawingml/2006/main" xmlns:r="http://schemas.openxmlformats.org/officeDocument/2006/relationships" xmlns:p="http://schemas.openxmlformats.org/presentationml/2006/main">
  <p:tag name="MH" val="20170524145534"/>
  <p:tag name="MH_LIBRARY" val="GRAPHIC"/>
  <p:tag name="MH_ORDER" val="文本框 155"/>
</p:tagLst>
</file>

<file path=ppt/tags/tag46.xml><?xml version="1.0" encoding="utf-8"?>
<p:tagLst xmlns:a="http://schemas.openxmlformats.org/drawingml/2006/main" xmlns:r="http://schemas.openxmlformats.org/officeDocument/2006/relationships" xmlns:p="http://schemas.openxmlformats.org/presentationml/2006/main">
  <p:tag name="MH" val="20170524145534"/>
  <p:tag name="MH_LIBRARY" val="GRAPHIC"/>
  <p:tag name="MH_ORDER" val="文本框 156"/>
</p:tagLst>
</file>

<file path=ppt/tags/tag47.xml><?xml version="1.0" encoding="utf-8"?>
<p:tagLst xmlns:a="http://schemas.openxmlformats.org/drawingml/2006/main" xmlns:r="http://schemas.openxmlformats.org/officeDocument/2006/relationships" xmlns:p="http://schemas.openxmlformats.org/presentationml/2006/main">
  <p:tag name="MH" val="20170524145534"/>
  <p:tag name="MH_LIBRARY" val="GRAPHIC"/>
  <p:tag name="MH_ORDER" val="文本框 157"/>
</p:tagLst>
</file>

<file path=ppt/tags/tag48.xml><?xml version="1.0" encoding="utf-8"?>
<p:tagLst xmlns:a="http://schemas.openxmlformats.org/drawingml/2006/main" xmlns:r="http://schemas.openxmlformats.org/officeDocument/2006/relationships" xmlns:p="http://schemas.openxmlformats.org/presentationml/2006/main">
  <p:tag name="MH" val="20170524145534"/>
  <p:tag name="MH_LIBRARY" val="GRAPHIC"/>
  <p:tag name="MH_ORDER" val="Straight Connector 145"/>
</p:tagLst>
</file>

<file path=ppt/tags/tag49.xml><?xml version="1.0" encoding="utf-8"?>
<p:tagLst xmlns:a="http://schemas.openxmlformats.org/drawingml/2006/main" xmlns:r="http://schemas.openxmlformats.org/officeDocument/2006/relationships" xmlns:p="http://schemas.openxmlformats.org/presentationml/2006/main">
  <p:tag name="MH" val="20170524145534"/>
  <p:tag name="MH_LIBRARY" val="GRAPHIC"/>
  <p:tag name="MH_ORDER" val="Freeform 15"/>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50.xml><?xml version="1.0" encoding="utf-8"?>
<p:tagLst xmlns:a="http://schemas.openxmlformats.org/drawingml/2006/main" xmlns:r="http://schemas.openxmlformats.org/officeDocument/2006/relationships" xmlns:p="http://schemas.openxmlformats.org/presentationml/2006/main">
  <p:tag name="MH" val="20170524145534"/>
  <p:tag name="MH_LIBRARY" val="GRAPHIC"/>
  <p:tag name="MH_ORDER" val="Freeform 141"/>
</p:tagLst>
</file>

<file path=ppt/tags/tag51.xml><?xml version="1.0" encoding="utf-8"?>
<p:tagLst xmlns:a="http://schemas.openxmlformats.org/drawingml/2006/main" xmlns:r="http://schemas.openxmlformats.org/officeDocument/2006/relationships" xmlns:p="http://schemas.openxmlformats.org/presentationml/2006/main">
  <p:tag name="MH" val="20170524145534"/>
  <p:tag name="MH_LIBRARY" val="GRAPHIC"/>
  <p:tag name="MH_ORDER" val="组合 153"/>
</p:tagLst>
</file>

<file path=ppt/tags/tag52.xml><?xml version="1.0" encoding="utf-8"?>
<p:tagLst xmlns:a="http://schemas.openxmlformats.org/drawingml/2006/main" xmlns:r="http://schemas.openxmlformats.org/officeDocument/2006/relationships" xmlns:p="http://schemas.openxmlformats.org/presentationml/2006/main">
  <p:tag name="MH" val="20170524145534"/>
  <p:tag name="MH_LIBRARY" val="GRAPHIC"/>
  <p:tag name="MH_ORDER" val="Straight Connector 152"/>
</p:tagLst>
</file>

<file path=ppt/tags/tag53.xml><?xml version="1.0" encoding="utf-8"?>
<p:tagLst xmlns:a="http://schemas.openxmlformats.org/drawingml/2006/main" xmlns:r="http://schemas.openxmlformats.org/officeDocument/2006/relationships" xmlns:p="http://schemas.openxmlformats.org/presentationml/2006/main">
  <p:tag name="MH" val="20170524145534"/>
  <p:tag name="MH_LIBRARY" val="GRAPHIC"/>
  <p:tag name="MH_ORDER" val="Freeform 5"/>
</p:tagLst>
</file>

<file path=ppt/tags/tag54.xml><?xml version="1.0" encoding="utf-8"?>
<p:tagLst xmlns:a="http://schemas.openxmlformats.org/drawingml/2006/main" xmlns:r="http://schemas.openxmlformats.org/officeDocument/2006/relationships" xmlns:p="http://schemas.openxmlformats.org/presentationml/2006/main">
  <p:tag name="MH" val="20170524145534"/>
  <p:tag name="MH_LIBRARY" val="GRAPHIC"/>
  <p:tag name="MH_ORDER" val="Straight Connector 150"/>
</p:tagLst>
</file>

<file path=ppt/tags/tag55.xml><?xml version="1.0" encoding="utf-8"?>
<p:tagLst xmlns:a="http://schemas.openxmlformats.org/drawingml/2006/main" xmlns:r="http://schemas.openxmlformats.org/officeDocument/2006/relationships" xmlns:p="http://schemas.openxmlformats.org/presentationml/2006/main">
  <p:tag name="MH" val="20170524145534"/>
  <p:tag name="MH_LIBRARY" val="GRAPHIC"/>
  <p:tag name="MH_ORDER" val="Freeform 5"/>
</p:tagLst>
</file>

<file path=ppt/tags/tag56.xml><?xml version="1.0" encoding="utf-8"?>
<p:tagLst xmlns:a="http://schemas.openxmlformats.org/drawingml/2006/main" xmlns:r="http://schemas.openxmlformats.org/officeDocument/2006/relationships" xmlns:p="http://schemas.openxmlformats.org/presentationml/2006/main">
  <p:tag name="MH" val="20170524145534"/>
  <p:tag name="MH_LIBRARY" val="GRAPHIC"/>
  <p:tag name="MH_ORDER" val="Straight Connector 148"/>
</p:tagLst>
</file>

<file path=ppt/tags/tag57.xml><?xml version="1.0" encoding="utf-8"?>
<p:tagLst xmlns:a="http://schemas.openxmlformats.org/drawingml/2006/main" xmlns:r="http://schemas.openxmlformats.org/officeDocument/2006/relationships" xmlns:p="http://schemas.openxmlformats.org/presentationml/2006/main">
  <p:tag name="MH" val="20170524145534"/>
  <p:tag name="MH_LIBRARY" val="GRAPHIC"/>
  <p:tag name="MH_ORDER" val="Freeform 5"/>
</p:tagLst>
</file>

<file path=ppt/tags/tag58.xml><?xml version="1.0" encoding="utf-8"?>
<p:tagLst xmlns:a="http://schemas.openxmlformats.org/drawingml/2006/main" xmlns:r="http://schemas.openxmlformats.org/officeDocument/2006/relationships" xmlns:p="http://schemas.openxmlformats.org/presentationml/2006/main">
  <p:tag name="MH" val="20170524145534"/>
  <p:tag name="MH_LIBRARY" val="GRAPHIC"/>
  <p:tag name="MH_ORDER" val="Straight Connector 147"/>
</p:tagLst>
</file>

<file path=ppt/tags/tag59.xml><?xml version="1.0" encoding="utf-8"?>
<p:tagLst xmlns:a="http://schemas.openxmlformats.org/drawingml/2006/main" xmlns:r="http://schemas.openxmlformats.org/officeDocument/2006/relationships" xmlns:p="http://schemas.openxmlformats.org/presentationml/2006/main">
  <p:tag name="MH" val="20170524145534"/>
  <p:tag name="MH_LIBRARY" val="GRAPHIC"/>
  <p:tag name="MH_ORDER" val="Freeform 5"/>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60.xml><?xml version="1.0" encoding="utf-8"?>
<p:tagLst xmlns:a="http://schemas.openxmlformats.org/drawingml/2006/main" xmlns:r="http://schemas.openxmlformats.org/officeDocument/2006/relationships" xmlns:p="http://schemas.openxmlformats.org/presentationml/2006/main">
  <p:tag name="MH" val="20170524145842"/>
  <p:tag name="MH_LIBRARY" val="GRAPHIC"/>
  <p:tag name="MH_TYPE" val="Picture"/>
  <p:tag name="MH_ORDER" val="1"/>
</p:tagLst>
</file>

<file path=ppt/tags/tag61.xml><?xml version="1.0" encoding="utf-8"?>
<p:tagLst xmlns:a="http://schemas.openxmlformats.org/drawingml/2006/main" xmlns:r="http://schemas.openxmlformats.org/officeDocument/2006/relationships" xmlns:p="http://schemas.openxmlformats.org/presentationml/2006/main">
  <p:tag name="MH" val="20170524145842"/>
  <p:tag name="MH_LIBRARY" val="GRAPHIC"/>
  <p:tag name="MH_TYPE" val="Picture"/>
  <p:tag name="MH_ORDER" val="2"/>
</p:tagLst>
</file>

<file path=ppt/tags/tag62.xml><?xml version="1.0" encoding="utf-8"?>
<p:tagLst xmlns:a="http://schemas.openxmlformats.org/drawingml/2006/main" xmlns:r="http://schemas.openxmlformats.org/officeDocument/2006/relationships" xmlns:p="http://schemas.openxmlformats.org/presentationml/2006/main">
  <p:tag name="MH" val="20170524145842"/>
  <p:tag name="MH_LIBRARY" val="GRAPHIC"/>
  <p:tag name="MH_TYPE" val="Picture"/>
  <p:tag name="MH_ORDER" val="3"/>
</p:tagLst>
</file>

<file path=ppt/tags/tag63.xml><?xml version="1.0" encoding="utf-8"?>
<p:tagLst xmlns:a="http://schemas.openxmlformats.org/drawingml/2006/main" xmlns:r="http://schemas.openxmlformats.org/officeDocument/2006/relationships" xmlns:p="http://schemas.openxmlformats.org/presentationml/2006/main">
  <p:tag name="MH" val="20170524145842"/>
  <p:tag name="MH_LIBRARY" val="GRAPHIC"/>
  <p:tag name="MH_TYPE" val="Picture"/>
  <p:tag name="MH_ORDER" val="4"/>
</p:tagLst>
</file>

<file path=ppt/tags/tag64.xml><?xml version="1.0" encoding="utf-8"?>
<p:tagLst xmlns:a="http://schemas.openxmlformats.org/drawingml/2006/main" xmlns:r="http://schemas.openxmlformats.org/officeDocument/2006/relationships" xmlns:p="http://schemas.openxmlformats.org/presentationml/2006/main">
  <p:tag name="MH" val="20170524145842"/>
  <p:tag name="MH_LIBRARY" val="GRAPHIC"/>
  <p:tag name="MH_TYPE" val="SubTitle"/>
  <p:tag name="MH_ORDER" val="1"/>
</p:tagLst>
</file>

<file path=ppt/tags/tag65.xml><?xml version="1.0" encoding="utf-8"?>
<p:tagLst xmlns:a="http://schemas.openxmlformats.org/drawingml/2006/main" xmlns:r="http://schemas.openxmlformats.org/officeDocument/2006/relationships" xmlns:p="http://schemas.openxmlformats.org/presentationml/2006/main">
  <p:tag name="MH" val="20170524145842"/>
  <p:tag name="MH_LIBRARY" val="GRAPHIC"/>
  <p:tag name="MH_TYPE" val="Text"/>
  <p:tag name="MH_ORDER" val="1"/>
</p:tagLst>
</file>

<file path=ppt/tags/tag66.xml><?xml version="1.0" encoding="utf-8"?>
<p:tagLst xmlns:a="http://schemas.openxmlformats.org/drawingml/2006/main" xmlns:r="http://schemas.openxmlformats.org/officeDocument/2006/relationships" xmlns:p="http://schemas.openxmlformats.org/presentationml/2006/main">
  <p:tag name="MH" val="20170524145842"/>
  <p:tag name="MH_LIBRARY" val="GRAPHIC"/>
  <p:tag name="MH_TYPE" val="Text"/>
  <p:tag name="MH_ORDER" val="1"/>
</p:tagLst>
</file>

<file path=ppt/tags/tag67.xml><?xml version="1.0" encoding="utf-8"?>
<p:tagLst xmlns:a="http://schemas.openxmlformats.org/drawingml/2006/main" xmlns:r="http://schemas.openxmlformats.org/officeDocument/2006/relationships" xmlns:p="http://schemas.openxmlformats.org/presentationml/2006/main">
  <p:tag name="MH" val="20170524145842"/>
  <p:tag name="MH_LIBRARY" val="GRAPHIC"/>
  <p:tag name="MH_TYPE" val="Text"/>
  <p:tag name="MH_ORDER" val="1"/>
</p:tagLst>
</file>

<file path=ppt/tags/tag68.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Desc"/>
  <p:tag name="MH" val="20170522193742"/>
  <p:tag name="MH_LIBRARY" val="GRAPHIC"/>
</p:tagLst>
</file>

<file path=ppt/tags/tag69.xml><?xml version="1.0" encoding="utf-8"?>
<p:tagLst xmlns:a="http://schemas.openxmlformats.org/drawingml/2006/main" xmlns:r="http://schemas.openxmlformats.org/officeDocument/2006/relationships" xmlns:p="http://schemas.openxmlformats.org/presentationml/2006/main">
  <p:tag name="MH" val="20170522193742"/>
  <p:tag name="MH_LIBRARY" val="GRAPHIC"/>
  <p:tag name="MH_TYPE" val="Other"/>
  <p:tag name="MH_ORDER" val="5"/>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70.xml><?xml version="1.0" encoding="utf-8"?>
<p:tagLst xmlns:a="http://schemas.openxmlformats.org/drawingml/2006/main" xmlns:r="http://schemas.openxmlformats.org/officeDocument/2006/relationships" xmlns:p="http://schemas.openxmlformats.org/presentationml/2006/main">
  <p:tag name="MH" val="20170522193742"/>
  <p:tag name="MH_LIBRARY" val="GRAPHIC"/>
  <p:tag name="MH_TYPE" val="Other"/>
  <p:tag name="MH_ORDER" val="6"/>
</p:tagLst>
</file>

<file path=ppt/tags/tag71.xml><?xml version="1.0" encoding="utf-8"?>
<p:tagLst xmlns:a="http://schemas.openxmlformats.org/drawingml/2006/main" xmlns:r="http://schemas.openxmlformats.org/officeDocument/2006/relationships" xmlns:p="http://schemas.openxmlformats.org/presentationml/2006/main">
  <p:tag name="MH" val="20170522193742"/>
  <p:tag name="MH_LIBRARY" val="GRAPHIC"/>
  <p:tag name="MH_TYPE" val="Other"/>
  <p:tag name="MH_ORDER" val="7"/>
</p:tagLst>
</file>

<file path=ppt/tags/tag72.xml><?xml version="1.0" encoding="utf-8"?>
<p:tagLst xmlns:a="http://schemas.openxmlformats.org/drawingml/2006/main" xmlns:r="http://schemas.openxmlformats.org/officeDocument/2006/relationships" xmlns:p="http://schemas.openxmlformats.org/presentationml/2006/main">
  <p:tag name="MH" val="20170522193742"/>
  <p:tag name="MH_LIBRARY" val="GRAPHIC"/>
  <p:tag name="MH_TYPE" val="Other"/>
  <p:tag name="MH_ORDER" val="8"/>
</p:tagLst>
</file>

<file path=ppt/tags/tag73.xml><?xml version="1.0" encoding="utf-8"?>
<p:tagLst xmlns:a="http://schemas.openxmlformats.org/drawingml/2006/main" xmlns:r="http://schemas.openxmlformats.org/officeDocument/2006/relationships" xmlns:p="http://schemas.openxmlformats.org/presentationml/2006/main">
  <p:tag name="MH" val="20170522193742"/>
  <p:tag name="MH_LIBRARY" val="GRAPHIC"/>
  <p:tag name="MH_TYPE" val="SubTitle"/>
  <p:tag name="MH_ORDER" val="3"/>
</p:tagLst>
</file>

<file path=ppt/tags/tag74.xml><?xml version="1.0" encoding="utf-8"?>
<p:tagLst xmlns:a="http://schemas.openxmlformats.org/drawingml/2006/main" xmlns:r="http://schemas.openxmlformats.org/officeDocument/2006/relationships" xmlns:p="http://schemas.openxmlformats.org/presentationml/2006/main">
  <p:tag name="MH" val="20170522193742"/>
  <p:tag name="MH_LIBRARY" val="GRAPHIC"/>
  <p:tag name="MH_TYPE" val="SubTitle"/>
  <p:tag name="MH_ORDER" val="2"/>
</p:tagLst>
</file>

<file path=ppt/tags/tag75.xml><?xml version="1.0" encoding="utf-8"?>
<p:tagLst xmlns:a="http://schemas.openxmlformats.org/drawingml/2006/main" xmlns:r="http://schemas.openxmlformats.org/officeDocument/2006/relationships" xmlns:p="http://schemas.openxmlformats.org/presentationml/2006/main">
  <p:tag name="MH" val="20170522193742"/>
  <p:tag name="MH_LIBRARY" val="GRAPHIC"/>
  <p:tag name="MH_TYPE" val="SubTitle"/>
  <p:tag name="MH_ORDER" val="1"/>
</p:tagLst>
</file>

<file path=ppt/tags/tag76.xml><?xml version="1.0" encoding="utf-8"?>
<p:tagLst xmlns:a="http://schemas.openxmlformats.org/drawingml/2006/main" xmlns:r="http://schemas.openxmlformats.org/officeDocument/2006/relationships" xmlns:p="http://schemas.openxmlformats.org/presentationml/2006/main">
  <p:tag name="MH" val="20170522193742"/>
  <p:tag name="MH_LIBRARY" val="GRAPHIC"/>
  <p:tag name="MH_TYPE" val="SubTitle"/>
  <p:tag name="MH_ORDER" val="5"/>
</p:tagLst>
</file>

<file path=ppt/tags/tag77.xml><?xml version="1.0" encoding="utf-8"?>
<p:tagLst xmlns:a="http://schemas.openxmlformats.org/drawingml/2006/main" xmlns:r="http://schemas.openxmlformats.org/officeDocument/2006/relationships" xmlns:p="http://schemas.openxmlformats.org/presentationml/2006/main">
  <p:tag name="MH" val="20170522193742"/>
  <p:tag name="MH_LIBRARY" val="GRAPHIC"/>
  <p:tag name="MH_TYPE" val="SubTitle"/>
  <p:tag name="MH_ORDER" val="4"/>
</p:tagLst>
</file>

<file path=ppt/tags/tag78.xml><?xml version="1.0" encoding="utf-8"?>
<p:tagLst xmlns:a="http://schemas.openxmlformats.org/drawingml/2006/main" xmlns:r="http://schemas.openxmlformats.org/officeDocument/2006/relationships" xmlns:p="http://schemas.openxmlformats.org/presentationml/2006/main">
  <p:tag name="MH" val="20170522193742"/>
  <p:tag name="MH_LIBRARY" val="GRAPHIC"/>
  <p:tag name="MH_TYPE" val="Desc"/>
  <p:tag name="MH_ORDER" val="1"/>
</p:tagLst>
</file>

<file path=ppt/tags/tag79.xml><?xml version="1.0" encoding="utf-8"?>
<p:tagLst xmlns:a="http://schemas.openxmlformats.org/drawingml/2006/main" xmlns:r="http://schemas.openxmlformats.org/officeDocument/2006/relationships" xmlns:p="http://schemas.openxmlformats.org/presentationml/2006/main">
  <p:tag name="MH" val="20170522193742"/>
  <p:tag name="MH_LIBRARY" val="GRAPHIC"/>
  <p:tag name="MH_TYPE" val="SubTitle"/>
  <p:tag name="MH_ORDER" val="6"/>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ags/tag80.xml><?xml version="1.0" encoding="utf-8"?>
<p:tagLst xmlns:a="http://schemas.openxmlformats.org/drawingml/2006/main" xmlns:r="http://schemas.openxmlformats.org/officeDocument/2006/relationships" xmlns:p="http://schemas.openxmlformats.org/presentationml/2006/main">
  <p:tag name="MH" val="20170522193742"/>
  <p:tag name="MH_LIBRARY" val="GRAPHIC"/>
  <p:tag name="MH_TYPE" val="Other"/>
  <p:tag name="MH_ORDER" val="4"/>
</p:tagLst>
</file>

<file path=ppt/tags/tag81.xml><?xml version="1.0" encoding="utf-8"?>
<p:tagLst xmlns:a="http://schemas.openxmlformats.org/drawingml/2006/main" xmlns:r="http://schemas.openxmlformats.org/officeDocument/2006/relationships" xmlns:p="http://schemas.openxmlformats.org/presentationml/2006/main">
  <p:tag name="MH" val="20170522193742"/>
  <p:tag name="MH_LIBRARY" val="GRAPHIC"/>
  <p:tag name="MH_TYPE" val="Other"/>
  <p:tag name="MH_ORDER" val="13"/>
</p:tagLst>
</file>

<file path=ppt/tags/tag82.xml><?xml version="1.0" encoding="utf-8"?>
<p:tagLst xmlns:a="http://schemas.openxmlformats.org/drawingml/2006/main" xmlns:r="http://schemas.openxmlformats.org/officeDocument/2006/relationships" xmlns:p="http://schemas.openxmlformats.org/presentationml/2006/main">
  <p:tag name="MH" val="20170522193742"/>
  <p:tag name="MH_LIBRARY" val="GRAPHIC"/>
  <p:tag name="MH_TYPE" val="Other"/>
  <p:tag name="MH_ORDER" val="3"/>
</p:tagLst>
</file>

<file path=ppt/tags/tag83.xml><?xml version="1.0" encoding="utf-8"?>
<p:tagLst xmlns:a="http://schemas.openxmlformats.org/drawingml/2006/main" xmlns:r="http://schemas.openxmlformats.org/officeDocument/2006/relationships" xmlns:p="http://schemas.openxmlformats.org/presentationml/2006/main">
  <p:tag name="MH" val="20170522193742"/>
  <p:tag name="MH_LIBRARY" val="GRAPHIC"/>
  <p:tag name="MH_TYPE" val="Other"/>
  <p:tag name="MH_ORDER" val="12"/>
</p:tagLst>
</file>

<file path=ppt/tags/tag84.xml><?xml version="1.0" encoding="utf-8"?>
<p:tagLst xmlns:a="http://schemas.openxmlformats.org/drawingml/2006/main" xmlns:r="http://schemas.openxmlformats.org/officeDocument/2006/relationships" xmlns:p="http://schemas.openxmlformats.org/presentationml/2006/main">
  <p:tag name="MH" val="20170522193742"/>
  <p:tag name="MH_LIBRARY" val="GRAPHIC"/>
  <p:tag name="MH_TYPE" val="Other"/>
  <p:tag name="MH_ORDER" val="3"/>
</p:tagLst>
</file>

<file path=ppt/tags/tag85.xml><?xml version="1.0" encoding="utf-8"?>
<p:tagLst xmlns:a="http://schemas.openxmlformats.org/drawingml/2006/main" xmlns:r="http://schemas.openxmlformats.org/officeDocument/2006/relationships" xmlns:p="http://schemas.openxmlformats.org/presentationml/2006/main">
  <p:tag name="MH" val="20170522193742"/>
  <p:tag name="MH_LIBRARY" val="GRAPHIC"/>
  <p:tag name="MH_TYPE" val="Other"/>
  <p:tag name="MH_ORDER" val="11"/>
</p:tagLst>
</file>

<file path=ppt/tags/tag86.xml><?xml version="1.0" encoding="utf-8"?>
<p:tagLst xmlns:a="http://schemas.openxmlformats.org/drawingml/2006/main" xmlns:r="http://schemas.openxmlformats.org/officeDocument/2006/relationships" xmlns:p="http://schemas.openxmlformats.org/presentationml/2006/main">
  <p:tag name="MH" val="20170522193742"/>
  <p:tag name="MH_LIBRARY" val="GRAPHIC"/>
  <p:tag name="MH_TYPE" val="Other"/>
  <p:tag name="MH_ORDER" val="2"/>
</p:tagLst>
</file>

<file path=ppt/tags/tag87.xml><?xml version="1.0" encoding="utf-8"?>
<p:tagLst xmlns:a="http://schemas.openxmlformats.org/drawingml/2006/main" xmlns:r="http://schemas.openxmlformats.org/officeDocument/2006/relationships" xmlns:p="http://schemas.openxmlformats.org/presentationml/2006/main">
  <p:tag name="MH" val="20170522193742"/>
  <p:tag name="MH_LIBRARY" val="GRAPHIC"/>
  <p:tag name="MH_TYPE" val="Other"/>
  <p:tag name="MH_ORDER" val="10"/>
</p:tagLst>
</file>

<file path=ppt/tags/tag88.xml><?xml version="1.0" encoding="utf-8"?>
<p:tagLst xmlns:a="http://schemas.openxmlformats.org/drawingml/2006/main" xmlns:r="http://schemas.openxmlformats.org/officeDocument/2006/relationships" xmlns:p="http://schemas.openxmlformats.org/presentationml/2006/main">
  <p:tag name="MH" val="20170522193742"/>
  <p:tag name="MH_LIBRARY" val="GRAPHIC"/>
  <p:tag name="MH_TYPE" val="Other"/>
  <p:tag name="MH_ORDER" val="1"/>
</p:tagLst>
</file>

<file path=ppt/tags/tag89.xml><?xml version="1.0" encoding="utf-8"?>
<p:tagLst xmlns:a="http://schemas.openxmlformats.org/drawingml/2006/main" xmlns:r="http://schemas.openxmlformats.org/officeDocument/2006/relationships" xmlns:p="http://schemas.openxmlformats.org/presentationml/2006/main">
  <p:tag name="MH" val="20170522193742"/>
  <p:tag name="MH_LIBRARY" val="GRAPHIC"/>
  <p:tag name="MH_TYPE" val="Other"/>
  <p:tag name="MH_ORDER" val="9"/>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ags/tag90.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BingLLB#"/>
  <p:tag name="MH_LAYOUT" val="SubTitle"/>
  <p:tag name="MH" val="20170522193758"/>
  <p:tag name="MH_LIBRARY" val="GRAPHIC"/>
</p:tagLst>
</file>

<file path=ppt/tags/tag91.xml><?xml version="1.0" encoding="utf-8"?>
<p:tagLst xmlns:a="http://schemas.openxmlformats.org/drawingml/2006/main" xmlns:r="http://schemas.openxmlformats.org/officeDocument/2006/relationships" xmlns:p="http://schemas.openxmlformats.org/presentationml/2006/main">
  <p:tag name="MH" val="20170522193758"/>
  <p:tag name="MH_LIBRARY" val="GRAPHIC"/>
  <p:tag name="MH_TYPE" val="Other"/>
  <p:tag name="MH_ORDER" val="1"/>
</p:tagLst>
</file>

<file path=ppt/tags/tag92.xml><?xml version="1.0" encoding="utf-8"?>
<p:tagLst xmlns:a="http://schemas.openxmlformats.org/drawingml/2006/main" xmlns:r="http://schemas.openxmlformats.org/officeDocument/2006/relationships" xmlns:p="http://schemas.openxmlformats.org/presentationml/2006/main">
  <p:tag name="MH" val="20170522193758"/>
  <p:tag name="MH_LIBRARY" val="GRAPHIC"/>
  <p:tag name="MH_TYPE" val="Other"/>
  <p:tag name="MH_ORDER" val="2"/>
</p:tagLst>
</file>

<file path=ppt/tags/tag93.xml><?xml version="1.0" encoding="utf-8"?>
<p:tagLst xmlns:a="http://schemas.openxmlformats.org/drawingml/2006/main" xmlns:r="http://schemas.openxmlformats.org/officeDocument/2006/relationships" xmlns:p="http://schemas.openxmlformats.org/presentationml/2006/main">
  <p:tag name="MH" val="20170522193758"/>
  <p:tag name="MH_LIBRARY" val="GRAPHIC"/>
  <p:tag name="MH_TYPE" val="Other"/>
  <p:tag name="MH_ORDER" val="3"/>
</p:tagLst>
</file>

<file path=ppt/tags/tag94.xml><?xml version="1.0" encoding="utf-8"?>
<p:tagLst xmlns:a="http://schemas.openxmlformats.org/drawingml/2006/main" xmlns:r="http://schemas.openxmlformats.org/officeDocument/2006/relationships" xmlns:p="http://schemas.openxmlformats.org/presentationml/2006/main">
  <p:tag name="MH" val="20170522193758"/>
  <p:tag name="MH_LIBRARY" val="GRAPHIC"/>
  <p:tag name="MH_TYPE" val="Other"/>
  <p:tag name="MH_ORDER" val="4"/>
</p:tagLst>
</file>

<file path=ppt/tags/tag95.xml><?xml version="1.0" encoding="utf-8"?>
<p:tagLst xmlns:a="http://schemas.openxmlformats.org/drawingml/2006/main" xmlns:r="http://schemas.openxmlformats.org/officeDocument/2006/relationships" xmlns:p="http://schemas.openxmlformats.org/presentationml/2006/main">
  <p:tag name="MH" val="20170522193758"/>
  <p:tag name="MH_LIBRARY" val="GRAPHIC"/>
  <p:tag name="MH_TYPE" val="Other"/>
  <p:tag name="MH_ORDER" val="5"/>
</p:tagLst>
</file>

<file path=ppt/tags/tag96.xml><?xml version="1.0" encoding="utf-8"?>
<p:tagLst xmlns:a="http://schemas.openxmlformats.org/drawingml/2006/main" xmlns:r="http://schemas.openxmlformats.org/officeDocument/2006/relationships" xmlns:p="http://schemas.openxmlformats.org/presentationml/2006/main">
  <p:tag name="MH" val="20170522193758"/>
  <p:tag name="MH_LIBRARY" val="GRAPHIC"/>
  <p:tag name="MH_TYPE" val="Other"/>
  <p:tag name="MH_ORDER" val="6"/>
</p:tagLst>
</file>

<file path=ppt/tags/tag97.xml><?xml version="1.0" encoding="utf-8"?>
<p:tagLst xmlns:a="http://schemas.openxmlformats.org/drawingml/2006/main" xmlns:r="http://schemas.openxmlformats.org/officeDocument/2006/relationships" xmlns:p="http://schemas.openxmlformats.org/presentationml/2006/main">
  <p:tag name="MH" val="20170522193758"/>
  <p:tag name="MH_LIBRARY" val="GRAPHIC"/>
  <p:tag name="MH_TYPE" val="Other"/>
  <p:tag name="MH_ORDER" val="7"/>
</p:tagLst>
</file>

<file path=ppt/tags/tag98.xml><?xml version="1.0" encoding="utf-8"?>
<p:tagLst xmlns:a="http://schemas.openxmlformats.org/drawingml/2006/main" xmlns:r="http://schemas.openxmlformats.org/officeDocument/2006/relationships" xmlns:p="http://schemas.openxmlformats.org/presentationml/2006/main">
  <p:tag name="MH" val="20170522193758"/>
  <p:tag name="MH_LIBRARY" val="GRAPHIC"/>
  <p:tag name="MH_TYPE" val="Other"/>
  <p:tag name="MH_ORDER" val="8"/>
</p:tagLst>
</file>

<file path=ppt/tags/tag99.xml><?xml version="1.0" encoding="utf-8"?>
<p:tagLst xmlns:a="http://schemas.openxmlformats.org/drawingml/2006/main" xmlns:r="http://schemas.openxmlformats.org/officeDocument/2006/relationships" xmlns:p="http://schemas.openxmlformats.org/presentationml/2006/main">
  <p:tag name="MH" val="20170522193758"/>
  <p:tag name="MH_LIBRARY" val="GRAPHIC"/>
  <p:tag name="MH_TYPE" val="Other"/>
  <p:tag name="MH_ORDER" val="9"/>
</p:tagLst>
</file>

<file path=ppt/theme/theme1.xml><?xml version="1.0" encoding="utf-8"?>
<a:theme xmlns:a="http://schemas.openxmlformats.org/drawingml/2006/main" name="www.2ppt.com">
  <a:themeElements>
    <a:clrScheme name="Office 主题​​">
      <a:dk1>
        <a:srgbClr val="000000"/>
      </a:dk1>
      <a:lt1>
        <a:srgbClr val="FFFFFF"/>
      </a:lt1>
      <a:dk2>
        <a:srgbClr val="778495"/>
      </a:dk2>
      <a:lt2>
        <a:srgbClr val="F0F0F0"/>
      </a:lt2>
      <a:accent1>
        <a:srgbClr val="867D98"/>
      </a:accent1>
      <a:accent2>
        <a:srgbClr val="C4CFD9"/>
      </a:accent2>
      <a:accent3>
        <a:srgbClr val="5ABE9E"/>
      </a:accent3>
      <a:accent4>
        <a:srgbClr val="ED6568"/>
      </a:accent4>
      <a:accent5>
        <a:srgbClr val="F9B46A"/>
      </a:accent5>
      <a:accent6>
        <a:srgbClr val="C5E7EB"/>
      </a:accent6>
      <a:hlink>
        <a:srgbClr val="867D98"/>
      </a:hlink>
      <a:folHlink>
        <a:srgbClr val="BFBFBF"/>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1334</Words>
  <Application>Microsoft Office PowerPoint</Application>
  <PresentationFormat>全屏显示(16:9)</PresentationFormat>
  <Paragraphs>257</Paragraphs>
  <Slides>25</Slides>
  <Notes>25</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25</vt:i4>
      </vt:variant>
    </vt:vector>
  </HeadingPairs>
  <TitlesOfParts>
    <vt:vector size="45" baseType="lpstr">
      <vt:lpstr>SF UI Display Thin</vt:lpstr>
      <vt:lpstr>创艺简行楷</vt:lpstr>
      <vt:lpstr>等线</vt:lpstr>
      <vt:lpstr>等线 Light</vt:lpstr>
      <vt:lpstr>方正仿郭简体</vt:lpstr>
      <vt:lpstr>方正行楷简体</vt:lpstr>
      <vt:lpstr>方正苏新诗柳楷简体</vt:lpstr>
      <vt:lpstr>华文黑体</vt:lpstr>
      <vt:lpstr>隶书</vt:lpstr>
      <vt:lpstr>宋体</vt:lpstr>
      <vt:lpstr>微软雅黑</vt:lpstr>
      <vt:lpstr>微软雅黑 Light</vt:lpstr>
      <vt:lpstr>新蒂文征明简繁</vt:lpstr>
      <vt:lpstr>叶根友钢笔行书简体</vt:lpstr>
      <vt:lpstr>幼圆</vt:lpstr>
      <vt:lpstr>Arial</vt:lpstr>
      <vt:lpstr>Calibri</vt:lpstr>
      <vt:lpstr>Calibri Light</vt:lpstr>
      <vt:lpstr>Impact</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2017-05-24T02:30:00Z</dcterms:created>
  <dcterms:modified xsi:type="dcterms:W3CDTF">2023-01-10T05:30:48Z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6B7B9D234EAF461A9CB154C39D6A438B</vt:lpwstr>
  </property>
  <property fmtid="{D5CDD505-2E9C-101B-9397-08002B2CF9AE}" pid="3" name="KSOProductBuildVer">
    <vt:lpwstr>2052-11.1.0.11194</vt:lpwstr>
  </property>
  <property fmtid="{A09F084E-AD41-489F-8076-AA5BE3082BCA}" pid="100">
    <vt:ui4>5</vt:ui4>
  </property>
  <property fmtid="{64440492-4C8B-11D1-8B70-080036B11A03}" pid="11">
    <vt:lpwstr>www.2ppt.com-爱PPT提供资源下载</vt:lpwstr>
  </property>
</Properties>
</file>