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410" r:id="rId3"/>
    <p:sldId id="478" r:id="rId4"/>
    <p:sldId id="479" r:id="rId5"/>
    <p:sldId id="258" r:id="rId6"/>
    <p:sldId id="259" r:id="rId7"/>
    <p:sldId id="260" r:id="rId8"/>
    <p:sldId id="305" r:id="rId9"/>
    <p:sldId id="281" r:id="rId10"/>
    <p:sldId id="306" r:id="rId11"/>
    <p:sldId id="282" r:id="rId12"/>
    <p:sldId id="262" r:id="rId13"/>
    <p:sldId id="304" r:id="rId14"/>
    <p:sldId id="480" r:id="rId15"/>
    <p:sldId id="481" r:id="rId16"/>
    <p:sldId id="280" r:id="rId17"/>
    <p:sldId id="470" r:id="rId18"/>
    <p:sldId id="471" r:id="rId19"/>
    <p:sldId id="335" r:id="rId20"/>
    <p:sldId id="336" r:id="rId21"/>
    <p:sldId id="334" r:id="rId22"/>
    <p:sldId id="265" r:id="rId23"/>
    <p:sldId id="382" r:id="rId24"/>
    <p:sldId id="353" r:id="rId25"/>
    <p:sldId id="268" r:id="rId26"/>
    <p:sldId id="368" r:id="rId27"/>
    <p:sldId id="383" r:id="rId28"/>
    <p:sldId id="370" r:id="rId29"/>
    <p:sldId id="384" r:id="rId30"/>
    <p:sldId id="375" r:id="rId31"/>
    <p:sldId id="376" r:id="rId32"/>
    <p:sldId id="469" r:id="rId33"/>
    <p:sldId id="386" r:id="rId34"/>
    <p:sldId id="473" r:id="rId35"/>
    <p:sldId id="412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FFFF"/>
    <a:srgbClr val="000000"/>
    <a:srgbClr val="D42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>
        <p:scale>
          <a:sx n="90" d="100"/>
          <a:sy n="90" d="100"/>
        </p:scale>
        <p:origin x="-594" y="-492"/>
      </p:cViewPr>
      <p:guideLst>
        <p:guide orient="horz" pos="207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4103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72BEF0E-F20E-44A8-B760-B8A4C538962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BEF0E-F20E-44A8-B760-B8A4C53896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738D4E4-844D-4D32-82BE-94C9DD847855}" type="slidenum">
              <a:rPr lang="en-US" sz="1200"/>
              <a:t>12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684213"/>
            <a:ext cx="4572000" cy="3429000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pPr eaLnBrk="1" hangingPunct="1"/>
            <a:endParaRPr lang="en-US" smtClean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95A7559-753E-4AF0-89D0-BE4F99994258}" type="slidenum">
              <a:rPr lang="en-US" sz="1200"/>
              <a:t>26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FF38378-3FE3-414C-B95A-CD544830CD0E}" type="slidenum">
              <a:rPr lang="en-US" sz="1200"/>
              <a:t>28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157F3F1-C26C-4595-9840-A89D8F8CDB9A}" type="slidenum">
              <a:rPr lang="en-US" sz="1200"/>
              <a:t>32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BAB18-E651-42E4-90B1-556990F5AB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4FD8-B5E9-475D-8552-E380066E94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8854" y="247650"/>
            <a:ext cx="2119710" cy="62690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9725" y="247650"/>
            <a:ext cx="6236247" cy="62690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FDEBE-8A90-4BC2-892B-6C1589EA15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CD6BB-A90F-415F-8C67-15223FBF41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2AB5-533A-46A1-A854-89B7B29172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F942A-91B3-45F2-A0E8-BB3F7CA46D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9725" y="1173163"/>
            <a:ext cx="4149963" cy="5343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075" y="1173163"/>
            <a:ext cx="4149963" cy="5343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92EE2-B0B2-4C92-8488-8A02BF28A2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B0211-5E20-4318-8792-483B7AEA22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95FF7-52FA-417A-A156-3210581056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66C0E-6E4F-4D28-AC73-BF766233EF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D51DD-99C0-4F5E-BA57-B32ACBCC10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1A6A1-B130-4EC8-9085-D3630BDB35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523D7-6B04-44A8-963E-877AC51CBF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E66A-E2AD-43D2-A90E-5C5F592BAD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8854" y="247650"/>
            <a:ext cx="2119710" cy="62690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9725" y="247650"/>
            <a:ext cx="6236247" cy="62690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2EF3E-E6D2-470E-95E7-21FC69F720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F4B6-08F6-43E5-8373-EF0F9B87F8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9725" y="1173163"/>
            <a:ext cx="4149963" cy="5343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075" y="1173163"/>
            <a:ext cx="4149963" cy="5343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C86EF-347D-4ABD-BEB7-9397D3E39F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13BA6-75E6-4D88-9CFB-1941AF5134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FD5BB-1448-4FCC-B031-B5CD15CE08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F3FD7-8B40-4EEB-99B3-ECA92AEFA1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B27C2-3242-44B1-85DC-C133BFF29D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73251-CF92-4C66-A7BA-DC6B6C1F4D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0" y="6594326"/>
            <a:ext cx="91440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KSO_BT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9725" y="247650"/>
            <a:ext cx="84788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9"/>
          </p:nvPr>
        </p:nvSpPr>
        <p:spPr bwMode="auto">
          <a:xfrm>
            <a:off x="339725" y="1173163"/>
            <a:ext cx="84693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205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 dirty="0">
                <a:solidFill>
                  <a:srgbClr val="969697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 dirty="0">
                <a:solidFill>
                  <a:srgbClr val="969697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>
                <a:solidFill>
                  <a:srgbClr val="969697"/>
                </a:solidFill>
              </a:defRPr>
            </a:lvl1pPr>
          </a:lstStyle>
          <a:p>
            <a:fld id="{82F93273-130B-4C3D-AF2E-04327EB4A5F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60000"/>
        <a:buFont typeface="Wingdings" panose="05000000000000000000" pitchFamily="2" charset="2"/>
        <a:buChar char="n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57505" lvl="1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F2C37D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9725" y="247650"/>
            <a:ext cx="84788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9"/>
          </p:nvPr>
        </p:nvSpPr>
        <p:spPr bwMode="auto">
          <a:xfrm>
            <a:off x="339725" y="1173163"/>
            <a:ext cx="84693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3077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 dirty="0">
                <a:solidFill>
                  <a:srgbClr val="969697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8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 dirty="0">
                <a:solidFill>
                  <a:srgbClr val="969697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9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>
                <a:solidFill>
                  <a:srgbClr val="969697"/>
                </a:solidFill>
              </a:defRPr>
            </a:lvl1pPr>
          </a:lstStyle>
          <a:p>
            <a:fld id="{6CD64A47-70C1-4478-A63D-F6A2BDEDAF9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60000"/>
        <a:buFont typeface="Wingdings" panose="05000000000000000000" pitchFamily="2" charset="2"/>
        <a:buChar char="n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57505" lvl="1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F2C37D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36164;&#28304;&#21253;\&#35821;&#38899;%20013.mp3" TargetMode="External"/><Relationship Id="rId1" Type="http://schemas.microsoft.com/office/2007/relationships/media" Target="file:///H:\&#36164;&#28304;&#21253;\&#35821;&#38899;%20013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audio" Target="file:///H:\&#36164;&#28304;&#21253;\&#35821;&#38899;%20013.mp3" TargetMode="External"/><Relationship Id="rId1" Type="http://schemas.microsoft.com/office/2007/relationships/media" Target="file:///H:\&#36164;&#28304;&#21253;\&#35821;&#38899;%20013.mp3" TargetMode="Externa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22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1.png"/><Relationship Id="rId4" Type="http://schemas.openxmlformats.org/officeDocument/2006/relationships/image" Target="../media/image43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png"/><Relationship Id="rId2" Type="http://schemas.openxmlformats.org/officeDocument/2006/relationships/audio" Target="file:///H:\&#36164;&#28304;&#21253;\&#35821;&#38899;%20013.mp3" TargetMode="External"/><Relationship Id="rId1" Type="http://schemas.microsoft.com/office/2007/relationships/media" Target="file:///H:\&#36164;&#28304;&#21253;\&#35821;&#38899;%20013.mp3" TargetMode="Externa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H:\&#36164;&#28304;&#21253;\&#35821;&#38899;%20013.mp3" TargetMode="External"/><Relationship Id="rId1" Type="http://schemas.microsoft.com/office/2007/relationships/media" Target="file:///H:\&#36164;&#28304;&#21253;\&#35821;&#38899;%20013.mp3" TargetMode="Externa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36164;&#28304;&#21253;\&#35821;&#38899;%20013.mp3" TargetMode="External"/><Relationship Id="rId1" Type="http://schemas.microsoft.com/office/2007/relationships/media" Target="file:///H:\&#36164;&#28304;&#21253;\&#35821;&#38899;%20013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 descr="windows-vista-ppt-backgrounds-template-for-presentation_Windows-Vista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标题 1"/>
          <p:cNvSpPr txBox="1">
            <a:spLocks noChangeArrowheads="1"/>
          </p:cNvSpPr>
          <p:nvPr/>
        </p:nvSpPr>
        <p:spPr bwMode="auto">
          <a:xfrm>
            <a:off x="165691" y="1031930"/>
            <a:ext cx="588327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ea typeface="微软雅黑" panose="020B0503020204020204" pitchFamily="34" charset="-122"/>
              </a:rPr>
              <a:t>Unit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ea typeface="微软雅黑" panose="020B0503020204020204" pitchFamily="34" charset="-122"/>
              </a:rPr>
              <a:t> My friends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  <a:ea typeface="微软雅黑" panose="020B0503020204020204" pitchFamily="34" charset="-122"/>
            </a:endParaRPr>
          </a:p>
        </p:txBody>
      </p:sp>
      <p:sp>
        <p:nvSpPr>
          <p:cNvPr id="5126" name="TextBox 6"/>
          <p:cNvSpPr txBox="1"/>
          <p:nvPr/>
        </p:nvSpPr>
        <p:spPr>
          <a:xfrm>
            <a:off x="1708740" y="2817554"/>
            <a:ext cx="27971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0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2" charset="0"/>
                <a:ea typeface="微软雅黑" panose="020B0503020204020204" pitchFamily="34" charset="-122"/>
              </a:rPr>
              <a:t>第一课时</a:t>
            </a:r>
          </a:p>
        </p:txBody>
      </p:sp>
      <p:sp>
        <p:nvSpPr>
          <p:cNvPr id="8" name="矩形 7"/>
          <p:cNvSpPr/>
          <p:nvPr/>
        </p:nvSpPr>
        <p:spPr>
          <a:xfrm>
            <a:off x="539074" y="4992883"/>
            <a:ext cx="5136508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捕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52388"/>
            <a:ext cx="7188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5"/>
          <p:cNvSpPr>
            <a:spLocks noChangeArrowheads="1"/>
          </p:cNvSpPr>
          <p:nvPr/>
        </p:nvSpPr>
        <p:spPr bwMode="auto">
          <a:xfrm flipH="1">
            <a:off x="1779588" y="428625"/>
            <a:ext cx="5327650" cy="1368425"/>
          </a:xfrm>
          <a:prstGeom prst="wedgeRoundRectCallout">
            <a:avLst>
              <a:gd name="adj1" fmla="val -50213"/>
              <a:gd name="adj2" fmla="val -70667"/>
              <a:gd name="adj3" fmla="val 16667"/>
            </a:avLst>
          </a:prstGeom>
          <a:solidFill>
            <a:srgbClr val="FF9900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Wonderful!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The door is opened.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Let’s move on!</a:t>
            </a:r>
            <a:endParaRPr lang="zh-CN" altLang="en-US" sz="3200" dirty="0">
              <a:solidFill>
                <a:srgbClr val="000000"/>
              </a:solidFill>
              <a:latin typeface="Comic Sans MS" panose="030F0702030302020204" pitchFamily="66" charset="0"/>
              <a:ea typeface="GungsuhChe" pitchFamily="49" charset="-127"/>
            </a:endParaRPr>
          </a:p>
        </p:txBody>
      </p:sp>
      <p:pic>
        <p:nvPicPr>
          <p:cNvPr id="2" name="Picture 4" descr="捕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52388"/>
            <a:ext cx="1636712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Users\Administrator\Desktop\图片1fdf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3613" y="3571875"/>
            <a:ext cx="1778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3423E-6 L 0.125 3.03423E-6 C 0.18108 3.03423E-6 0.25 -0.07817 0.25 -0.14131 L 0.25 -0.28284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8" y="0"/>
            <a:ext cx="90011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5"/>
          <p:cNvSpPr>
            <a:spLocks noChangeArrowheads="1"/>
          </p:cNvSpPr>
          <p:nvPr/>
        </p:nvSpPr>
        <p:spPr bwMode="auto">
          <a:xfrm flipH="1">
            <a:off x="1566863" y="508000"/>
            <a:ext cx="5740400" cy="684213"/>
          </a:xfrm>
          <a:prstGeom prst="wedgeRoundRectCallout">
            <a:avLst>
              <a:gd name="adj1" fmla="val -50213"/>
              <a:gd name="adj2" fmla="val -70667"/>
              <a:gd name="adj3" fmla="val 16667"/>
            </a:avLst>
          </a:prstGeom>
          <a:solidFill>
            <a:srgbClr val="FF9900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  <a:ea typeface="微软雅黑" panose="020B0503020204020204" pitchFamily="34" charset="-122"/>
              </a:rPr>
              <a:t>Round</a:t>
            </a:r>
            <a:r>
              <a:rPr lang="en-US" sz="3200" b="1" dirty="0">
                <a:solidFill>
                  <a:srgbClr val="00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ea typeface="微软雅黑" panose="020B0503020204020204" pitchFamily="34" charset="-122"/>
              </a:rPr>
              <a:t>：</a:t>
            </a:r>
            <a:r>
              <a:rPr lang="en-US" sz="3200" b="1" dirty="0">
                <a:solidFill>
                  <a:srgbClr val="000000"/>
                </a:solidFill>
                <a:ea typeface="微软雅黑" panose="020B0503020204020204" pitchFamily="34" charset="-122"/>
              </a:rPr>
              <a:t>G</a:t>
            </a:r>
            <a:r>
              <a:rPr lang="zh-CN" altLang="en-US" sz="3200" b="1" dirty="0">
                <a:solidFill>
                  <a:srgbClr val="000000"/>
                </a:solidFill>
                <a:ea typeface="微软雅黑" panose="020B0503020204020204" pitchFamily="34" charset="-122"/>
              </a:rPr>
              <a:t>o through the river</a:t>
            </a:r>
          </a:p>
        </p:txBody>
      </p:sp>
      <p:pic>
        <p:nvPicPr>
          <p:cNvPr id="2" name="Picture 6" descr="C:\Users\Administrator\Desktop\图片1fdf_副本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7100" y="3571875"/>
            <a:ext cx="1778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语音 01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887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95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</p:childTnLst>
        </p:cTn>
      </p:par>
    </p:tnLst>
    <p:bldLst>
      <p:bldP spid="1536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Administrator\Desktop\QQ图片20141128150149_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77900" y="1566863"/>
            <a:ext cx="4186238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 descr="图片1_副本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9925" y="60325"/>
            <a:ext cx="297338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mouth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088" y="1717675"/>
            <a:ext cx="407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ey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5199" flipH="1">
            <a:off x="6892925" y="603250"/>
            <a:ext cx="544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nose"/>
          <p:cNvPicPr>
            <a:picLocks noChangeAspect="1" noChangeArrowheads="1"/>
          </p:cNvPicPr>
          <p:nvPr/>
        </p:nvPicPr>
        <p:blipFill>
          <a:blip r:embed="rId8" cstate="email">
            <a:lum bright="-6000"/>
          </a:blip>
          <a:srcRect/>
          <a:stretch>
            <a:fillRect/>
          </a:stretch>
        </p:blipFill>
        <p:spPr bwMode="auto">
          <a:xfrm>
            <a:off x="8124825" y="1138238"/>
            <a:ext cx="152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ey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287142">
            <a:off x="7678738" y="549275"/>
            <a:ext cx="5222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ey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05199" flipH="1">
            <a:off x="758825" y="1212850"/>
            <a:ext cx="546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eye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287142">
            <a:off x="1647825" y="1162050"/>
            <a:ext cx="5222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mouth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2788" y="1404938"/>
            <a:ext cx="750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nose"/>
          <p:cNvPicPr>
            <a:picLocks noChangeAspect="1" noChangeArrowheads="1"/>
          </p:cNvPicPr>
          <p:nvPr/>
        </p:nvPicPr>
        <p:blipFill>
          <a:blip r:embed="rId13" cstate="email">
            <a:lum bright="-6000"/>
          </a:blip>
          <a:srcRect/>
          <a:stretch>
            <a:fillRect/>
          </a:stretch>
        </p:blipFill>
        <p:spPr bwMode="auto">
          <a:xfrm>
            <a:off x="2027238" y="1404938"/>
            <a:ext cx="2873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C:\Users\Administrator\Desktop\QQ图片201411281501449_副本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834063" y="2082800"/>
            <a:ext cx="369093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61 0.005000 L -0.022292 0.006204 L -0.029722 0.006204 L -0.037153 0.006204 L -0.044583 0.006204 L -0.052986 0.008704 L -0.062222 0.009907 L -0.069653 0.011111 L -0.077083 0.012407 L -0.085486 0.014907 L -0.093819 0.014907 L -0.102222 0.016111 L -0.109653 0.017315 L -0.117986 0.019815 L -0.127292 0.019815 L -0.135694 0.021111 L -0.143125 0.021111 L -0.150555 0.021111 L -0.157986 0.021111 L -0.166319 0.022315 L -0.173750 0.022315 L -0.182153 0.022315 L -0.191458 0.026019 L -0.198889 0.027222 L -0.208125 0.027222 L -0.216528 0.027222 L -0.223958 0.027222 L -0.232292 0.027222 L -0.242569 0.027222 L -0.250903 0.027222 L -0.258333 0.028519 L -0.265764 0.029722 L -0.274167 0.033426 L -0.283403 0.033426 L -0.291805 0.034722 L -0.299236 0.038426 L -0.306667 0.039630 L -0.314097 0.044630 L -0.321528 0.050833 L -0.328958 0.060741 L -0.334583 0.070648 L -0.337361 0.080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47 0.006204 L -0.035278 0.007408 L -0.042708 0.007408 L -0.050139 0.007408 L -0.057569 0.007408 L -0.065972 0.009908 L -0.075208 0.011111 L -0.082639 0.012315 L -0.090069 0.013611 L -0.098472 0.016111 L -0.106805 0.016111 L -0.115208 0.017315 L -0.122639 0.018519 L -0.130972 0.021019 L -0.140278 0.021019 L -0.148680 0.022315 L -0.156111 0.022315 L -0.163541 0.022315 L -0.170972 0.022315 L -0.179305 0.023519 L -0.186736 0.023519 L -0.195139 0.023519 L -0.204444 0.027223 L -0.211875 0.028426 L -0.221111 0.028426 L -0.229514 0.028426 L -0.236944 0.028426 L -0.245278 0.028426 L -0.255555 0.028426 L -0.263889 0.028426 L -0.271319 0.029723 L -0.278750 0.030926 L -0.287153 0.034630 L -0.296389 0.034630 L -0.304791 0.035926 L -0.312222 0.039630 L -0.319653 0.040834 L -0.327083 0.045834 L -0.334514 0.052037 L -0.341944 0.061945 L -0.347569 0.071852 L -0.350347 0.081760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81 -0.002500 L -0.019584 -0.002500 L -0.027014 -0.002500 L -0.034445 -0.002500 L -0.041875 -0.002500 L -0.049306 -0.002500 L -0.056737 -0.002500 L -0.064167 -0.002500 L -0.071598 -0.002500 L -0.079028 -0.002500 L -0.086459 -0.002500 L -0.093889 -0.002500 L -0.102292 -0.002500 L -0.109723 -0.002500 L -0.118959 -0.002500 L -0.126459 -0.002500 L -0.134792 -0.002500 L -0.142223 -0.002500 L -0.150625 0.000000 L -0.158959 0.001204 L -0.167292 0.002407 L -0.175695 0.004907 L -0.184028 0.006204 L -0.191459 0.006204 L -0.199862 0.006204 L -0.208195 0.007407 L -0.218403 0.009907 L -0.225903 0.011111 L -0.233334 0.012315 L -0.242570 0.013611 L -0.250000 0.016111 L -0.258403 0.018519 L -0.266737 0.019815 L -0.275139 0.019815 L -0.283473 0.019815 L -0.291875 0.019815 L -0.300209 0.022315 L -0.307639 0.022315 L -0.315070 0.023519 L -0.322500 0.023519 L -0.329931 0.024722 L -0.337362 0.024722 L -0.345764 0.024722 L -0.353195 0.027222 L -0.360625 0.027222 L -0.368056 0.027222 L -0.376459 0.027222 L -0.383889 0.027222 L -0.391320 0.027222 L -0.398750 0.027222 L -0.406181 0.027222 L -0.414514 0.027222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75 0.011111 L 0.009306 0.012315 L 0.016806 0.018518 L 0.024236 0.022222 L 0.032569 0.027222 L 0.040000 0.033426 L 0.047431 0.038333 L 0.054861 0.043333 L 0.063264 0.048241 L 0.070694 0.050741 L 0.078125 0.050741 L 0.085556 0.053241 L 0.092986 0.054444 L 0.100417 0.055741 L 0.109722 0.058148 L 0.119028 0.060648 L 0.126458 0.060648 L 0.133889 0.060648 L 0.141319 0.060648 L 0.148750 0.060648 L 0.156181 0.060648 L 0.164514 0.061944 L 0.172917 0.061944 L 0.181250 0.061944 L 0.188681 0.061944 L 0.197083 0.063148 L 0.206389 0.065648 L 0.213819 0.065648 L 0.222153 0.065648 L 0.231458 0.065648 L 0.240764 0.068148 L 0.248194 0.069352 L 0.255625 0.069352 L 0.264931 0.069352 L 0.272361 0.069352 L 0.279792 0.069352 L 0.287222 0.071852 L 0.294653 0.071852 L 0.302083 0.071852 L 0.309514 0.071852 L 0.316944 0.071852 L 0.324375 0.068148 L 0.331806 0.063148 L 0.339236 0.056944 L 0.346667 0.050741 L 0.352292 0.040833 L 0.356944 0.029722 L 0.359722 0.019815 L 0.361597 0.009907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041 -0.030831 L 0.072397 -0.030831 L 0.080645 -0.029279 L 0.087999 -0.026395 L 0.095355 -0.024843 L 0.102710 -0.023401 L 0.110134 -0.023401 L 0.117488 -0.023401 L 0.124844 -0.023401 L 0.132198 -0.020406 L 0.139554 -0.017412 L 0.146908 -0.015971 L 0.154264 -0.014529 L 0.161618 -0.012976 L 0.168974 -0.011534 L 0.176329 -0.009982 L 0.184646 -0.007098 L 0.192001 -0.005546 L 0.199356 -0.004103 L 0.206711 -0.001109 L 0.214066 -0.001109 L 0.221421 -0.001109 L 0.229669 -0.001109 L 0.237987 -0.001109 L 0.245342 -0.002551 L 0.253590 -0.004103 L 0.260946 -0.007098 L 0.268300 -0.007098 L 0.276618 -0.007098 L 0.283973 -0.007098 L 0.291328 -0.007098 L 0.298683 -0.007098 L 0.306931 -0.007098 L 0.314355 -0.007098 L 0.321711 -0.007098 L 0.329959 -0.007098 L 0.335457 -0.018965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200815111335239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638" y="461169"/>
            <a:ext cx="7991475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椭圆 2"/>
          <p:cNvSpPr>
            <a:spLocks noChangeArrowheads="1"/>
          </p:cNvSpPr>
          <p:nvPr/>
        </p:nvSpPr>
        <p:spPr bwMode="auto">
          <a:xfrm>
            <a:off x="2635250" y="2254250"/>
            <a:ext cx="688975" cy="6302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4400" b="1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695575" y="2108200"/>
            <a:ext cx="568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5400"/>
              <a:t>1</a:t>
            </a:r>
            <a:endParaRPr lang="zh-CN" altLang="en-US" sz="5400"/>
          </a:p>
        </p:txBody>
      </p:sp>
      <p:sp>
        <p:nvSpPr>
          <p:cNvPr id="19460" name="椭圆 6"/>
          <p:cNvSpPr>
            <a:spLocks noChangeArrowheads="1"/>
          </p:cNvSpPr>
          <p:nvPr/>
        </p:nvSpPr>
        <p:spPr bwMode="auto">
          <a:xfrm>
            <a:off x="5226050" y="2108200"/>
            <a:ext cx="688975" cy="6302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4400" b="1"/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5286375" y="1962150"/>
            <a:ext cx="568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5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462" name="圆角矩形 9"/>
          <p:cNvSpPr>
            <a:spLocks noChangeArrowheads="1"/>
          </p:cNvSpPr>
          <p:nvPr/>
        </p:nvSpPr>
        <p:spPr bwMode="auto">
          <a:xfrm>
            <a:off x="2316163" y="474663"/>
            <a:ext cx="5924550" cy="795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2478088" y="581025"/>
            <a:ext cx="593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比一比：看谁拼得又快又准确！</a:t>
            </a:r>
          </a:p>
        </p:txBody>
      </p:sp>
      <p:pic>
        <p:nvPicPr>
          <p:cNvPr id="19465" name="语音 s3099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81238"/>
            <a:ext cx="461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语音 s3115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5025" y="3535363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语音 h3115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5025" y="2767013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语音sh3115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5025" y="4214813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语音 s3116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492625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语音 s3130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740150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语音he3130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971800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语音 s3131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5025" y="2228850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7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0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80" fill="hold"/>
                                        <p:tgtEl>
                                          <p:spTgt spid="19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57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18" fill="hold"/>
                                        <p:tgtEl>
                                          <p:spTgt spid="19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70" fill="hold"/>
                                        <p:tgtEl>
                                          <p:spTgt spid="19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27" fill="hold"/>
                                        <p:tgtEl>
                                          <p:spTgt spid="194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110" fill="hold"/>
                                        <p:tgtEl>
                                          <p:spTgt spid="19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200815111335239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638" y="327025"/>
            <a:ext cx="7991475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椭圆 2"/>
          <p:cNvSpPr>
            <a:spLocks noChangeArrowheads="1"/>
          </p:cNvSpPr>
          <p:nvPr/>
        </p:nvSpPr>
        <p:spPr bwMode="auto">
          <a:xfrm>
            <a:off x="2635250" y="2254250"/>
            <a:ext cx="688975" cy="6302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4400" b="1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695575" y="2108200"/>
            <a:ext cx="568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5400"/>
              <a:t>3</a:t>
            </a:r>
            <a:endParaRPr lang="zh-CN" altLang="en-US" sz="5400"/>
          </a:p>
        </p:txBody>
      </p:sp>
      <p:sp>
        <p:nvSpPr>
          <p:cNvPr id="20484" name="椭圆 6"/>
          <p:cNvSpPr>
            <a:spLocks noChangeArrowheads="1"/>
          </p:cNvSpPr>
          <p:nvPr/>
        </p:nvSpPr>
        <p:spPr bwMode="auto">
          <a:xfrm>
            <a:off x="5226050" y="2108200"/>
            <a:ext cx="688975" cy="6302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4400" b="1"/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5286375" y="1962150"/>
            <a:ext cx="568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5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486" name="圆角矩形 9"/>
          <p:cNvSpPr>
            <a:spLocks noChangeArrowheads="1"/>
          </p:cNvSpPr>
          <p:nvPr/>
        </p:nvSpPr>
        <p:spPr bwMode="auto">
          <a:xfrm>
            <a:off x="2316163" y="474663"/>
            <a:ext cx="5924550" cy="795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2478088" y="581025"/>
            <a:ext cx="593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比一比：看谁拼得又快又准确！</a:t>
            </a:r>
          </a:p>
        </p:txBody>
      </p:sp>
      <p:pic>
        <p:nvPicPr>
          <p:cNvPr id="20489" name="语音 h3162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1238" y="2549525"/>
            <a:ext cx="4810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语音 h3163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1238" y="3165475"/>
            <a:ext cx="4810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语音 h3177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1238" y="3775075"/>
            <a:ext cx="4810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语音he3177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1238" y="4256088"/>
            <a:ext cx="4810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语音 h3178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425" y="2220913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语音 h3193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850" y="2884488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语音he3193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850" y="3549650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语音 h3194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425" y="4187825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5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58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614" fill="hold"/>
                                        <p:tgtEl>
                                          <p:spTgt spid="20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41" fill="hold"/>
                                        <p:tgtEl>
                                          <p:spTgt spid="20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80" fill="hold"/>
                                        <p:tgtEl>
                                          <p:spTgt spid="20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53" fill="hold"/>
                                        <p:tgtEl>
                                          <p:spTgt spid="204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00" fill="hold"/>
                                        <p:tgtEl>
                                          <p:spTgt spid="20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25400"/>
            <a:ext cx="9001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172144hhepyn0hh30wh3wp_副本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578225"/>
            <a:ext cx="8524875" cy="905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3103563"/>
            <a:ext cx="17589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 flipH="1">
            <a:off x="1779588" y="428625"/>
            <a:ext cx="5327650" cy="1368425"/>
          </a:xfrm>
          <a:prstGeom prst="wedgeRoundRectCallout">
            <a:avLst>
              <a:gd name="adj1" fmla="val -50213"/>
              <a:gd name="adj2" fmla="val -70667"/>
              <a:gd name="adj3" fmla="val 16667"/>
            </a:avLst>
          </a:prstGeom>
          <a:solidFill>
            <a:srgbClr val="FF9900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Wonderful!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He</a:t>
            </a: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re</a:t>
            </a:r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 is </a:t>
            </a: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 bridge</a:t>
            </a:r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Let’s move on!</a:t>
            </a:r>
            <a:endParaRPr lang="zh-CN" altLang="en-US" sz="3200" dirty="0">
              <a:solidFill>
                <a:srgbClr val="000000"/>
              </a:solidFill>
              <a:latin typeface="Comic Sans MS" panose="030F0702030302020204" pitchFamily="66" charset="0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-0.07261 L 0.23802 -0.16674 C 0.26875 -0.18848 0.31493 -0.19727 0.3625 -0.19727 C 0.41684 -0.19727 0.46076 -0.18848 0.49184 -0.16674 L 0.63906 -0.07261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500" y="1728788"/>
            <a:ext cx="844867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1301750" y="1911350"/>
            <a:ext cx="2374900" cy="860425"/>
          </a:xfrm>
          <a:prstGeom prst="wedgeRoundRectCallout">
            <a:avLst>
              <a:gd name="adj1" fmla="val 17329"/>
              <a:gd name="adj2" fmla="val 1308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CFrutiger" panose="020B0604020202020204"/>
              </a:rPr>
              <a:t>He’s my friend.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GCFrutiger" panose="020B0604020202020204"/>
              </a:rPr>
              <a:t>He’s tall.</a:t>
            </a:r>
            <a:endParaRPr lang="zh-CN" altLang="en-US" sz="2400" dirty="0">
              <a:solidFill>
                <a:srgbClr val="000000"/>
              </a:solidFill>
              <a:latin typeface="GCFrutiger" panose="020B0604020202020204"/>
            </a:endParaRPr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5942013" y="2562225"/>
            <a:ext cx="1800225" cy="503238"/>
          </a:xfrm>
          <a:prstGeom prst="wedgeRoundRectCallout">
            <a:avLst>
              <a:gd name="adj1" fmla="val -44588"/>
              <a:gd name="adj2" fmla="val 1257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CFrutiger" panose="020B0604020202020204"/>
              </a:rPr>
              <a:t>Is he Joe?</a:t>
            </a:r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>
            <a:off x="3459163" y="5757863"/>
            <a:ext cx="1643062" cy="503237"/>
          </a:xfrm>
          <a:prstGeom prst="wedgeRoundRectCallout">
            <a:avLst>
              <a:gd name="adj1" fmla="val -43509"/>
              <a:gd name="adj2" fmla="val -19447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CFrutiger" panose="020B0604020202020204"/>
              </a:rPr>
              <a:t>Yes, he is.</a:t>
            </a:r>
          </a:p>
        </p:txBody>
      </p:sp>
      <p:pic>
        <p:nvPicPr>
          <p:cNvPr id="2" name="Picture 7" descr="say and ac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563" y="620713"/>
            <a:ext cx="3276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263" y="1544638"/>
            <a:ext cx="835342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357313" y="1628775"/>
            <a:ext cx="2566987" cy="935038"/>
          </a:xfrm>
          <a:prstGeom prst="wedgeRoundRectCallout">
            <a:avLst>
              <a:gd name="adj1" fmla="val 28644"/>
              <a:gd name="adj2" fmla="val 16161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CFrutiger" panose="020B0604020202020204"/>
              </a:rPr>
              <a:t>She’s my friend. She’s thin.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55613" y="3254375"/>
            <a:ext cx="2184400" cy="503238"/>
          </a:xfrm>
          <a:prstGeom prst="wedgeRoundRectCallout">
            <a:avLst>
              <a:gd name="adj1" fmla="val 49028"/>
              <a:gd name="adj2" fmla="val 1364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CFrutiger" panose="020B0604020202020204"/>
              </a:rPr>
              <a:t>No, she isn’t.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755650" y="5770563"/>
            <a:ext cx="1717675" cy="501650"/>
          </a:xfrm>
          <a:prstGeom prst="wedgeRoundRectCallout">
            <a:avLst>
              <a:gd name="adj1" fmla="val 62551"/>
              <a:gd name="adj2" fmla="val -1541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CFrutiger" panose="020B0604020202020204"/>
              </a:rPr>
              <a:t>Yes, she is.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5508625" y="2586038"/>
            <a:ext cx="1906588" cy="504825"/>
          </a:xfrm>
          <a:prstGeom prst="wedgeRoundRectCallout">
            <a:avLst>
              <a:gd name="adj1" fmla="val -46588"/>
              <a:gd name="adj2" fmla="val 13580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CFrutiger" panose="020B0604020202020204"/>
              </a:rPr>
              <a:t>Is she Mary?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6804025" y="5267325"/>
            <a:ext cx="2016125" cy="503238"/>
          </a:xfrm>
          <a:prstGeom prst="wedgeRoundRectCallout">
            <a:avLst>
              <a:gd name="adj1" fmla="val -44065"/>
              <a:gd name="adj2" fmla="val -13895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CFrutiger" panose="020B0604020202020204"/>
              </a:rPr>
              <a:t>Is she Kitty?</a:t>
            </a:r>
          </a:p>
        </p:txBody>
      </p:sp>
      <p:pic>
        <p:nvPicPr>
          <p:cNvPr id="2" name="Picture 7" descr="say and ac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620713"/>
            <a:ext cx="3276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  <p:bldP spid="24583" grpId="0" animBg="1"/>
      <p:bldP spid="245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125_101709_c78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188913"/>
            <a:ext cx="85979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3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2488" y="1519238"/>
            <a:ext cx="9382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1213" y="1830388"/>
            <a:ext cx="9382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图片1p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6400" y="2100263"/>
            <a:ext cx="936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7725" y="3144838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7725" y="2100263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图片1p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91125" y="1646238"/>
            <a:ext cx="9366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68550" y="3197225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68550" y="2543175"/>
            <a:ext cx="9382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1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78213" y="3525838"/>
            <a:ext cx="9382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2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95550" y="4508500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3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70338" y="4181475"/>
            <a:ext cx="93821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4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78213" y="4508500"/>
            <a:ext cx="93821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5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2150" y="3997325"/>
            <a:ext cx="9382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6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9000" y="4411663"/>
            <a:ext cx="93821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7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7725" y="3997325"/>
            <a:ext cx="9382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8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81663" y="4411663"/>
            <a:ext cx="9382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9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3898900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0" descr="图片1p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91125" y="2940050"/>
            <a:ext cx="936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1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52938" y="2755900"/>
            <a:ext cx="93821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2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24275" y="2436813"/>
            <a:ext cx="93821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3" descr="图片1p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1965325"/>
            <a:ext cx="936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24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05150" y="2693988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25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95550" y="1171575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26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24275" y="1482725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27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89463" y="1752600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28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2797175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29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1752600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30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64188" y="1298575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31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41613" y="2849563"/>
            <a:ext cx="6048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Picture 32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41613" y="2193925"/>
            <a:ext cx="6048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Picture 33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275" y="3178175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34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68613" y="4160838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Picture 35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43400" y="3832225"/>
            <a:ext cx="60483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Picture 36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275" y="4160838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Picture 37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06800" y="3648075"/>
            <a:ext cx="60483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Picture 38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3" y="4064000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8" name="Picture 39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3648075"/>
            <a:ext cx="6048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Picture 40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54725" y="4064000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Picture 41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10250" y="3551238"/>
            <a:ext cx="6048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1" name="Picture 42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64188" y="2592388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2" name="Picture 43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26000" y="2408238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3" name="Picture 44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97338" y="2089150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4" name="Picture 45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60738" y="1617663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5" name="Picture 46" descr="图片1p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79800" y="2346325"/>
            <a:ext cx="6048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6" name="Picture 47" descr="图片1h_副本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" y="3657600"/>
            <a:ext cx="40227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8" name="AutoShape 5"/>
          <p:cNvSpPr>
            <a:spLocks noChangeArrowheads="1"/>
          </p:cNvSpPr>
          <p:nvPr/>
        </p:nvSpPr>
        <p:spPr bwMode="auto">
          <a:xfrm flipH="1">
            <a:off x="2011363" y="404813"/>
            <a:ext cx="6359525" cy="696912"/>
          </a:xfrm>
          <a:prstGeom prst="wedgeRoundRectCallout">
            <a:avLst>
              <a:gd name="adj1" fmla="val -46667"/>
              <a:gd name="adj2" fmla="val -97898"/>
              <a:gd name="adj3" fmla="val 16667"/>
            </a:avLst>
          </a:prstGeom>
          <a:solidFill>
            <a:srgbClr val="FF9900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 sz="3600" b="1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>
                <a:solidFill>
                  <a:srgbClr val="000000"/>
                </a:solidFill>
                <a:ea typeface="微软雅黑" panose="020B0503020204020204" pitchFamily="34" charset="-122"/>
              </a:rPr>
              <a:t>Round3：Across the desert</a:t>
            </a:r>
          </a:p>
          <a:p>
            <a:pPr algn="ctr"/>
            <a:endParaRPr lang="zh-CN" altLang="en-US" sz="2400">
              <a:solidFill>
                <a:srgbClr val="000000"/>
              </a:solidFill>
              <a:latin typeface="Segoe UI Light" panose="020B0502040204020203" pitchFamily="34" charset="0"/>
            </a:endParaRPr>
          </a:p>
          <a:p>
            <a:pPr algn="ctr"/>
            <a:endParaRPr lang="zh-CN" altLang="en-US" sz="2400">
              <a:solidFill>
                <a:srgbClr val="0000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" name="Picture 6" descr="C:\Users\Administrator\Desktop\图片1fdf_副本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59013" y="3898900"/>
            <a:ext cx="1778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0" name="语音 01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547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95" fill="hold"/>
                                        <p:tgtEl>
                                          <p:spTgt spid="25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5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50"/>
                </p:tgtEl>
              </p:cMediaNode>
            </p:audio>
          </p:childTnLst>
        </p:cTn>
      </p:par>
    </p:tnLst>
    <p:bldLst>
      <p:bldP spid="2564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360613" y="815975"/>
            <a:ext cx="2530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Is he/she......?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032000" y="1335088"/>
            <a:ext cx="2498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Yes,he/she is.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891088" y="1335088"/>
            <a:ext cx="2974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No, he/she isn't.</a:t>
            </a:r>
          </a:p>
        </p:txBody>
      </p:sp>
      <p:pic>
        <p:nvPicPr>
          <p:cNvPr id="26629" name="Picture 5" descr="E:\我的文件\一二班\一二班笑脸照\冯伟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63" y="2600325"/>
            <a:ext cx="315436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E:\我的文件\一二班\一二班笑脸照\何晓漫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8525" y="2600325"/>
            <a:ext cx="290512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E:\我的文件\一二班\一二班笑脸照\陈伯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69063" y="2600325"/>
            <a:ext cx="2579687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H:\资源包\马赛克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7475" y="2600325"/>
            <a:ext cx="104616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8" descr="H:\资源包\马赛克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63638" y="2600325"/>
            <a:ext cx="10477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8" descr="H:\资源包\马赛克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1388" y="2600325"/>
            <a:ext cx="10477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8" descr="H:\资源包\马赛克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7475" y="4240213"/>
            <a:ext cx="10461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8" descr="H:\资源包\马赛克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39825" y="4240213"/>
            <a:ext cx="10461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8" descr="H:\资源包\马赛克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22500" y="4240213"/>
            <a:ext cx="10477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8" descr="H:\资源包\马赛克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46463" y="2600325"/>
            <a:ext cx="8191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8" descr="H:\资源包\马赛克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5613" y="2600325"/>
            <a:ext cx="1046162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8" descr="H:\资源包\马赛克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11775" y="2600325"/>
            <a:ext cx="10477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8" descr="H:\资源包\马赛克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46463" y="4240213"/>
            <a:ext cx="8191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8" descr="H:\资源包\马赛克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40213" y="4240213"/>
            <a:ext cx="10477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8" descr="H:\资源包\马赛克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22888" y="4240213"/>
            <a:ext cx="10477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8" descr="H:\资源包\马赛克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84938" y="2600325"/>
            <a:ext cx="893762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8" descr="H:\资源包\马赛克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78700" y="2600325"/>
            <a:ext cx="80803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8" descr="H:\资源包\马赛克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186738" y="2600325"/>
            <a:ext cx="89058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8" descr="H:\资源包\马赛克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59538" y="4240213"/>
            <a:ext cx="9191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8" descr="H:\资源包\马赛克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378700" y="4240213"/>
            <a:ext cx="8080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8" descr="H:\资源包\马赛克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186738" y="4240213"/>
            <a:ext cx="9017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9"/>
          <p:cNvSpPr>
            <a:spLocks noChangeArrowheads="1"/>
          </p:cNvSpPr>
          <p:nvPr/>
        </p:nvSpPr>
        <p:spPr bwMode="auto">
          <a:xfrm>
            <a:off x="1928813" y="22225"/>
            <a:ext cx="5924550" cy="793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       Guess, who is he/she?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6148" name="图片 4" descr="7894639_002624136156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79413" y="0"/>
            <a:ext cx="9737726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6" descr="U1955P20T47D109355F776DT200804171549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4303713"/>
            <a:ext cx="19573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 descr="084e5110-f700-4fd9-985a-e8da6b52e6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4552950"/>
            <a:ext cx="15716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椭圆形标注 8"/>
          <p:cNvSpPr>
            <a:spLocks noChangeArrowheads="1"/>
          </p:cNvSpPr>
          <p:nvPr/>
        </p:nvSpPr>
        <p:spPr bwMode="auto">
          <a:xfrm>
            <a:off x="-427038" y="2422525"/>
            <a:ext cx="3779838" cy="1249363"/>
          </a:xfrm>
          <a:prstGeom prst="wedgeEllipseCallout">
            <a:avLst>
              <a:gd name="adj1" fmla="val 13120"/>
              <a:gd name="adj2" fmla="val 127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zh-CN" altLang="en-US" sz="2800" b="1" dirty="0"/>
              <a:t>Please tell me where is he</a:t>
            </a:r>
            <a:r>
              <a:rPr lang="zh-CN" altLang="en-US" sz="2000" b="1" dirty="0"/>
              <a:t>!</a:t>
            </a:r>
          </a:p>
        </p:txBody>
      </p:sp>
      <p:sp>
        <p:nvSpPr>
          <p:cNvPr id="6153" name="椭圆形标注 13"/>
          <p:cNvSpPr>
            <a:spLocks noChangeArrowheads="1"/>
          </p:cNvSpPr>
          <p:nvPr/>
        </p:nvSpPr>
        <p:spPr bwMode="auto">
          <a:xfrm>
            <a:off x="4902200" y="917575"/>
            <a:ext cx="3906838" cy="4129088"/>
          </a:xfrm>
          <a:prstGeom prst="wedgeEllipseCallout">
            <a:avLst>
              <a:gd name="adj1" fmla="val -48380"/>
              <a:gd name="adj2" fmla="val 441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sz="2600" dirty="0"/>
              <a:t>He is in the castle. You must make 5 breakthroughs to get there. Good luck!</a:t>
            </a:r>
            <a:endParaRPr lang="zh-CN" altLang="en-US" sz="2600" dirty="0"/>
          </a:p>
        </p:txBody>
      </p:sp>
      <p:pic>
        <p:nvPicPr>
          <p:cNvPr id="6154" name="语音 c2803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9275" y="3598863"/>
            <a:ext cx="3286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081" fill="hold"/>
                                        <p:tgtEl>
                                          <p:spTgt spid="6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125_101709_c7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986" y="232089"/>
            <a:ext cx="85979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2488" y="1519238"/>
            <a:ext cx="9382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1213" y="1830388"/>
            <a:ext cx="9382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图片1p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6400" y="2100263"/>
            <a:ext cx="936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7725" y="3144838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7725" y="2100263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图片1p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1125" y="1646238"/>
            <a:ext cx="9366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8550" y="3197225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8550" y="2543175"/>
            <a:ext cx="9382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1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8213" y="3525838"/>
            <a:ext cx="9382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2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5550" y="4508500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4" descr="图片1p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0288" y="4540250"/>
            <a:ext cx="936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5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2150" y="3997325"/>
            <a:ext cx="9382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6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9000" y="4411663"/>
            <a:ext cx="93821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7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7725" y="3997325"/>
            <a:ext cx="9382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8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1663" y="4411663"/>
            <a:ext cx="9382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9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898900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0" descr="图片1p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1125" y="2940050"/>
            <a:ext cx="936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1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2938" y="2755900"/>
            <a:ext cx="93821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2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24275" y="2436813"/>
            <a:ext cx="93821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3" descr="图片1p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1965325"/>
            <a:ext cx="936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4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05150" y="2693988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5" descr="图片1p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38" y="4624388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6" descr="图片1p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3550" y="3429000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7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89463" y="1752600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8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2797175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29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1752600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30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64188" y="1298575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31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41613" y="2849563"/>
            <a:ext cx="6048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2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41613" y="2193925"/>
            <a:ext cx="6048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33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68613" y="4160838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4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43400" y="3832225"/>
            <a:ext cx="60483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5" descr="图片1p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22625" y="3832225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36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33763" y="3640138"/>
            <a:ext cx="6048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37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3" y="4064000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38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3648075"/>
            <a:ext cx="6048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39" descr="图片1p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54725" y="4064000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40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10250" y="3551238"/>
            <a:ext cx="6048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1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64188" y="2592388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2" descr="图片1p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26000" y="2408238"/>
            <a:ext cx="606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43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97338" y="2089150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4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46375" y="3589338"/>
            <a:ext cx="6048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45" descr="图片1p_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79800" y="2346325"/>
            <a:ext cx="6048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图片1h_副本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3511550"/>
            <a:ext cx="40227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4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60000">
            <a:off x="2574925" y="4230688"/>
            <a:ext cx="157638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 flipH="1">
            <a:off x="2244725" y="384175"/>
            <a:ext cx="5854700" cy="1017588"/>
          </a:xfrm>
          <a:prstGeom prst="wedgeRoundRectCallout">
            <a:avLst>
              <a:gd name="adj1" fmla="val -50213"/>
              <a:gd name="adj2" fmla="val -70667"/>
              <a:gd name="adj3" fmla="val 16667"/>
            </a:avLst>
          </a:prstGeom>
          <a:solidFill>
            <a:srgbClr val="FF9900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Wonderful</a:t>
            </a:r>
            <a:r>
              <a:rPr lang="zh-CN" alt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！Along the path，</a:t>
            </a:r>
            <a:endParaRPr lang="en-US" sz="3200" b="1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l</a:t>
            </a:r>
            <a:r>
              <a:rPr 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et’s move on!</a:t>
            </a:r>
            <a:endParaRPr lang="zh-CN" altLang="en-US" sz="3200">
              <a:solidFill>
                <a:srgbClr val="000000"/>
              </a:solidFill>
              <a:latin typeface="Comic Sans MS" panose="030F0702030302020204" pitchFamily="66" charset="0"/>
              <a:ea typeface="GungsuhChe" pitchFamily="49" charset="-127"/>
            </a:endParaRPr>
          </a:p>
        </p:txBody>
      </p:sp>
      <p:pic>
        <p:nvPicPr>
          <p:cNvPr id="27695" name="Picture 13" descr="图片1p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6000" y="2963863"/>
            <a:ext cx="9382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66 5.92044E-7 L 0.06562 5.92044E-7 C 0.07465 5.92044E-7 0.08594 -0.15333 0.08594 -0.27683 L 0.08594 -0.55365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5"/>
          <p:cNvSpPr>
            <a:spLocks noChangeArrowheads="1"/>
          </p:cNvSpPr>
          <p:nvPr/>
        </p:nvSpPr>
        <p:spPr bwMode="auto">
          <a:xfrm flipH="1">
            <a:off x="2108200" y="319088"/>
            <a:ext cx="6359525" cy="809625"/>
          </a:xfrm>
          <a:prstGeom prst="wedgeRoundRectCallout">
            <a:avLst>
              <a:gd name="adj1" fmla="val -50213"/>
              <a:gd name="adj2" fmla="val -70667"/>
              <a:gd name="adj3" fmla="val 16667"/>
            </a:avLst>
          </a:prstGeom>
          <a:solidFill>
            <a:srgbClr val="FF9900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 sz="3600" b="1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algn="ctr"/>
            <a:endParaRPr lang="en-US" sz="3600" b="1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>
                <a:solidFill>
                  <a:srgbClr val="000000"/>
                </a:solidFill>
                <a:ea typeface="微软雅黑" panose="020B0503020204020204" pitchFamily="34" charset="-122"/>
              </a:rPr>
              <a:t>Round4：Climb over the wall</a:t>
            </a:r>
          </a:p>
          <a:p>
            <a:pPr algn="ctr"/>
            <a:r>
              <a:rPr lang="zh-CN" altLang="en-US" sz="2400">
                <a:solidFill>
                  <a:srgbClr val="000000"/>
                </a:solidFill>
                <a:latin typeface="Segoe UI Light" panose="020B0502040204020203" pitchFamily="34" charset="0"/>
              </a:rPr>
              <a:t>。</a:t>
            </a:r>
          </a:p>
          <a:p>
            <a:pPr algn="ctr"/>
            <a:endParaRPr lang="zh-CN" altLang="en-US" sz="2400">
              <a:solidFill>
                <a:srgbClr val="000000"/>
              </a:solidFill>
              <a:latin typeface="Segoe UI Light" panose="020B0502040204020203" pitchFamily="34" charset="0"/>
            </a:endParaRPr>
          </a:p>
          <a:p>
            <a:pPr algn="ctr"/>
            <a:endParaRPr lang="zh-CN" altLang="en-US" sz="2400">
              <a:solidFill>
                <a:srgbClr val="0000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0000">
            <a:off x="488950" y="3481388"/>
            <a:ext cx="195103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00000">
            <a:off x="3435350" y="1582738"/>
            <a:ext cx="30480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328524-13100911352036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60000">
            <a:off x="4828289" y="2635914"/>
            <a:ext cx="3048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语音 01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52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5" fill="hold"/>
                                        <p:tgtEl>
                                          <p:spTgt spid="28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9"/>
                </p:tgtEl>
              </p:cMediaNode>
            </p:audio>
          </p:childTnLst>
        </p:cTn>
      </p:par>
    </p:tnLst>
    <p:bldLst>
      <p:bldP spid="28675" grpId="0" bldLvl="0"/>
      <p:bldP spid="28675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3144838" y="542925"/>
            <a:ext cx="2709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pair </a:t>
            </a:r>
            <a:r>
              <a:rPr lang="zh-CN" altLang="en-US" sz="4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work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447925" y="1800225"/>
            <a:ext cx="4227513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A：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He's/ She's my ....... </a:t>
            </a:r>
          </a:p>
          <a:p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   He's/She's ....... </a:t>
            </a:r>
          </a:p>
          <a:p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   He/She can......</a:t>
            </a:r>
          </a:p>
          <a:p>
            <a:endParaRPr lang="zh-CN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zh-CN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B：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Is he/she......?</a:t>
            </a:r>
          </a:p>
          <a:p>
            <a:endParaRPr lang="zh-CN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zh-CN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A：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Yes, he/she is.</a:t>
            </a:r>
          </a:p>
          <a:p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   No, he/she isn't.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00">
            <a:off x="438150" y="3341688"/>
            <a:ext cx="20478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5"/>
          <p:cNvSpPr>
            <a:spLocks noChangeArrowheads="1"/>
          </p:cNvSpPr>
          <p:nvPr/>
        </p:nvSpPr>
        <p:spPr bwMode="auto">
          <a:xfrm flipH="1">
            <a:off x="2282825" y="384175"/>
            <a:ext cx="5327650" cy="1368425"/>
          </a:xfrm>
          <a:prstGeom prst="wedgeRoundRectCallout">
            <a:avLst>
              <a:gd name="adj1" fmla="val -50213"/>
              <a:gd name="adj2" fmla="val -70667"/>
              <a:gd name="adj3" fmla="val 16667"/>
            </a:avLst>
          </a:prstGeom>
          <a:solidFill>
            <a:srgbClr val="FF9900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Wonderful</a:t>
            </a:r>
            <a:r>
              <a:rPr lang="zh-CN" alt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！</a:t>
            </a:r>
          </a:p>
          <a:p>
            <a:pPr algn="ctr"/>
            <a:r>
              <a:rPr lang="zh-CN" alt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We're safe.</a:t>
            </a:r>
            <a:endParaRPr lang="en-US" sz="3200" b="1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L</a:t>
            </a:r>
            <a:r>
              <a:rPr 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et’s move on!</a:t>
            </a:r>
            <a:endParaRPr lang="zh-CN" altLang="en-US" sz="3200">
              <a:solidFill>
                <a:srgbClr val="000000"/>
              </a:solidFill>
              <a:latin typeface="Comic Sans MS" panose="030F0702030302020204" pitchFamily="66" charset="0"/>
              <a:ea typeface="GungsuhChe" pitchFamily="49" charset="-127"/>
            </a:endParaRPr>
          </a:p>
        </p:txBody>
      </p:sp>
      <p:pic>
        <p:nvPicPr>
          <p:cNvPr id="30725" name="Picture 5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00000">
            <a:off x="3225307" y="1827287"/>
            <a:ext cx="30480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328524-13100911352036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60000">
            <a:off x="4562475" y="2720975"/>
            <a:ext cx="3048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11009 L 0.03715 -0.11425 L 0.05156 -0.12073 L 0.0677 -0.13113 L 0.08194 -0.14038 L 0.09618 -0.14686 L 0.11076 -0.15495 L 0.125 -0.16258 L 0.13906 -0.17045 L 0.15382 -0.17831 L 0.16961 -0.19011 L 0.18246 -0.20074 L 0.19288 -0.21115 L 0.20364 -0.22179 L 0.21076 -0.2322 L 0.21458 -0.2426 L 0.21823 -0.25301 L 0.21996 -0.26365 L 0.2217 -0.27406 L 0.22534 -0.28446 L 0.22534 -0.29626 L 0.22882 -0.3069 L 0.2309 -0.31753 L 0.23454 -0.32794 L 0.23819 -0.33835 L 0.24166 -0.35014 L 0.24687 -0.36055 L 0.25225 -0.37142 L 0.25781 -0.38159 L 0.26284 -0.392 L 0.2684 -0.40241 L 0.27552 -0.4142 L 0.28107 -0.42484 L 0.28802 -0.43664 L 0.2934 -0.44866 L 0.30086 -0.45907 L 0.30607 -0.46925 L 0.3151 -0.48127 L 0.32066 -0.49168 " pathEditMode="relative" rAng="0" ptsTypes="FFFFFFFFFFFFFFFFFFFFFFFFFFFFFFFFFFFFFFF">
                                      <p:cBhvr>
                                        <p:cTn id="2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rox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33575" y="899464"/>
            <a:ext cx="4564063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5"/>
          <p:cNvSpPr>
            <a:spLocks noChangeArrowheads="1"/>
          </p:cNvSpPr>
          <p:nvPr/>
        </p:nvSpPr>
        <p:spPr bwMode="auto">
          <a:xfrm flipH="1">
            <a:off x="1481138" y="0"/>
            <a:ext cx="6359525" cy="785813"/>
          </a:xfrm>
          <a:prstGeom prst="wedgeRoundRectCallout">
            <a:avLst>
              <a:gd name="adj1" fmla="val -50213"/>
              <a:gd name="adj2" fmla="val -70667"/>
              <a:gd name="adj3" fmla="val 16667"/>
            </a:avLst>
          </a:prstGeom>
          <a:solidFill>
            <a:srgbClr val="FF9900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 sz="3600" b="1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>
                <a:solidFill>
                  <a:srgbClr val="000000"/>
                </a:solidFill>
                <a:ea typeface="微软雅黑" panose="020B0503020204020204" pitchFamily="34" charset="-122"/>
              </a:rPr>
              <a:t>Round5：Say the password</a:t>
            </a:r>
          </a:p>
          <a:p>
            <a:pPr algn="ctr"/>
            <a:endParaRPr lang="zh-CN" altLang="en-US" sz="2400">
              <a:solidFill>
                <a:srgbClr val="000000"/>
              </a:solidFill>
              <a:latin typeface="Segoe UI Light" panose="020B0502040204020203" pitchFamily="34" charset="0"/>
            </a:endParaRPr>
          </a:p>
          <a:p>
            <a:pPr algn="ctr"/>
            <a:endParaRPr lang="zh-CN" altLang="en-US" sz="2400">
              <a:solidFill>
                <a:srgbClr val="0000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1748" name="Picture 4" descr="proxy (1)_副本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40000">
            <a:off x="2498725" y="1347788"/>
            <a:ext cx="3048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0000">
            <a:off x="2725738" y="4718050"/>
            <a:ext cx="15811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语音 01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2242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5" fill="hold"/>
                                        <p:tgtEl>
                                          <p:spTgt spid="31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0"/>
                </p:tgtEl>
              </p:cMediaNode>
            </p:audio>
          </p:childTnLst>
        </p:cTn>
      </p:par>
    </p:tnLst>
    <p:bldLst>
      <p:bldP spid="31747" grpId="0" bldLvl="0"/>
      <p:bldP spid="31747" grpId="1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13566013911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8513" y="1924050"/>
            <a:ext cx="30781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590800" y="533400"/>
            <a:ext cx="401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Comic Sans MS" panose="030F0702030302020204" pitchFamily="66" charset="0"/>
              </a:rPr>
              <a:t>What’s missing?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4987925" y="1533525"/>
            <a:ext cx="2144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Comic Sans MS" panose="030F0702030302020204" pitchFamily="66" charset="0"/>
              </a:rPr>
              <a:t>___i r l 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5284788" y="139065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endParaRPr lang="zh-CN" altLang="en-US" sz="4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4943475" y="2436813"/>
            <a:ext cx="5699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5400">
                <a:solidFill>
                  <a:srgbClr val="000000"/>
                </a:solidFill>
                <a:ea typeface="Batang" pitchFamily="18" charset="-127"/>
              </a:rPr>
              <a:t>g</a:t>
            </a:r>
          </a:p>
        </p:txBody>
      </p:sp>
      <p:sp>
        <p:nvSpPr>
          <p:cNvPr id="32775" name="右箭头 6"/>
          <p:cNvSpPr>
            <a:spLocks noChangeArrowheads="1"/>
          </p:cNvSpPr>
          <p:nvPr/>
        </p:nvSpPr>
        <p:spPr bwMode="auto">
          <a:xfrm>
            <a:off x="5745163" y="2952750"/>
            <a:ext cx="977900" cy="109538"/>
          </a:xfrm>
          <a:prstGeom prst="rightArrow">
            <a:avLst>
              <a:gd name="adj1" fmla="val 50000"/>
              <a:gd name="adj2" fmla="val 500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7115175" y="2538413"/>
            <a:ext cx="6969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5400" b="1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G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4587875" y="4011613"/>
            <a:ext cx="3292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Big G, little g, </a:t>
            </a:r>
          </a:p>
          <a:p>
            <a:r>
              <a:rPr 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/g/ /g/ /g/.</a:t>
            </a:r>
          </a:p>
          <a:p>
            <a:r>
              <a:rPr 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/g/ /g/ </a:t>
            </a:r>
            <a:r>
              <a:rPr 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irl.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 animBg="1"/>
      <p:bldP spid="32776" grpId="0"/>
      <p:bldP spid="327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4"/>
          <p:cNvSpPr txBox="1">
            <a:spLocks noChangeArrowheads="1"/>
          </p:cNvSpPr>
          <p:nvPr/>
        </p:nvSpPr>
        <p:spPr bwMode="auto">
          <a:xfrm>
            <a:off x="2555875" y="1411288"/>
            <a:ext cx="1368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3796" name="Text Box 15"/>
          <p:cNvSpPr txBox="1">
            <a:spLocks noChangeArrowheads="1"/>
          </p:cNvSpPr>
          <p:nvPr/>
        </p:nvSpPr>
        <p:spPr bwMode="auto">
          <a:xfrm>
            <a:off x="4716463" y="1411288"/>
            <a:ext cx="1368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>
                <a:solidFill>
                  <a:srgbClr val="FF0000"/>
                </a:solidFill>
              </a:rPr>
              <a:t>g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87513" y="4010025"/>
            <a:ext cx="57689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learn the letter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594" y="615544"/>
            <a:ext cx="450056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2008517113251230_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63326" y="2020093"/>
            <a:ext cx="2606675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590800" y="624958"/>
            <a:ext cx="401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What’s missing?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1649413" y="1855788"/>
            <a:ext cx="27971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5400">
                <a:solidFill>
                  <a:srgbClr val="000000"/>
                </a:solidFill>
                <a:latin typeface="Comic Sans MS" panose="030F0702030302020204" pitchFamily="66" charset="0"/>
              </a:rPr>
              <a:t>__a n d 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1838325" y="1860550"/>
            <a:ext cx="5857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endParaRPr lang="zh-CN" altLang="en-US" sz="5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1554163" y="3144838"/>
            <a:ext cx="56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5400">
                <a:solidFill>
                  <a:srgbClr val="000000"/>
                </a:solidFill>
                <a:ea typeface="Batang" pitchFamily="18" charset="-127"/>
              </a:rPr>
              <a:t>h</a:t>
            </a:r>
          </a:p>
        </p:txBody>
      </p:sp>
      <p:sp>
        <p:nvSpPr>
          <p:cNvPr id="35847" name="右箭头 8"/>
          <p:cNvSpPr>
            <a:spLocks noChangeArrowheads="1"/>
          </p:cNvSpPr>
          <p:nvPr/>
        </p:nvSpPr>
        <p:spPr bwMode="auto">
          <a:xfrm>
            <a:off x="2355850" y="3662363"/>
            <a:ext cx="977900" cy="109537"/>
          </a:xfrm>
          <a:prstGeom prst="rightArrow">
            <a:avLst>
              <a:gd name="adj1" fmla="val 50000"/>
              <a:gd name="adj2" fmla="val 500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3725863" y="3175000"/>
            <a:ext cx="704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5400">
                <a:solidFill>
                  <a:srgbClr val="000000"/>
                </a:solidFill>
                <a:ea typeface="Batang" pitchFamily="18" charset="-127"/>
              </a:rPr>
              <a:t>H</a:t>
            </a:r>
          </a:p>
        </p:txBody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1687513" y="4237038"/>
            <a:ext cx="33321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Big H, little h, </a:t>
            </a:r>
          </a:p>
          <a:p>
            <a:r>
              <a:rPr lang="en-US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/h/ /h/ /h/.</a:t>
            </a:r>
          </a:p>
          <a:p>
            <a:r>
              <a:rPr lang="en-US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/h/ /h/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47" grpId="0" animBg="1"/>
      <p:bldP spid="35848" grpId="0"/>
      <p:bldP spid="358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14"/>
          <p:cNvSpPr txBox="1">
            <a:spLocks noChangeArrowheads="1"/>
          </p:cNvSpPr>
          <p:nvPr/>
        </p:nvSpPr>
        <p:spPr bwMode="auto">
          <a:xfrm>
            <a:off x="2555875" y="1411288"/>
            <a:ext cx="1368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6868" name="Text Box 15"/>
          <p:cNvSpPr txBox="1">
            <a:spLocks noChangeArrowheads="1"/>
          </p:cNvSpPr>
          <p:nvPr/>
        </p:nvSpPr>
        <p:spPr bwMode="auto">
          <a:xfrm>
            <a:off x="4643438" y="1411288"/>
            <a:ext cx="1368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9725" y="3789363"/>
            <a:ext cx="55546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learn the letter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8" y="620713"/>
            <a:ext cx="450056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1628775" y="622300"/>
            <a:ext cx="6835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800" dirty="0">
                <a:solidFill>
                  <a:srgbClr val="0000FF"/>
                </a:solidFill>
                <a:latin typeface="Comic Sans MS" panose="030F0702030302020204" pitchFamily="66" charset="0"/>
              </a:rPr>
              <a:t>Let’s </a:t>
            </a:r>
            <a:r>
              <a:rPr lang="zh-CN" altLang="en-US" sz="4800" dirty="0">
                <a:solidFill>
                  <a:srgbClr val="0000FF"/>
                </a:solidFill>
                <a:latin typeface="Comic Sans MS" panose="030F0702030302020204" pitchFamily="66" charset="0"/>
              </a:rPr>
              <a:t>make a new </a:t>
            </a:r>
            <a:r>
              <a:rPr lang="en-US" sz="4800" dirty="0">
                <a:solidFill>
                  <a:srgbClr val="0000FF"/>
                </a:solidFill>
                <a:latin typeface="Comic Sans MS" panose="030F0702030302020204" pitchFamily="66" charset="0"/>
              </a:rPr>
              <a:t>chant!</a:t>
            </a:r>
            <a:endParaRPr lang="zh-CN" altLang="en-US" sz="4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1866642" y="2203081"/>
            <a:ext cx="5246687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sz="4800" dirty="0">
                <a:latin typeface="Comic Sans MS" panose="030F0702030302020204" pitchFamily="66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for</a:t>
            </a:r>
            <a:r>
              <a:rPr lang="en-US" sz="4800" dirty="0">
                <a:latin typeface="Comic Sans MS" panose="030F0702030302020204" pitchFamily="66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zh-CN" alt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oat</a:t>
            </a:r>
            <a:r>
              <a:rPr 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4800" dirty="0">
                <a:latin typeface="Comic Sans MS" panose="030F0702030302020204" pitchFamily="66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for</a:t>
            </a:r>
            <a:r>
              <a:rPr lang="en-US" sz="4800" dirty="0">
                <a:latin typeface="Comic Sans MS" panose="030F0702030302020204" pitchFamily="66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zh-CN" alt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igh</a:t>
            </a:r>
            <a:r>
              <a:rPr 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I’m a</a:t>
            </a:r>
            <a:r>
              <a:rPr lang="en-US" sz="4800" dirty="0">
                <a:latin typeface="Comic Sans MS" panose="030F0702030302020204" pitchFamily="66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zh-CN" alt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oat</a:t>
            </a:r>
            <a:r>
              <a:rPr 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zh-CN" alt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I can't jump </a:t>
            </a:r>
            <a:r>
              <a:rPr lang="zh-CN" alt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zh-CN" alt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igh</a:t>
            </a:r>
            <a:r>
              <a:rPr 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D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3663" y="12149138"/>
            <a:ext cx="3005137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3" descr="QQ图片20141127002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98675" y="669925"/>
            <a:ext cx="477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solidFill>
                  <a:srgbClr val="000000"/>
                </a:solidFill>
                <a:latin typeface="Comic Sans MS" panose="030F0702030302020204" pitchFamily="66" charset="0"/>
              </a:rPr>
              <a:t>Let's find </a:t>
            </a:r>
            <a:r>
              <a:rPr lang="en-US" sz="4400" dirty="0">
                <a:solidFill>
                  <a:srgbClr val="000000"/>
                </a:solidFill>
                <a:latin typeface="Comic Sans MS" panose="030F0702030302020204" pitchFamily="66" charset="0"/>
              </a:rPr>
              <a:t>Boots</a:t>
            </a:r>
            <a:r>
              <a:rPr lang="zh-CN" altLang="en-US" sz="4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2" name="Picture 5" descr="Dora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0450" y="2397125"/>
            <a:ext cx="3048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prox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3575" y="849313"/>
            <a:ext cx="4564063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0000">
            <a:off x="1414463" y="4667250"/>
            <a:ext cx="15811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Users\Administrator\Desktop\hhh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2563" y="4214813"/>
            <a:ext cx="226218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proxy (1)_副本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40000">
            <a:off x="2468563" y="1430338"/>
            <a:ext cx="3048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5"/>
          <p:cNvSpPr>
            <a:spLocks noChangeArrowheads="1"/>
          </p:cNvSpPr>
          <p:nvPr/>
        </p:nvSpPr>
        <p:spPr bwMode="auto">
          <a:xfrm flipH="1">
            <a:off x="1779588" y="428625"/>
            <a:ext cx="5327650" cy="1368425"/>
          </a:xfrm>
          <a:prstGeom prst="wedgeRoundRectCallout">
            <a:avLst>
              <a:gd name="adj1" fmla="val -50213"/>
              <a:gd name="adj2" fmla="val -70667"/>
              <a:gd name="adj3" fmla="val 16667"/>
            </a:avLst>
          </a:prstGeom>
          <a:solidFill>
            <a:srgbClr val="FF9900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Oh! Boots!</a:t>
            </a:r>
          </a:p>
          <a:p>
            <a:pPr algn="ctr"/>
            <a:r>
              <a:rPr lang="en-US" sz="3200" b="1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Come to 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958E-6 L -5.55556E-7 -0.30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5578E-6 L 0.08524 3.75578E-6 C 0.12343 3.75578E-6 0.17048 -0.02244 0.17048 -0.04048 L 0.17048 -0.08072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8" descr="边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3904" y="1605922"/>
            <a:ext cx="3403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图片 1" descr="caib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3225" y="5406398"/>
            <a:ext cx="11207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图片 14" descr="小丸子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8638" y="4270375"/>
            <a:ext cx="18986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矩形标注 19"/>
          <p:cNvSpPr>
            <a:spLocks noChangeArrowheads="1"/>
          </p:cNvSpPr>
          <p:nvPr/>
        </p:nvSpPr>
        <p:spPr bwMode="auto">
          <a:xfrm>
            <a:off x="1701800" y="1920875"/>
            <a:ext cx="2362200" cy="1800520"/>
          </a:xfrm>
          <a:prstGeom prst="wedgeRectCallout">
            <a:avLst>
              <a:gd name="adj1" fmla="val -356"/>
              <a:gd name="adj2" fmla="val 8188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r>
              <a:rPr lang="en-US" dirty="0"/>
              <a:t>This is ...</a:t>
            </a:r>
          </a:p>
          <a:p>
            <a:r>
              <a:rPr lang="en-US" dirty="0"/>
              <a:t>He’s/ She’s my friend.</a:t>
            </a:r>
          </a:p>
          <a:p>
            <a:r>
              <a:rPr lang="en-US" dirty="0"/>
              <a:t>He / She has…</a:t>
            </a:r>
          </a:p>
          <a:p>
            <a:r>
              <a:rPr lang="en-US" dirty="0"/>
              <a:t>He’s  /She’s…</a:t>
            </a:r>
          </a:p>
          <a:p>
            <a:r>
              <a:rPr lang="en-US" dirty="0"/>
              <a:t>He / She can…</a:t>
            </a:r>
            <a:endParaRPr lang="zh-CN" altLang="en-US" dirty="0"/>
          </a:p>
        </p:txBody>
      </p:sp>
      <p:sp>
        <p:nvSpPr>
          <p:cNvPr id="44037" name="TextBox 2"/>
          <p:cNvSpPr txBox="1">
            <a:spLocks noChangeArrowheads="1"/>
          </p:cNvSpPr>
          <p:nvPr/>
        </p:nvSpPr>
        <p:spPr bwMode="auto">
          <a:xfrm>
            <a:off x="2882900" y="546100"/>
            <a:ext cx="3338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say</a:t>
            </a:r>
            <a:endParaRPr lang="zh-CN" alt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9" descr="C:\Users\MeBiuS\Desktop\图片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713"/>
            <a:ext cx="91440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1692275" y="6024563"/>
            <a:ext cx="662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GCFrutiger" panose="020B0604020202020204"/>
              </a:rPr>
              <a:t>Why is </a:t>
            </a:r>
            <a:r>
              <a:rPr lang="en-US" sz="3200" dirty="0" err="1">
                <a:solidFill>
                  <a:schemeClr val="accent2"/>
                </a:solidFill>
                <a:latin typeface="GCFrutiger" panose="020B0604020202020204"/>
              </a:rPr>
              <a:t>Mrs</a:t>
            </a:r>
            <a:r>
              <a:rPr lang="en-US" sz="3200" dirty="0">
                <a:solidFill>
                  <a:schemeClr val="accent2"/>
                </a:solidFill>
                <a:latin typeface="GCFrutiger" panose="020B0604020202020204"/>
              </a:rPr>
              <a:t> Wang unhappy?</a:t>
            </a:r>
          </a:p>
        </p:txBody>
      </p:sp>
      <p:pic>
        <p:nvPicPr>
          <p:cNvPr id="45060" name="Picture 14" descr="C:\Users\MeBiuS\Desktop\图片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4938" y="1700213"/>
            <a:ext cx="6551612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4"/>
          <p:cNvSpPr>
            <a:spLocks noChangeArrowheads="1"/>
          </p:cNvSpPr>
          <p:nvPr/>
        </p:nvSpPr>
        <p:spPr bwMode="auto">
          <a:xfrm>
            <a:off x="2555875" y="1531938"/>
            <a:ext cx="4937125" cy="669925"/>
          </a:xfrm>
          <a:prstGeom prst="wedgeRoundRectCallout">
            <a:avLst>
              <a:gd name="adj1" fmla="val 45556"/>
              <a:gd name="adj2" fmla="val 14709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You’re fat, Mrs. Wang.</a:t>
            </a:r>
          </a:p>
        </p:txBody>
      </p:sp>
      <p:pic>
        <p:nvPicPr>
          <p:cNvPr id="45063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2636838"/>
            <a:ext cx="2159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任意多边形 3"/>
          <p:cNvSpPr>
            <a:spLocks noChangeArrowheads="1"/>
          </p:cNvSpPr>
          <p:nvPr/>
        </p:nvSpPr>
        <p:spPr bwMode="auto">
          <a:xfrm>
            <a:off x="4452938" y="3503613"/>
            <a:ext cx="357187" cy="165100"/>
          </a:xfrm>
          <a:custGeom>
            <a:avLst/>
            <a:gdLst>
              <a:gd name="T0" fmla="*/ 0 w 356259"/>
              <a:gd name="T1" fmla="*/ 166254 h 166254"/>
              <a:gd name="T2" fmla="*/ 11875 w 356259"/>
              <a:gd name="T3" fmla="*/ 106878 h 166254"/>
              <a:gd name="T4" fmla="*/ 47501 w 356259"/>
              <a:gd name="T5" fmla="*/ 95002 h 166254"/>
              <a:gd name="T6" fmla="*/ 130628 w 356259"/>
              <a:gd name="T7" fmla="*/ 23750 h 166254"/>
              <a:gd name="T8" fmla="*/ 166254 w 356259"/>
              <a:gd name="T9" fmla="*/ 0 h 166254"/>
              <a:gd name="T10" fmla="*/ 273132 w 356259"/>
              <a:gd name="T11" fmla="*/ 23750 h 166254"/>
              <a:gd name="T12" fmla="*/ 308758 w 356259"/>
              <a:gd name="T13" fmla="*/ 47501 h 166254"/>
              <a:gd name="T14" fmla="*/ 344384 w 356259"/>
              <a:gd name="T15" fmla="*/ 118753 h 166254"/>
              <a:gd name="T16" fmla="*/ 356259 w 356259"/>
              <a:gd name="T17" fmla="*/ 154379 h 166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59" h="166254">
                <a:moveTo>
                  <a:pt x="0" y="166254"/>
                </a:moveTo>
                <a:cubicBezTo>
                  <a:pt x="3958" y="146462"/>
                  <a:pt x="679" y="123672"/>
                  <a:pt x="11875" y="106878"/>
                </a:cubicBezTo>
                <a:cubicBezTo>
                  <a:pt x="18819" y="96463"/>
                  <a:pt x="36633" y="101213"/>
                  <a:pt x="47501" y="95002"/>
                </a:cubicBezTo>
                <a:cubicBezTo>
                  <a:pt x="104107" y="62655"/>
                  <a:pt x="84682" y="62038"/>
                  <a:pt x="130628" y="23750"/>
                </a:cubicBezTo>
                <a:cubicBezTo>
                  <a:pt x="141592" y="14613"/>
                  <a:pt x="154379" y="7917"/>
                  <a:pt x="166254" y="0"/>
                </a:cubicBezTo>
                <a:cubicBezTo>
                  <a:pt x="176821" y="2113"/>
                  <a:pt x="258458" y="17461"/>
                  <a:pt x="273132" y="23750"/>
                </a:cubicBezTo>
                <a:cubicBezTo>
                  <a:pt x="286250" y="29372"/>
                  <a:pt x="296883" y="39584"/>
                  <a:pt x="308758" y="47501"/>
                </a:cubicBezTo>
                <a:cubicBezTo>
                  <a:pt x="338611" y="137055"/>
                  <a:pt x="298340" y="26662"/>
                  <a:pt x="344384" y="118753"/>
                </a:cubicBezTo>
                <a:cubicBezTo>
                  <a:pt x="349982" y="129949"/>
                  <a:pt x="356259" y="154379"/>
                  <a:pt x="356259" y="15437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4" name="任意多边形 4"/>
          <p:cNvSpPr>
            <a:spLocks noChangeArrowheads="1"/>
          </p:cNvSpPr>
          <p:nvPr/>
        </p:nvSpPr>
        <p:spPr bwMode="auto">
          <a:xfrm>
            <a:off x="4500563" y="2933700"/>
            <a:ext cx="1119187" cy="688975"/>
          </a:xfrm>
          <a:custGeom>
            <a:avLst/>
            <a:gdLst>
              <a:gd name="T0" fmla="*/ 0 w 1119304"/>
              <a:gd name="T1" fmla="*/ 688769 h 688769"/>
              <a:gd name="T2" fmla="*/ 59377 w 1119304"/>
              <a:gd name="T3" fmla="*/ 653143 h 688769"/>
              <a:gd name="T4" fmla="*/ 106878 w 1119304"/>
              <a:gd name="T5" fmla="*/ 629392 h 688769"/>
              <a:gd name="T6" fmla="*/ 178130 w 1119304"/>
              <a:gd name="T7" fmla="*/ 581891 h 688769"/>
              <a:gd name="T8" fmla="*/ 439387 w 1119304"/>
              <a:gd name="T9" fmla="*/ 593766 h 688769"/>
              <a:gd name="T10" fmla="*/ 486888 w 1119304"/>
              <a:gd name="T11" fmla="*/ 617517 h 688769"/>
              <a:gd name="T12" fmla="*/ 676894 w 1119304"/>
              <a:gd name="T13" fmla="*/ 605642 h 688769"/>
              <a:gd name="T14" fmla="*/ 736270 w 1119304"/>
              <a:gd name="T15" fmla="*/ 593766 h 688769"/>
              <a:gd name="T16" fmla="*/ 807522 w 1119304"/>
              <a:gd name="T17" fmla="*/ 570016 h 688769"/>
              <a:gd name="T18" fmla="*/ 843148 w 1119304"/>
              <a:gd name="T19" fmla="*/ 534390 h 688769"/>
              <a:gd name="T20" fmla="*/ 866899 w 1119304"/>
              <a:gd name="T21" fmla="*/ 498764 h 688769"/>
              <a:gd name="T22" fmla="*/ 950026 w 1119304"/>
              <a:gd name="T23" fmla="*/ 391886 h 688769"/>
              <a:gd name="T24" fmla="*/ 997527 w 1119304"/>
              <a:gd name="T25" fmla="*/ 332509 h 688769"/>
              <a:gd name="T26" fmla="*/ 1033153 w 1119304"/>
              <a:gd name="T27" fmla="*/ 296883 h 688769"/>
              <a:gd name="T28" fmla="*/ 1080655 w 1119304"/>
              <a:gd name="T29" fmla="*/ 213756 h 688769"/>
              <a:gd name="T30" fmla="*/ 1104405 w 1119304"/>
              <a:gd name="T31" fmla="*/ 178130 h 688769"/>
              <a:gd name="T32" fmla="*/ 1104405 w 1119304"/>
              <a:gd name="T33" fmla="*/ 23751 h 688769"/>
              <a:gd name="T34" fmla="*/ 1080655 w 1119304"/>
              <a:gd name="T35" fmla="*/ 0 h 68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19304" h="688769">
                <a:moveTo>
                  <a:pt x="0" y="688769"/>
                </a:moveTo>
                <a:cubicBezTo>
                  <a:pt x="19792" y="676894"/>
                  <a:pt x="39200" y="664352"/>
                  <a:pt x="59377" y="653143"/>
                </a:cubicBezTo>
                <a:cubicBezTo>
                  <a:pt x="74852" y="644546"/>
                  <a:pt x="91698" y="638500"/>
                  <a:pt x="106878" y="629392"/>
                </a:cubicBezTo>
                <a:cubicBezTo>
                  <a:pt x="131355" y="614706"/>
                  <a:pt x="178130" y="581891"/>
                  <a:pt x="178130" y="581891"/>
                </a:cubicBezTo>
                <a:cubicBezTo>
                  <a:pt x="265216" y="585849"/>
                  <a:pt x="352786" y="583774"/>
                  <a:pt x="439387" y="593766"/>
                </a:cubicBezTo>
                <a:cubicBezTo>
                  <a:pt x="456973" y="595795"/>
                  <a:pt x="469207" y="616633"/>
                  <a:pt x="486888" y="617517"/>
                </a:cubicBezTo>
                <a:cubicBezTo>
                  <a:pt x="550268" y="620686"/>
                  <a:pt x="613559" y="609600"/>
                  <a:pt x="676894" y="605642"/>
                </a:cubicBezTo>
                <a:cubicBezTo>
                  <a:pt x="696686" y="601683"/>
                  <a:pt x="716797" y="599077"/>
                  <a:pt x="736270" y="593766"/>
                </a:cubicBezTo>
                <a:cubicBezTo>
                  <a:pt x="760423" y="587179"/>
                  <a:pt x="807522" y="570016"/>
                  <a:pt x="807522" y="570016"/>
                </a:cubicBezTo>
                <a:cubicBezTo>
                  <a:pt x="819397" y="558141"/>
                  <a:pt x="832397" y="547292"/>
                  <a:pt x="843148" y="534390"/>
                </a:cubicBezTo>
                <a:cubicBezTo>
                  <a:pt x="852285" y="523426"/>
                  <a:pt x="858336" y="510182"/>
                  <a:pt x="866899" y="498764"/>
                </a:cubicBezTo>
                <a:cubicBezTo>
                  <a:pt x="893979" y="462657"/>
                  <a:pt x="922142" y="427375"/>
                  <a:pt x="950026" y="391886"/>
                </a:cubicBezTo>
                <a:cubicBezTo>
                  <a:pt x="965686" y="371956"/>
                  <a:pt x="979604" y="350432"/>
                  <a:pt x="997527" y="332509"/>
                </a:cubicBezTo>
                <a:cubicBezTo>
                  <a:pt x="1009402" y="320634"/>
                  <a:pt x="1022402" y="309785"/>
                  <a:pt x="1033153" y="296883"/>
                </a:cubicBezTo>
                <a:cubicBezTo>
                  <a:pt x="1059455" y="265321"/>
                  <a:pt x="1059537" y="250712"/>
                  <a:pt x="1080655" y="213756"/>
                </a:cubicBezTo>
                <a:cubicBezTo>
                  <a:pt x="1087736" y="201364"/>
                  <a:pt x="1096488" y="190005"/>
                  <a:pt x="1104405" y="178130"/>
                </a:cubicBezTo>
                <a:cubicBezTo>
                  <a:pt x="1120643" y="113182"/>
                  <a:pt x="1127598" y="108793"/>
                  <a:pt x="1104405" y="23751"/>
                </a:cubicBezTo>
                <a:cubicBezTo>
                  <a:pt x="1101459" y="12949"/>
                  <a:pt x="1088572" y="7917"/>
                  <a:pt x="1080655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5066" name="Picture 2" descr="C:\Users\Administrator\Desktop\4567772_160003802001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025" y="1595438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246188" y="2509838"/>
            <a:ext cx="1103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800">
                <a:solidFill>
                  <a:srgbClr val="000000"/>
                </a:solidFill>
                <a:latin typeface="Comic Sans MS" panose="030F0702030302020204" pitchFamily="66" charset="0"/>
              </a:rPr>
              <a:t>fat</a:t>
            </a:r>
            <a:endParaRPr lang="zh-CN" altLang="en-US" sz="4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3906838" y="1171575"/>
            <a:ext cx="18875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strong</a:t>
            </a:r>
            <a:endParaRPr lang="zh-CN" altLang="en-US" sz="4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4360863" y="2481263"/>
            <a:ext cx="9794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big</a:t>
            </a:r>
            <a:endParaRPr lang="zh-CN" altLang="en-US" sz="4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4049713" y="3800475"/>
            <a:ext cx="2057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chubby</a:t>
            </a:r>
            <a:endParaRPr lang="zh-CN" altLang="en-US" sz="4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4216400" y="4978400"/>
            <a:ext cx="172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plump</a:t>
            </a:r>
            <a:endParaRPr lang="zh-CN" altLang="en-US" sz="4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左大括号 6"/>
          <p:cNvSpPr/>
          <p:nvPr/>
        </p:nvSpPr>
        <p:spPr bwMode="auto">
          <a:xfrm>
            <a:off x="2613025" y="879475"/>
            <a:ext cx="723900" cy="4868863"/>
          </a:xfrm>
          <a:prstGeom prst="leftBrace">
            <a:avLst>
              <a:gd name="adj1" fmla="val 831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7112" name="Picture 2" descr="C:\Users\Administrator\Desktop\4567772_16000380200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6188" y="2490788"/>
            <a:ext cx="10207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2375" y="1171575"/>
            <a:ext cx="9667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4775" y="2509838"/>
            <a:ext cx="9667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图片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62725" y="3786188"/>
            <a:ext cx="9652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图片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2900" y="4978400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08" grpId="0"/>
      <p:bldP spid="47109" grpId="0"/>
      <p:bldP spid="471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9155" name="Picture 4" descr="Homework-Slate"/>
          <p:cNvPicPr>
            <a:picLocks noChangeAspect="1" noChangeArrowheads="1"/>
          </p:cNvPicPr>
          <p:nvPr/>
        </p:nvPicPr>
        <p:blipFill>
          <a:blip r:embed="rId2" cstate="email"/>
          <a:srcRect t="68839"/>
          <a:stretch>
            <a:fillRect/>
          </a:stretch>
        </p:blipFill>
        <p:spPr bwMode="auto">
          <a:xfrm>
            <a:off x="-53975" y="5227638"/>
            <a:ext cx="92932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Homework-Slate"/>
          <p:cNvPicPr>
            <a:picLocks noChangeAspect="1" noChangeArrowheads="1"/>
          </p:cNvPicPr>
          <p:nvPr/>
        </p:nvPicPr>
        <p:blipFill>
          <a:blip r:embed="rId2" cstate="email"/>
          <a:srcRect t="53862" b="31331"/>
          <a:stretch>
            <a:fillRect/>
          </a:stretch>
        </p:blipFill>
        <p:spPr bwMode="auto">
          <a:xfrm>
            <a:off x="-53975" y="1268413"/>
            <a:ext cx="9293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omework-Slate"/>
          <p:cNvPicPr>
            <a:picLocks noChangeAspect="1" noChangeArrowheads="1"/>
          </p:cNvPicPr>
          <p:nvPr/>
        </p:nvPicPr>
        <p:blipFill>
          <a:blip r:embed="rId2" cstate="email"/>
          <a:srcRect t="33810" b="43507"/>
          <a:stretch>
            <a:fillRect/>
          </a:stretch>
        </p:blipFill>
        <p:spPr bwMode="auto">
          <a:xfrm>
            <a:off x="-53975" y="679450"/>
            <a:ext cx="92932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7" descr="Homework-Slate"/>
          <p:cNvPicPr>
            <a:picLocks noChangeAspect="1" noChangeArrowheads="1"/>
          </p:cNvPicPr>
          <p:nvPr/>
        </p:nvPicPr>
        <p:blipFill>
          <a:blip r:embed="rId2" cstate="email"/>
          <a:srcRect t="8017" b="70830"/>
          <a:stretch>
            <a:fillRect/>
          </a:stretch>
        </p:blipFill>
        <p:spPr bwMode="auto">
          <a:xfrm>
            <a:off x="-53975" y="-465138"/>
            <a:ext cx="92932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矩形 1"/>
          <p:cNvSpPr>
            <a:spLocks noChangeArrowheads="1"/>
          </p:cNvSpPr>
          <p:nvPr/>
        </p:nvSpPr>
        <p:spPr bwMode="auto">
          <a:xfrm>
            <a:off x="1376363" y="1909763"/>
            <a:ext cx="743267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1.Iintroduce your friend to your parents by using the sentences</a:t>
            </a:r>
            <a:r>
              <a:rPr lang="zh-CN" altLang="en-US" sz="2400" dirty="0">
                <a:solidFill>
                  <a:srgbClr val="FFFFFF"/>
                </a:solidFill>
              </a:rPr>
              <a:t>：</a:t>
            </a:r>
            <a:r>
              <a:rPr lang="en-US" sz="2400" dirty="0">
                <a:solidFill>
                  <a:srgbClr val="FFFFFF"/>
                </a:solidFill>
              </a:rPr>
              <a:t>This is… He’s/ She’s my friend.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He’s/ She’s….   She has…    She can…</a:t>
            </a:r>
            <a:endParaRPr lang="zh-CN" alt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  <a:endParaRPr lang="zh-CN" alt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2.Trace and write letter</a:t>
            </a:r>
            <a:r>
              <a:rPr lang="zh-CN" altLang="en-US" sz="2400" dirty="0">
                <a:solidFill>
                  <a:srgbClr val="FFFFFF"/>
                </a:solidFill>
              </a:rPr>
              <a:t>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Gg</a:t>
            </a:r>
            <a:r>
              <a:rPr lang="en-US" sz="2400" dirty="0">
                <a:solidFill>
                  <a:srgbClr val="FFFFFF"/>
                </a:solidFill>
              </a:rPr>
              <a:t> and </a:t>
            </a:r>
            <a:r>
              <a:rPr lang="en-US" sz="2400" dirty="0" err="1">
                <a:solidFill>
                  <a:srgbClr val="FFFFFF"/>
                </a:solidFill>
              </a:rPr>
              <a:t>Hh</a:t>
            </a:r>
            <a:endParaRPr lang="zh-CN" altLang="en-US" sz="2400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 </a:t>
            </a:r>
            <a:endParaRPr lang="zh-CN" alt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3.Make a new</a:t>
            </a:r>
            <a:r>
              <a:rPr lang="zh-CN" altLang="en-US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chant by using letter</a:t>
            </a:r>
            <a:r>
              <a:rPr lang="zh-CN" altLang="en-US" sz="2400" dirty="0">
                <a:solidFill>
                  <a:srgbClr val="FFFFFF"/>
                </a:solidFill>
              </a:rPr>
              <a:t>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Gg</a:t>
            </a:r>
            <a:r>
              <a:rPr lang="zh-CN" alt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andHh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pic>
        <p:nvPicPr>
          <p:cNvPr id="49160" name="Picture 8" descr="C:\Users\Administrator\Desktop\2008523152353137_2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6925" y="1992313"/>
            <a:ext cx="52863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8" descr="C:\Users\Administrator\Desktop\2008523152353137_2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5675" y="4044950"/>
            <a:ext cx="5270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8" descr="C:\Users\Administrator\Desktop\2008523152353137_2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563" y="2005013"/>
            <a:ext cx="5270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8" descr="C:\Users\Administrator\Desktop\2008523152353137_2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0913" y="3248025"/>
            <a:ext cx="52863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8" descr="C:\Users\Administrator\Desktop\2008523152353137_2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800" y="4056063"/>
            <a:ext cx="52863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8" descr="C:\Users\Administrator\Desktop\2008523152353137_2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4040188"/>
            <a:ext cx="528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QQ图片201411270038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88" y="298450"/>
            <a:ext cx="9120188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5"/>
          <p:cNvSpPr>
            <a:spLocks noChangeArrowheads="1"/>
          </p:cNvSpPr>
          <p:nvPr/>
        </p:nvSpPr>
        <p:spPr bwMode="auto">
          <a:xfrm flipH="1">
            <a:off x="1790700" y="1165225"/>
            <a:ext cx="5978525" cy="1384300"/>
          </a:xfrm>
          <a:prstGeom prst="wedgeRoundRectCallout">
            <a:avLst>
              <a:gd name="adj1" fmla="val -50213"/>
              <a:gd name="adj2" fmla="val -70667"/>
              <a:gd name="adj3" fmla="val 16667"/>
            </a:avLst>
          </a:prstGeom>
          <a:solidFill>
            <a:srgbClr val="F06E46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 sz="3200" dirty="0"/>
          </a:p>
          <a:p>
            <a:pPr algn="ctr"/>
            <a:r>
              <a:rPr lang="zh-CN" altLang="en-US" sz="3200" dirty="0">
                <a:solidFill>
                  <a:srgbClr val="000000"/>
                </a:solidFill>
              </a:rPr>
              <a:t>Dora's friend is in the castle.</a:t>
            </a:r>
          </a:p>
          <a:p>
            <a:pPr algn="ctr"/>
            <a:r>
              <a:rPr lang="zh-CN" altLang="en-US" sz="3200" dirty="0">
                <a:solidFill>
                  <a:srgbClr val="000000"/>
                </a:solidFill>
              </a:rPr>
              <a:t>Let's find him!</a:t>
            </a:r>
          </a:p>
          <a:p>
            <a:pPr algn="ctr"/>
            <a:r>
              <a:rPr lang="zh-CN" altLang="en-US" sz="3200" dirty="0"/>
              <a:t>。</a:t>
            </a:r>
            <a:endParaRPr lang="zh-CN" altLang="en-US" sz="3200" b="1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 descr="C:\Users\Administrator\Desktop\QQ图片201411290958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5"/>
          <p:cNvSpPr>
            <a:spLocks noChangeArrowheads="1"/>
          </p:cNvSpPr>
          <p:nvPr/>
        </p:nvSpPr>
        <p:spPr bwMode="auto">
          <a:xfrm flipH="1">
            <a:off x="2257425" y="458788"/>
            <a:ext cx="6500813" cy="1414462"/>
          </a:xfrm>
          <a:prstGeom prst="wedgeRoundRectCallout">
            <a:avLst>
              <a:gd name="adj1" fmla="val -50213"/>
              <a:gd name="adj2" fmla="val -70667"/>
              <a:gd name="adj3" fmla="val 16667"/>
            </a:avLst>
          </a:prstGeom>
          <a:solidFill>
            <a:srgbClr val="FF9900">
              <a:alpha val="67999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  <a:ea typeface="微软雅黑" panose="020B0503020204020204" pitchFamily="34" charset="-122"/>
              </a:rPr>
              <a:t>Round1：</a:t>
            </a:r>
            <a:r>
              <a:rPr lang="en-US" sz="3200" b="1" dirty="0">
                <a:solidFill>
                  <a:srgbClr val="000000"/>
                </a:solidFill>
                <a:ea typeface="微软雅黑" panose="020B0503020204020204" pitchFamily="34" charset="-122"/>
              </a:rPr>
              <a:t>M</a:t>
            </a:r>
            <a:r>
              <a:rPr lang="zh-CN" altLang="en-US" sz="3200" b="1" dirty="0">
                <a:solidFill>
                  <a:srgbClr val="000000"/>
                </a:solidFill>
                <a:ea typeface="微软雅黑" panose="020B0503020204020204" pitchFamily="34" charset="-122"/>
              </a:rPr>
              <a:t>ake the door opened</a:t>
            </a: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0" y="4738688"/>
            <a:ext cx="166688" cy="177800"/>
          </a:xfrm>
          <a:prstGeom prst="ellipse">
            <a:avLst/>
          </a:prstGeom>
          <a:solidFill>
            <a:srgbClr val="40404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9221" name="语音 01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009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95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</p:childTnLst>
        </p:cTn>
      </p:par>
    </p:tnLst>
    <p:bldLst>
      <p:bldP spid="92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405785923588u_407390_uw_500_wh_500_hl_12037_l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631031"/>
            <a:ext cx="207645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792663" y="1928813"/>
            <a:ext cx="18891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f ___ t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483225" y="1866900"/>
            <a:ext cx="465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66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628900" y="4310063"/>
            <a:ext cx="432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Fat, fat, he’s fat.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/>
      <p:bldP spid="10243" grpId="1" bldLvl="0"/>
      <p:bldP spid="10243" grpId="2" bldLvl="0"/>
      <p:bldP spid="10244" grpId="0" bldLvl="0"/>
      <p:bldP spid="10244" grpId="1" bldLvl="0"/>
      <p:bldP spid="10245" grpId="0" bldLvl="0"/>
      <p:bldP spid="10245" grpId="1" bldLvl="0"/>
      <p:bldP spid="10245" grpId="2" bldLvl="0"/>
      <p:bldP spid="10245" grpId="3" bldLvl="0"/>
      <p:bldP spid="10245" grpId="4" bldLvl="0"/>
      <p:bldP spid="10245" grpId="5" bldLvl="0"/>
      <p:bldP spid="10245" grpId="6" bldLvl="0"/>
      <p:bldP spid="10245" grpId="7" bldLvl="0"/>
      <p:bldP spid="10245" grpId="8" bldLvl="0"/>
      <p:bldP spid="10245" grpId="9" bldLvl="0"/>
      <p:bldP spid="10245" grpId="10" bldLvl="0"/>
      <p:bldP spid="10245" grpId="11" bldLvl="0"/>
      <p:bldP spid="10245" grpId="12" bldLvl="0"/>
      <p:bldP spid="10245" grpId="13" bldLvl="0"/>
      <p:bldP spid="10245" grpId="14" bldLvl="0"/>
      <p:bldP spid="10245" grpId="15" bldLvl="0"/>
      <p:bldP spid="10245" grpId="16" bldLvl="0"/>
      <p:bldP spid="10245" grpId="17" bldLvl="0"/>
      <p:bldP spid="10245" grpId="18" bldLvl="0"/>
      <p:bldP spid="10245" grpId="19" bldLvl="0"/>
      <p:bldP spid="10245" grpId="20" bldLvl="0"/>
      <p:bldP spid="10245" grpId="21" bldLvl="0"/>
      <p:bldP spid="10245" grpId="22" bldLvl="0"/>
      <p:bldP spid="10245" grpId="23" bldLvl="0"/>
      <p:bldP spid="10245" grpId="24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teconsulting100200063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0313" y="415925"/>
            <a:ext cx="24463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465263" y="1830388"/>
            <a:ext cx="31416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00"/>
                </a:solidFill>
                <a:latin typeface="Comic Sans MS" panose="030F0702030302020204" pitchFamily="66" charset="0"/>
              </a:rPr>
              <a:t>t ___ i ___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346325" y="1830388"/>
            <a:ext cx="4762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66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843338" y="1830388"/>
            <a:ext cx="4492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66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009775" y="4327525"/>
            <a:ext cx="5194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Thin, thin, she’s thin.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  <p:bldP spid="11267" grpId="1" bldLvl="0"/>
      <p:bldP spid="11267" grpId="2" bldLvl="0"/>
      <p:bldP spid="11268" grpId="0" bldLvl="0"/>
      <p:bldP spid="11268" grpId="1" bldLvl="0"/>
      <p:bldP spid="11269" grpId="0" bldLvl="0"/>
      <p:bldP spid="11269" grpId="1" bldLvl="0"/>
      <p:bldP spid="11269" grpId="2" bldLvl="0"/>
      <p:bldP spid="11269" grpId="3" bldLvl="0"/>
      <p:bldP spid="11269" grpId="4" bldLvl="0"/>
      <p:bldP spid="11269" grpId="5" bldLvl="0"/>
      <p:bldP spid="1127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Redocn_2012072415435841[1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3038" y="127000"/>
            <a:ext cx="1646237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767013" y="1838325"/>
            <a:ext cx="32591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00"/>
                </a:solidFill>
                <a:latin typeface="Comic Sans MS" panose="030F0702030302020204" pitchFamily="66" charset="0"/>
              </a:rPr>
              <a:t> ___  ___l l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382963" y="1838325"/>
            <a:ext cx="422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rgbClr val="FF0066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718050" y="1838325"/>
            <a:ext cx="4429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rgbClr val="FF0066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1603375" y="3455988"/>
            <a:ext cx="425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Tall, tall, it’s tall.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12292" grpId="0" bldLvl="0"/>
      <p:bldP spid="12293" grpId="0" bldLvl="0"/>
      <p:bldP spid="122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2367496_151508008324_2[1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5FAF"/>
              </a:clrFrom>
              <a:clrTo>
                <a:srgbClr val="005FA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063" y="709613"/>
            <a:ext cx="3122612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12788" y="2011363"/>
            <a:ext cx="35401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00"/>
                </a:solidFill>
                <a:latin typeface="Comic Sans MS" panose="030F0702030302020204" pitchFamily="66" charset="0"/>
              </a:rPr>
              <a:t>sh___  ___ t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992438" y="2011363"/>
            <a:ext cx="4270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rgbClr val="FF0066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624013" y="2011363"/>
            <a:ext cx="4492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rgbClr val="FF0066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436688" y="4725988"/>
            <a:ext cx="678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Short, short, they’re short.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/>
      <p:bldP spid="13316" grpId="0" bldLvl="0"/>
      <p:bldP spid="13317" grpId="0" bldLvl="0"/>
      <p:bldP spid="13318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4B4D4F"/>
      </a:dk1>
      <a:lt1>
        <a:srgbClr val="FFFFFF"/>
      </a:lt1>
      <a:dk2>
        <a:srgbClr val="3D3F41"/>
      </a:dk2>
      <a:lt2>
        <a:srgbClr val="EEECE1"/>
      </a:lt2>
      <a:accent1>
        <a:srgbClr val="DC5C31"/>
      </a:accent1>
      <a:accent2>
        <a:srgbClr val="EA9B26"/>
      </a:accent2>
      <a:accent3>
        <a:srgbClr val="FFFFFF"/>
      </a:accent3>
      <a:accent4>
        <a:srgbClr val="3F4143"/>
      </a:accent4>
      <a:accent5>
        <a:srgbClr val="EAB6AD"/>
      </a:accent5>
      <a:accent6>
        <a:srgbClr val="D28B21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3cd8645ee580 1">
        <a:dk1>
          <a:srgbClr val="4B4D4F"/>
        </a:dk1>
        <a:lt1>
          <a:srgbClr val="FFFFFF"/>
        </a:lt1>
        <a:dk2>
          <a:srgbClr val="3D3F41"/>
        </a:dk2>
        <a:lt2>
          <a:srgbClr val="EEECE1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3F4042"/>
        </a:accent4>
        <a:accent5>
          <a:srgbClr val="EBB5AD"/>
        </a:accent5>
        <a:accent6>
          <a:srgbClr val="D48C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">
      <a:dk1>
        <a:srgbClr val="4B4D4F"/>
      </a:dk1>
      <a:lt1>
        <a:srgbClr val="FFFFFF"/>
      </a:lt1>
      <a:dk2>
        <a:srgbClr val="3D3F41"/>
      </a:dk2>
      <a:lt2>
        <a:srgbClr val="EEECE1"/>
      </a:lt2>
      <a:accent1>
        <a:srgbClr val="DC5C31"/>
      </a:accent1>
      <a:accent2>
        <a:srgbClr val="EA9B26"/>
      </a:accent2>
      <a:accent3>
        <a:srgbClr val="FFFFFF"/>
      </a:accent3>
      <a:accent4>
        <a:srgbClr val="3F4143"/>
      </a:accent4>
      <a:accent5>
        <a:srgbClr val="EAB6AD"/>
      </a:accent5>
      <a:accent6>
        <a:srgbClr val="D28B21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53cd8645ee580 1">
        <a:dk1>
          <a:srgbClr val="4B4D4F"/>
        </a:dk1>
        <a:lt1>
          <a:srgbClr val="FFFFFF"/>
        </a:lt1>
        <a:dk2>
          <a:srgbClr val="3D3F41"/>
        </a:dk2>
        <a:lt2>
          <a:srgbClr val="EEECE1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3F4042"/>
        </a:accent4>
        <a:accent5>
          <a:srgbClr val="EBB5AD"/>
        </a:accent5>
        <a:accent6>
          <a:srgbClr val="D48C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全屏显示(4:3)</PresentationFormat>
  <Paragraphs>127</Paragraphs>
  <Slides>34</Slides>
  <Notes>5</Notes>
  <HiddenSlides>0</HiddenSlides>
  <MMClips>5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Adobe Caslon Pro Bold</vt:lpstr>
      <vt:lpstr>Batang</vt:lpstr>
      <vt:lpstr>GCFrutiger</vt:lpstr>
      <vt:lpstr>GungsuhChe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Jokerman</vt:lpstr>
      <vt:lpstr>Segoe UI Light</vt:lpstr>
      <vt:lpstr>Wingdings</vt:lpstr>
      <vt:lpstr>WWW.2PPT.COM
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2014-11-30T13:53:00Z</dcterms:created>
  <dcterms:modified xsi:type="dcterms:W3CDTF">2023-01-16T16:30:49Z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7902F577100A487A8303082715A645F1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