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319" r:id="rId2"/>
    <p:sldId id="320" r:id="rId3"/>
    <p:sldId id="282" r:id="rId4"/>
    <p:sldId id="271" r:id="rId5"/>
    <p:sldId id="272" r:id="rId6"/>
    <p:sldId id="285" r:id="rId7"/>
    <p:sldId id="301" r:id="rId8"/>
    <p:sldId id="311" r:id="rId9"/>
    <p:sldId id="313" r:id="rId10"/>
    <p:sldId id="321" r:id="rId11"/>
    <p:sldId id="322" r:id="rId12"/>
    <p:sldId id="323" r:id="rId13"/>
    <p:sldId id="316" r:id="rId14"/>
    <p:sldId id="317" r:id="rId15"/>
    <p:sldId id="292" r:id="rId16"/>
    <p:sldId id="291" r:id="rId17"/>
    <p:sldId id="298" r:id="rId18"/>
    <p:sldId id="304" r:id="rId19"/>
    <p:sldId id="324" r:id="rId20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CC00FF"/>
    <a:srgbClr val="FF0066"/>
    <a:srgbClr val="FF00FF"/>
    <a:srgbClr val="FF3300"/>
    <a:srgbClr val="0080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7"/>
    <p:restoredTop sz="94660"/>
  </p:normalViewPr>
  <p:slideViewPr>
    <p:cSldViewPr showGuides="1">
      <p:cViewPr>
        <p:scale>
          <a:sx n="100" d="100"/>
          <a:sy n="100" d="100"/>
        </p:scale>
        <p:origin x="-30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FB93D-1834-438E-9487-9EC417E9562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4A456-66CE-4FA6-BDF1-9B5D3A8D1F3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A456-66CE-4FA6-BDF1-9B5D3A8D1F3B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8CCD469-BF35-4115-A4C2-EAECACAA3F8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8CCD469-BF35-4115-A4C2-EAECACAA3F8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8CCD469-BF35-4115-A4C2-EAECACAA3F8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8" name="日期占位符 2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FCB8865-B756-4882-A466-B745832B70FE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2023-01-17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页脚占位符 3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E9A0F88-13C5-4DCC-9E3C-D641C62046E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8CCD469-BF35-4115-A4C2-EAECACAA3F8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8CCD469-BF35-4115-A4C2-EAECACAA3F8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8CCD469-BF35-4115-A4C2-EAECACAA3F8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8CCD469-BF35-4115-A4C2-EAECACAA3F8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8CCD469-BF35-4115-A4C2-EAECACAA3F8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8CCD469-BF35-4115-A4C2-EAECACAA3F8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8CCD469-BF35-4115-A4C2-EAECACAA3F8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8CCD469-BF35-4115-A4C2-EAECACAA3F8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8CCD469-BF35-4115-A4C2-EAECACAA3F8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组合 58"/>
          <p:cNvGrpSpPr/>
          <p:nvPr/>
        </p:nvGrpSpPr>
        <p:grpSpPr>
          <a:xfrm>
            <a:off x="1692275" y="1108075"/>
            <a:ext cx="6286500" cy="592138"/>
            <a:chOff x="1835772" y="972644"/>
            <a:chExt cx="6286500" cy="593139"/>
          </a:xfrm>
        </p:grpSpPr>
        <p:sp>
          <p:nvSpPr>
            <p:cNvPr id="57" name="KSO_Shape"/>
            <p:cNvSpPr/>
            <p:nvPr/>
          </p:nvSpPr>
          <p:spPr>
            <a:xfrm>
              <a:off x="2412035" y="972644"/>
              <a:ext cx="4979987" cy="585188"/>
            </a:xfrm>
            <a:prstGeom prst="parallelogram">
              <a:avLst/>
            </a:prstGeom>
            <a:solidFill>
              <a:srgbClr val="8CBC00">
                <a:alpha val="8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5127" name="TextBox 3"/>
            <p:cNvSpPr/>
            <p:nvPr/>
          </p:nvSpPr>
          <p:spPr>
            <a:xfrm>
              <a:off x="1835772" y="980796"/>
              <a:ext cx="6286500" cy="58498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228600" indent="-228600" algn="l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3200" b="1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初中英语冀教版七年级下</a:t>
              </a:r>
            </a:p>
          </p:txBody>
        </p:sp>
      </p:grpSp>
      <p:sp>
        <p:nvSpPr>
          <p:cNvPr id="5123" name="TextBox 9"/>
          <p:cNvSpPr/>
          <p:nvPr/>
        </p:nvSpPr>
        <p:spPr>
          <a:xfrm>
            <a:off x="949716" y="2244726"/>
            <a:ext cx="73501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Unit5 I Love Learning English</a:t>
            </a:r>
          </a:p>
        </p:txBody>
      </p:sp>
      <p:sp>
        <p:nvSpPr>
          <p:cNvPr id="5124" name="TextBox 10"/>
          <p:cNvSpPr/>
          <p:nvPr/>
        </p:nvSpPr>
        <p:spPr>
          <a:xfrm>
            <a:off x="755577" y="3047346"/>
            <a:ext cx="7738404" cy="76944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44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Write 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an E-mail in English!</a:t>
            </a:r>
          </a:p>
        </p:txBody>
      </p:sp>
      <p:pic>
        <p:nvPicPr>
          <p:cNvPr id="9" name="Picture 9" descr="pen pal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08674" y="4179039"/>
            <a:ext cx="2808312" cy="2106235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1763688" y="5386089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Rectangle 13"/>
          <p:cNvSpPr/>
          <p:nvPr/>
        </p:nvSpPr>
        <p:spPr>
          <a:xfrm>
            <a:off x="611188" y="981075"/>
            <a:ext cx="7543800" cy="4745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80000"/>
              </a:lnSpc>
              <a:buAutoNum type="arabicPeriod"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Let me introduce myself.</a:t>
            </a:r>
          </a:p>
          <a:p>
            <a:pPr marL="342900" indent="-342900" eaLnBrk="1" hangingPunct="1">
              <a:lnSpc>
                <a:spcPct val="18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让我来介绍我自已。</a:t>
            </a:r>
          </a:p>
          <a:p>
            <a:pPr marL="342900" indent="-342900" eaLnBrk="1" hangingPunct="1">
              <a:lnSpc>
                <a:spcPct val="180000"/>
              </a:lnSpc>
            </a:pP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introduce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介绍。常用于结构：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introduce sb. to sb.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，把某人介绍给某人。 </a:t>
            </a:r>
          </a:p>
          <a:p>
            <a:pPr marL="342900" indent="-342900" eaLnBrk="1" hangingPunct="1">
              <a:lnSpc>
                <a:spcPct val="180000"/>
              </a:lnSpc>
            </a:pP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She often introduces her friends to her sister.</a:t>
            </a:r>
          </a:p>
          <a:p>
            <a:pPr marL="342900" indent="-342900" eaLnBrk="1" hangingPunct="1">
              <a:lnSpc>
                <a:spcPct val="18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她常把她的朋友们介绍给她妹妹。</a:t>
            </a:r>
          </a:p>
        </p:txBody>
      </p:sp>
      <p:sp>
        <p:nvSpPr>
          <p:cNvPr id="14339" name="椭圆 5"/>
          <p:cNvSpPr/>
          <p:nvPr/>
        </p:nvSpPr>
        <p:spPr>
          <a:xfrm>
            <a:off x="179388" y="447675"/>
            <a:ext cx="2808287" cy="604838"/>
          </a:xfrm>
          <a:prstGeom prst="ellipse">
            <a:avLst/>
          </a:prstGeom>
          <a:gradFill rotWithShape="1">
            <a:gsLst>
              <a:gs pos="0">
                <a:srgbClr val="EAC112"/>
              </a:gs>
              <a:gs pos="100000">
                <a:srgbClr val="F57C89"/>
              </a:gs>
            </a:gsLst>
            <a:lin ang="2700000" scaled="1"/>
            <a:tileRect/>
          </a:gradFill>
          <a:ln w="9525">
            <a:noFill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Language points</a:t>
            </a:r>
            <a:endParaRPr lang="zh-CN" alt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/>
          <p:nvPr/>
        </p:nvSpPr>
        <p:spPr>
          <a:xfrm>
            <a:off x="827088" y="692150"/>
            <a:ext cx="7772400" cy="1303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…I am trying to use some new words.</a:t>
            </a:r>
          </a:p>
          <a:p>
            <a:pPr marL="342900" indent="-342900"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我在努力用一些新单词。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0181" name="Text Box 5"/>
          <p:cNvSpPr txBox="1"/>
          <p:nvPr/>
        </p:nvSpPr>
        <p:spPr>
          <a:xfrm>
            <a:off x="979488" y="2000250"/>
            <a:ext cx="7467600" cy="3886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try to do sth.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，努力做某事。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try doing sth.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，尝试做某事。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The girl tries to study hard at English.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这个女孩努力学习英语。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Can you try helping him?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你能试着帮帮他吗？ 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/>
          <p:nvPr/>
        </p:nvSpPr>
        <p:spPr>
          <a:xfrm>
            <a:off x="685800" y="476250"/>
            <a:ext cx="7772400" cy="1376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6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 I’m looking forward to your reply.</a:t>
            </a:r>
          </a:p>
          <a:p>
            <a:pPr eaLnBrk="1" hangingPunct="1">
              <a:lnSpc>
                <a:spcPct val="16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我期待着你的回复。</a:t>
            </a:r>
          </a:p>
        </p:txBody>
      </p:sp>
      <p:sp>
        <p:nvSpPr>
          <p:cNvPr id="16387" name="Text Box 3"/>
          <p:cNvSpPr txBox="1"/>
          <p:nvPr/>
        </p:nvSpPr>
        <p:spPr>
          <a:xfrm>
            <a:off x="1042988" y="1773238"/>
            <a:ext cx="7315200" cy="4822825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60000"/>
              </a:lnSpc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look forward to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，期待。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为介词，后面要跟名词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代词或动词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-ing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形式。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作介词短语的还有：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listen to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听；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be used to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习惯于做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; 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pay attention to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注意。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I look forward to seeing him again.</a:t>
            </a:r>
          </a:p>
          <a:p>
            <a:pPr eaLnBrk="1" hangingPunct="1">
              <a:lnSpc>
                <a:spcPct val="16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我期望再次见到他。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539750" y="963613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EU-DY" pitchFamily="65" charset="-122"/>
              </a:rPr>
              <a:t>Listen and write true (T) or false (F).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463550" y="1893888"/>
            <a:ext cx="8229600" cy="4525962"/>
          </a:xfrm>
          <a:solidFill>
            <a:srgbClr val="FFFFCC">
              <a:alpha val="100000"/>
            </a:srgbClr>
          </a:solidFill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Jessica is from Canada.(  )</a:t>
            </a:r>
          </a:p>
          <a:p>
            <a:pPr eaLnBrk="1" hangingPunct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This is Wang Mei’s second e-mail to Jessica.(   )</a:t>
            </a:r>
          </a:p>
          <a:p>
            <a:pPr eaLnBrk="1" hangingPunct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Wang Mei has no brothers or sisters.(   )</a:t>
            </a:r>
          </a:p>
          <a:p>
            <a:pPr eaLnBrk="1" hangingPunct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Wang Mei wants to have some more English-speaking friends.(   )</a:t>
            </a:r>
          </a:p>
          <a:p>
            <a:pPr eaLnBrk="1" hangingPunct="1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Wang Mei sends a photo to Jessica in her e-mail.(   )</a:t>
            </a:r>
            <a:endParaRPr lang="en-US" altLang="zh-CN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2" name="WordArt 4"/>
          <p:cNvSpPr>
            <a:spLocks noTextEdit="1"/>
          </p:cNvSpPr>
          <p:nvPr/>
        </p:nvSpPr>
        <p:spPr>
          <a:xfrm>
            <a:off x="7451725" y="3644900"/>
            <a:ext cx="215900" cy="382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62500" lnSpcReduction="20000"/>
          </a:bodyPr>
          <a:lstStyle/>
          <a:p>
            <a:pPr algn="ctr"/>
            <a:r>
              <a:rPr lang="zh-CN" altLang="en-US" sz="36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</a:p>
        </p:txBody>
      </p:sp>
      <p:sp>
        <p:nvSpPr>
          <p:cNvPr id="17413" name="WordArt 5"/>
          <p:cNvSpPr>
            <a:spLocks noTextEdit="1"/>
          </p:cNvSpPr>
          <p:nvPr/>
        </p:nvSpPr>
        <p:spPr>
          <a:xfrm>
            <a:off x="5219700" y="2082800"/>
            <a:ext cx="274638" cy="338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55000" lnSpcReduction="20000"/>
          </a:bodyPr>
          <a:lstStyle/>
          <a:p>
            <a:pPr algn="ctr"/>
            <a:r>
              <a:rPr lang="zh-CN" altLang="en-US" sz="36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</a:p>
        </p:txBody>
      </p:sp>
      <p:sp>
        <p:nvSpPr>
          <p:cNvPr id="17414" name="WordArt 6"/>
          <p:cNvSpPr>
            <a:spLocks noTextEdit="1"/>
          </p:cNvSpPr>
          <p:nvPr/>
        </p:nvSpPr>
        <p:spPr>
          <a:xfrm>
            <a:off x="5211763" y="4797425"/>
            <a:ext cx="282575" cy="354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55000" lnSpcReduction="20000"/>
          </a:bodyPr>
          <a:lstStyle/>
          <a:p>
            <a:pPr algn="ctr"/>
            <a:r>
              <a:rPr lang="zh-CN" altLang="en-US" sz="36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</a:p>
        </p:txBody>
      </p:sp>
      <p:sp>
        <p:nvSpPr>
          <p:cNvPr id="17415" name="WordArt 7"/>
          <p:cNvSpPr>
            <a:spLocks noTextEdit="1"/>
          </p:cNvSpPr>
          <p:nvPr/>
        </p:nvSpPr>
        <p:spPr>
          <a:xfrm>
            <a:off x="1835150" y="5876925"/>
            <a:ext cx="28257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70000" lnSpcReduction="20000"/>
          </a:bodyPr>
          <a:lstStyle/>
          <a:p>
            <a:pPr algn="ctr"/>
            <a:r>
              <a:rPr lang="zh-CN" altLang="en-US" sz="36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</a:p>
        </p:txBody>
      </p:sp>
      <p:sp>
        <p:nvSpPr>
          <p:cNvPr id="17416" name="WordArt 8"/>
          <p:cNvSpPr>
            <a:spLocks noTextEdit="1"/>
          </p:cNvSpPr>
          <p:nvPr/>
        </p:nvSpPr>
        <p:spPr>
          <a:xfrm>
            <a:off x="2268538" y="3101975"/>
            <a:ext cx="287337" cy="427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70000" lnSpcReduction="20000"/>
          </a:bodyPr>
          <a:lstStyle/>
          <a:p>
            <a:pPr algn="ctr"/>
            <a:r>
              <a:rPr lang="zh-CN" altLang="en-US" sz="36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</a:p>
        </p:txBody>
      </p:sp>
      <p:sp>
        <p:nvSpPr>
          <p:cNvPr id="9" name="KSO_Shape"/>
          <p:cNvSpPr/>
          <p:nvPr/>
        </p:nvSpPr>
        <p:spPr bwMode="auto">
          <a:xfrm>
            <a:off x="463550" y="552450"/>
            <a:ext cx="2592388" cy="606425"/>
          </a:xfrm>
          <a:prstGeom prst="roundRect">
            <a:avLst>
              <a:gd name="adj" fmla="val 50000"/>
            </a:avLst>
          </a:prstGeom>
          <a:solidFill>
            <a:srgbClr val="E4D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Let’s do it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1143000"/>
          </a:xfrm>
        </p:spPr>
        <p:txBody>
          <a:bodyPr vert="horz" wrap="square" lIns="91440" tIns="45720" rIns="91440" bIns="45720" anchor="ctr"/>
          <a:lstStyle/>
          <a:p>
            <a:pPr algn="l" eaLnBrk="1" hangingPunct="1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EU-DY" pitchFamily="65" charset="-122"/>
              </a:rPr>
              <a:t>Fill in the blanks with the words in the box.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801688" y="1490663"/>
            <a:ext cx="7272337" cy="936625"/>
          </a:xfrm>
          <a:ln w="28575">
            <a:solidFill>
              <a:srgbClr val="009900">
                <a:alpha val="100000"/>
              </a:srgbClr>
            </a:solidFill>
            <a:miter lim="800000"/>
          </a:ln>
        </p:spPr>
        <p:txBody>
          <a:bodyPr vert="horz" wrap="square" lIns="91440" tIns="45720" rIns="91440" bIns="45720" anchor="t"/>
          <a:lstStyle/>
          <a:p>
            <a:pPr marL="0" eaLnBrk="1" hangingPunct="1">
              <a:lnSpc>
                <a:spcPct val="80000"/>
              </a:lnSpc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to    play chess   win first place   look forward to</a:t>
            </a:r>
            <a:endParaRPr lang="en-US" altLang="zh-CN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6" name="Text Box 4"/>
          <p:cNvSpPr txBox="1"/>
          <p:nvPr/>
        </p:nvSpPr>
        <p:spPr>
          <a:xfrm>
            <a:off x="473075" y="2708275"/>
            <a:ext cx="8378825" cy="3638550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342900" lvl="0" indent="-342900" eaLnBrk="1" hangingPunct="1">
              <a:lnSpc>
                <a:spcPct val="120000"/>
              </a:lnSpc>
              <a:spcBef>
                <a:spcPct val="0"/>
              </a:spcBef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name is Jack. The first ______ in my name </a:t>
            </a:r>
          </a:p>
          <a:p>
            <a:pPr marL="342900" lvl="0" indent="-34290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is“J”.</a:t>
            </a:r>
          </a:p>
          <a:p>
            <a:pPr marL="342900" lvl="0" indent="-342900" eaLnBrk="1" hangingPunct="1">
              <a:lnSpc>
                <a:spcPct val="120000"/>
              </a:lnSpc>
              <a:spcBef>
                <a:spcPct val="0"/>
              </a:spcBef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love football. In_____, it’s my favourite sport.</a:t>
            </a:r>
          </a:p>
          <a:p>
            <a:pPr marL="342900" lvl="0" indent="-342900" eaLnBrk="1" hangingPunct="1">
              <a:lnSpc>
                <a:spcPct val="120000"/>
              </a:lnSpc>
              <a:spcBef>
                <a:spcPct val="0"/>
              </a:spcBef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you make a ___________with the world?</a:t>
            </a:r>
          </a:p>
          <a:p>
            <a:pPr marL="342900" lvl="0" indent="-342900" eaLnBrk="1" hangingPunct="1">
              <a:lnSpc>
                <a:spcPct val="120000"/>
              </a:lnSpc>
              <a:spcBef>
                <a:spcPct val="0"/>
              </a:spcBef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be______. Practice English every day.</a:t>
            </a:r>
          </a:p>
          <a:p>
            <a:pPr marL="342900" lvl="0" indent="-342900" eaLnBrk="1" hangingPunct="1">
              <a:lnSpc>
                <a:spcPct val="120000"/>
              </a:lnSpc>
              <a:spcBef>
                <a:spcPct val="0"/>
              </a:spcBef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eat very fast. You are______.</a:t>
            </a:r>
            <a:endParaRPr lang="en-US" altLang="zh-CN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685" name="Rectangle 5"/>
          <p:cNvSpPr/>
          <p:nvPr/>
        </p:nvSpPr>
        <p:spPr>
          <a:xfrm>
            <a:off x="5391150" y="2790825"/>
            <a:ext cx="1027113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686" name="Rectangle 6"/>
          <p:cNvSpPr/>
          <p:nvPr/>
        </p:nvSpPr>
        <p:spPr>
          <a:xfrm>
            <a:off x="3790950" y="3986213"/>
            <a:ext cx="800100" cy="5857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687" name="Rectangle 7"/>
          <p:cNvSpPr/>
          <p:nvPr/>
        </p:nvSpPr>
        <p:spPr>
          <a:xfrm>
            <a:off x="3862388" y="4527550"/>
            <a:ext cx="1600200" cy="5857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688" name="Rectangle 8"/>
          <p:cNvSpPr/>
          <p:nvPr/>
        </p:nvSpPr>
        <p:spPr>
          <a:xfrm>
            <a:off x="2479675" y="5113338"/>
            <a:ext cx="890588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lazy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689" name="Rectangle 9"/>
          <p:cNvSpPr/>
          <p:nvPr/>
        </p:nvSpPr>
        <p:spPr>
          <a:xfrm>
            <a:off x="5148263" y="5659438"/>
            <a:ext cx="1096962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/>
      <p:bldP spid="71686" grpId="0"/>
      <p:bldP spid="71687" grpId="0"/>
      <p:bldP spid="71688" grpId="0"/>
      <p:bldP spid="7168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6"/>
          <p:cNvSpPr/>
          <p:nvPr/>
        </p:nvSpPr>
        <p:spPr>
          <a:xfrm>
            <a:off x="539750" y="1871663"/>
            <a:ext cx="7991475" cy="3114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60000"/>
              </a:lnSpc>
              <a:spcBef>
                <a:spcPct val="0"/>
              </a:spcBef>
              <a:buNone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1. My brother is very tall. He is 1.89 ______(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米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) tall.</a:t>
            </a:r>
          </a:p>
          <a:p>
            <a:pPr marL="0" lvl="0" indent="0" eaLnBrk="1" hangingPunct="1">
              <a:lnSpc>
                <a:spcPct val="160000"/>
              </a:lnSpc>
              <a:spcBef>
                <a:spcPct val="0"/>
              </a:spcBef>
              <a:buNone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2. I have a new pen ______ (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伙伴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). He is from England.</a:t>
            </a:r>
          </a:p>
        </p:txBody>
      </p:sp>
      <p:sp>
        <p:nvSpPr>
          <p:cNvPr id="19459" name="Rectangle 17"/>
          <p:cNvSpPr/>
          <p:nvPr/>
        </p:nvSpPr>
        <p:spPr>
          <a:xfrm>
            <a:off x="539750" y="1268413"/>
            <a:ext cx="7502525" cy="5857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I.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根据句意及汉语提示，完成下列句子。</a:t>
            </a:r>
          </a:p>
        </p:txBody>
      </p:sp>
      <p:sp>
        <p:nvSpPr>
          <p:cNvPr id="42003" name="Rectangle 19"/>
          <p:cNvSpPr/>
          <p:nvPr/>
        </p:nvSpPr>
        <p:spPr>
          <a:xfrm>
            <a:off x="6529388" y="2074863"/>
            <a:ext cx="1279525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metres</a:t>
            </a:r>
          </a:p>
        </p:txBody>
      </p:sp>
      <p:sp>
        <p:nvSpPr>
          <p:cNvPr id="42004" name="Rectangle 20"/>
          <p:cNvSpPr/>
          <p:nvPr/>
        </p:nvSpPr>
        <p:spPr>
          <a:xfrm>
            <a:off x="4170363" y="3573463"/>
            <a:ext cx="685800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pal</a:t>
            </a:r>
          </a:p>
        </p:txBody>
      </p:sp>
      <p:sp>
        <p:nvSpPr>
          <p:cNvPr id="19462" name="椭圆 5"/>
          <p:cNvSpPr/>
          <p:nvPr/>
        </p:nvSpPr>
        <p:spPr>
          <a:xfrm>
            <a:off x="179388" y="447675"/>
            <a:ext cx="2808287" cy="604838"/>
          </a:xfrm>
          <a:prstGeom prst="ellipse">
            <a:avLst/>
          </a:prstGeom>
          <a:solidFill>
            <a:srgbClr val="A1D419"/>
          </a:solidFill>
          <a:ln w="9525">
            <a:noFill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Exercise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3" grpId="0"/>
      <p:bldP spid="4200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7"/>
          <p:cNvSpPr/>
          <p:nvPr/>
        </p:nvSpPr>
        <p:spPr>
          <a:xfrm>
            <a:off x="576263" y="1333500"/>
            <a:ext cx="8855075" cy="3697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1.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昨天他看了一上午的电视。</a:t>
            </a: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He watched TV _____ ________ yesterday.</a:t>
            </a: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我了解了更多关于北京奥运会的情况。</a:t>
            </a: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I have learnt ______ ______ the Beijing Olympic Games.</a:t>
            </a:r>
          </a:p>
        </p:txBody>
      </p:sp>
      <p:sp>
        <p:nvSpPr>
          <p:cNvPr id="20483" name="Rectangle 18"/>
          <p:cNvSpPr/>
          <p:nvPr/>
        </p:nvSpPr>
        <p:spPr>
          <a:xfrm>
            <a:off x="611188" y="692150"/>
            <a:ext cx="6708775" cy="657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II.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根据汉语提示，完成句子，每空一词。</a:t>
            </a:r>
          </a:p>
        </p:txBody>
      </p:sp>
      <p:sp>
        <p:nvSpPr>
          <p:cNvPr id="40980" name="Rectangle 20"/>
          <p:cNvSpPr/>
          <p:nvPr/>
        </p:nvSpPr>
        <p:spPr>
          <a:xfrm>
            <a:off x="3563938" y="2076450"/>
            <a:ext cx="2395537" cy="7429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all    morning</a:t>
            </a:r>
          </a:p>
        </p:txBody>
      </p:sp>
      <p:sp>
        <p:nvSpPr>
          <p:cNvPr id="40981" name="Rectangle 21"/>
          <p:cNvSpPr/>
          <p:nvPr/>
        </p:nvSpPr>
        <p:spPr>
          <a:xfrm>
            <a:off x="2916238" y="3554413"/>
            <a:ext cx="2247900" cy="7413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more   about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0" grpId="0"/>
      <p:bldP spid="4098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2"/>
          <p:cNvSpPr/>
          <p:nvPr/>
        </p:nvSpPr>
        <p:spPr>
          <a:xfrm>
            <a:off x="611188" y="620713"/>
            <a:ext cx="8820150" cy="3243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60000"/>
              </a:lnSpc>
              <a:spcBef>
                <a:spcPct val="0"/>
              </a:spcBef>
              <a:buNone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3.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请试着像我这样做。</a:t>
            </a:r>
          </a:p>
          <a:p>
            <a:pPr marL="0" lvl="0" indent="0" eaLnBrk="1" hangingPunct="1">
              <a:lnSpc>
                <a:spcPct val="160000"/>
              </a:lnSpc>
              <a:spcBef>
                <a:spcPct val="0"/>
              </a:spcBef>
              <a:buNone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Please ____ ____ do it like me.</a:t>
            </a:r>
          </a:p>
          <a:p>
            <a:pPr marL="0" lvl="0" indent="0" eaLnBrk="1" hangingPunct="1">
              <a:lnSpc>
                <a:spcPct val="160000"/>
              </a:lnSpc>
              <a:spcBef>
                <a:spcPct val="0"/>
              </a:spcBef>
              <a:buNone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4.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他没有任何兄弟姐妹。</a:t>
            </a:r>
          </a:p>
          <a:p>
            <a:pPr marL="0" lvl="0" indent="0" eaLnBrk="1" hangingPunct="1">
              <a:lnSpc>
                <a:spcPct val="160000"/>
              </a:lnSpc>
              <a:spcBef>
                <a:spcPct val="0"/>
              </a:spcBef>
              <a:buNone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He doesn’t have _____ brothers ______sisters.</a:t>
            </a:r>
          </a:p>
        </p:txBody>
      </p:sp>
      <p:sp>
        <p:nvSpPr>
          <p:cNvPr id="48142" name="Rectangle 14"/>
          <p:cNvSpPr/>
          <p:nvPr/>
        </p:nvSpPr>
        <p:spPr>
          <a:xfrm>
            <a:off x="1835150" y="1557338"/>
            <a:ext cx="1473200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try     to</a:t>
            </a:r>
          </a:p>
        </p:txBody>
      </p:sp>
      <p:sp>
        <p:nvSpPr>
          <p:cNvPr id="48143" name="Rectangle 15"/>
          <p:cNvSpPr/>
          <p:nvPr/>
        </p:nvSpPr>
        <p:spPr>
          <a:xfrm>
            <a:off x="6011863" y="3136900"/>
            <a:ext cx="777875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any</a:t>
            </a:r>
          </a:p>
        </p:txBody>
      </p:sp>
      <p:sp>
        <p:nvSpPr>
          <p:cNvPr id="48144" name="Rectangle 16"/>
          <p:cNvSpPr/>
          <p:nvPr/>
        </p:nvSpPr>
        <p:spPr>
          <a:xfrm>
            <a:off x="3563938" y="3141663"/>
            <a:ext cx="525462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or</a:t>
            </a:r>
          </a:p>
        </p:txBody>
      </p:sp>
      <p:sp>
        <p:nvSpPr>
          <p:cNvPr id="21510" name="Rectangle 2"/>
          <p:cNvSpPr/>
          <p:nvPr/>
        </p:nvSpPr>
        <p:spPr>
          <a:xfrm>
            <a:off x="611188" y="3721100"/>
            <a:ext cx="8424862" cy="2355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60000"/>
              </a:lnSpc>
              <a:spcBef>
                <a:spcPct val="0"/>
              </a:spcBef>
              <a:buNone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5.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我妹妹希望我下个月会给她写信。</a:t>
            </a:r>
          </a:p>
          <a:p>
            <a:pPr marL="0" lvl="0" indent="0" eaLnBrk="1" hangingPunct="1">
              <a:lnSpc>
                <a:spcPct val="160000"/>
              </a:lnSpc>
              <a:spcBef>
                <a:spcPct val="0"/>
              </a:spcBef>
              <a:buNone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My sister ______ that I will ______ ______her next month.</a:t>
            </a:r>
          </a:p>
        </p:txBody>
      </p:sp>
      <p:sp>
        <p:nvSpPr>
          <p:cNvPr id="7" name="Rectangle 3"/>
          <p:cNvSpPr/>
          <p:nvPr/>
        </p:nvSpPr>
        <p:spPr>
          <a:xfrm>
            <a:off x="2339975" y="4729163"/>
            <a:ext cx="1143000" cy="5857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hopes</a:t>
            </a:r>
          </a:p>
        </p:txBody>
      </p:sp>
      <p:sp>
        <p:nvSpPr>
          <p:cNvPr id="8" name="Rectangle 4"/>
          <p:cNvSpPr/>
          <p:nvPr/>
        </p:nvSpPr>
        <p:spPr>
          <a:xfrm>
            <a:off x="5435600" y="4759325"/>
            <a:ext cx="1963738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write      to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2" grpId="0"/>
      <p:bldP spid="48143" grpId="0"/>
      <p:bldP spid="48144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/>
          <p:nvPr/>
        </p:nvSpPr>
        <p:spPr>
          <a:xfrm>
            <a:off x="738188" y="1225550"/>
            <a:ext cx="8675687" cy="18145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1. language, can, in, you, teach, the, me, words, your</a:t>
            </a: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___________________________________________?</a:t>
            </a:r>
          </a:p>
        </p:txBody>
      </p:sp>
      <p:sp>
        <p:nvSpPr>
          <p:cNvPr id="22531" name="Rectangle 3"/>
          <p:cNvSpPr/>
          <p:nvPr/>
        </p:nvSpPr>
        <p:spPr>
          <a:xfrm>
            <a:off x="773113" y="765175"/>
            <a:ext cx="2586037" cy="5222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III.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连词成句。</a:t>
            </a:r>
          </a:p>
        </p:txBody>
      </p:sp>
      <p:sp>
        <p:nvSpPr>
          <p:cNvPr id="56325" name="Rectangle 5"/>
          <p:cNvSpPr/>
          <p:nvPr/>
        </p:nvSpPr>
        <p:spPr>
          <a:xfrm>
            <a:off x="1042988" y="2204864"/>
            <a:ext cx="7705725" cy="609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Can you teach me the words in your language</a:t>
            </a:r>
          </a:p>
        </p:txBody>
      </p:sp>
      <p:sp>
        <p:nvSpPr>
          <p:cNvPr id="22533" name="Rectangle 3"/>
          <p:cNvSpPr/>
          <p:nvPr/>
        </p:nvSpPr>
        <p:spPr>
          <a:xfrm>
            <a:off x="773113" y="3087688"/>
            <a:ext cx="8496300" cy="3065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2.to, he, me, a, choose, answer, asked, question, to</a:t>
            </a:r>
          </a:p>
          <a:p>
            <a:pPr marL="0" lvl="0" indent="0" eaLnBrk="1" hangingPunct="1">
              <a:lnSpc>
                <a:spcPct val="260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______________________________________.</a:t>
            </a:r>
          </a:p>
          <a:p>
            <a:pPr marL="0" lv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at, the, is, my, student, school, class, new, in</a:t>
            </a:r>
          </a:p>
          <a:p>
            <a:pPr marL="0" lvl="0" indent="0" eaLnBrk="1" hangingPunct="1">
              <a:lnSpc>
                <a:spcPct val="250000"/>
              </a:lnSpc>
              <a:spcBef>
                <a:spcPct val="0"/>
              </a:spcBef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_________________________________________.</a:t>
            </a:r>
            <a:endParaRPr lang="en-US" altLang="zh-C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4"/>
          <p:cNvSpPr/>
          <p:nvPr/>
        </p:nvSpPr>
        <p:spPr>
          <a:xfrm>
            <a:off x="900113" y="5391150"/>
            <a:ext cx="6675437" cy="436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new student is in my class at school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881063" y="3879850"/>
            <a:ext cx="8280400" cy="4794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asked me to choose a question to answer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1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588125" y="4365625"/>
            <a:ext cx="1855788" cy="1914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5" name="图片 1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65188" y="985838"/>
            <a:ext cx="1673225" cy="1673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6" name="TextBox 4"/>
          <p:cNvSpPr/>
          <p:nvPr/>
        </p:nvSpPr>
        <p:spPr>
          <a:xfrm>
            <a:off x="2249488" y="1487488"/>
            <a:ext cx="45720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Homework:</a:t>
            </a:r>
            <a:endParaRPr lang="zh-CN" altLang="en-US" sz="3600" b="1" dirty="0">
              <a:solidFill>
                <a:srgbClr val="00206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6" name="Text Box 6"/>
          <p:cNvSpPr txBox="1"/>
          <p:nvPr/>
        </p:nvSpPr>
        <p:spPr>
          <a:xfrm>
            <a:off x="1042988" y="2676525"/>
            <a:ext cx="7200900" cy="15696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4000" dirty="0">
                <a:latin typeface="Times New Roman" panose="02020603050405020304" pitchFamily="18" charset="0"/>
                <a:ea typeface="华文新魏" panose="02010800040101010101" pitchFamily="2" charset="-122"/>
              </a:rPr>
              <a:t>Write a e-mail to your friend in English</a:t>
            </a:r>
            <a:r>
              <a:rPr lang="en-US" altLang="zh-CN" sz="4000" dirty="0" smtClean="0">
                <a:latin typeface="Times New Roman" panose="02020603050405020304" pitchFamily="18" charset="0"/>
                <a:ea typeface="华文新魏" panose="02010800040101010101" pitchFamily="2" charset="-122"/>
              </a:rPr>
              <a:t>. </a:t>
            </a:r>
            <a:endParaRPr lang="en-US" altLang="zh-CN" sz="4000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0" y="4"/>
            <a:ext cx="9144000" cy="548759"/>
          </a:xfrm>
          <a:custGeom>
            <a:avLst/>
            <a:gdLst>
              <a:gd name="connsiteX0" fmla="*/ 0 w 9144000"/>
              <a:gd name="connsiteY0" fmla="*/ 0 h 1127737"/>
              <a:gd name="connsiteX1" fmla="*/ 9144000 w 9144000"/>
              <a:gd name="connsiteY1" fmla="*/ 0 h 1127737"/>
              <a:gd name="connsiteX2" fmla="*/ 9144000 w 9144000"/>
              <a:gd name="connsiteY2" fmla="*/ 1094933 h 1127737"/>
              <a:gd name="connsiteX3" fmla="*/ 9054025 w 9144000"/>
              <a:gd name="connsiteY3" fmla="*/ 1058615 h 1127737"/>
              <a:gd name="connsiteX4" fmla="*/ 4608003 w 9144000"/>
              <a:gd name="connsiteY4" fmla="*/ 548760 h 1127737"/>
              <a:gd name="connsiteX5" fmla="*/ 63205 w 9144000"/>
              <a:gd name="connsiteY5" fmla="*/ 1098485 h 1127737"/>
              <a:gd name="connsiteX6" fmla="*/ 0 w 9144000"/>
              <a:gd name="connsiteY6" fmla="*/ 1127737 h 1127737"/>
              <a:gd name="connsiteX7" fmla="*/ 0 w 9144000"/>
              <a:gd name="connsiteY7" fmla="*/ 0 h 1127737"/>
              <a:gd name="connsiteX0-1" fmla="*/ 0 w 9144000"/>
              <a:gd name="connsiteY0-2" fmla="*/ 0 h 1127737"/>
              <a:gd name="connsiteX1-3" fmla="*/ 9144000 w 9144000"/>
              <a:gd name="connsiteY1-4" fmla="*/ 0 h 1127737"/>
              <a:gd name="connsiteX2-5" fmla="*/ 9144000 w 9144000"/>
              <a:gd name="connsiteY2-6" fmla="*/ 1094933 h 1127737"/>
              <a:gd name="connsiteX3-7" fmla="*/ 9054025 w 9144000"/>
              <a:gd name="connsiteY3-8" fmla="*/ 1058615 h 1127737"/>
              <a:gd name="connsiteX4-9" fmla="*/ 4608003 w 9144000"/>
              <a:gd name="connsiteY4-10" fmla="*/ 548760 h 1127737"/>
              <a:gd name="connsiteX5-11" fmla="*/ 63205 w 9144000"/>
              <a:gd name="connsiteY5-12" fmla="*/ 1098485 h 1127737"/>
              <a:gd name="connsiteX6-13" fmla="*/ 0 w 9144000"/>
              <a:gd name="connsiteY6-14" fmla="*/ 1127737 h 1127737"/>
              <a:gd name="connsiteX7-15" fmla="*/ 0 w 9144000"/>
              <a:gd name="connsiteY7-16" fmla="*/ 0 h 1127737"/>
              <a:gd name="connsiteX0-17" fmla="*/ 0 w 9144000"/>
              <a:gd name="connsiteY0-18" fmla="*/ 0 h 1127737"/>
              <a:gd name="connsiteX1-19" fmla="*/ 9144000 w 9144000"/>
              <a:gd name="connsiteY1-20" fmla="*/ 0 h 1127737"/>
              <a:gd name="connsiteX2-21" fmla="*/ 9144000 w 9144000"/>
              <a:gd name="connsiteY2-22" fmla="*/ 1094933 h 1127737"/>
              <a:gd name="connsiteX3-23" fmla="*/ 9054025 w 9144000"/>
              <a:gd name="connsiteY3-24" fmla="*/ 1058615 h 1127737"/>
              <a:gd name="connsiteX4-25" fmla="*/ 4608003 w 9144000"/>
              <a:gd name="connsiteY4-26" fmla="*/ 548760 h 1127737"/>
              <a:gd name="connsiteX5-27" fmla="*/ 63205 w 9144000"/>
              <a:gd name="connsiteY5-28" fmla="*/ 1098485 h 1127737"/>
              <a:gd name="connsiteX6-29" fmla="*/ 0 w 9144000"/>
              <a:gd name="connsiteY6-30" fmla="*/ 1127737 h 1127737"/>
              <a:gd name="connsiteX7-31" fmla="*/ 0 w 9144000"/>
              <a:gd name="connsiteY7-32" fmla="*/ 0 h 1127737"/>
              <a:gd name="connsiteX0-33" fmla="*/ 0 w 9144000"/>
              <a:gd name="connsiteY0-34" fmla="*/ 0 h 1127737"/>
              <a:gd name="connsiteX1-35" fmla="*/ 9144000 w 9144000"/>
              <a:gd name="connsiteY1-36" fmla="*/ 0 h 1127737"/>
              <a:gd name="connsiteX2-37" fmla="*/ 9144000 w 9144000"/>
              <a:gd name="connsiteY2-38" fmla="*/ 1094933 h 1127737"/>
              <a:gd name="connsiteX3-39" fmla="*/ 9054025 w 9144000"/>
              <a:gd name="connsiteY3-40" fmla="*/ 1058615 h 1127737"/>
              <a:gd name="connsiteX4-41" fmla="*/ 4608003 w 9144000"/>
              <a:gd name="connsiteY4-42" fmla="*/ 548760 h 1127737"/>
              <a:gd name="connsiteX5-43" fmla="*/ 63205 w 9144000"/>
              <a:gd name="connsiteY5-44" fmla="*/ 1098485 h 1127737"/>
              <a:gd name="connsiteX6-45" fmla="*/ 0 w 9144000"/>
              <a:gd name="connsiteY6-46" fmla="*/ 1127737 h 1127737"/>
              <a:gd name="connsiteX7-47" fmla="*/ 0 w 9144000"/>
              <a:gd name="connsiteY7-48" fmla="*/ 0 h 1127737"/>
              <a:gd name="connsiteX0-49" fmla="*/ 0 w 9144000"/>
              <a:gd name="connsiteY0-50" fmla="*/ 0 h 1127737"/>
              <a:gd name="connsiteX1-51" fmla="*/ 9144000 w 9144000"/>
              <a:gd name="connsiteY1-52" fmla="*/ 0 h 1127737"/>
              <a:gd name="connsiteX2-53" fmla="*/ 9144000 w 9144000"/>
              <a:gd name="connsiteY2-54" fmla="*/ 1094933 h 1127737"/>
              <a:gd name="connsiteX3-55" fmla="*/ 9054025 w 9144000"/>
              <a:gd name="connsiteY3-56" fmla="*/ 1058615 h 1127737"/>
              <a:gd name="connsiteX4-57" fmla="*/ 4608003 w 9144000"/>
              <a:gd name="connsiteY4-58" fmla="*/ 548760 h 1127737"/>
              <a:gd name="connsiteX5-59" fmla="*/ 63205 w 9144000"/>
              <a:gd name="connsiteY5-60" fmla="*/ 1098485 h 1127737"/>
              <a:gd name="connsiteX6-61" fmla="*/ 0 w 9144000"/>
              <a:gd name="connsiteY6-62" fmla="*/ 1127737 h 1127737"/>
              <a:gd name="connsiteX7-63" fmla="*/ 0 w 9144000"/>
              <a:gd name="connsiteY7-64" fmla="*/ 0 h 1127737"/>
              <a:gd name="connsiteX0-65" fmla="*/ 0 w 9144000"/>
              <a:gd name="connsiteY0-66" fmla="*/ 0 h 1127737"/>
              <a:gd name="connsiteX1-67" fmla="*/ 9144000 w 9144000"/>
              <a:gd name="connsiteY1-68" fmla="*/ 0 h 1127737"/>
              <a:gd name="connsiteX2-69" fmla="*/ 9144000 w 9144000"/>
              <a:gd name="connsiteY2-70" fmla="*/ 1094933 h 1127737"/>
              <a:gd name="connsiteX3-71" fmla="*/ 9054025 w 9144000"/>
              <a:gd name="connsiteY3-72" fmla="*/ 1058615 h 1127737"/>
              <a:gd name="connsiteX4-73" fmla="*/ 4608003 w 9144000"/>
              <a:gd name="connsiteY4-74" fmla="*/ 548760 h 1127737"/>
              <a:gd name="connsiteX5-75" fmla="*/ 63205 w 9144000"/>
              <a:gd name="connsiteY5-76" fmla="*/ 1098485 h 1127737"/>
              <a:gd name="connsiteX6-77" fmla="*/ 0 w 9144000"/>
              <a:gd name="connsiteY6-78" fmla="*/ 1127737 h 1127737"/>
              <a:gd name="connsiteX7-79" fmla="*/ 0 w 9144000"/>
              <a:gd name="connsiteY7-80" fmla="*/ 0 h 1127737"/>
              <a:gd name="connsiteX0-81" fmla="*/ 0 w 9144000"/>
              <a:gd name="connsiteY0-82" fmla="*/ 0 h 1127737"/>
              <a:gd name="connsiteX1-83" fmla="*/ 9144000 w 9144000"/>
              <a:gd name="connsiteY1-84" fmla="*/ 0 h 1127737"/>
              <a:gd name="connsiteX2-85" fmla="*/ 9144000 w 9144000"/>
              <a:gd name="connsiteY2-86" fmla="*/ 1094933 h 1127737"/>
              <a:gd name="connsiteX3-87" fmla="*/ 9054025 w 9144000"/>
              <a:gd name="connsiteY3-88" fmla="*/ 1058615 h 1127737"/>
              <a:gd name="connsiteX4-89" fmla="*/ 4608003 w 9144000"/>
              <a:gd name="connsiteY4-90" fmla="*/ 548760 h 1127737"/>
              <a:gd name="connsiteX5-91" fmla="*/ 63205 w 9144000"/>
              <a:gd name="connsiteY5-92" fmla="*/ 1098485 h 1127737"/>
              <a:gd name="connsiteX6-93" fmla="*/ 0 w 9144000"/>
              <a:gd name="connsiteY6-94" fmla="*/ 1127737 h 1127737"/>
              <a:gd name="connsiteX7-95" fmla="*/ 0 w 9144000"/>
              <a:gd name="connsiteY7-96" fmla="*/ 0 h 1127737"/>
              <a:gd name="connsiteX0-97" fmla="*/ 0 w 9144000"/>
              <a:gd name="connsiteY0-98" fmla="*/ 0 h 1127737"/>
              <a:gd name="connsiteX1-99" fmla="*/ 9144000 w 9144000"/>
              <a:gd name="connsiteY1-100" fmla="*/ 0 h 1127737"/>
              <a:gd name="connsiteX2-101" fmla="*/ 9144000 w 9144000"/>
              <a:gd name="connsiteY2-102" fmla="*/ 1094933 h 1127737"/>
              <a:gd name="connsiteX3-103" fmla="*/ 9054025 w 9144000"/>
              <a:gd name="connsiteY3-104" fmla="*/ 1058615 h 1127737"/>
              <a:gd name="connsiteX4-105" fmla="*/ 4608003 w 9144000"/>
              <a:gd name="connsiteY4-106" fmla="*/ 548760 h 1127737"/>
              <a:gd name="connsiteX5-107" fmla="*/ 63205 w 9144000"/>
              <a:gd name="connsiteY5-108" fmla="*/ 1098485 h 1127737"/>
              <a:gd name="connsiteX6-109" fmla="*/ 0 w 9144000"/>
              <a:gd name="connsiteY6-110" fmla="*/ 1127737 h 1127737"/>
              <a:gd name="connsiteX7-111" fmla="*/ 0 w 9144000"/>
              <a:gd name="connsiteY7-112" fmla="*/ 0 h 11277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144000" h="1127737">
                <a:moveTo>
                  <a:pt x="0" y="0"/>
                </a:moveTo>
                <a:lnTo>
                  <a:pt x="9144000" y="0"/>
                </a:lnTo>
                <a:lnTo>
                  <a:pt x="9144000" y="1094933"/>
                </a:lnTo>
                <a:lnTo>
                  <a:pt x="9054025" y="1058615"/>
                </a:lnTo>
                <a:cubicBezTo>
                  <a:pt x="8257438" y="756939"/>
                  <a:pt x="6620150" y="521032"/>
                  <a:pt x="4608003" y="548760"/>
                </a:cubicBezTo>
                <a:cubicBezTo>
                  <a:pt x="2496484" y="577857"/>
                  <a:pt x="811986" y="775435"/>
                  <a:pt x="63205" y="1098485"/>
                </a:cubicBezTo>
                <a:lnTo>
                  <a:pt x="0" y="11277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7000">
                <a:srgbClr val="AEDB16"/>
              </a:gs>
              <a:gs pos="20000">
                <a:srgbClr val="85C520"/>
              </a:gs>
              <a:gs pos="0">
                <a:srgbClr val="339933"/>
              </a:gs>
              <a:gs pos="86000">
                <a:srgbClr val="FAD022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任意多边形 5"/>
          <p:cNvSpPr/>
          <p:nvPr/>
        </p:nvSpPr>
        <p:spPr>
          <a:xfrm flipV="1">
            <a:off x="0" y="6583899"/>
            <a:ext cx="9144000" cy="301391"/>
          </a:xfrm>
          <a:custGeom>
            <a:avLst/>
            <a:gdLst>
              <a:gd name="connsiteX0" fmla="*/ 0 w 9144000"/>
              <a:gd name="connsiteY0" fmla="*/ 0 h 1127737"/>
              <a:gd name="connsiteX1" fmla="*/ 9144000 w 9144000"/>
              <a:gd name="connsiteY1" fmla="*/ 0 h 1127737"/>
              <a:gd name="connsiteX2" fmla="*/ 9144000 w 9144000"/>
              <a:gd name="connsiteY2" fmla="*/ 1094933 h 1127737"/>
              <a:gd name="connsiteX3" fmla="*/ 9054025 w 9144000"/>
              <a:gd name="connsiteY3" fmla="*/ 1058615 h 1127737"/>
              <a:gd name="connsiteX4" fmla="*/ 4608003 w 9144000"/>
              <a:gd name="connsiteY4" fmla="*/ 548760 h 1127737"/>
              <a:gd name="connsiteX5" fmla="*/ 63205 w 9144000"/>
              <a:gd name="connsiteY5" fmla="*/ 1098485 h 1127737"/>
              <a:gd name="connsiteX6" fmla="*/ 0 w 9144000"/>
              <a:gd name="connsiteY6" fmla="*/ 1127737 h 1127737"/>
              <a:gd name="connsiteX7" fmla="*/ 0 w 9144000"/>
              <a:gd name="connsiteY7" fmla="*/ 0 h 1127737"/>
              <a:gd name="connsiteX0-1" fmla="*/ 0 w 9144000"/>
              <a:gd name="connsiteY0-2" fmla="*/ 0 h 1127737"/>
              <a:gd name="connsiteX1-3" fmla="*/ 9144000 w 9144000"/>
              <a:gd name="connsiteY1-4" fmla="*/ 0 h 1127737"/>
              <a:gd name="connsiteX2-5" fmla="*/ 9144000 w 9144000"/>
              <a:gd name="connsiteY2-6" fmla="*/ 1094933 h 1127737"/>
              <a:gd name="connsiteX3-7" fmla="*/ 9054025 w 9144000"/>
              <a:gd name="connsiteY3-8" fmla="*/ 1058615 h 1127737"/>
              <a:gd name="connsiteX4-9" fmla="*/ 4608003 w 9144000"/>
              <a:gd name="connsiteY4-10" fmla="*/ 548760 h 1127737"/>
              <a:gd name="connsiteX5-11" fmla="*/ 63205 w 9144000"/>
              <a:gd name="connsiteY5-12" fmla="*/ 1098485 h 1127737"/>
              <a:gd name="connsiteX6-13" fmla="*/ 0 w 9144000"/>
              <a:gd name="connsiteY6-14" fmla="*/ 1127737 h 1127737"/>
              <a:gd name="connsiteX7-15" fmla="*/ 0 w 9144000"/>
              <a:gd name="connsiteY7-16" fmla="*/ 0 h 1127737"/>
              <a:gd name="connsiteX0-17" fmla="*/ 0 w 9144000"/>
              <a:gd name="connsiteY0-18" fmla="*/ 0 h 1127737"/>
              <a:gd name="connsiteX1-19" fmla="*/ 9144000 w 9144000"/>
              <a:gd name="connsiteY1-20" fmla="*/ 0 h 1127737"/>
              <a:gd name="connsiteX2-21" fmla="*/ 9144000 w 9144000"/>
              <a:gd name="connsiteY2-22" fmla="*/ 1094933 h 1127737"/>
              <a:gd name="connsiteX3-23" fmla="*/ 9054025 w 9144000"/>
              <a:gd name="connsiteY3-24" fmla="*/ 1058615 h 1127737"/>
              <a:gd name="connsiteX4-25" fmla="*/ 4608003 w 9144000"/>
              <a:gd name="connsiteY4-26" fmla="*/ 548760 h 1127737"/>
              <a:gd name="connsiteX5-27" fmla="*/ 63205 w 9144000"/>
              <a:gd name="connsiteY5-28" fmla="*/ 1098485 h 1127737"/>
              <a:gd name="connsiteX6-29" fmla="*/ 0 w 9144000"/>
              <a:gd name="connsiteY6-30" fmla="*/ 1127737 h 1127737"/>
              <a:gd name="connsiteX7-31" fmla="*/ 0 w 9144000"/>
              <a:gd name="connsiteY7-32" fmla="*/ 0 h 1127737"/>
              <a:gd name="connsiteX0-33" fmla="*/ 0 w 9144000"/>
              <a:gd name="connsiteY0-34" fmla="*/ 0 h 1127737"/>
              <a:gd name="connsiteX1-35" fmla="*/ 9144000 w 9144000"/>
              <a:gd name="connsiteY1-36" fmla="*/ 0 h 1127737"/>
              <a:gd name="connsiteX2-37" fmla="*/ 9144000 w 9144000"/>
              <a:gd name="connsiteY2-38" fmla="*/ 1094933 h 1127737"/>
              <a:gd name="connsiteX3-39" fmla="*/ 9054025 w 9144000"/>
              <a:gd name="connsiteY3-40" fmla="*/ 1058615 h 1127737"/>
              <a:gd name="connsiteX4-41" fmla="*/ 4608003 w 9144000"/>
              <a:gd name="connsiteY4-42" fmla="*/ 548760 h 1127737"/>
              <a:gd name="connsiteX5-43" fmla="*/ 63205 w 9144000"/>
              <a:gd name="connsiteY5-44" fmla="*/ 1098485 h 1127737"/>
              <a:gd name="connsiteX6-45" fmla="*/ 0 w 9144000"/>
              <a:gd name="connsiteY6-46" fmla="*/ 1127737 h 1127737"/>
              <a:gd name="connsiteX7-47" fmla="*/ 0 w 9144000"/>
              <a:gd name="connsiteY7-48" fmla="*/ 0 h 1127737"/>
              <a:gd name="connsiteX0-49" fmla="*/ 0 w 9144000"/>
              <a:gd name="connsiteY0-50" fmla="*/ 0 h 1127737"/>
              <a:gd name="connsiteX1-51" fmla="*/ 9144000 w 9144000"/>
              <a:gd name="connsiteY1-52" fmla="*/ 0 h 1127737"/>
              <a:gd name="connsiteX2-53" fmla="*/ 9144000 w 9144000"/>
              <a:gd name="connsiteY2-54" fmla="*/ 1094933 h 1127737"/>
              <a:gd name="connsiteX3-55" fmla="*/ 9054025 w 9144000"/>
              <a:gd name="connsiteY3-56" fmla="*/ 1058615 h 1127737"/>
              <a:gd name="connsiteX4-57" fmla="*/ 4608003 w 9144000"/>
              <a:gd name="connsiteY4-58" fmla="*/ 548760 h 1127737"/>
              <a:gd name="connsiteX5-59" fmla="*/ 63205 w 9144000"/>
              <a:gd name="connsiteY5-60" fmla="*/ 1098485 h 1127737"/>
              <a:gd name="connsiteX6-61" fmla="*/ 0 w 9144000"/>
              <a:gd name="connsiteY6-62" fmla="*/ 1127737 h 1127737"/>
              <a:gd name="connsiteX7-63" fmla="*/ 0 w 9144000"/>
              <a:gd name="connsiteY7-64" fmla="*/ 0 h 1127737"/>
              <a:gd name="connsiteX0-65" fmla="*/ 0 w 9144000"/>
              <a:gd name="connsiteY0-66" fmla="*/ 0 h 1127737"/>
              <a:gd name="connsiteX1-67" fmla="*/ 9144000 w 9144000"/>
              <a:gd name="connsiteY1-68" fmla="*/ 0 h 1127737"/>
              <a:gd name="connsiteX2-69" fmla="*/ 9144000 w 9144000"/>
              <a:gd name="connsiteY2-70" fmla="*/ 1094933 h 1127737"/>
              <a:gd name="connsiteX3-71" fmla="*/ 9054025 w 9144000"/>
              <a:gd name="connsiteY3-72" fmla="*/ 1058615 h 1127737"/>
              <a:gd name="connsiteX4-73" fmla="*/ 4608003 w 9144000"/>
              <a:gd name="connsiteY4-74" fmla="*/ 548760 h 1127737"/>
              <a:gd name="connsiteX5-75" fmla="*/ 63205 w 9144000"/>
              <a:gd name="connsiteY5-76" fmla="*/ 1098485 h 1127737"/>
              <a:gd name="connsiteX6-77" fmla="*/ 0 w 9144000"/>
              <a:gd name="connsiteY6-78" fmla="*/ 1127737 h 1127737"/>
              <a:gd name="connsiteX7-79" fmla="*/ 0 w 9144000"/>
              <a:gd name="connsiteY7-80" fmla="*/ 0 h 1127737"/>
              <a:gd name="connsiteX0-81" fmla="*/ 0 w 9144000"/>
              <a:gd name="connsiteY0-82" fmla="*/ 0 h 1127737"/>
              <a:gd name="connsiteX1-83" fmla="*/ 9144000 w 9144000"/>
              <a:gd name="connsiteY1-84" fmla="*/ 0 h 1127737"/>
              <a:gd name="connsiteX2-85" fmla="*/ 9144000 w 9144000"/>
              <a:gd name="connsiteY2-86" fmla="*/ 1094933 h 1127737"/>
              <a:gd name="connsiteX3-87" fmla="*/ 9054025 w 9144000"/>
              <a:gd name="connsiteY3-88" fmla="*/ 1058615 h 1127737"/>
              <a:gd name="connsiteX4-89" fmla="*/ 4608003 w 9144000"/>
              <a:gd name="connsiteY4-90" fmla="*/ 548760 h 1127737"/>
              <a:gd name="connsiteX5-91" fmla="*/ 63205 w 9144000"/>
              <a:gd name="connsiteY5-92" fmla="*/ 1098485 h 1127737"/>
              <a:gd name="connsiteX6-93" fmla="*/ 0 w 9144000"/>
              <a:gd name="connsiteY6-94" fmla="*/ 1127737 h 1127737"/>
              <a:gd name="connsiteX7-95" fmla="*/ 0 w 9144000"/>
              <a:gd name="connsiteY7-96" fmla="*/ 0 h 1127737"/>
              <a:gd name="connsiteX0-97" fmla="*/ 0 w 9144000"/>
              <a:gd name="connsiteY0-98" fmla="*/ 0 h 1127737"/>
              <a:gd name="connsiteX1-99" fmla="*/ 9144000 w 9144000"/>
              <a:gd name="connsiteY1-100" fmla="*/ 0 h 1127737"/>
              <a:gd name="connsiteX2-101" fmla="*/ 9144000 w 9144000"/>
              <a:gd name="connsiteY2-102" fmla="*/ 1094933 h 1127737"/>
              <a:gd name="connsiteX3-103" fmla="*/ 9054025 w 9144000"/>
              <a:gd name="connsiteY3-104" fmla="*/ 1058615 h 1127737"/>
              <a:gd name="connsiteX4-105" fmla="*/ 4608003 w 9144000"/>
              <a:gd name="connsiteY4-106" fmla="*/ 548760 h 1127737"/>
              <a:gd name="connsiteX5-107" fmla="*/ 63205 w 9144000"/>
              <a:gd name="connsiteY5-108" fmla="*/ 1098485 h 1127737"/>
              <a:gd name="connsiteX6-109" fmla="*/ 0 w 9144000"/>
              <a:gd name="connsiteY6-110" fmla="*/ 1127737 h 1127737"/>
              <a:gd name="connsiteX7-111" fmla="*/ 0 w 9144000"/>
              <a:gd name="connsiteY7-112" fmla="*/ 0 h 11277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144000" h="1127737">
                <a:moveTo>
                  <a:pt x="0" y="0"/>
                </a:moveTo>
                <a:lnTo>
                  <a:pt x="9144000" y="0"/>
                </a:lnTo>
                <a:lnTo>
                  <a:pt x="9144000" y="1094933"/>
                </a:lnTo>
                <a:lnTo>
                  <a:pt x="9054025" y="1058615"/>
                </a:lnTo>
                <a:cubicBezTo>
                  <a:pt x="8257438" y="756939"/>
                  <a:pt x="6620150" y="521032"/>
                  <a:pt x="4608003" y="548760"/>
                </a:cubicBezTo>
                <a:cubicBezTo>
                  <a:pt x="2496484" y="577857"/>
                  <a:pt x="811986" y="775435"/>
                  <a:pt x="63205" y="1098485"/>
                </a:cubicBezTo>
                <a:lnTo>
                  <a:pt x="0" y="11277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7000">
                <a:srgbClr val="AEDB16"/>
              </a:gs>
              <a:gs pos="20000">
                <a:srgbClr val="85C520"/>
              </a:gs>
              <a:gs pos="0">
                <a:srgbClr val="339933"/>
              </a:gs>
              <a:gs pos="86000">
                <a:srgbClr val="FAD022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reeform 4"/>
          <p:cNvSpPr/>
          <p:nvPr/>
        </p:nvSpPr>
        <p:spPr bwMode="gray">
          <a:xfrm>
            <a:off x="2700338" y="2205038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53" name="Rectangle 5"/>
          <p:cNvSpPr/>
          <p:nvPr/>
        </p:nvSpPr>
        <p:spPr>
          <a:xfrm>
            <a:off x="2535238" y="1795463"/>
            <a:ext cx="5029200" cy="623887"/>
          </a:xfrm>
          <a:prstGeom prst="rect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  <a:tileRect/>
          </a:gradFill>
          <a:ln w="9525">
            <a:noFill/>
          </a:ln>
        </p:spPr>
        <p:txBody>
          <a:bodyPr wrap="none"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Font typeface="Webdings" panose="05030102010509060703" pitchFamily="18" charset="2"/>
              <a:buNone/>
            </a:pP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Warm-up</a:t>
            </a:r>
            <a:endParaRPr lang="zh-CN" altLang="en-US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154" name="椭圆 18"/>
          <p:cNvSpPr/>
          <p:nvPr/>
        </p:nvSpPr>
        <p:spPr>
          <a:xfrm>
            <a:off x="2624138" y="1830388"/>
            <a:ext cx="273050" cy="273050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lIns="0" tIns="36000" rIns="0" bIns="0"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rgbClr val="DEB509"/>
                </a:solidFill>
                <a:latin typeface="Raavi" panose="020B0502040204020203" pitchFamily="34" charset="0"/>
                <a:ea typeface="方正舒体" panose="02010601030101010101" pitchFamily="2" charset="-122"/>
              </a:rPr>
              <a:t>1</a:t>
            </a:r>
            <a:endParaRPr lang="zh-CN" altLang="en-US" sz="1800" b="1" dirty="0">
              <a:solidFill>
                <a:srgbClr val="DEB509"/>
              </a:solidFill>
              <a:latin typeface="Raavi" panose="020B0502040204020203" pitchFamily="34" charset="0"/>
              <a:ea typeface="方正舒体" panose="02010601030101010101" pitchFamily="2" charset="-122"/>
            </a:endParaRPr>
          </a:p>
        </p:txBody>
      </p:sp>
      <p:sp>
        <p:nvSpPr>
          <p:cNvPr id="15" name="Freeform 4"/>
          <p:cNvSpPr/>
          <p:nvPr/>
        </p:nvSpPr>
        <p:spPr bwMode="gray">
          <a:xfrm>
            <a:off x="2700338" y="3130550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56" name="Rectangle 5">
            <a:hlinkClick r:id="" action="ppaction://noaction"/>
          </p:cNvPr>
          <p:cNvSpPr/>
          <p:nvPr/>
        </p:nvSpPr>
        <p:spPr>
          <a:xfrm>
            <a:off x="2535238" y="2720975"/>
            <a:ext cx="5029200" cy="623888"/>
          </a:xfrm>
          <a:prstGeom prst="rect">
            <a:avLst/>
          </a:prstGeom>
          <a:gradFill rotWithShape="1">
            <a:gsLst>
              <a:gs pos="0">
                <a:srgbClr val="A3E391"/>
              </a:gs>
              <a:gs pos="100000">
                <a:srgbClr val="62D044"/>
              </a:gs>
            </a:gsLst>
            <a:lin ang="2700000" scaled="1"/>
            <a:tileRect/>
          </a:gradFill>
          <a:ln w="9525">
            <a:noFill/>
          </a:ln>
        </p:spPr>
        <p:txBody>
          <a:bodyPr wrap="none"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Presentation</a:t>
            </a:r>
            <a:endParaRPr lang="zh-CN" altLang="en-US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157" name="椭圆 24"/>
          <p:cNvSpPr/>
          <p:nvPr/>
        </p:nvSpPr>
        <p:spPr>
          <a:xfrm>
            <a:off x="2624138" y="2755900"/>
            <a:ext cx="273050" cy="273050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lIns="0" tIns="36000" rIns="0" bIns="0"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rgbClr val="62D044"/>
                </a:solidFill>
                <a:latin typeface="Raavi" panose="020B0502040204020203" pitchFamily="34" charset="0"/>
                <a:ea typeface="方正舒体" panose="02010601030101010101" pitchFamily="2" charset="-122"/>
              </a:rPr>
              <a:t>2</a:t>
            </a:r>
            <a:endParaRPr lang="zh-CN" altLang="en-US" sz="1800" b="1" dirty="0">
              <a:solidFill>
                <a:srgbClr val="62D044"/>
              </a:solidFill>
              <a:latin typeface="Raavi" panose="020B0502040204020203" pitchFamily="34" charset="0"/>
              <a:ea typeface="方正舒体" panose="02010601030101010101" pitchFamily="2" charset="-122"/>
            </a:endParaRPr>
          </a:p>
        </p:txBody>
      </p:sp>
      <p:sp>
        <p:nvSpPr>
          <p:cNvPr id="18" name="Freeform 4"/>
          <p:cNvSpPr/>
          <p:nvPr/>
        </p:nvSpPr>
        <p:spPr bwMode="gray">
          <a:xfrm>
            <a:off x="2700338" y="4056063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59" name="Rectangle 5">
            <a:hlinkClick r:id="" action="ppaction://noaction"/>
          </p:cNvPr>
          <p:cNvSpPr/>
          <p:nvPr/>
        </p:nvSpPr>
        <p:spPr>
          <a:xfrm>
            <a:off x="2544763" y="3636963"/>
            <a:ext cx="5029200" cy="623887"/>
          </a:xfrm>
          <a:prstGeom prst="rect">
            <a:avLst/>
          </a:prstGeom>
          <a:gradFill rotWithShape="1">
            <a:gsLst>
              <a:gs pos="0">
                <a:srgbClr val="EAC112"/>
              </a:gs>
              <a:gs pos="100000">
                <a:srgbClr val="F57C89"/>
              </a:gs>
            </a:gsLst>
            <a:lin ang="2700000" scaled="1"/>
            <a:tileRect/>
          </a:gradFill>
          <a:ln w="9525">
            <a:noFill/>
          </a:ln>
        </p:spPr>
        <p:txBody>
          <a:bodyPr wrap="none"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Language Points</a:t>
            </a:r>
          </a:p>
        </p:txBody>
      </p:sp>
      <p:sp>
        <p:nvSpPr>
          <p:cNvPr id="6160" name="椭圆 27"/>
          <p:cNvSpPr/>
          <p:nvPr/>
        </p:nvSpPr>
        <p:spPr>
          <a:xfrm>
            <a:off x="2624138" y="3681413"/>
            <a:ext cx="273050" cy="273050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lIns="0" tIns="36000" rIns="0" bIns="0"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rgbClr val="F57C89"/>
                </a:solidFill>
                <a:latin typeface="Raavi" panose="020B0502040204020203" pitchFamily="34" charset="0"/>
                <a:ea typeface="方正舒体" panose="02010601030101010101" pitchFamily="2" charset="-122"/>
              </a:rPr>
              <a:t>3</a:t>
            </a:r>
            <a:endParaRPr lang="zh-CN" altLang="en-US" sz="1800" b="1" dirty="0">
              <a:solidFill>
                <a:srgbClr val="F57C89"/>
              </a:solidFill>
              <a:latin typeface="Raavi" panose="020B0502040204020203" pitchFamily="34" charset="0"/>
              <a:ea typeface="方正舒体" panose="02010601030101010101" pitchFamily="2" charset="-122"/>
            </a:endParaRPr>
          </a:p>
        </p:txBody>
      </p:sp>
      <p:sp>
        <p:nvSpPr>
          <p:cNvPr id="21" name="Freeform 4"/>
          <p:cNvSpPr/>
          <p:nvPr/>
        </p:nvSpPr>
        <p:spPr bwMode="gray">
          <a:xfrm>
            <a:off x="2700338" y="4981575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62" name="Rectangle 5"/>
          <p:cNvSpPr/>
          <p:nvPr/>
        </p:nvSpPr>
        <p:spPr>
          <a:xfrm>
            <a:off x="2535238" y="4572000"/>
            <a:ext cx="5029200" cy="623888"/>
          </a:xfrm>
          <a:prstGeom prst="rect">
            <a:avLst/>
          </a:prstGeom>
          <a:solidFill>
            <a:srgbClr val="A1D419"/>
          </a:solidFill>
          <a:ln w="9525">
            <a:noFill/>
          </a:ln>
        </p:spPr>
        <p:txBody>
          <a:bodyPr wrap="none"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Exercise</a:t>
            </a:r>
          </a:p>
        </p:txBody>
      </p:sp>
      <p:sp>
        <p:nvSpPr>
          <p:cNvPr id="6163" name="椭圆 30"/>
          <p:cNvSpPr/>
          <p:nvPr/>
        </p:nvSpPr>
        <p:spPr>
          <a:xfrm>
            <a:off x="2624138" y="4606925"/>
            <a:ext cx="273050" cy="273050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txBody>
          <a:bodyPr lIns="0" tIns="36000" rIns="0" bIns="0" anchor="ctr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1800" b="1" dirty="0">
                <a:solidFill>
                  <a:srgbClr val="19C2FF"/>
                </a:solidFill>
                <a:latin typeface="Raavi" panose="020B0502040204020203" pitchFamily="34" charset="0"/>
                <a:ea typeface="方正舒体" panose="02010601030101010101" pitchFamily="2" charset="-122"/>
              </a:rPr>
              <a:t>4</a:t>
            </a:r>
            <a:endParaRPr lang="zh-CN" altLang="en-US" sz="1800" b="1" dirty="0">
              <a:solidFill>
                <a:srgbClr val="19C2FF"/>
              </a:solidFill>
              <a:latin typeface="Raavi" panose="020B0502040204020203" pitchFamily="34" charset="0"/>
              <a:ea typeface="方正舒体" panose="02010601030101010101" pitchFamily="2" charset="-122"/>
            </a:endParaRPr>
          </a:p>
        </p:txBody>
      </p:sp>
      <p:pic>
        <p:nvPicPr>
          <p:cNvPr id="6164" name="图片 2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35088" y="1503363"/>
            <a:ext cx="1200150" cy="1200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65" name="图片 26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35088" y="2471738"/>
            <a:ext cx="1200150" cy="1200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66" name="图片 2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00163" y="3406775"/>
            <a:ext cx="1201737" cy="1200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67" name="图片 2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00163" y="4375150"/>
            <a:ext cx="1201737" cy="1200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Text Box 7"/>
          <p:cNvSpPr txBox="1"/>
          <p:nvPr/>
        </p:nvSpPr>
        <p:spPr>
          <a:xfrm>
            <a:off x="755650" y="1519238"/>
            <a:ext cx="7920038" cy="83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zh-CN" sz="4800" dirty="0">
                <a:latin typeface="Times New Roman" panose="02020603050405020304" pitchFamily="18" charset="0"/>
              </a:rPr>
              <a:t>Do you want to have pen pals? </a:t>
            </a:r>
          </a:p>
        </p:txBody>
      </p:sp>
      <p:sp>
        <p:nvSpPr>
          <p:cNvPr id="7171" name="Rectangle 12"/>
          <p:cNvSpPr/>
          <p:nvPr/>
        </p:nvSpPr>
        <p:spPr>
          <a:xfrm>
            <a:off x="2411413" y="12700"/>
            <a:ext cx="4859337" cy="1081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Chat Show</a:t>
            </a:r>
            <a:endParaRPr lang="en-US" altLang="zh-CN" sz="3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172" name="组合 1"/>
          <p:cNvGrpSpPr/>
          <p:nvPr/>
        </p:nvGrpSpPr>
        <p:grpSpPr>
          <a:xfrm>
            <a:off x="179388" y="447675"/>
            <a:ext cx="8080375" cy="604838"/>
            <a:chOff x="179388" y="447675"/>
            <a:chExt cx="8079821" cy="604838"/>
          </a:xfrm>
        </p:grpSpPr>
        <p:sp>
          <p:nvSpPr>
            <p:cNvPr id="7174" name="椭圆 5"/>
            <p:cNvSpPr/>
            <p:nvPr/>
          </p:nvSpPr>
          <p:spPr>
            <a:xfrm>
              <a:off x="179388" y="447675"/>
              <a:ext cx="2808287" cy="604838"/>
            </a:xfrm>
            <a:prstGeom prst="ellipse">
              <a:avLst/>
            </a:prstGeom>
            <a:gradFill rotWithShape="1">
              <a:gsLst>
                <a:gs pos="0">
                  <a:srgbClr val="F4D121"/>
                </a:gs>
                <a:gs pos="100000">
                  <a:srgbClr val="D2AA00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Warm-up</a:t>
              </a:r>
              <a:endPara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 flipH="1">
              <a:off x="2576614" y="895218"/>
              <a:ext cx="5682595" cy="16587"/>
            </a:xfrm>
            <a:prstGeom prst="line">
              <a:avLst/>
            </a:prstGeom>
            <a:ln w="57150">
              <a:gradFill flip="none" rotWithShape="1">
                <a:gsLst>
                  <a:gs pos="0">
                    <a:srgbClr val="EAC112"/>
                  </a:gs>
                  <a:gs pos="16000">
                    <a:srgbClr val="87C620"/>
                  </a:gs>
                  <a:gs pos="77000">
                    <a:srgbClr val="EFD220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1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700" y="2332038"/>
            <a:ext cx="4546600" cy="4013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Text Box 8"/>
          <p:cNvSpPr txBox="1"/>
          <p:nvPr/>
        </p:nvSpPr>
        <p:spPr>
          <a:xfrm>
            <a:off x="971550" y="1500188"/>
            <a:ext cx="81121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pal</a:t>
            </a:r>
          </a:p>
        </p:txBody>
      </p:sp>
      <p:sp>
        <p:nvSpPr>
          <p:cNvPr id="17418" name="Rectangle 10"/>
          <p:cNvSpPr/>
          <p:nvPr/>
        </p:nvSpPr>
        <p:spPr>
          <a:xfrm>
            <a:off x="879475" y="2468563"/>
            <a:ext cx="161131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Jessica</a:t>
            </a:r>
          </a:p>
        </p:txBody>
      </p:sp>
      <p:sp>
        <p:nvSpPr>
          <p:cNvPr id="17422" name="Rectangle 14"/>
          <p:cNvSpPr/>
          <p:nvPr/>
        </p:nvSpPr>
        <p:spPr>
          <a:xfrm>
            <a:off x="4205288" y="1438275"/>
            <a:ext cx="2732087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伙伴；朋友</a:t>
            </a:r>
          </a:p>
        </p:txBody>
      </p:sp>
      <p:sp>
        <p:nvSpPr>
          <p:cNvPr id="17423" name="Rectangle 15"/>
          <p:cNvSpPr/>
          <p:nvPr/>
        </p:nvSpPr>
        <p:spPr>
          <a:xfrm>
            <a:off x="4205288" y="2433638"/>
            <a:ext cx="1712912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杰西卡</a:t>
            </a:r>
          </a:p>
        </p:txBody>
      </p:sp>
      <p:sp>
        <p:nvSpPr>
          <p:cNvPr id="17424" name="Rectangle 16"/>
          <p:cNvSpPr/>
          <p:nvPr/>
        </p:nvSpPr>
        <p:spPr>
          <a:xfrm>
            <a:off x="879475" y="3557588"/>
            <a:ext cx="2122488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introduce</a:t>
            </a:r>
          </a:p>
        </p:txBody>
      </p:sp>
      <p:sp>
        <p:nvSpPr>
          <p:cNvPr id="17429" name="Rectangle 21"/>
          <p:cNvSpPr/>
          <p:nvPr/>
        </p:nvSpPr>
        <p:spPr>
          <a:xfrm>
            <a:off x="4286250" y="3557588"/>
            <a:ext cx="1203325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介绍</a:t>
            </a:r>
          </a:p>
        </p:txBody>
      </p:sp>
      <p:grpSp>
        <p:nvGrpSpPr>
          <p:cNvPr id="8200" name="组合 1"/>
          <p:cNvGrpSpPr/>
          <p:nvPr/>
        </p:nvGrpSpPr>
        <p:grpSpPr>
          <a:xfrm>
            <a:off x="230188" y="438150"/>
            <a:ext cx="8029575" cy="604838"/>
            <a:chOff x="230188" y="438150"/>
            <a:chExt cx="8029021" cy="604838"/>
          </a:xfrm>
        </p:grpSpPr>
        <p:sp>
          <p:nvSpPr>
            <p:cNvPr id="8202" name="椭圆 5"/>
            <p:cNvSpPr/>
            <p:nvPr/>
          </p:nvSpPr>
          <p:spPr>
            <a:xfrm>
              <a:off x="230188" y="438150"/>
              <a:ext cx="2808287" cy="604838"/>
            </a:xfrm>
            <a:prstGeom prst="ellipse">
              <a:avLst/>
            </a:prstGeom>
            <a:gradFill rotWithShape="1">
              <a:gsLst>
                <a:gs pos="0">
                  <a:srgbClr val="FFD521"/>
                </a:gs>
                <a:gs pos="100000">
                  <a:srgbClr val="D2AA00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Presentation</a:t>
              </a:r>
              <a:endPara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 flipH="1">
              <a:off x="2576614" y="895218"/>
              <a:ext cx="5682595" cy="16587"/>
            </a:xfrm>
            <a:prstGeom prst="line">
              <a:avLst/>
            </a:prstGeom>
            <a:ln w="57150">
              <a:gradFill flip="none" rotWithShape="1">
                <a:gsLst>
                  <a:gs pos="0">
                    <a:srgbClr val="EAC112"/>
                  </a:gs>
                  <a:gs pos="16000">
                    <a:srgbClr val="87C620"/>
                  </a:gs>
                  <a:gs pos="77000">
                    <a:srgbClr val="EFD220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01" name="Rectangle 12"/>
          <p:cNvSpPr/>
          <p:nvPr/>
        </p:nvSpPr>
        <p:spPr>
          <a:xfrm>
            <a:off x="3219450" y="300038"/>
            <a:ext cx="4859338" cy="7429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some new words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  <p:bldP spid="17418" grpId="0"/>
      <p:bldP spid="17422" grpId="0"/>
      <p:bldP spid="17423" grpId="0"/>
      <p:bldP spid="17424" grpId="0"/>
      <p:bldP spid="174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372200" y="1854999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18438" name="Rectangle 6"/>
          <p:cNvSpPr/>
          <p:nvPr/>
        </p:nvSpPr>
        <p:spPr>
          <a:xfrm>
            <a:off x="827088" y="2024063"/>
            <a:ext cx="5329237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 means friend. </a:t>
            </a:r>
            <a:endParaRPr lang="en-US" altLang="zh-CN" sz="40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9" name="Rectangle 7"/>
          <p:cNvSpPr/>
          <p:nvPr/>
        </p:nvSpPr>
        <p:spPr>
          <a:xfrm>
            <a:off x="868363" y="3306763"/>
            <a:ext cx="82804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pen pal is a pen friend. </a:t>
            </a:r>
            <a:endParaRPr lang="en-US" altLang="zh-CN" sz="40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40" name="Rectangle 8"/>
          <p:cNvSpPr/>
          <p:nvPr/>
        </p:nvSpPr>
        <p:spPr>
          <a:xfrm>
            <a:off x="849312" y="4445000"/>
            <a:ext cx="8294687" cy="1323975"/>
          </a:xfrm>
          <a:prstGeom prst="rect">
            <a:avLst/>
          </a:prstGeom>
          <a:solidFill>
            <a:schemeClr val="bg1">
              <a:alpha val="52940"/>
            </a:schemeClr>
          </a:solidFill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 pals often write letters to each other.</a:t>
            </a:r>
            <a:endParaRPr lang="en-US" altLang="zh-CN" sz="40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8442" name="Picture 10" descr="pen pal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0192" y="787512"/>
            <a:ext cx="2376264" cy="2376264"/>
          </a:xfrm>
          <a:prstGeom prst="snip2Diag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3" name="Text Box 11"/>
          <p:cNvSpPr txBox="1"/>
          <p:nvPr/>
        </p:nvSpPr>
        <p:spPr>
          <a:xfrm>
            <a:off x="827088" y="420688"/>
            <a:ext cx="2652712" cy="11080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6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 pal</a:t>
            </a:r>
            <a:endParaRPr lang="en-US" altLang="zh-CN" sz="6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38889E-6 2.22222E-6 L -0.22708 0.00278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3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9" grpId="0"/>
      <p:bldP spid="18440" grpId="0" animBg="1"/>
      <p:bldP spid="18443" grpId="0"/>
      <p:bldP spid="1844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Text Box 7"/>
          <p:cNvSpPr txBox="1"/>
          <p:nvPr/>
        </p:nvSpPr>
        <p:spPr>
          <a:xfrm>
            <a:off x="900113" y="1363663"/>
            <a:ext cx="8351837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zh-CN" dirty="0">
                <a:latin typeface="Times New Roman" panose="02020603050405020304" pitchFamily="18" charset="0"/>
                <a:ea typeface="华文新魏" panose="02010800040101010101" pitchFamily="2" charset="-122"/>
              </a:rPr>
              <a:t>How tall is Wang Mei?</a:t>
            </a:r>
          </a:p>
        </p:txBody>
      </p:sp>
      <p:sp>
        <p:nvSpPr>
          <p:cNvPr id="31752" name="Text Box 8"/>
          <p:cNvSpPr txBox="1"/>
          <p:nvPr/>
        </p:nvSpPr>
        <p:spPr>
          <a:xfrm>
            <a:off x="863600" y="2225675"/>
            <a:ext cx="8101013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zh-CN" dirty="0">
                <a:latin typeface="Times New Roman" panose="02020603050405020304" pitchFamily="18" charset="0"/>
                <a:ea typeface="华文新魏" panose="02010800040101010101" pitchFamily="2" charset="-122"/>
              </a:rPr>
              <a:t>What games does Wang Mei like to play?</a:t>
            </a:r>
          </a:p>
        </p:txBody>
      </p:sp>
      <p:sp>
        <p:nvSpPr>
          <p:cNvPr id="31753" name="Text Box 9"/>
          <p:cNvSpPr txBox="1"/>
          <p:nvPr/>
        </p:nvSpPr>
        <p:spPr>
          <a:xfrm>
            <a:off x="863600" y="3068638"/>
            <a:ext cx="7740650" cy="447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70000"/>
              </a:lnSpc>
              <a:spcBef>
                <a:spcPct val="50000"/>
              </a:spcBef>
              <a:buNone/>
            </a:pPr>
            <a:r>
              <a:rPr lang="en-US" altLang="zh-CN" dirty="0">
                <a:latin typeface="Times New Roman" panose="02020603050405020304" pitchFamily="18" charset="0"/>
                <a:ea typeface="华文新魏" panose="02010800040101010101" pitchFamily="2" charset="-122"/>
              </a:rPr>
              <a:t>What is Wang Mei trying to do in her e-mail?</a:t>
            </a:r>
          </a:p>
        </p:txBody>
      </p:sp>
      <p:sp>
        <p:nvSpPr>
          <p:cNvPr id="31755" name="Text Box 11"/>
          <p:cNvSpPr txBox="1"/>
          <p:nvPr/>
        </p:nvSpPr>
        <p:spPr>
          <a:xfrm>
            <a:off x="865188" y="3773488"/>
            <a:ext cx="7523162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zh-CN" dirty="0">
                <a:latin typeface="Times New Roman" panose="02020603050405020304" pitchFamily="18" charset="0"/>
                <a:ea typeface="华文新魏" panose="02010800040101010101" pitchFamily="2" charset="-122"/>
              </a:rPr>
              <a:t>What Chinese words does Wang Mei teach Jessica?</a:t>
            </a:r>
          </a:p>
        </p:txBody>
      </p:sp>
      <p:sp>
        <p:nvSpPr>
          <p:cNvPr id="31756" name="Text Box 12"/>
          <p:cNvSpPr txBox="1"/>
          <p:nvPr/>
        </p:nvSpPr>
        <p:spPr>
          <a:xfrm>
            <a:off x="863600" y="5106988"/>
            <a:ext cx="8101013" cy="5857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zh-CN" dirty="0">
                <a:latin typeface="Times New Roman" panose="02020603050405020304" pitchFamily="18" charset="0"/>
                <a:ea typeface="华文新魏" panose="02010800040101010101" pitchFamily="2" charset="-122"/>
              </a:rPr>
              <a:t>What is Wang Mei looking forward to?</a:t>
            </a:r>
          </a:p>
        </p:txBody>
      </p:sp>
      <p:sp>
        <p:nvSpPr>
          <p:cNvPr id="10247" name="Text Box 2"/>
          <p:cNvSpPr txBox="1"/>
          <p:nvPr/>
        </p:nvSpPr>
        <p:spPr>
          <a:xfrm>
            <a:off x="900113" y="530225"/>
            <a:ext cx="6264275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and answer the questions.</a:t>
            </a: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  <p:bldP spid="31752" grpId="0"/>
      <p:bldP spid="31753" grpId="0"/>
      <p:bldP spid="31755" grpId="0"/>
      <p:bldP spid="317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6"/>
          <p:cNvGrpSpPr/>
          <p:nvPr/>
        </p:nvGrpSpPr>
        <p:grpSpPr>
          <a:xfrm>
            <a:off x="755650" y="836613"/>
            <a:ext cx="7777163" cy="5113337"/>
            <a:chOff x="476" y="527"/>
            <a:chExt cx="4899" cy="3221"/>
          </a:xfrm>
        </p:grpSpPr>
        <p:sp>
          <p:nvSpPr>
            <p:cNvPr id="11267" name="Rectangle 24"/>
            <p:cNvSpPr/>
            <p:nvPr/>
          </p:nvSpPr>
          <p:spPr>
            <a:xfrm>
              <a:off x="567" y="754"/>
              <a:ext cx="4808" cy="2994"/>
            </a:xfrm>
            <a:prstGeom prst="rect">
              <a:avLst/>
            </a:prstGeom>
            <a:solidFill>
              <a:srgbClr val="0080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/>
            </a:p>
          </p:txBody>
        </p:sp>
        <p:sp>
          <p:nvSpPr>
            <p:cNvPr id="11268" name="Rectangle 17"/>
            <p:cNvSpPr/>
            <p:nvPr/>
          </p:nvSpPr>
          <p:spPr>
            <a:xfrm>
              <a:off x="521" y="799"/>
              <a:ext cx="4763" cy="2869"/>
            </a:xfrm>
            <a:prstGeom prst="rect">
              <a:avLst/>
            </a:prstGeom>
            <a:solidFill>
              <a:srgbClr val="FFFFFF"/>
            </a:solidFill>
            <a:ln w="76200" cap="flat" cmpd="sng">
              <a:solidFill>
                <a:srgbClr val="CC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b="1" dirty="0">
                  <a:solidFill>
                    <a:srgbClr val="6600CC"/>
                  </a:solidFill>
                  <a:latin typeface="Times New Roman" panose="02020603050405020304" pitchFamily="18" charset="0"/>
                </a:rPr>
                <a:t>Dear Jessica,</a:t>
              </a:r>
            </a:p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b="1" dirty="0">
                  <a:solidFill>
                    <a:srgbClr val="6600CC"/>
                  </a:solidFill>
                  <a:latin typeface="Times New Roman" panose="02020603050405020304" pitchFamily="18" charset="0"/>
                </a:rPr>
                <a:t>Let me introduce myself. My name is Wang Mei. I’m twelve years old. I live with my mother and father. I have no brothers or sisters, but I have many friends. I am 1.6 meters tall. I like to ply chess. Last year, w won first place in my school. My favorite food is noodles. I can make noodles myself!</a:t>
              </a:r>
            </a:p>
          </p:txBody>
        </p:sp>
        <p:sp>
          <p:nvSpPr>
            <p:cNvPr id="11269" name="AutoShape 25"/>
            <p:cNvSpPr/>
            <p:nvPr/>
          </p:nvSpPr>
          <p:spPr>
            <a:xfrm>
              <a:off x="476" y="527"/>
              <a:ext cx="4898" cy="31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8000"/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sz="1800" dirty="0"/>
            </a:p>
          </p:txBody>
        </p:sp>
      </p:grpSp>
    </p:spTree>
  </p:cSld>
  <p:clrMapOvr>
    <a:masterClrMapping/>
  </p:clrMapOvr>
  <p:transition spd="med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/>
          <p:nvPr/>
        </p:nvSpPr>
        <p:spPr>
          <a:xfrm>
            <a:off x="900113" y="1196975"/>
            <a:ext cx="7632700" cy="4752975"/>
          </a:xfrm>
          <a:prstGeom prst="rect">
            <a:avLst/>
          </a:prstGeom>
          <a:solidFill>
            <a:srgbClr val="008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/>
          </a:p>
        </p:txBody>
      </p:sp>
      <p:sp>
        <p:nvSpPr>
          <p:cNvPr id="12291" name="Rectangle 9"/>
          <p:cNvSpPr/>
          <p:nvPr/>
        </p:nvSpPr>
        <p:spPr>
          <a:xfrm>
            <a:off x="862013" y="1196975"/>
            <a:ext cx="7561262" cy="4460875"/>
          </a:xfrm>
          <a:prstGeom prst="rect">
            <a:avLst/>
          </a:prstGeom>
          <a:solidFill>
            <a:srgbClr val="FFFFFF"/>
          </a:solidFill>
          <a:ln w="76200" cap="flat" cmpd="sng">
            <a:solidFill>
              <a:srgbClr val="CC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   Do you study any other languages in school? I am learning English now. I want to have some more English-speaking friends. Learning English opens the world up to me. In this e-mail, I am trying to use some new words. I will teach you some words in my language. Come you say “Ni hao.” that means, “Hello” try it! </a:t>
            </a:r>
          </a:p>
        </p:txBody>
      </p:sp>
      <p:sp>
        <p:nvSpPr>
          <p:cNvPr id="12292" name="AutoShape 10"/>
          <p:cNvSpPr/>
          <p:nvPr/>
        </p:nvSpPr>
        <p:spPr>
          <a:xfrm>
            <a:off x="755650" y="836613"/>
            <a:ext cx="7775575" cy="5048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00"/>
              </a:gs>
              <a:gs pos="100000">
                <a:schemeClr val="bg1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/>
          </a:p>
        </p:txBody>
      </p:sp>
    </p:spTree>
  </p:cSld>
  <p:clrMapOvr>
    <a:masterClrMapping/>
  </p:clrMapOvr>
  <p:transition spd="med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/>
          <p:nvPr/>
        </p:nvSpPr>
        <p:spPr>
          <a:xfrm>
            <a:off x="900113" y="1196975"/>
            <a:ext cx="7632700" cy="4248150"/>
          </a:xfrm>
          <a:prstGeom prst="rect">
            <a:avLst/>
          </a:prstGeom>
          <a:solidFill>
            <a:srgbClr val="008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/>
          </a:p>
        </p:txBody>
      </p:sp>
      <p:sp>
        <p:nvSpPr>
          <p:cNvPr id="13315" name="Rectangle 3"/>
          <p:cNvSpPr/>
          <p:nvPr/>
        </p:nvSpPr>
        <p:spPr>
          <a:xfrm>
            <a:off x="827088" y="1268413"/>
            <a:ext cx="7561262" cy="3924300"/>
          </a:xfrm>
          <a:prstGeom prst="rect">
            <a:avLst/>
          </a:prstGeom>
          <a:solidFill>
            <a:srgbClr val="FFFFFF"/>
          </a:solidFill>
          <a:ln w="76200" cap="flat" cmpd="sng">
            <a:solidFill>
              <a:srgbClr val="CC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rgbClr val="CC00FF"/>
                </a:solidFill>
                <a:latin typeface="Times New Roman" panose="02020603050405020304" pitchFamily="18" charset="0"/>
              </a:rPr>
              <a:t>    Here is a picture of me. What do you look like? Can you send me a photo of yourself? I’m looking forward to your reply.</a:t>
            </a:r>
          </a:p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rgbClr val="CC00FF"/>
                </a:solidFill>
                <a:latin typeface="Times New Roman" panose="02020603050405020304" pitchFamily="18" charset="0"/>
              </a:rPr>
              <a:t>Your new Chinese friend,</a:t>
            </a:r>
          </a:p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rgbClr val="CC00FF"/>
                </a:solidFill>
                <a:latin typeface="Times New Roman" panose="02020603050405020304" pitchFamily="18" charset="0"/>
              </a:rPr>
              <a:t>Wang Mei</a:t>
            </a:r>
          </a:p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endParaRPr lang="en-US" altLang="zh-CN" b="1" dirty="0">
              <a:solidFill>
                <a:srgbClr val="CC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6" name="AutoShape 4"/>
          <p:cNvSpPr/>
          <p:nvPr/>
        </p:nvSpPr>
        <p:spPr>
          <a:xfrm>
            <a:off x="755650" y="836613"/>
            <a:ext cx="7775575" cy="5048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00"/>
              </a:gs>
              <a:gs pos="100000">
                <a:schemeClr val="bg1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/>
          </a:p>
        </p:txBody>
      </p:sp>
      <p:pic>
        <p:nvPicPr>
          <p:cNvPr id="13317" name="Picture 6" descr="未标题-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1863" y="3141663"/>
            <a:ext cx="2343150" cy="1828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cover dir="lu"/>
  </p:transition>
</p:sld>
</file>

<file path=ppt/theme/theme1.xml><?xml version="1.0" encoding="utf-8"?>
<a:theme xmlns:a="http://schemas.openxmlformats.org/drawingml/2006/main" name="WWW.2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1055</Words>
  <Application>Microsoft Office PowerPoint</Application>
  <PresentationFormat>全屏显示(4:3)</PresentationFormat>
  <Paragraphs>134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2" baseType="lpstr">
      <vt:lpstr>EU-DY</vt:lpstr>
      <vt:lpstr>Raavi</vt:lpstr>
      <vt:lpstr>方正舒体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Webdings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Listen and write true (T) or false (F).</vt:lpstr>
      <vt:lpstr>Fill in the blanks with the words in the box.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2008-04-03T05:28:00Z</dcterms:created>
  <dcterms:modified xsi:type="dcterms:W3CDTF">2023-01-16T16:31:43Z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FA10C8D30A284BB89B615C553B6CFB0B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