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54" r:id="rId2"/>
  </p:sldMasterIdLst>
  <p:notesMasterIdLst>
    <p:notesMasterId r:id="rId14"/>
  </p:notesMasterIdLst>
  <p:sldIdLst>
    <p:sldId id="328" r:id="rId3"/>
    <p:sldId id="309" r:id="rId4"/>
    <p:sldId id="312" r:id="rId5"/>
    <p:sldId id="313" r:id="rId6"/>
    <p:sldId id="310" r:id="rId7"/>
    <p:sldId id="324" r:id="rId8"/>
    <p:sldId id="325" r:id="rId9"/>
    <p:sldId id="326" r:id="rId10"/>
    <p:sldId id="327" r:id="rId11"/>
    <p:sldId id="329" r:id="rId12"/>
    <p:sldId id="330" r:id="rId13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5"/>
      <p:bold r:id="rId16"/>
    </p:embeddedFont>
    <p:embeddedFont>
      <p:font typeface="方正启体简体" panose="02010600030101010101" charset="-122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95D"/>
    <a:srgbClr val="F9F4EC"/>
    <a:srgbClr val="EDECE7"/>
    <a:srgbClr val="FFFEEE"/>
    <a:srgbClr val="8F5AA0"/>
    <a:srgbClr val="A77BB5"/>
    <a:srgbClr val="992D83"/>
    <a:srgbClr val="FF5050"/>
    <a:srgbClr val="E60011"/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634" autoAdjust="0"/>
  </p:normalViewPr>
  <p:slideViewPr>
    <p:cSldViewPr snapToGrid="0">
      <p:cViewPr varScale="1">
        <p:scale>
          <a:sx n="129" d="100"/>
          <a:sy n="129" d="100"/>
        </p:scale>
        <p:origin x="102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84CE3DF-E210-4B2A-8969-13376A18F1D0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B497CE9-AD04-4313-A8B4-1B9DF1F0FC8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7CE9-AD04-4313-A8B4-1B9DF1F0FC8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7CE9-AD04-4313-A8B4-1B9DF1F0FC8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7CE9-AD04-4313-A8B4-1B9DF1F0FC8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63170-3EA0-4BE4-AC4B-AF7CDFD5830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63170-3EA0-4BE4-AC4B-AF7CDFD5830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63170-3EA0-4BE4-AC4B-AF7CDFD5830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63170-3EA0-4BE4-AC4B-AF7CDFD5830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63170-3EA0-4BE4-AC4B-AF7CDFD5830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63170-3EA0-4BE4-AC4B-AF7CDFD5830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63170-3EA0-4BE4-AC4B-AF7CDFD5830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63170-3EA0-4BE4-AC4B-AF7CDFD5830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bg>
      <p:bgPr>
        <a:solidFill>
          <a:srgbClr val="F9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bg>
      <p:bgPr>
        <a:solidFill>
          <a:srgbClr val="F9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bg>
      <p:bgPr>
        <a:solidFill>
          <a:srgbClr val="F9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bg>
      <p:bgPr>
        <a:solidFill>
          <a:srgbClr val="F9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B8EDBC-32FE-4D1A-BDA5-487ED1831EA7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010EF3-311F-43C5-BBE2-30295E5E5E3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7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8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40.png"/><Relationship Id="rId21" Type="http://schemas.openxmlformats.org/officeDocument/2006/relationships/image" Target="../media/image27.png"/><Relationship Id="rId34" Type="http://schemas.openxmlformats.org/officeDocument/2006/relationships/image" Target="../media/image46.png"/><Relationship Id="rId7" Type="http://schemas.openxmlformats.org/officeDocument/2006/relationships/image" Target="../media/image44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4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8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4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7.png"/><Relationship Id="rId8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11" Type="http://schemas.openxmlformats.org/officeDocument/2006/relationships/image" Target="../media/image43.png"/><Relationship Id="rId5" Type="http://schemas.openxmlformats.org/officeDocument/2006/relationships/image" Target="../media/image56.png"/><Relationship Id="rId10" Type="http://schemas.openxmlformats.org/officeDocument/2006/relationships/image" Target="../media/image42.png"/><Relationship Id="rId4" Type="http://schemas.openxmlformats.org/officeDocument/2006/relationships/image" Target="../media/image55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3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84224" y="1"/>
            <a:ext cx="1959775" cy="2128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63523" y="3489351"/>
            <a:ext cx="1609307" cy="13465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0535" y="196551"/>
            <a:ext cx="1425854" cy="83141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68716" y="254480"/>
            <a:ext cx="2599460" cy="96536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747710" y="1570944"/>
            <a:ext cx="3811294" cy="1647434"/>
          </a:xfrm>
          <a:prstGeom prst="rect">
            <a:avLst/>
          </a:prstGeom>
        </p:spPr>
      </p:pic>
      <p:pic>
        <p:nvPicPr>
          <p:cNvPr id="50" name="照片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1226896">
            <a:off x="457379" y="2166173"/>
            <a:ext cx="1952394" cy="146972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照片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20799322">
            <a:off x="1122170" y="880342"/>
            <a:ext cx="1340974" cy="90617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照片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1357982">
            <a:off x="6780522" y="3480987"/>
            <a:ext cx="1954851" cy="1252908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照片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1277774">
            <a:off x="5760488" y="461393"/>
            <a:ext cx="1340974" cy="896651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照片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1326772">
            <a:off x="3036860" y="3693391"/>
            <a:ext cx="1400556" cy="92956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2" descr="D:\360data\重要数据\桌面\53545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-870273" y="-148757"/>
            <a:ext cx="509010" cy="3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D:\360data\重要数据\桌面\53545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13897" y="1422475"/>
            <a:ext cx="360863" cy="2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D:\360data\重要数据\桌面\53545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466487" y="3552319"/>
            <a:ext cx="509010" cy="3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D:\360data\重要数据\桌面\53545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331861" y="4120517"/>
            <a:ext cx="308295" cy="20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D:\360data\重要数据\桌面\354545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186170" y="2606406"/>
            <a:ext cx="1841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D:\360data\重要数据\桌面\354545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022715" y="1807172"/>
            <a:ext cx="167410" cy="2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D:\360data\重要数据\桌面\45565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19800000">
            <a:off x="5726636" y="3531926"/>
            <a:ext cx="229140" cy="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D:\360data\重要数据\桌面\53545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340064" y="3439725"/>
            <a:ext cx="254789" cy="16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D:\360data\重要数据\桌面\354545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883141" y="2400897"/>
            <a:ext cx="167409" cy="2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D:\360data\重要数据\桌面\53545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115436" y="3240486"/>
            <a:ext cx="212447" cy="1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" descr="D:\360data\重要数据\桌面\53545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4822283" y="2120632"/>
            <a:ext cx="193134" cy="1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D:\360data\重要数据\桌面\53545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7232592" y="1006206"/>
            <a:ext cx="282767" cy="18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D:\360data\重要数据\桌面\354545.pn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5776663" y="149872"/>
            <a:ext cx="129086" cy="16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D:\360data\重要数据\桌面\354545.pn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6370320" y="4222979"/>
            <a:ext cx="207895" cy="25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2" descr="D:\360data\重要数据\桌面\53545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8100000">
            <a:off x="7068178" y="4787304"/>
            <a:ext cx="212447" cy="1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3" descr="D:\360data\重要数据\桌面\53545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16200000">
            <a:off x="5122715" y="4765434"/>
            <a:ext cx="193134" cy="1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5" descr="D:\360data\重要数据\桌面\45565.pn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 rot="1800000">
            <a:off x="7594853" y="2350263"/>
            <a:ext cx="252054" cy="1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6" descr="D:\360data\重要数据\桌面\45565.pn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 rot="20700000">
            <a:off x="2411756" y="1049154"/>
            <a:ext cx="252054" cy="1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7" descr="D:\360data\重要数据\桌面\354545.pn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 rot="11700000">
            <a:off x="3778308" y="1115160"/>
            <a:ext cx="141995" cy="17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8" descr="D:\360data\重要数据\桌面\354545.pn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 rot="20700000">
            <a:off x="5205102" y="756416"/>
            <a:ext cx="156195" cy="1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9" descr="D:\360data\重要数据\桌面\53545.pn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 rot="18900000">
            <a:off x="5921125" y="1652152"/>
            <a:ext cx="175576" cy="11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 rot="3600000">
            <a:off x="783100" y="2251188"/>
            <a:ext cx="276709" cy="3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1" descr="D:\360data\重要数据\桌面\53545.png"/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 rot="18900000">
            <a:off x="1604107" y="1977005"/>
            <a:ext cx="342148" cy="22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7" descr="D:\360data\重要数据\桌面\354545.png"/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 rot="11700000">
            <a:off x="-773305" y="1122778"/>
            <a:ext cx="212359" cy="2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D:\360data\重要数据\桌面\53545.png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 rot="19800000">
            <a:off x="-231305" y="1653302"/>
            <a:ext cx="224674" cy="1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2" descr="D:\360data\重要数据\桌面\354545.png"/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 rot="18000000">
            <a:off x="1998898" y="4093566"/>
            <a:ext cx="157155" cy="19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D:\360data\重要数据\桌面\53545.png"/>
          <p:cNvPicPr>
            <a:picLocks noChangeAspect="1" noChangeArrowheads="1"/>
          </p:cNvPicPr>
          <p:nvPr/>
        </p:nvPicPr>
        <p:blipFill>
          <a:blip r:embed="rId34" cstate="email"/>
          <a:srcRect/>
          <a:stretch>
            <a:fillRect/>
          </a:stretch>
        </p:blipFill>
        <p:spPr bwMode="auto">
          <a:xfrm rot="9900000">
            <a:off x="1558454" y="2915425"/>
            <a:ext cx="252000" cy="1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6" descr="D:\360data\重要数据\桌面\45565.png"/>
          <p:cNvPicPr>
            <a:picLocks noChangeAspect="1" noChangeArrowheads="1"/>
          </p:cNvPicPr>
          <p:nvPr/>
        </p:nvPicPr>
        <p:blipFill>
          <a:blip r:embed="rId35" cstate="email"/>
          <a:srcRect/>
          <a:stretch>
            <a:fillRect/>
          </a:stretch>
        </p:blipFill>
        <p:spPr bwMode="auto">
          <a:xfrm rot="20700000">
            <a:off x="2550026" y="2690082"/>
            <a:ext cx="350258" cy="14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7" descr="D:\360data\重要数据\桌面\354545.png"/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 rot="5400000">
            <a:off x="-633909" y="366397"/>
            <a:ext cx="212359" cy="2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D:\360data\重要数据\桌面\53545.png"/>
          <p:cNvPicPr>
            <a:picLocks noChangeAspect="1" noChangeArrowheads="1"/>
          </p:cNvPicPr>
          <p:nvPr/>
        </p:nvPicPr>
        <p:blipFill>
          <a:blip r:embed="rId36" cstate="email"/>
          <a:srcRect/>
          <a:stretch>
            <a:fillRect/>
          </a:stretch>
        </p:blipFill>
        <p:spPr bwMode="auto">
          <a:xfrm>
            <a:off x="1015099" y="604385"/>
            <a:ext cx="197595" cy="1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3" descr="D:\360data\重要数据\桌面\45565.png"/>
          <p:cNvPicPr>
            <a:picLocks noChangeAspect="1" noChangeArrowheads="1"/>
          </p:cNvPicPr>
          <p:nvPr/>
        </p:nvPicPr>
        <p:blipFill>
          <a:blip r:embed="rId37" cstate="email"/>
          <a:srcRect/>
          <a:stretch>
            <a:fillRect/>
          </a:stretch>
        </p:blipFill>
        <p:spPr bwMode="auto">
          <a:xfrm flipH="1">
            <a:off x="1093275" y="149872"/>
            <a:ext cx="373212" cy="1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3" descr="D:\360data\重要数据\桌面\45565.png"/>
          <p:cNvPicPr>
            <a:picLocks noChangeAspect="1" noChangeArrowheads="1"/>
          </p:cNvPicPr>
          <p:nvPr/>
        </p:nvPicPr>
        <p:blipFill>
          <a:blip r:embed="rId37" cstate="email"/>
          <a:srcRect/>
          <a:stretch>
            <a:fillRect/>
          </a:stretch>
        </p:blipFill>
        <p:spPr bwMode="auto">
          <a:xfrm rot="3600000" flipH="1">
            <a:off x="-300965" y="892250"/>
            <a:ext cx="373212" cy="1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12285" y="4725571"/>
            <a:ext cx="5618917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汇报人：</a:t>
            </a:r>
            <a:r>
              <a:rPr lang="en-US" altLang="zh-CN" smtClean="0"/>
              <a:t>PPT818   </a:t>
            </a:r>
            <a:r>
              <a:rPr lang="zh-CN" altLang="en-US" smtClean="0"/>
              <a:t>汇报时间：</a:t>
            </a:r>
            <a:r>
              <a:rPr lang="en-US" altLang="zh-CN" smtClean="0"/>
              <a:t>XX</a:t>
            </a:r>
            <a:r>
              <a:rPr lang="zh-CN" altLang="en-US" smtClean="0"/>
              <a:t>年</a:t>
            </a:r>
            <a:r>
              <a:rPr lang="en-US" altLang="zh-CN" smtClean="0"/>
              <a:t>XX</a:t>
            </a:r>
            <a:r>
              <a:rPr lang="zh-CN" altLang="en-US" smtClean="0"/>
              <a:t>月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9" presetClass="entr" presetSubtype="1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45833E-6 -4.07407E-6 C 0.18919 -0.01365 0.38034 -0.0449 0.56849 -0.04097 C 0.75599 -0.03703 0.94088 0.00255 1.12721 0.02431 " pathEditMode="relative" rAng="0" ptsTypes="AAA">
                                      <p:cBhvr>
                                        <p:cTn id="79" dur="3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-85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8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7 -0.00046 C 0.17552 -0.02569 0.35469 0.06042 0.52891 0.06783 C 0.70286 0.07523 0.872 0.00394 1.04479 0.04421 " pathEditMode="relative" rAng="0" ptsTypes="AAA">
                                      <p:cBhvr>
                                        <p:cTn id="90" dur="3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319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92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ntr" presetSubtype="10" repeatCount="indefinite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4.16667E-7 -3.7037E-6 L 0.86979 0.08959 " pathEditMode="relative" rAng="0" ptsTypes="AA">
                                      <p:cBhvr>
                                        <p:cTn id="101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103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12" dur="4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14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-0.00069 C 0.17552 -0.02592 0.35468 0.06019 0.5289 0.06783 " pathEditMode="relative" rAng="0" ptsTypes="AA">
                                      <p:cBhvr>
                                        <p:cTn id="123" dur="3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25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ntr" presetSubtype="1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25E-6 -0.00069 L 0.72943 0.04584 " pathEditMode="relative" rAng="0" ptsTypes="AA">
                                      <p:cBhvr>
                                        <p:cTn id="134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1" y="231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13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ntr" presetSubtype="1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45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47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-0.00092 C 0.17552 -0.02592 0.35469 0.05996 0.52877 0.06759 " pathEditMode="relative" rAng="0" ptsTypes="AA">
                                      <p:cBhvr>
                                        <p:cTn id="156" dur="3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319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58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ntr" presetSubtype="1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67" dur="2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8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78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80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ntr" presetSubtype="1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89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91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4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200" dur="4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02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3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58333E-6 -0.0007 C 0.17552 -0.02593 0.35468 0.06018 0.5289 0.06782 " pathEditMode="relative" rAng="0" ptsTypes="AA">
                                      <p:cBhvr>
                                        <p:cTn id="211" dur="3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13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4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4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222" dur="4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24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9" presetClass="entr" presetSubtype="1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233" dur="2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8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235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ntr" presetSubtype="1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0" presetClass="pat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246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375E-6 1.11111E-6 C 0.1754 -0.025 0.25586 0.04745 0.42995 0.05532 " pathEditMode="relative" rAng="0" ptsTypes="AA">
                                      <p:cBhvr>
                                        <p:cTn id="255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2500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57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9" presetClass="entr" presetSubtype="10" repeatCount="indefinite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3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0" presetClass="path" presetSubtype="0" repeatCount="indefinite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1.66667E-6 -0.00069 L 0.83959 0.05556 " pathEditMode="relative" rAng="0" ptsTypes="AA">
                                      <p:cBhvr>
                                        <p:cTn id="266" dur="3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2801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8" presetClass="emph" presetSubtype="0" repeatCount="indefinite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Rot by="21600000">
                                      <p:cBhvr>
                                        <p:cTn id="268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2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-0.00093 C 0.17552 -0.02593 0.35469 0.05995 0.52865 0.06736 C 0.64961 0.07616 0.63828 0.05555 0.72435 0.05162 " pathEditMode="relative" rAng="0" ptsTypes="AAA">
                                      <p:cBhvr>
                                        <p:cTn id="277" dur="2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310"/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79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9" presetClass="entr" presetSubtype="1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0" presetClass="pat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8" presetClass="emp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290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ntr" presetSubtype="1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299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301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4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4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0.00023 C 0.17539 -0.02546 0.3526 -0.08357 0.52695 -0.07616 C 0.70065 -0.06875 0.872 0.00417 1.04479 0.04444 " pathEditMode="relative" rAng="0" ptsTypes="AAA">
                                      <p:cBhvr>
                                        <p:cTn id="310" dur="4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12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9" presetClass="entr" presetSubtype="1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2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0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2.5E-6 -0.00092 C 0.22266 -0.02592 0.45013 0.05996 0.67084 0.06736 C 0.82435 0.07616 0.81003 0.05556 0.91927 0.05162 " pathEditMode="relative" rAng="0" ptsTypes="AAA">
                                      <p:cBhvr>
                                        <p:cTn id="321" dur="2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4" y="3287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8" presetClass="emp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Rot by="21600000">
                                      <p:cBhvr>
                                        <p:cTn id="323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9" presetClass="entr" presetSubtype="10" repeatCount="indefinite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2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0" presetClass="path" presetSubtype="0" repeatCount="indefinite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3.33333E-6 0.00987 C 0.18473 -0.01852 0.37153 -0.08364 0.55486 -0.07562 C 0.73837 -0.06729 0.91841 0.0145 1.10035 0.06018 " pathEditMode="relative" rAng="0" ptsTypes="AAA">
                                      <p:cBhvr>
                                        <p:cTn id="332" dur="2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2160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8" presetClass="emph" presetSubtype="0" repeatCount="indefinite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21600000">
                                      <p:cBhvr>
                                        <p:cTn id="334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4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4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43" dur="4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45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9" presetClass="entr" presetSubtype="1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0" presetClass="pat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8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356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ntr" presetSubtype="1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0" presetClass="pat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8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367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376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78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9" presetClass="entr" presetSubtype="1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0" presetClass="pat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11111E-6 0.00525 C 0.1849 -0.0216 0.3717 -0.08364 0.55521 -0.07592 C 0.73872 -0.0679 0.91892 0.00988 1.10087 0.0534 " pathEditMode="relative" rAng="0" ptsTypes="AAA">
                                      <p:cBhvr>
                                        <p:cTn id="387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52" y="-2037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8" presetClass="emp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389" dur="1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9" presetClass="entr" presetSubtype="1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95833E-6 -0.0007 C 0.347 -0.02593 0.7013 0.06018 1.04583 0.06782 " pathEditMode="relative" rAng="0" ptsTypes="AA">
                                      <p:cBhvr>
                                        <p:cTn id="398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8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400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ntr" presetSubtype="1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2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16667E-6 -0.00093 C 0.22526 -0.02593 0.45521 0.05995 0.67839 0.06736 C 0.83373 0.07616 0.81914 0.05556 0.92969 0.05162 " pathEditMode="relative" rAng="0" ptsTypes="AAA">
                                      <p:cBhvr>
                                        <p:cTn id="409" dur="2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4" y="3287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8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411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0.00023 C 0.17552 -0.02547 0.35273 -0.08357 0.52695 -0.07616 C 0.70104 -0.06875 0.87213 0.00416 1.04479 0.04444 " pathEditMode="relative" rAng="0" ptsTypes="AAA">
                                      <p:cBhvr>
                                        <p:cTn id="420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421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22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84224" y="1"/>
            <a:ext cx="1959775" cy="2128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63523" y="3489351"/>
            <a:ext cx="1609307" cy="13465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0535" y="196551"/>
            <a:ext cx="1425854" cy="83141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68716" y="254480"/>
            <a:ext cx="2599460" cy="96536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96522" y="1570944"/>
            <a:ext cx="3313670" cy="1647434"/>
          </a:xfrm>
          <a:prstGeom prst="rect">
            <a:avLst/>
          </a:prstGeom>
        </p:spPr>
      </p:pic>
      <p:pic>
        <p:nvPicPr>
          <p:cNvPr id="50" name="照片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1226896">
            <a:off x="457379" y="2166173"/>
            <a:ext cx="1952394" cy="146972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照片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20799322">
            <a:off x="1122170" y="880342"/>
            <a:ext cx="1340974" cy="90617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照片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1357982">
            <a:off x="6780522" y="3480987"/>
            <a:ext cx="1954851" cy="1252908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照片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1277774">
            <a:off x="5760488" y="461393"/>
            <a:ext cx="1340974" cy="896651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照片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1326772">
            <a:off x="3036860" y="3693391"/>
            <a:ext cx="1400556" cy="92956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2" descr="D:\360data\重要数据\桌面\53545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-870273" y="-148757"/>
            <a:ext cx="509010" cy="3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D:\360data\重要数据\桌面\53545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13897" y="1422475"/>
            <a:ext cx="360863" cy="2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D:\360data\重要数据\桌面\53545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466487" y="3552319"/>
            <a:ext cx="509010" cy="3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D:\360data\重要数据\桌面\53545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331861" y="4120517"/>
            <a:ext cx="308295" cy="20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D:\360data\重要数据\桌面\354545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186170" y="2606406"/>
            <a:ext cx="1841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D:\360data\重要数据\桌面\354545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022715" y="1807172"/>
            <a:ext cx="167410" cy="2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D:\360data\重要数据\桌面\45565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19800000">
            <a:off x="5726636" y="3531926"/>
            <a:ext cx="229140" cy="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D:\360data\重要数据\桌面\53545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340064" y="3439725"/>
            <a:ext cx="254789" cy="16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D:\360data\重要数据\桌面\354545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883141" y="2400897"/>
            <a:ext cx="167409" cy="2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D:\360data\重要数据\桌面\53545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115436" y="3240486"/>
            <a:ext cx="212447" cy="1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" descr="D:\360data\重要数据\桌面\53545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4822283" y="2120632"/>
            <a:ext cx="193134" cy="1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D:\360data\重要数据\桌面\53545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7232592" y="1006206"/>
            <a:ext cx="282767" cy="18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D:\360data\重要数据\桌面\354545.pn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5776663" y="149872"/>
            <a:ext cx="129086" cy="16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D:\360data\重要数据\桌面\354545.pn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6370320" y="4222979"/>
            <a:ext cx="207895" cy="25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2" descr="D:\360data\重要数据\桌面\53545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8100000">
            <a:off x="7068178" y="4787304"/>
            <a:ext cx="212447" cy="1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3" descr="D:\360data\重要数据\桌面\53545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16200000">
            <a:off x="5122715" y="4765434"/>
            <a:ext cx="193134" cy="1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5" descr="D:\360data\重要数据\桌面\45565.pn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 rot="1800000">
            <a:off x="7594853" y="2350263"/>
            <a:ext cx="252054" cy="1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6" descr="D:\360data\重要数据\桌面\45565.pn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 rot="20700000">
            <a:off x="2411756" y="1049154"/>
            <a:ext cx="252054" cy="1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7" descr="D:\360data\重要数据\桌面\354545.pn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 rot="11700000">
            <a:off x="3778308" y="1115160"/>
            <a:ext cx="141995" cy="17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8" descr="D:\360data\重要数据\桌面\354545.pn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 rot="20700000">
            <a:off x="5205102" y="756416"/>
            <a:ext cx="156195" cy="1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9" descr="D:\360data\重要数据\桌面\53545.pn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 rot="18900000">
            <a:off x="5921125" y="1652152"/>
            <a:ext cx="175576" cy="11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 rot="3600000">
            <a:off x="783100" y="2251188"/>
            <a:ext cx="276709" cy="3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1" descr="D:\360data\重要数据\桌面\53545.png"/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 rot="18900000">
            <a:off x="1604107" y="1977005"/>
            <a:ext cx="342148" cy="22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7" descr="D:\360data\重要数据\桌面\354545.png"/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 rot="11700000">
            <a:off x="-773305" y="1122778"/>
            <a:ext cx="212359" cy="2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D:\360data\重要数据\桌面\53545.png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 rot="19800000">
            <a:off x="-231305" y="1653302"/>
            <a:ext cx="224674" cy="1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2" descr="D:\360data\重要数据\桌面\354545.png"/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 rot="18000000">
            <a:off x="1998898" y="4093566"/>
            <a:ext cx="157155" cy="19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D:\360data\重要数据\桌面\53545.png"/>
          <p:cNvPicPr>
            <a:picLocks noChangeAspect="1" noChangeArrowheads="1"/>
          </p:cNvPicPr>
          <p:nvPr/>
        </p:nvPicPr>
        <p:blipFill>
          <a:blip r:embed="rId34" cstate="email"/>
          <a:srcRect/>
          <a:stretch>
            <a:fillRect/>
          </a:stretch>
        </p:blipFill>
        <p:spPr bwMode="auto">
          <a:xfrm rot="9900000">
            <a:off x="1558454" y="2915425"/>
            <a:ext cx="252000" cy="1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6" descr="D:\360data\重要数据\桌面\45565.png"/>
          <p:cNvPicPr>
            <a:picLocks noChangeAspect="1" noChangeArrowheads="1"/>
          </p:cNvPicPr>
          <p:nvPr/>
        </p:nvPicPr>
        <p:blipFill>
          <a:blip r:embed="rId35" cstate="email"/>
          <a:srcRect/>
          <a:stretch>
            <a:fillRect/>
          </a:stretch>
        </p:blipFill>
        <p:spPr bwMode="auto">
          <a:xfrm rot="20700000">
            <a:off x="2550026" y="2690082"/>
            <a:ext cx="350258" cy="14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7" descr="D:\360data\重要数据\桌面\354545.png"/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 rot="5400000">
            <a:off x="-633909" y="366397"/>
            <a:ext cx="212359" cy="2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D:\360data\重要数据\桌面\53545.png"/>
          <p:cNvPicPr>
            <a:picLocks noChangeAspect="1" noChangeArrowheads="1"/>
          </p:cNvPicPr>
          <p:nvPr/>
        </p:nvPicPr>
        <p:blipFill>
          <a:blip r:embed="rId36" cstate="email"/>
          <a:srcRect/>
          <a:stretch>
            <a:fillRect/>
          </a:stretch>
        </p:blipFill>
        <p:spPr bwMode="auto">
          <a:xfrm>
            <a:off x="1015099" y="604385"/>
            <a:ext cx="197595" cy="1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3" descr="D:\360data\重要数据\桌面\45565.png"/>
          <p:cNvPicPr>
            <a:picLocks noChangeAspect="1" noChangeArrowheads="1"/>
          </p:cNvPicPr>
          <p:nvPr/>
        </p:nvPicPr>
        <p:blipFill>
          <a:blip r:embed="rId37" cstate="email"/>
          <a:srcRect/>
          <a:stretch>
            <a:fillRect/>
          </a:stretch>
        </p:blipFill>
        <p:spPr bwMode="auto">
          <a:xfrm flipH="1">
            <a:off x="1093275" y="149872"/>
            <a:ext cx="373212" cy="1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3" descr="D:\360data\重要数据\桌面\45565.png"/>
          <p:cNvPicPr>
            <a:picLocks noChangeAspect="1" noChangeArrowheads="1"/>
          </p:cNvPicPr>
          <p:nvPr/>
        </p:nvPicPr>
        <p:blipFill>
          <a:blip r:embed="rId37" cstate="email"/>
          <a:srcRect/>
          <a:stretch>
            <a:fillRect/>
          </a:stretch>
        </p:blipFill>
        <p:spPr bwMode="auto">
          <a:xfrm rot="3600000" flipH="1">
            <a:off x="-300965" y="892250"/>
            <a:ext cx="373212" cy="1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9" presetClass="entr" presetSubtype="1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45833E-6 -4.07407E-6 C 0.18919 -0.01365 0.38034 -0.0449 0.56849 -0.04097 C 0.75599 -0.03703 0.94088 0.00255 1.12721 0.02431 " pathEditMode="relative" rAng="0" ptsTypes="AAA">
                                      <p:cBhvr>
                                        <p:cTn id="79" dur="3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-85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8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7 -0.00046 C 0.17552 -0.02569 0.35469 0.06042 0.52891 0.06783 C 0.70286 0.07523 0.872 0.00394 1.04479 0.04421 " pathEditMode="relative" rAng="0" ptsTypes="AAA">
                                      <p:cBhvr>
                                        <p:cTn id="90" dur="3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319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92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ntr" presetSubtype="10" repeatCount="indefinite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4.16667E-7 -3.7037E-6 L 0.86979 0.08959 " pathEditMode="relative" rAng="0" ptsTypes="AA">
                                      <p:cBhvr>
                                        <p:cTn id="101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103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12" dur="4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14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-0.00069 C 0.17552 -0.02592 0.35468 0.06019 0.5289 0.06783 " pathEditMode="relative" rAng="0" ptsTypes="AA">
                                      <p:cBhvr>
                                        <p:cTn id="123" dur="3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25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ntr" presetSubtype="1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25E-6 -0.00069 L 0.72943 0.04584 " pathEditMode="relative" rAng="0" ptsTypes="AA">
                                      <p:cBhvr>
                                        <p:cTn id="134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1" y="231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13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ntr" presetSubtype="1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45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47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-0.00092 C 0.17552 -0.02592 0.35469 0.05996 0.52877 0.06759 " pathEditMode="relative" rAng="0" ptsTypes="AA">
                                      <p:cBhvr>
                                        <p:cTn id="156" dur="3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319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58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ntr" presetSubtype="1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67" dur="2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8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78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80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ntr" presetSubtype="1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89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91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4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200" dur="4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02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3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58333E-6 -0.0007 C 0.17552 -0.02593 0.35468 0.06018 0.5289 0.06782 " pathEditMode="relative" rAng="0" ptsTypes="AA">
                                      <p:cBhvr>
                                        <p:cTn id="211" dur="3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13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4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4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222" dur="4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24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9" presetClass="entr" presetSubtype="1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233" dur="2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8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235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ntr" presetSubtype="1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0" presetClass="pat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246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375E-6 1.11111E-6 C 0.1754 -0.025 0.25586 0.04745 0.42995 0.05532 " pathEditMode="relative" rAng="0" ptsTypes="AA">
                                      <p:cBhvr>
                                        <p:cTn id="255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2500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57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9" presetClass="entr" presetSubtype="10" repeatCount="indefinite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3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0" presetClass="path" presetSubtype="0" repeatCount="indefinite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1.66667E-6 -0.00069 L 0.83959 0.05556 " pathEditMode="relative" rAng="0" ptsTypes="AA">
                                      <p:cBhvr>
                                        <p:cTn id="266" dur="3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2801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8" presetClass="emph" presetSubtype="0" repeatCount="indefinite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Rot by="21600000">
                                      <p:cBhvr>
                                        <p:cTn id="268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2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-0.00093 C 0.17552 -0.02593 0.35469 0.05995 0.52865 0.06736 C 0.64961 0.07616 0.63828 0.05555 0.72435 0.05162 " pathEditMode="relative" rAng="0" ptsTypes="AAA">
                                      <p:cBhvr>
                                        <p:cTn id="277" dur="2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310"/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79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9" presetClass="entr" presetSubtype="1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0" presetClass="pat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8" presetClass="emp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290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ntr" presetSubtype="1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299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301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4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4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0.00023 C 0.17539 -0.02546 0.3526 -0.08357 0.52695 -0.07616 C 0.70065 -0.06875 0.872 0.00417 1.04479 0.04444 " pathEditMode="relative" rAng="0" ptsTypes="AAA">
                                      <p:cBhvr>
                                        <p:cTn id="310" dur="4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12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9" presetClass="entr" presetSubtype="1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2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0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2.5E-6 -0.00092 C 0.22266 -0.02592 0.45013 0.05996 0.67084 0.06736 C 0.82435 0.07616 0.81003 0.05556 0.91927 0.05162 " pathEditMode="relative" rAng="0" ptsTypes="AAA">
                                      <p:cBhvr>
                                        <p:cTn id="321" dur="2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4" y="3287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8" presetClass="emp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Rot by="21600000">
                                      <p:cBhvr>
                                        <p:cTn id="323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9" presetClass="entr" presetSubtype="10" repeatCount="indefinite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2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0" presetClass="path" presetSubtype="0" repeatCount="indefinite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3.33333E-6 0.00987 C 0.18473 -0.01852 0.37153 -0.08364 0.55486 -0.07562 C 0.73837 -0.06729 0.91841 0.0145 1.10035 0.06018 " pathEditMode="relative" rAng="0" ptsTypes="AAA">
                                      <p:cBhvr>
                                        <p:cTn id="332" dur="2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2160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8" presetClass="emph" presetSubtype="0" repeatCount="indefinite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21600000">
                                      <p:cBhvr>
                                        <p:cTn id="334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4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4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43" dur="4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45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9" presetClass="entr" presetSubtype="1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0" presetClass="pat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8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356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ntr" presetSubtype="1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0" presetClass="pat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8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367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376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78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9" presetClass="entr" presetSubtype="1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0" presetClass="pat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11111E-6 0.00525 C 0.1849 -0.0216 0.3717 -0.08364 0.55521 -0.07592 C 0.73872 -0.0679 0.91892 0.00988 1.10087 0.0534 " pathEditMode="relative" rAng="0" ptsTypes="AAA">
                                      <p:cBhvr>
                                        <p:cTn id="387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52" y="-2037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8" presetClass="emp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389" dur="1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9" presetClass="entr" presetSubtype="1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95833E-6 -0.0007 C 0.347 -0.02593 0.7013 0.06018 1.04583 0.06782 " pathEditMode="relative" rAng="0" ptsTypes="AA">
                                      <p:cBhvr>
                                        <p:cTn id="398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8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400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ntr" presetSubtype="1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2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16667E-6 -0.00093 C 0.22526 -0.02593 0.45521 0.05995 0.67839 0.06736 C 0.83373 0.07616 0.81914 0.05556 0.92969 0.05162 " pathEditMode="relative" rAng="0" ptsTypes="AAA">
                                      <p:cBhvr>
                                        <p:cTn id="409" dur="2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4" y="3287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8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411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0.00023 C 0.17552 -0.02547 0.35273 -0.08357 0.52695 -0.07616 C 0.70104 -0.06875 0.87213 0.00416 1.04479 0.04444 " pathEditMode="relative" rAng="0" ptsTypes="AAA">
                                      <p:cBhvr>
                                        <p:cTn id="420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421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22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84224" y="1"/>
            <a:ext cx="1959775" cy="2128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63523" y="3489351"/>
            <a:ext cx="1609307" cy="13465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0535" y="196551"/>
            <a:ext cx="1425854" cy="83141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68716" y="254480"/>
            <a:ext cx="2599460" cy="965360"/>
          </a:xfrm>
          <a:prstGeom prst="rect">
            <a:avLst/>
          </a:prstGeom>
        </p:spPr>
      </p:pic>
      <p:pic>
        <p:nvPicPr>
          <p:cNvPr id="50" name="照片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1226896">
            <a:off x="457379" y="2166173"/>
            <a:ext cx="1952394" cy="146972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照片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0799322">
            <a:off x="1122170" y="880342"/>
            <a:ext cx="1340974" cy="90617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照片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21357982">
            <a:off x="6780522" y="3480987"/>
            <a:ext cx="1954851" cy="1252908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照片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1277774">
            <a:off x="5760488" y="461393"/>
            <a:ext cx="1340974" cy="896651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照片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1326772">
            <a:off x="3036860" y="3693391"/>
            <a:ext cx="1400556" cy="92956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2" descr="D:\360data\重要数据\桌面\53545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-870273" y="-148757"/>
            <a:ext cx="509010" cy="3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D:\360data\重要数据\桌面\53545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113897" y="1422475"/>
            <a:ext cx="360863" cy="2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D:\360data\重要数据\桌面\53545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466487" y="3552319"/>
            <a:ext cx="509010" cy="3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D:\360data\重要数据\桌面\53545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331861" y="4120517"/>
            <a:ext cx="308295" cy="20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D:\360data\重要数据\桌面\354545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186170" y="2606406"/>
            <a:ext cx="1841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D:\360data\重要数据\桌面\354545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022715" y="1807172"/>
            <a:ext cx="167410" cy="2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D:\360data\重要数据\桌面\45565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9800000">
            <a:off x="5726636" y="3531926"/>
            <a:ext cx="229140" cy="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D:\360data\重要数据\桌面\53545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340064" y="3439725"/>
            <a:ext cx="254789" cy="16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D:\360data\重要数据\桌面\354545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883141" y="2400897"/>
            <a:ext cx="167409" cy="2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D:\360data\重要数据\桌面\53545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115436" y="3240486"/>
            <a:ext cx="212447" cy="1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" descr="D:\360data\重要数据\桌面\53545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822283" y="2120632"/>
            <a:ext cx="193134" cy="1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D:\360data\重要数据\桌面\53545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7232592" y="1006206"/>
            <a:ext cx="282767" cy="18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D:\360data\重要数据\桌面\354545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5776663" y="149872"/>
            <a:ext cx="129086" cy="16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D:\360data\重要数据\桌面\354545.pn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6370320" y="4222979"/>
            <a:ext cx="207895" cy="25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2" descr="D:\360data\重要数据\桌面\53545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8100000">
            <a:off x="7068178" y="4787304"/>
            <a:ext cx="212447" cy="1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3" descr="D:\360data\重要数据\桌面\53545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16200000">
            <a:off x="5122715" y="4765434"/>
            <a:ext cx="193134" cy="1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5" descr="D:\360data\重要数据\桌面\45565.pn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 rot="1800000">
            <a:off x="7594853" y="2350263"/>
            <a:ext cx="252054" cy="1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6" descr="D:\360data\重要数据\桌面\45565.pn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 rot="20700000">
            <a:off x="2411756" y="1049154"/>
            <a:ext cx="252054" cy="1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7" descr="D:\360data\重要数据\桌面\354545.pn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 rot="11700000">
            <a:off x="3778308" y="1115160"/>
            <a:ext cx="141995" cy="17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8" descr="D:\360data\重要数据\桌面\354545.pn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 rot="20700000">
            <a:off x="5205102" y="756416"/>
            <a:ext cx="156195" cy="1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9" descr="D:\360data\重要数据\桌面\53545.pn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 rot="18900000">
            <a:off x="5921125" y="1652152"/>
            <a:ext cx="175576" cy="11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 rot="3600000">
            <a:off x="783100" y="2251188"/>
            <a:ext cx="276709" cy="3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1" descr="D:\360data\重要数据\桌面\53545.png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 rot="18900000">
            <a:off x="1604107" y="1977005"/>
            <a:ext cx="342148" cy="22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7" descr="D:\360data\重要数据\桌面\354545.png"/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 rot="11700000">
            <a:off x="-773305" y="1122778"/>
            <a:ext cx="212359" cy="2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D:\360data\重要数据\桌面\53545.png"/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 rot="19800000">
            <a:off x="-231305" y="1653302"/>
            <a:ext cx="224674" cy="1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2" descr="D:\360data\重要数据\桌面\354545.png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 rot="18000000">
            <a:off x="1998898" y="4093566"/>
            <a:ext cx="157155" cy="19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D:\360data\重要数据\桌面\53545.png"/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 rot="9900000">
            <a:off x="1558454" y="2915425"/>
            <a:ext cx="252000" cy="1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6" descr="D:\360data\重要数据\桌面\45565.png"/>
          <p:cNvPicPr>
            <a:picLocks noChangeAspect="1" noChangeArrowheads="1"/>
          </p:cNvPicPr>
          <p:nvPr/>
        </p:nvPicPr>
        <p:blipFill>
          <a:blip r:embed="rId34" cstate="email"/>
          <a:srcRect/>
          <a:stretch>
            <a:fillRect/>
          </a:stretch>
        </p:blipFill>
        <p:spPr bwMode="auto">
          <a:xfrm rot="20700000">
            <a:off x="2550026" y="2690082"/>
            <a:ext cx="350258" cy="14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7" descr="D:\360data\重要数据\桌面\354545.png"/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 rot="5400000">
            <a:off x="-633909" y="366397"/>
            <a:ext cx="212359" cy="2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D:\360data\重要数据\桌面\53545.png"/>
          <p:cNvPicPr>
            <a:picLocks noChangeAspect="1" noChangeArrowheads="1"/>
          </p:cNvPicPr>
          <p:nvPr/>
        </p:nvPicPr>
        <p:blipFill>
          <a:blip r:embed="rId35" cstate="email"/>
          <a:srcRect/>
          <a:stretch>
            <a:fillRect/>
          </a:stretch>
        </p:blipFill>
        <p:spPr bwMode="auto">
          <a:xfrm>
            <a:off x="1015099" y="604385"/>
            <a:ext cx="197595" cy="1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3" descr="D:\360data\重要数据\桌面\45565.png"/>
          <p:cNvPicPr>
            <a:picLocks noChangeAspect="1" noChangeArrowheads="1"/>
          </p:cNvPicPr>
          <p:nvPr/>
        </p:nvPicPr>
        <p:blipFill>
          <a:blip r:embed="rId36" cstate="email"/>
          <a:srcRect/>
          <a:stretch>
            <a:fillRect/>
          </a:stretch>
        </p:blipFill>
        <p:spPr bwMode="auto">
          <a:xfrm flipH="1">
            <a:off x="1093275" y="149872"/>
            <a:ext cx="373212" cy="1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3" descr="D:\360data\重要数据\桌面\45565.png"/>
          <p:cNvPicPr>
            <a:picLocks noChangeAspect="1" noChangeArrowheads="1"/>
          </p:cNvPicPr>
          <p:nvPr/>
        </p:nvPicPr>
        <p:blipFill>
          <a:blip r:embed="rId36" cstate="email"/>
          <a:srcRect/>
          <a:stretch>
            <a:fillRect/>
          </a:stretch>
        </p:blipFill>
        <p:spPr bwMode="auto">
          <a:xfrm rot="3600000" flipH="1">
            <a:off x="-300965" y="892250"/>
            <a:ext cx="373212" cy="1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912528" y="1727658"/>
            <a:ext cx="7669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accent2">
                    <a:lumMod val="75000"/>
                  </a:schemeClr>
                </a:solidFill>
              </a:rPr>
              <a:t>谢谢欣赏</a:t>
            </a:r>
            <a:endParaRPr lang="zh-CN" altLang="en-US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9" presetClass="entr" presetSubtype="1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45833E-6 -4.07407E-6 C 0.18919 -0.01365 0.38034 -0.0449 0.56849 -0.04097 C 0.75599 -0.03703 0.94088 0.00255 1.12721 0.02431 " pathEditMode="relative" rAng="0" ptsTypes="AAA">
                                      <p:cBhvr>
                                        <p:cTn id="73" dur="3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-85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5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7 -0.00046 C 0.17552 -0.02569 0.35469 0.06042 0.52891 0.06783 C 0.70286 0.07523 0.872 0.00394 1.04479 0.04421 " pathEditMode="relative" rAng="0" ptsTypes="AAA">
                                      <p:cBhvr>
                                        <p:cTn id="84" dur="3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319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86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repeatCount="indefinite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4.16667E-7 -3.7037E-6 L 0.86979 0.08959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97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06" dur="4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0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-0.00069 C 0.17552 -0.02592 0.35468 0.06019 0.5289 0.06783 " pathEditMode="relative" rAng="0" ptsTypes="AA">
                                      <p:cBhvr>
                                        <p:cTn id="117" dur="3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19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9" presetClass="entr" presetSubtype="1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0" presetClass="pat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25E-6 -0.00069 L 0.72943 0.04584 " pathEditMode="relative" rAng="0" ptsTypes="AA">
                                      <p:cBhvr>
                                        <p:cTn id="128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1" y="231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130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9" presetClass="entr" presetSubtype="1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39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41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-0.00092 C 0.17552 -0.02592 0.35469 0.05996 0.52877 0.06759 " pathEditMode="relative" rAng="0" ptsTypes="AA">
                                      <p:cBhvr>
                                        <p:cTn id="150" dur="3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3194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52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61" dur="2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8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163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72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74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ntr" presetSubtype="1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83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85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4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94" dur="4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9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3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58333E-6 -0.0007 C 0.17552 -0.02593 0.35468 0.06018 0.5289 0.06782 " pathEditMode="relative" rAng="0" ptsTypes="AA">
                                      <p:cBhvr>
                                        <p:cTn id="205" dur="3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07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4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4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216" dur="4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18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ntr" presetSubtype="1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227" dur="2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8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22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9" presetClass="entr" presetSubtype="1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8" presetClass="emp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240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375E-6 1.11111E-6 C 0.1754 -0.025 0.25586 0.04745 0.42995 0.05532 " pathEditMode="relative" rAng="0" ptsTypes="AA">
                                      <p:cBhvr>
                                        <p:cTn id="249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2500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51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9" presetClass="entr" presetSubtype="10" repeatCount="indefinite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0" presetClass="path" presetSubtype="0" repeatCount="indefinite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1.66667E-6 -0.00069 L 0.83959 0.05556 " pathEditMode="relative" rAng="0" ptsTypes="AA">
                                      <p:cBhvr>
                                        <p:cTn id="260" dur="3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2801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8" presetClass="emph" presetSubtype="0" repeatCount="indefinite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Rot by="21600000">
                                      <p:cBhvr>
                                        <p:cTn id="262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2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-0.00093 C 0.17552 -0.02593 0.35469 0.05995 0.52865 0.06736 C 0.64961 0.07616 0.63828 0.05555 0.72435 0.05162 " pathEditMode="relative" rAng="0" ptsTypes="AAA">
                                      <p:cBhvr>
                                        <p:cTn id="271" dur="2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310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73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9" presetClass="entr" presetSubtype="1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0" presetClass="pat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8" presetClass="emp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284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9" presetClass="entr" presetSubtype="1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293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295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4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4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0.00023 C 0.17539 -0.02546 0.3526 -0.08357 0.52695 -0.07616 C 0.70065 -0.06875 0.872 0.00417 1.04479 0.04444 " pathEditMode="relative" rAng="0" ptsTypes="AAA">
                                      <p:cBhvr>
                                        <p:cTn id="304" dur="4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06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ntr" presetSubtype="1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2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0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2.5E-6 -0.00092 C 0.22266 -0.02592 0.45013 0.05996 0.67084 0.06736 C 0.82435 0.07616 0.81003 0.05556 0.91927 0.05162 " pathEditMode="relative" rAng="0" ptsTypes="AAA">
                                      <p:cBhvr>
                                        <p:cTn id="315" dur="2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4" y="3287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Rot by="21600000">
                                      <p:cBhvr>
                                        <p:cTn id="317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9" presetClass="entr" presetSubtype="10" repeatCount="indefinite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2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0" presetClass="path" presetSubtype="0" repeatCount="indefinite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3.33333E-6 0.00987 C 0.18473 -0.01852 0.37153 -0.08364 0.55486 -0.07562 C 0.73837 -0.06729 0.91841 0.0145 1.10035 0.06018 " pathEditMode="relative" rAng="0" ptsTypes="AAA">
                                      <p:cBhvr>
                                        <p:cTn id="326" dur="2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2160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8" presetClass="emph" presetSubtype="0" repeatCount="indefinite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21600000">
                                      <p:cBhvr>
                                        <p:cTn id="328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4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4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37" dur="4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39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9" presetClass="entr" presetSubtype="1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0" presetClass="pat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8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350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9" presetClass="entr" presetSubtype="1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0" presetClass="pat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5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8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361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370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72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9" presetClass="entr" presetSubtype="1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0" presetClass="pat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11111E-6 0.00525 C 0.1849 -0.0216 0.3717 -0.08364 0.55521 -0.07592 C 0.73872 -0.0679 0.91892 0.00988 1.10087 0.0534 " pathEditMode="relative" rAng="0" ptsTypes="AAA">
                                      <p:cBhvr>
                                        <p:cTn id="381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52" y="-2037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8" presetClass="emp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383" dur="1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9" presetClass="entr" presetSubtype="1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95833E-6 -0.0007 C 0.347 -0.02593 0.7013 0.06018 1.04583 0.06782 " pathEditMode="relative" rAng="0" ptsTypes="AA">
                                      <p:cBhvr>
                                        <p:cTn id="392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8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394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9" presetClass="entr" presetSubtype="1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2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2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16667E-6 -0.00093 C 0.22526 -0.02593 0.45521 0.05995 0.67839 0.06736 C 0.83373 0.07616 0.81914 0.05556 0.92969 0.05162 " pathEditMode="relative" rAng="0" ptsTypes="AAA">
                                      <p:cBhvr>
                                        <p:cTn id="403" dur="2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4" y="3287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8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405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6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0.00023 C 0.17552 -0.02547 0.35273 -0.08357 0.52695 -0.07616 C 0.70104 -0.06875 0.87213 0.00416 1.04479 0.04444 " pathEditMode="relative" rAng="0" ptsTypes="AAA">
                                      <p:cBhvr>
                                        <p:cTn id="414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16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 34"/>
          <p:cNvSpPr/>
          <p:nvPr/>
        </p:nvSpPr>
        <p:spPr>
          <a:xfrm>
            <a:off x="-1130746" y="3545810"/>
            <a:ext cx="912086" cy="912082"/>
          </a:xfrm>
          <a:prstGeom prst="ellipse">
            <a:avLst/>
          </a:prstGeom>
          <a:blipFill dpi="0" rotWithShape="1">
            <a:blip r:embed="rId3" cstate="email">
              <a:alphaModFix amt="5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-674704" y="3447680"/>
            <a:ext cx="296336" cy="296336"/>
          </a:xfrm>
          <a:prstGeom prst="ellipse">
            <a:avLst/>
          </a:prstGeom>
          <a:blipFill dpi="0" rotWithShape="1">
            <a:blip r:embed="rId4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-1120026" y="3595848"/>
            <a:ext cx="506244" cy="506244"/>
          </a:xfrm>
          <a:prstGeom prst="ellipse">
            <a:avLst/>
          </a:prstGeom>
          <a:blipFill dpi="0" rotWithShape="1">
            <a:blip r:embed="rId5" cstate="email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-742699" y="4217198"/>
            <a:ext cx="257834" cy="257834"/>
          </a:xfrm>
          <a:prstGeom prst="ellipse">
            <a:avLst/>
          </a:prstGeom>
          <a:blipFill dpi="0" rotWithShape="1">
            <a:blip r:embed="rId6" cstate="email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-1989874" y="5114277"/>
            <a:ext cx="257834" cy="257834"/>
          </a:xfrm>
          <a:prstGeom prst="ellipse">
            <a:avLst/>
          </a:prstGeom>
          <a:blipFill dpi="0" rotWithShape="1">
            <a:blip r:embed="rId6" cstate="email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-826213" y="5150931"/>
            <a:ext cx="613766" cy="613766"/>
          </a:xfrm>
          <a:prstGeom prst="ellipse">
            <a:avLst/>
          </a:prstGeom>
          <a:blipFill dpi="0" rotWithShape="1">
            <a:blip r:embed="rId7" cstate="email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481431" y="5340320"/>
            <a:ext cx="257834" cy="257834"/>
          </a:xfrm>
          <a:prstGeom prst="ellipse">
            <a:avLst/>
          </a:prstGeom>
          <a:blipFill dpi="0" rotWithShape="1">
            <a:blip r:embed="rId6" cstate="email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 rot="21289133">
            <a:off x="1965871" y="3627399"/>
            <a:ext cx="51515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C695D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母爱</a:t>
            </a:r>
            <a:r>
              <a:rPr lang="zh-CN" altLang="en-US" sz="1600" dirty="0">
                <a:solidFill>
                  <a:srgbClr val="FC695D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是一只看不见的手掌，遮在天上，牵挂在心上。母亲节到来，唯愿亲爱的母亲幸福健康！</a:t>
            </a:r>
          </a:p>
        </p:txBody>
      </p:sp>
      <p:pic>
        <p:nvPicPr>
          <p:cNvPr id="30" name="照片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1321818">
            <a:off x="2086655" y="973304"/>
            <a:ext cx="4788947" cy="2580928"/>
          </a:xfrm>
          <a:prstGeom prst="rect">
            <a:avLst/>
          </a:prstGeom>
          <a:ln w="57150" cap="rnd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D:\360data\重要数据\桌面\53545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870273" y="-148757"/>
            <a:ext cx="509010" cy="3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360data\重要数据\桌面\53545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113897" y="1422475"/>
            <a:ext cx="360863" cy="2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360data\重要数据\桌面\53545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66487" y="3552319"/>
            <a:ext cx="509010" cy="3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360data\重要数据\桌面\53545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331861" y="4120517"/>
            <a:ext cx="308295" cy="20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360data\重要数据\桌面\354545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186170" y="2606406"/>
            <a:ext cx="1841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360data\重要数据\桌面\354545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022715" y="1807172"/>
            <a:ext cx="167410" cy="2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360data\重要数据\桌面\45565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9800000">
            <a:off x="5726636" y="3531926"/>
            <a:ext cx="229140" cy="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360data\重要数据\桌面\53545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340064" y="3439725"/>
            <a:ext cx="254789" cy="16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360data\重要数据\桌面\354545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883141" y="2400897"/>
            <a:ext cx="167409" cy="2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:\360data\重要数据\桌面\53545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115436" y="3240486"/>
            <a:ext cx="212447" cy="1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D:\360data\重要数据\桌面\53545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822283" y="2120632"/>
            <a:ext cx="193134" cy="1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:\360data\重要数据\桌面\53545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232592" y="1006206"/>
            <a:ext cx="282767" cy="18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D:\360data\重要数据\桌面\354545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5776663" y="149872"/>
            <a:ext cx="129086" cy="16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D:\360data\重要数据\桌面\354545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6370320" y="4222979"/>
            <a:ext cx="207895" cy="25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:\360data\重要数据\桌面\53545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8100000">
            <a:off x="7068178" y="4787304"/>
            <a:ext cx="212447" cy="1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D:\360data\重要数据\桌面\53545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6200000">
            <a:off x="5122715" y="4765434"/>
            <a:ext cx="193134" cy="1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D:\360data\重要数据\桌面\45565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1800000">
            <a:off x="7594853" y="2350263"/>
            <a:ext cx="252054" cy="1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D:\360data\重要数据\桌面\45565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20700000">
            <a:off x="2411756" y="1049154"/>
            <a:ext cx="252054" cy="1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 descr="D:\360data\重要数据\桌面\354545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 rot="11700000">
            <a:off x="3778308" y="1115160"/>
            <a:ext cx="141995" cy="17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D:\360data\重要数据\桌面\354545.pn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 rot="20700000">
            <a:off x="5205102" y="756416"/>
            <a:ext cx="156195" cy="1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9" descr="D:\360data\重要数据\桌面\53545.pn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 rot="18900000">
            <a:off x="5921125" y="1652152"/>
            <a:ext cx="175576" cy="11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 rot="3600000">
            <a:off x="783100" y="2251188"/>
            <a:ext cx="276709" cy="3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1" descr="D:\360data\重要数据\桌面\53545.pn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 rot="18900000">
            <a:off x="1604107" y="1977005"/>
            <a:ext cx="342148" cy="22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7" descr="D:\360data\重要数据\桌面\354545.pn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 rot="11700000">
            <a:off x="-773305" y="1122778"/>
            <a:ext cx="212359" cy="2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360data\重要数据\桌面\53545.pn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 rot="19800000">
            <a:off x="-231305" y="1653302"/>
            <a:ext cx="224674" cy="1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 rot="18000000">
            <a:off x="1998898" y="4093566"/>
            <a:ext cx="157155" cy="19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360data\重要数据\桌面\53545.png"/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 rot="9900000">
            <a:off x="1558454" y="2915425"/>
            <a:ext cx="252000" cy="1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D:\360data\重要数据\桌面\45565.png"/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 rot="20700000">
            <a:off x="2550026" y="2690082"/>
            <a:ext cx="350258" cy="14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7" descr="D:\360data\重要数据\桌面\354545.pn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 rot="5400000">
            <a:off x="-633909" y="366397"/>
            <a:ext cx="212359" cy="2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360data\重要数据\桌面\53545.png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>
            <a:off x="1015099" y="604385"/>
            <a:ext cx="197595" cy="1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3" descr="D:\360data\重要数据\桌面\45565.png"/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 flipH="1">
            <a:off x="1093275" y="149872"/>
            <a:ext cx="373212" cy="1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3" descr="D:\360data\重要数据\桌面\45565.png"/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 rot="3600000" flipH="1">
            <a:off x="-300965" y="892250"/>
            <a:ext cx="373212" cy="1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照片"/>
          <p:cNvPicPr>
            <a:picLocks noChangeAspect="1"/>
          </p:cNvPicPr>
          <p:nvPr/>
        </p:nvPicPr>
        <p:blipFill>
          <a:blip r:embed="rId34" cstate="email"/>
          <a:stretch>
            <a:fillRect/>
          </a:stretch>
        </p:blipFill>
        <p:spPr>
          <a:xfrm rot="723413">
            <a:off x="7461885" y="3772327"/>
            <a:ext cx="1215950" cy="1064601"/>
          </a:xfrm>
          <a:prstGeom prst="rect">
            <a:avLst/>
          </a:prstGeom>
          <a:ln w="57150" cap="rnd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照片"/>
          <p:cNvPicPr>
            <a:picLocks noChangeAspect="1"/>
          </p:cNvPicPr>
          <p:nvPr/>
        </p:nvPicPr>
        <p:blipFill>
          <a:blip r:embed="rId35" cstate="email"/>
          <a:stretch>
            <a:fillRect/>
          </a:stretch>
        </p:blipFill>
        <p:spPr>
          <a:xfrm rot="20734860">
            <a:off x="7554120" y="583881"/>
            <a:ext cx="1215950" cy="957515"/>
          </a:xfrm>
          <a:prstGeom prst="rect">
            <a:avLst/>
          </a:prstGeom>
          <a:ln w="57150" cap="rnd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照片"/>
          <p:cNvPicPr>
            <a:picLocks noChangeAspect="1"/>
          </p:cNvPicPr>
          <p:nvPr/>
        </p:nvPicPr>
        <p:blipFill>
          <a:blip r:embed="rId36" cstate="email"/>
          <a:stretch>
            <a:fillRect/>
          </a:stretch>
        </p:blipFill>
        <p:spPr>
          <a:xfrm rot="295584">
            <a:off x="269318" y="3821279"/>
            <a:ext cx="1215950" cy="910202"/>
          </a:xfrm>
          <a:prstGeom prst="rect">
            <a:avLst/>
          </a:prstGeom>
          <a:ln w="57150" cap="rnd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5 -0.00432 L 0.30868 -0.15401 C 0.37395 -0.1855 0.46857 -0.24506 0.56423 -0.31266 C 0.67482 -0.39383 0.7618 -0.46574 0.82031 -0.52438 L 1.10156 -0.80371 " pathEditMode="relative" rAng="-1329660" ptsTypes="FffFF">
                                      <p:cBhvr>
                                        <p:cTn id="11" dur="5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11" y="-3561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7 -4.07407E-6 L 0.30139 -0.08518 C 0.36511 -0.10308 0.45782 -0.14228 0.55244 -0.18796 C 0.66181 -0.24475 0.7481 -0.29722 0.80643 -0.34259 L 1.08855 -0.55493 " pathEditMode="relative" rAng="-956700" ptsTypes="FffFF">
                                      <p:cBhvr>
                                        <p:cTn id="13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39" y="-23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018 -0.00031 L 0.24791 -0.16872 C 0.30052 -0.2045 0.37639 -0.2665 0.45295 -0.33374 C 0.54166 -0.41486 0.61076 -0.48334 0.65781 -0.53824 L 0.88229 -0.79549 " pathEditMode="relative" rAng="-1611360" ptsTypes="FffFF">
                                      <p:cBhvr>
                                        <p:cTn id="15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65" y="-3679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156E-7 L 0.24861 -0.20204 C 0.30156 -0.24553 0.37812 -0.31709 0.45468 -0.39328 C 0.54392 -0.48365 0.61371 -0.56015 0.66111 -0.61906 L 0.8875 -0.89729 " pathEditMode="relative" rAng="-1776000" ptsTypes="FffFF">
                                      <p:cBhvr>
                                        <p:cTn id="17" dur="8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4" y="-423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462 L 0.3375 -0.23443 C 0.40833 -0.2844 0.51146 -0.37015 0.61614 -0.46176 C 0.7368 -0.57126 0.83177 -0.66472 0.896 -0.7372 L 1.20486 -1.07897 " pathEditMode="relative" rAng="-1611360" ptsTypes="FffFF">
                                      <p:cBhvr>
                                        <p:cTn id="19" dur="7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63" y="-507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5.55556E-7 4.81481E-6 L 0.29688 -0.25309 C 0.36042 -0.3071 0.45313 -0.39105 0.54757 -0.47747 C 0.65747 -0.58056 0.74462 -0.6642 0.80469 -0.72562 L 1.09306 -1.01729 " pathEditMode="relative" rAng="-1654680" ptsTypes="FffFF">
                                      <p:cBhvr>
                                        <p:cTn id="21" dur="6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4959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156E-7 L 0.24861 -0.20204 C 0.30156 -0.24553 0.37812 -0.31709 0.45468 -0.39328 C 0.54392 -0.48365 0.61371 -0.56015 0.66111 -0.61906 L 0.8875 -0.89729 " pathEditMode="relative" rAng="-1776000" ptsTypes="FffFF">
                                      <p:cBhvr>
                                        <p:cTn id="23" dur="8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4" y="-4238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9" presetClass="entr" presetSubtype="1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45833E-6 -4.07407E-6 C 0.18919 -0.01365 0.38034 -0.0449 0.56849 -0.04097 C 0.75599 -0.03703 0.94088 0.00255 1.12721 0.02431 " pathEditMode="relative" rAng="0" ptsTypes="AAA">
                                      <p:cBhvr>
                                        <p:cTn id="36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-8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7 -0.00046 C 0.17552 -0.02569 0.35469 0.06042 0.52891 0.06783 C 0.70286 0.07523 0.872 0.00394 1.04479 0.04421 " pathEditMode="relative" rAng="0" ptsTypes="AAA">
                                      <p:cBhvr>
                                        <p:cTn id="47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319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ntr" presetSubtype="10" repeatCount="indefinite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4.16667E-7 -3.7037E-6 L 0.86979 0.08959 " pathEditMode="relative" rAng="0" ptsTypes="AA">
                                      <p:cBhvr>
                                        <p:cTn id="58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6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6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7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-0.00069 C 0.17552 -0.02592 0.35468 0.06019 0.5289 0.06783 " pathEditMode="relative" rAng="0" ptsTypes="AA">
                                      <p:cBhvr>
                                        <p:cTn id="80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8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ntr" presetSubtype="1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25E-6 -0.00069 L 0.72943 0.04584 " pathEditMode="relative" rAng="0" ptsTypes="AA">
                                      <p:cBhvr>
                                        <p:cTn id="91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1" y="2315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9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ntr" presetSubtype="1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0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-0.00092 C 0.17552 -0.02592 0.35469 0.05996 0.52877 0.06759 " pathEditMode="relative" rAng="0" ptsTypes="AA">
                                      <p:cBhvr>
                                        <p:cTn id="113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319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ntr" presetSubtype="1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24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1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3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3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ntr" presetSubtype="1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4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4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57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5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58333E-6 -0.0007 C 0.17552 -0.02593 0.35468 0.06018 0.5289 0.06782 " pathEditMode="relative" rAng="0" ptsTypes="AA">
                                      <p:cBhvr>
                                        <p:cTn id="168" dur="3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7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79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8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9" presetClass="entr" presetSubtype="1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90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19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ntr" presetSubtype="1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0" presetClass="pat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8" presetClass="emp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20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375E-6 1.11111E-6 C 0.1754 -0.025 0.25586 0.04745 0.42995 0.05532 " pathEditMode="relative" rAng="0" ptsTypes="AA">
                                      <p:cBhvr>
                                        <p:cTn id="212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2500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1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9" presetClass="entr" presetSubtype="10" repeatCount="indefinite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0" presetClass="path" presetSubtype="0" repeatCount="indefinite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1.66667E-6 -0.00069 L 0.83959 0.05556 " pathEditMode="relative" rAng="0" ptsTypes="AA">
                                      <p:cBhvr>
                                        <p:cTn id="22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2801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8" presetClass="emph" presetSubtype="0" repeatCount="indefinite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Rot by="21600000">
                                      <p:cBhvr>
                                        <p:cTn id="22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-0.00093 C 0.17552 -0.02593 0.35469 0.05995 0.52865 0.06736 C 0.64961 0.07616 0.63828 0.05555 0.72435 0.05162 " pathEditMode="relative" rAng="0" ptsTypes="AAA">
                                      <p:cBhvr>
                                        <p:cTn id="23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31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3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ntr" presetSubtype="1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0" presetClass="pat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8" presetClass="emp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24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9" presetClass="entr" presetSubtype="1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25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25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0.00023 C 0.17539 -0.02546 0.3526 -0.08357 0.52695 -0.07616 C 0.70065 -0.06875 0.872 0.00417 1.04479 0.04444 " pathEditMode="relative" rAng="0" ptsTypes="AAA">
                                      <p:cBhvr>
                                        <p:cTn id="267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6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9" presetClass="entr" presetSubtype="1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0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2.5E-6 -0.00092 C 0.22266 -0.02592 0.45013 0.05996 0.67084 0.06736 C 0.82435 0.07616 0.81003 0.05556 0.91927 0.05162 " pathEditMode="relative" rAng="0" ptsTypes="AAA">
                                      <p:cBhvr>
                                        <p:cTn id="278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4" y="3287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8" presetClass="emp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Rot by="21600000">
                                      <p:cBhvr>
                                        <p:cTn id="28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9" presetClass="entr" presetSubtype="10" repeatCount="indefinite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0" presetClass="path" presetSubtype="0" repeatCount="indefinite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3.33333E-6 0.00987 C 0.18473 -0.01852 0.37153 -0.08364 0.55486 -0.07562 C 0.73837 -0.06729 0.91841 0.0145 1.10035 0.06018 " pathEditMode="relative" rAng="0" ptsTypes="AAA">
                                      <p:cBhvr>
                                        <p:cTn id="289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2160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8" presetClass="emph" presetSubtype="0" repeatCount="indefinite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21600000">
                                      <p:cBhvr>
                                        <p:cTn id="291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00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0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9" presetClass="entr" presetSubtype="1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0" presetClass="pat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313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9" presetClass="entr" presetSubtype="1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0" presetClass="pat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8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324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33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35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9" presetClass="entr" presetSubtype="1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0" presetClass="pat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11111E-6 0.00525 C 0.1849 -0.0216 0.3717 -0.08364 0.55521 -0.07592 C 0.73872 -0.0679 0.91892 0.00988 1.10087 0.0534 " pathEditMode="relative" rAng="0" ptsTypes="AAA">
                                      <p:cBhvr>
                                        <p:cTn id="344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52" y="-203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8" presetClass="emp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346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ntr" presetSubtype="1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0" presetClass="pat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95833E-6 -0.0007 C 0.347 -0.02593 0.7013 0.06018 1.04583 0.06782 " pathEditMode="relative" rAng="0" ptsTypes="AA">
                                      <p:cBhvr>
                                        <p:cTn id="355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8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357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9" presetClass="entr" presetSubtype="1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16667E-6 -0.00093 C 0.22526 -0.02593 0.45521 0.05995 0.67839 0.06736 C 0.83373 0.07616 0.81914 0.05556 0.92969 0.05162 " pathEditMode="relative" rAng="0" ptsTypes="AAA">
                                      <p:cBhvr>
                                        <p:cTn id="366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4" y="3287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8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36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0.00023 C 0.17552 -0.02547 0.35273 -0.08357 0.52695 -0.07616 C 0.70104 -0.06875 0.87213 0.00416 1.04479 0.04444 " pathEditMode="relative" rAng="0" ptsTypes="AAA">
                                      <p:cBhvr>
                                        <p:cTn id="377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79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 34"/>
          <p:cNvSpPr/>
          <p:nvPr/>
        </p:nvSpPr>
        <p:spPr>
          <a:xfrm>
            <a:off x="-1130746" y="3545810"/>
            <a:ext cx="912086" cy="912082"/>
          </a:xfrm>
          <a:prstGeom prst="ellipse">
            <a:avLst/>
          </a:prstGeom>
          <a:blipFill dpi="0" rotWithShape="1">
            <a:blip r:embed="rId3" cstate="email">
              <a:alphaModFix amt="5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-674704" y="3447680"/>
            <a:ext cx="296336" cy="296336"/>
          </a:xfrm>
          <a:prstGeom prst="ellipse">
            <a:avLst/>
          </a:prstGeom>
          <a:blipFill dpi="0" rotWithShape="1">
            <a:blip r:embed="rId4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-1120026" y="3595848"/>
            <a:ext cx="506244" cy="506244"/>
          </a:xfrm>
          <a:prstGeom prst="ellipse">
            <a:avLst/>
          </a:prstGeom>
          <a:blipFill dpi="0" rotWithShape="1">
            <a:blip r:embed="rId5" cstate="email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-742699" y="4217198"/>
            <a:ext cx="257834" cy="257834"/>
          </a:xfrm>
          <a:prstGeom prst="ellipse">
            <a:avLst/>
          </a:prstGeom>
          <a:blipFill dpi="0" rotWithShape="1">
            <a:blip r:embed="rId6" cstate="email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-1989874" y="5114277"/>
            <a:ext cx="257834" cy="257834"/>
          </a:xfrm>
          <a:prstGeom prst="ellipse">
            <a:avLst/>
          </a:prstGeom>
          <a:blipFill dpi="0" rotWithShape="1">
            <a:blip r:embed="rId6" cstate="email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-826213" y="5150931"/>
            <a:ext cx="613766" cy="613766"/>
          </a:xfrm>
          <a:prstGeom prst="ellipse">
            <a:avLst/>
          </a:prstGeom>
          <a:blipFill dpi="0" rotWithShape="1">
            <a:blip r:embed="rId7" cstate="email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481431" y="5340320"/>
            <a:ext cx="257834" cy="257834"/>
          </a:xfrm>
          <a:prstGeom prst="ellipse">
            <a:avLst/>
          </a:prstGeom>
          <a:blipFill dpi="0" rotWithShape="1">
            <a:blip r:embed="rId6" cstate="email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照片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56756">
            <a:off x="2189586" y="853328"/>
            <a:ext cx="2225117" cy="167502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照片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259898">
            <a:off x="4687001" y="1004691"/>
            <a:ext cx="2349314" cy="171554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28"/>
          <p:cNvSpPr txBox="1"/>
          <p:nvPr/>
        </p:nvSpPr>
        <p:spPr>
          <a:xfrm rot="250369">
            <a:off x="2070253" y="3064933"/>
            <a:ext cx="499548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FC695D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出生的一眼一面，定结了一世的血缘；成长的一滴一点，融入了无私的奉献；长大的一颦一笑，映入了母亲的视线。妈妈，感恩于您的一念一念，您的健康快乐就是我最大的心愿。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5 -0.00432 L 0.30868 -0.15401 C 0.37395 -0.1855 0.46857 -0.24506 0.56423 -0.31266 C 0.67482 -0.39383 0.7618 -0.46574 0.82031 -0.52438 L 1.10156 -0.80371 " pathEditMode="relative" rAng="-1329660" ptsTypes="FffFF">
                                      <p:cBhvr>
                                        <p:cTn id="6" dur="5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11" y="-356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7 -4.07407E-6 L 0.30139 -0.08518 C 0.36511 -0.10308 0.45782 -0.14228 0.55244 -0.18796 C 0.66181 -0.24475 0.7481 -0.29722 0.80643 -0.34259 L 1.08855 -0.55493 " pathEditMode="relative" rAng="-956700" ptsTypes="FffFF">
                                      <p:cBhvr>
                                        <p:cTn id="8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39" y="-234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018 -0.00031 L 0.24791 -0.16872 C 0.30052 -0.2045 0.37639 -0.2665 0.45295 -0.33374 C 0.54166 -0.41486 0.61076 -0.48334 0.65781 -0.53824 L 0.88229 -0.79549 " pathEditMode="relative" rAng="-1611360" ptsTypes="FffFF">
                                      <p:cBhvr>
                                        <p:cTn id="10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65" y="-367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156E-7 L 0.24861 -0.20204 C 0.30156 -0.24553 0.37812 -0.31709 0.45468 -0.39328 C 0.54392 -0.48365 0.61371 -0.56015 0.66111 -0.61906 L 0.8875 -0.89729 " pathEditMode="relative" rAng="-1776000" ptsTypes="FffFF">
                                      <p:cBhvr>
                                        <p:cTn id="12" dur="8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4" y="-423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462 L 0.3375 -0.23443 C 0.40833 -0.2844 0.51146 -0.37015 0.61614 -0.46176 C 0.7368 -0.57126 0.83177 -0.66472 0.896 -0.7372 L 1.20486 -1.07897 " pathEditMode="relative" rAng="-1611360" ptsTypes="FffFF">
                                      <p:cBhvr>
                                        <p:cTn id="14" dur="7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63" y="-507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5.55556E-7 4.81481E-6 L 0.29688 -0.25309 C 0.36042 -0.3071 0.45313 -0.39105 0.54757 -0.47747 C 0.65747 -0.58056 0.74462 -0.6642 0.80469 -0.72562 L 1.09306 -1.01729 " pathEditMode="relative" rAng="-1654680" ptsTypes="FffFF">
                                      <p:cBhvr>
                                        <p:cTn id="16" dur="6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495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156E-7 L 0.24861 -0.20204 C 0.30156 -0.24553 0.37812 -0.31709 0.45468 -0.39328 C 0.54392 -0.48365 0.61371 -0.56015 0.66111 -0.61906 L 0.8875 -0.89729 " pathEditMode="relative" rAng="-1776000" ptsTypes="FffFF">
                                      <p:cBhvr>
                                        <p:cTn id="18" dur="8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4" y="-423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照片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87584" y="3766615"/>
            <a:ext cx="1591827" cy="1049556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照片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319507">
            <a:off x="2169405" y="1316959"/>
            <a:ext cx="2023897" cy="2819617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28"/>
          <p:cNvSpPr txBox="1"/>
          <p:nvPr/>
        </p:nvSpPr>
        <p:spPr>
          <a:xfrm rot="21355164">
            <a:off x="4645425" y="1014865"/>
            <a:ext cx="2284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FC695D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出生的一眼一面，定结了一世的血缘；成长的一滴一点，融入了无私的奉献；长大的一颦一笑，映入了母亲的视线。妈妈，感恩于您的一念一念，您的健康快乐就是我最大的心愿。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270459" y="260043"/>
            <a:ext cx="1619160" cy="1354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8750" y="-206420"/>
            <a:ext cx="7448970" cy="35623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20891303">
            <a:off x="4760075" y="413925"/>
            <a:ext cx="1080120" cy="144016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20584537">
            <a:off x="2907617" y="1113604"/>
            <a:ext cx="1080120" cy="144016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21370660">
            <a:off x="802377" y="1733450"/>
            <a:ext cx="1080120" cy="144016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0624618">
            <a:off x="6156226" y="2175559"/>
            <a:ext cx="1628561" cy="2268851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椭圆 19"/>
          <p:cNvSpPr/>
          <p:nvPr/>
        </p:nvSpPr>
        <p:spPr>
          <a:xfrm>
            <a:off x="-1130746" y="3545810"/>
            <a:ext cx="912086" cy="912082"/>
          </a:xfrm>
          <a:prstGeom prst="ellipse">
            <a:avLst/>
          </a:prstGeom>
          <a:blipFill dpi="0" rotWithShape="1">
            <a:blip r:embed="rId8" cstate="email">
              <a:alphaModFix amt="5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-674704" y="3447680"/>
            <a:ext cx="296336" cy="296336"/>
          </a:xfrm>
          <a:prstGeom prst="ellipse">
            <a:avLst/>
          </a:prstGeom>
          <a:blipFill dpi="0" rotWithShape="1">
            <a:blip r:embed="rId9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-1120026" y="3595848"/>
            <a:ext cx="506244" cy="506244"/>
          </a:xfrm>
          <a:prstGeom prst="ellipse">
            <a:avLst/>
          </a:prstGeom>
          <a:blipFill dpi="0" rotWithShape="1">
            <a:blip r:embed="rId10" cstate="email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-742699" y="4217198"/>
            <a:ext cx="257834" cy="257834"/>
          </a:xfrm>
          <a:prstGeom prst="ellipse">
            <a:avLst/>
          </a:prstGeom>
          <a:blipFill dpi="0" rotWithShape="1">
            <a:blip r:embed="rId11" cstate="email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-1989874" y="5114277"/>
            <a:ext cx="257834" cy="257834"/>
          </a:xfrm>
          <a:prstGeom prst="ellipse">
            <a:avLst/>
          </a:prstGeom>
          <a:blipFill dpi="0" rotWithShape="1">
            <a:blip r:embed="rId11" cstate="email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-826213" y="5150931"/>
            <a:ext cx="613766" cy="613766"/>
          </a:xfrm>
          <a:prstGeom prst="ellipse">
            <a:avLst/>
          </a:prstGeom>
          <a:blipFill dpi="0" rotWithShape="1">
            <a:blip r:embed="rId12" cstate="email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481431" y="5340320"/>
            <a:ext cx="257834" cy="257834"/>
          </a:xfrm>
          <a:prstGeom prst="ellipse">
            <a:avLst/>
          </a:prstGeom>
          <a:blipFill dpi="0" rotWithShape="1">
            <a:blip r:embed="rId11" cstate="email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8"/>
          <p:cNvSpPr txBox="1"/>
          <p:nvPr/>
        </p:nvSpPr>
        <p:spPr>
          <a:xfrm>
            <a:off x="266367" y="4081671"/>
            <a:ext cx="57062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FC695D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出生的一眼一面，定结了一世的血缘；成长的一滴一点，融入了无私的奉献；长大的一颦一笑，映入了母亲的视线。妈妈，感恩于您的一念一念，您的健康快乐就是我最大的心愿。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432 L 0.30868 -0.15401 C 0.37395 -0.1855 0.46857 -0.24506 0.56423 -0.31266 C 0.67482 -0.39383 0.7618 -0.46574 0.82031 -0.52438 L 1.10156 -0.80371 " pathEditMode="relative" rAng="-1329660" ptsTypes="FffFF">
                                      <p:cBhvr>
                                        <p:cTn id="6" dur="5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11" y="-356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7 -4.07407E-6 L 0.30139 -0.08518 C 0.36511 -0.10308 0.45782 -0.14228 0.55244 -0.18796 C 0.66181 -0.24475 0.7481 -0.29722 0.80643 -0.34259 L 1.08855 -0.55493 " pathEditMode="relative" rAng="-956700" ptsTypes="FffFF">
                                      <p:cBhvr>
                                        <p:cTn id="8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39" y="-234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018 -0.00031 L 0.24791 -0.16872 C 0.30052 -0.2045 0.37639 -0.2665 0.45295 -0.33374 C 0.54166 -0.41486 0.61076 -0.48334 0.65781 -0.53824 L 0.88229 -0.79549 " pathEditMode="relative" rAng="-1611360" ptsTypes="FffFF">
                                      <p:cBhvr>
                                        <p:cTn id="10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65" y="-367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156E-7 L 0.24861 -0.20204 C 0.30156 -0.24553 0.37812 -0.31709 0.45468 -0.39328 C 0.54392 -0.48365 0.61371 -0.56015 0.66111 -0.61906 L 0.8875 -0.89729 " pathEditMode="relative" rAng="-1776000" ptsTypes="FffFF">
                                      <p:cBhvr>
                                        <p:cTn id="12" dur="8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4" y="-423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462 L 0.3375 -0.23443 C 0.40833 -0.2844 0.51146 -0.37015 0.61614 -0.46176 C 0.7368 -0.57126 0.83177 -0.66472 0.896 -0.7372 L 1.20486 -1.07897 " pathEditMode="relative" rAng="-1611360" ptsTypes="FffFF">
                                      <p:cBhvr>
                                        <p:cTn id="14" dur="7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63" y="-507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5.55556E-7 4.81481E-6 L 0.29688 -0.25309 C 0.36042 -0.3071 0.45313 -0.39105 0.54757 -0.47747 C 0.65747 -0.58056 0.74462 -0.6642 0.80469 -0.72562 L 1.09306 -1.01729 " pathEditMode="relative" rAng="-1654680" ptsTypes="FffFF">
                                      <p:cBhvr>
                                        <p:cTn id="16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495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156E-7 L 0.24861 -0.20204 C 0.30156 -0.24553 0.37812 -0.31709 0.45468 -0.39328 C 0.54392 -0.48365 0.61371 -0.56015 0.66111 -0.61906 L 0.8875 -0.89729 " pathEditMode="relative" rAng="-1776000" ptsTypes="FffFF">
                                      <p:cBhvr>
                                        <p:cTn id="18" dur="8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4" y="-423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 34"/>
          <p:cNvSpPr/>
          <p:nvPr/>
        </p:nvSpPr>
        <p:spPr>
          <a:xfrm>
            <a:off x="-1130746" y="3545810"/>
            <a:ext cx="912086" cy="912082"/>
          </a:xfrm>
          <a:prstGeom prst="ellipse">
            <a:avLst/>
          </a:prstGeom>
          <a:blipFill dpi="0" rotWithShape="1">
            <a:blip r:embed="rId3" cstate="email">
              <a:alphaModFix amt="5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-674704" y="3447680"/>
            <a:ext cx="296336" cy="296336"/>
          </a:xfrm>
          <a:prstGeom prst="ellipse">
            <a:avLst/>
          </a:prstGeom>
          <a:blipFill dpi="0" rotWithShape="1">
            <a:blip r:embed="rId4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-1120026" y="3595848"/>
            <a:ext cx="506244" cy="506244"/>
          </a:xfrm>
          <a:prstGeom prst="ellipse">
            <a:avLst/>
          </a:prstGeom>
          <a:blipFill dpi="0" rotWithShape="1">
            <a:blip r:embed="rId5" cstate="email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-742699" y="4217198"/>
            <a:ext cx="257834" cy="257834"/>
          </a:xfrm>
          <a:prstGeom prst="ellipse">
            <a:avLst/>
          </a:prstGeom>
          <a:blipFill dpi="0" rotWithShape="1">
            <a:blip r:embed="rId6" cstate="email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-1989874" y="5114277"/>
            <a:ext cx="257834" cy="257834"/>
          </a:xfrm>
          <a:prstGeom prst="ellipse">
            <a:avLst/>
          </a:prstGeom>
          <a:blipFill dpi="0" rotWithShape="1">
            <a:blip r:embed="rId6" cstate="email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-826213" y="5150931"/>
            <a:ext cx="613766" cy="613766"/>
          </a:xfrm>
          <a:prstGeom prst="ellipse">
            <a:avLst/>
          </a:prstGeom>
          <a:blipFill dpi="0" rotWithShape="1">
            <a:blip r:embed="rId7" cstate="email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481431" y="5340320"/>
            <a:ext cx="257834" cy="257834"/>
          </a:xfrm>
          <a:prstGeom prst="ellipse">
            <a:avLst/>
          </a:prstGeom>
          <a:blipFill dpi="0" rotWithShape="1">
            <a:blip r:embed="rId6" cstate="email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照片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56756">
            <a:off x="2107790" y="904129"/>
            <a:ext cx="4874952" cy="3264658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28"/>
          <p:cNvSpPr txBox="1"/>
          <p:nvPr/>
        </p:nvSpPr>
        <p:spPr>
          <a:xfrm rot="250369">
            <a:off x="188738" y="4318009"/>
            <a:ext cx="5675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FC695D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出生的一眼一面，定结了一世的血缘</a:t>
            </a:r>
            <a:r>
              <a:rPr lang="zh-CN" altLang="en-US" sz="1400" dirty="0" smtClean="0">
                <a:solidFill>
                  <a:srgbClr val="FC695D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；长大</a:t>
            </a:r>
            <a:r>
              <a:rPr lang="zh-CN" altLang="en-US" sz="1400" dirty="0">
                <a:solidFill>
                  <a:srgbClr val="FC695D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的一颦一笑，映入了母亲的视线。妈妈</a:t>
            </a:r>
            <a:r>
              <a:rPr lang="zh-CN" altLang="en-US" sz="1400" dirty="0" smtClean="0">
                <a:solidFill>
                  <a:srgbClr val="FC695D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，您</a:t>
            </a:r>
            <a:r>
              <a:rPr lang="zh-CN" altLang="en-US" sz="1400" dirty="0">
                <a:solidFill>
                  <a:srgbClr val="FC695D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的健康快乐就是我最大的心愿。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39850" y="432946"/>
            <a:ext cx="1665150" cy="970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5 -0.00432 L 0.30868 -0.15401 C 0.37395 -0.1855 0.46857 -0.24506 0.56423 -0.31266 C 0.67482 -0.39383 0.7618 -0.46574 0.82031 -0.52438 L 1.10156 -0.80371 " pathEditMode="relative" rAng="-1329660" ptsTypes="FffFF">
                                      <p:cBhvr>
                                        <p:cTn id="6" dur="5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11" y="-356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7 -4.07407E-6 L 0.30139 -0.08518 C 0.36511 -0.10308 0.45782 -0.14228 0.55244 -0.18796 C 0.66181 -0.24475 0.7481 -0.29722 0.80643 -0.34259 L 1.08855 -0.55493 " pathEditMode="relative" rAng="-956700" ptsTypes="FffFF">
                                      <p:cBhvr>
                                        <p:cTn id="8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39" y="-234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018 -0.00031 L 0.24791 -0.16872 C 0.30052 -0.2045 0.37639 -0.2665 0.45295 -0.33374 C 0.54166 -0.41486 0.61076 -0.48334 0.65781 -0.53824 L 0.88229 -0.79549 " pathEditMode="relative" rAng="-1611360" ptsTypes="FffFF">
                                      <p:cBhvr>
                                        <p:cTn id="10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65" y="-367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156E-7 L 0.24861 -0.20204 C 0.30156 -0.24553 0.37812 -0.31709 0.45468 -0.39328 C 0.54392 -0.48365 0.61371 -0.56015 0.66111 -0.61906 L 0.8875 -0.89729 " pathEditMode="relative" rAng="-1776000" ptsTypes="FffFF">
                                      <p:cBhvr>
                                        <p:cTn id="12" dur="8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4" y="-423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462 L 0.3375 -0.23443 C 0.40833 -0.2844 0.51146 -0.37015 0.61614 -0.46176 C 0.7368 -0.57126 0.83177 -0.66472 0.896 -0.7372 L 1.20486 -1.07897 " pathEditMode="relative" rAng="-1611360" ptsTypes="FffFF">
                                      <p:cBhvr>
                                        <p:cTn id="14" dur="7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63" y="-507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5.55556E-7 4.81481E-6 L 0.29688 -0.25309 C 0.36042 -0.3071 0.45313 -0.39105 0.54757 -0.47747 C 0.65747 -0.58056 0.74462 -0.6642 0.80469 -0.72562 L 1.09306 -1.01729 " pathEditMode="relative" rAng="-1654680" ptsTypes="FffFF">
                                      <p:cBhvr>
                                        <p:cTn id="16" dur="6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495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156E-7 L 0.24861 -0.20204 C 0.30156 -0.24553 0.37812 -0.31709 0.45468 -0.39328 C 0.54392 -0.48365 0.61371 -0.56015 0.66111 -0.61906 L 0.8875 -0.89729 " pathEditMode="relative" rAng="-1776000" ptsTypes="FffFF">
                                      <p:cBhvr>
                                        <p:cTn id="18" dur="8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4" y="-423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70459" y="260043"/>
            <a:ext cx="1619160" cy="13548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66264" y="4118776"/>
            <a:ext cx="1578117" cy="920198"/>
          </a:xfrm>
          <a:prstGeom prst="rect">
            <a:avLst/>
          </a:prstGeom>
        </p:spPr>
      </p:pic>
      <p:pic>
        <p:nvPicPr>
          <p:cNvPr id="8" name="照片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314199">
            <a:off x="2094956" y="1064755"/>
            <a:ext cx="2062431" cy="1379059"/>
          </a:xfrm>
          <a:prstGeom prst="rect">
            <a:avLst/>
          </a:prstGeom>
          <a:ln w="5715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照片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9013">
            <a:off x="4729339" y="1607418"/>
            <a:ext cx="2058082" cy="1365893"/>
          </a:xfrm>
          <a:prstGeom prst="rect">
            <a:avLst/>
          </a:prstGeom>
          <a:ln w="5715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照片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1256411">
            <a:off x="2165834" y="2874239"/>
            <a:ext cx="2142672" cy="1373287"/>
          </a:xfrm>
          <a:prstGeom prst="rect">
            <a:avLst/>
          </a:prstGeom>
          <a:ln w="5715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195400" y="3413589"/>
            <a:ext cx="1447136" cy="625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 34"/>
          <p:cNvSpPr/>
          <p:nvPr/>
        </p:nvSpPr>
        <p:spPr>
          <a:xfrm>
            <a:off x="-1130746" y="3545810"/>
            <a:ext cx="912086" cy="912082"/>
          </a:xfrm>
          <a:prstGeom prst="ellipse">
            <a:avLst/>
          </a:prstGeom>
          <a:blipFill dpi="0" rotWithShape="1">
            <a:blip r:embed="rId3" cstate="email">
              <a:alphaModFix amt="5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-674704" y="3447680"/>
            <a:ext cx="296336" cy="296336"/>
          </a:xfrm>
          <a:prstGeom prst="ellipse">
            <a:avLst/>
          </a:prstGeom>
          <a:blipFill dpi="0" rotWithShape="1">
            <a:blip r:embed="rId4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-1120026" y="3595848"/>
            <a:ext cx="506244" cy="506244"/>
          </a:xfrm>
          <a:prstGeom prst="ellipse">
            <a:avLst/>
          </a:prstGeom>
          <a:blipFill dpi="0" rotWithShape="1">
            <a:blip r:embed="rId5" cstate="email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-742699" y="4217198"/>
            <a:ext cx="257834" cy="257834"/>
          </a:xfrm>
          <a:prstGeom prst="ellipse">
            <a:avLst/>
          </a:prstGeom>
          <a:blipFill dpi="0" rotWithShape="1">
            <a:blip r:embed="rId6" cstate="email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-1989874" y="5114277"/>
            <a:ext cx="257834" cy="257834"/>
          </a:xfrm>
          <a:prstGeom prst="ellipse">
            <a:avLst/>
          </a:prstGeom>
          <a:blipFill dpi="0" rotWithShape="1">
            <a:blip r:embed="rId6" cstate="email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-826213" y="5150931"/>
            <a:ext cx="613766" cy="613766"/>
          </a:xfrm>
          <a:prstGeom prst="ellipse">
            <a:avLst/>
          </a:prstGeom>
          <a:blipFill dpi="0" rotWithShape="1">
            <a:blip r:embed="rId7" cstate="email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481431" y="5340320"/>
            <a:ext cx="257834" cy="257834"/>
          </a:xfrm>
          <a:prstGeom prst="ellipse">
            <a:avLst/>
          </a:prstGeom>
          <a:blipFill dpi="0" rotWithShape="1">
            <a:blip r:embed="rId6" cstate="email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照片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56756">
            <a:off x="2170332" y="888645"/>
            <a:ext cx="4927112" cy="2563058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28"/>
          <p:cNvSpPr txBox="1"/>
          <p:nvPr/>
        </p:nvSpPr>
        <p:spPr>
          <a:xfrm rot="250369">
            <a:off x="2101828" y="3499731"/>
            <a:ext cx="49954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FC695D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出生的一眼一面，定结了一世的血缘；成长的一滴一点，融入了无私的奉献</a:t>
            </a:r>
            <a:r>
              <a:rPr lang="zh-CN" altLang="en-US" sz="1600" dirty="0" smtClean="0">
                <a:solidFill>
                  <a:srgbClr val="FC695D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；</a:t>
            </a:r>
            <a:endParaRPr lang="zh-CN" altLang="en-US" sz="1600" dirty="0">
              <a:solidFill>
                <a:srgbClr val="FC695D"/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49475" y="405933"/>
            <a:ext cx="1037418" cy="604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5 -0.00432 L 0.30868 -0.15401 C 0.37395 -0.1855 0.46857 -0.24506 0.56423 -0.31266 C 0.67482 -0.39383 0.7618 -0.46574 0.82031 -0.52438 L 1.10156 -0.80371 " pathEditMode="relative" rAng="-1329660" ptsTypes="FffFF">
                                      <p:cBhvr>
                                        <p:cTn id="6" dur="5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11" y="-356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7 -4.07407E-6 L 0.30139 -0.08518 C 0.36511 -0.10308 0.45782 -0.14228 0.55244 -0.18796 C 0.66181 -0.24475 0.7481 -0.29722 0.80643 -0.34259 L 1.08855 -0.55493 " pathEditMode="relative" rAng="-956700" ptsTypes="FffFF">
                                      <p:cBhvr>
                                        <p:cTn id="8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39" y="-234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018 -0.00031 L 0.24791 -0.16872 C 0.30052 -0.2045 0.37639 -0.2665 0.45295 -0.33374 C 0.54166 -0.41486 0.61076 -0.48334 0.65781 -0.53824 L 0.88229 -0.79549 " pathEditMode="relative" rAng="-1611360" ptsTypes="FffFF">
                                      <p:cBhvr>
                                        <p:cTn id="10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65" y="-367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156E-7 L 0.24861 -0.20204 C 0.30156 -0.24553 0.37812 -0.31709 0.45468 -0.39328 C 0.54392 -0.48365 0.61371 -0.56015 0.66111 -0.61906 L 0.8875 -0.89729 " pathEditMode="relative" rAng="-1776000" ptsTypes="FffFF">
                                      <p:cBhvr>
                                        <p:cTn id="12" dur="8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4" y="-423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462 L 0.3375 -0.23443 C 0.40833 -0.2844 0.51146 -0.37015 0.61614 -0.46176 C 0.7368 -0.57126 0.83177 -0.66472 0.896 -0.7372 L 1.20486 -1.07897 " pathEditMode="relative" rAng="-1611360" ptsTypes="FffFF">
                                      <p:cBhvr>
                                        <p:cTn id="14" dur="7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63" y="-507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5.55556E-7 4.81481E-6 L 0.29688 -0.25309 C 0.36042 -0.3071 0.45313 -0.39105 0.54757 -0.47747 C 0.65747 -0.58056 0.74462 -0.6642 0.80469 -0.72562 L 1.09306 -1.01729 " pathEditMode="relative" rAng="-1654680" ptsTypes="FffFF">
                                      <p:cBhvr>
                                        <p:cTn id="16" dur="6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495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156E-7 L 0.24861 -0.20204 C 0.30156 -0.24553 0.37812 -0.31709 0.45468 -0.39328 C 0.54392 -0.48365 0.61371 -0.56015 0.66111 -0.61906 L 0.8875 -0.89729 " pathEditMode="relative" rAng="-1776000" ptsTypes="FffFF">
                                      <p:cBhvr>
                                        <p:cTn id="18" dur="8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4" y="-423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照片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70459" y="3782518"/>
            <a:ext cx="1428640" cy="1049556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照片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319507">
            <a:off x="4790947" y="1015231"/>
            <a:ext cx="1993403" cy="2819617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28"/>
          <p:cNvSpPr txBox="1"/>
          <p:nvPr/>
        </p:nvSpPr>
        <p:spPr>
          <a:xfrm rot="21355164">
            <a:off x="2363401" y="1070524"/>
            <a:ext cx="2284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FC695D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出生的一眼一面，定结了一世的血缘；成长的一滴一点，融入了无私的奉献；长大的一颦一笑，映入了母亲的视线。妈妈，感恩于您的一念一念，您的健康快乐就是我最大的心愿。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270459" y="260043"/>
            <a:ext cx="1619160" cy="1354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342</Words>
  <Application>Microsoft Office PowerPoint</Application>
  <PresentationFormat>全屏显示(16:9)</PresentationFormat>
  <Paragraphs>20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宋体</vt:lpstr>
      <vt:lpstr>Wingdings</vt:lpstr>
      <vt:lpstr>微软雅黑</vt:lpstr>
      <vt:lpstr>Arial</vt:lpstr>
      <vt:lpstr>方正启体简体</vt:lpstr>
      <vt:lpstr>Calibri Light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2021-07-07T01:20:25Z</dcterms:created>
  <dcterms:modified xsi:type="dcterms:W3CDTF">2023-01-10T10:33:54Z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F57A2A92150B4C66A81231A1A933718B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