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4" r:id="rId12"/>
    <p:sldId id="270" r:id="rId13"/>
    <p:sldId id="269" r:id="rId14"/>
    <p:sldId id="268" r:id="rId15"/>
    <p:sldId id="26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A2F"/>
    <a:srgbClr val="FFCF85"/>
    <a:srgbClr val="F16824"/>
    <a:srgbClr val="FAB043"/>
    <a:srgbClr val="393536"/>
    <a:srgbClr val="FFBF61"/>
    <a:srgbClr val="F58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08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FF422-5EA0-4F8B-A0FF-DAC8CC276D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5924-8897-40CD-8797-B4F7E02A92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6" descr="e7d195523061f1c066b07af569392582e34b383e870941e45A9F265A01B343BAB71AA68CCD0631A7B7DE1272822047E4CBFC978F0A03706D738F6232142EC909A232ED66B5EC504804C64D3B242CD4B53E0AD2028DF6673D8C1F7A2BF6CCCC3DA5555DE3218ADD8EC3D95E3091FFE3006E9DB5F99F7E96DBBA723F7C0A55F559937D6C9CBB17AF54679A6C20DD1F07A0"/>
          <p:cNvSpPr txBox="1"/>
          <p:nvPr/>
        </p:nvSpPr>
        <p:spPr>
          <a:xfrm>
            <a:off x="2000885" y="1968500"/>
            <a:ext cx="8190230" cy="1198880"/>
          </a:xfrm>
          <a:prstGeom prst="rect">
            <a:avLst/>
          </a:prstGeom>
          <a:noFill/>
          <a:effectLst>
            <a:outerShdw blurRad="63500" dist="38100" sx="102000" sy="102000" algn="ctr" rotWithShape="0">
              <a:srgbClr val="FF9475">
                <a:alpha val="56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b="1" dirty="0" smtClean="0">
                <a:ln w="22225">
                  <a:noFill/>
                </a:ln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课题报告论文答辩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404694" y="4970982"/>
            <a:ext cx="3369733" cy="520006"/>
          </a:xfrm>
          <a:prstGeom prst="roundRect">
            <a:avLst>
              <a:gd name="adj" fmla="val 50000"/>
            </a:avLst>
          </a:prstGeom>
          <a:solidFill>
            <a:srgbClr val="4D4D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19" descr="e7d195523061f1c066b07af569392582e34b383e870941e45A9F265A01B343BAB71AA68CCD0631A7B7DE1272822047E4CBFC978F0A03706D738F6232142EC909A232ED66B5EC504804C64D3B242CD4B53E0AD2028DF6673D8C1F7A2BF6CCCC3DA5555DE3218ADD8EC3D95E3091FFE3006E9DB5F99F7E96DBBA723F7C0A55F559937D6C9CBB17AF54679A6C20DD1F07A0"/>
          <p:cNvSpPr txBox="1"/>
          <p:nvPr/>
        </p:nvSpPr>
        <p:spPr>
          <a:xfrm>
            <a:off x="4666351" y="5022831"/>
            <a:ext cx="284641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zh-CN" altLang="en-US" sz="20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汇报人：</a:t>
            </a:r>
            <a:r>
              <a:rPr kumimoji="1" lang="en-US" altLang="zh-CN" sz="20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PPT818</a:t>
            </a:r>
            <a:endParaRPr kumimoji="1" lang="en-US" altLang="zh-CN"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2115185" y="3265170"/>
            <a:ext cx="795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PRESENTATION TEMPLATE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研究思路与方法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70870" y="1688243"/>
            <a:ext cx="8242783" cy="3040919"/>
            <a:chOff x="3486906" y="2549250"/>
            <a:chExt cx="5218187" cy="1925088"/>
          </a:xfrm>
        </p:grpSpPr>
        <p:sp>
          <p:nvSpPr>
            <p:cNvPr id="4" name="Google Shape;1119;p52"/>
            <p:cNvSpPr/>
            <p:nvPr/>
          </p:nvSpPr>
          <p:spPr>
            <a:xfrm rot="900200">
              <a:off x="7950675" y="3719920"/>
              <a:ext cx="754418" cy="754418"/>
            </a:xfrm>
            <a:prstGeom prst="roundRect">
              <a:avLst>
                <a:gd name="adj" fmla="val 25581"/>
              </a:avLst>
            </a:prstGeom>
            <a:solidFill>
              <a:srgbClr val="F68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" name="Google Shape;1120;p52"/>
            <p:cNvSpPr/>
            <p:nvPr/>
          </p:nvSpPr>
          <p:spPr>
            <a:xfrm rot="899752">
              <a:off x="3486906" y="3719858"/>
              <a:ext cx="755944" cy="754418"/>
            </a:xfrm>
            <a:prstGeom prst="roundRect">
              <a:avLst>
                <a:gd name="adj" fmla="val 25581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" name="Google Shape;1121;p52"/>
            <p:cNvSpPr/>
            <p:nvPr/>
          </p:nvSpPr>
          <p:spPr>
            <a:xfrm rot="710438">
              <a:off x="3579980" y="3719799"/>
              <a:ext cx="755884" cy="754416"/>
            </a:xfrm>
            <a:prstGeom prst="roundRect">
              <a:avLst>
                <a:gd name="adj" fmla="val 25581"/>
              </a:avLst>
            </a:prstGeom>
            <a:solidFill>
              <a:srgbClr val="FFC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7" name="Google Shape;1122;p52"/>
            <p:cNvCxnSpPr/>
            <p:nvPr/>
          </p:nvCxnSpPr>
          <p:spPr>
            <a:xfrm rot="10800000">
              <a:off x="6146465" y="2549250"/>
              <a:ext cx="11100" cy="154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Google Shape;1124;p52"/>
            <p:cNvSpPr/>
            <p:nvPr/>
          </p:nvSpPr>
          <p:spPr>
            <a:xfrm>
              <a:off x="4947994" y="2549250"/>
              <a:ext cx="2410573" cy="576000"/>
            </a:xfrm>
            <a:prstGeom prst="roundRect">
              <a:avLst>
                <a:gd name="adj" fmla="val 25581"/>
              </a:avLst>
            </a:prstGeom>
            <a:solidFill>
              <a:srgbClr val="F16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/>
              <a:endParaRPr sz="1800" b="1" dirty="0">
                <a:solidFill>
                  <a:srgbClr val="5B9BD5"/>
                </a:solidFill>
                <a:latin typeface="Cairo"/>
                <a:ea typeface="Cairo"/>
                <a:cs typeface="Cairo"/>
                <a:sym typeface="Cairo"/>
              </a:endParaRPr>
            </a:p>
          </p:txBody>
        </p:sp>
        <p:cxnSp>
          <p:nvCxnSpPr>
            <p:cNvPr id="9" name="Google Shape;1125;p52"/>
            <p:cNvCxnSpPr>
              <a:stCxn id="8" idx="2"/>
              <a:endCxn id="5" idx="0"/>
            </p:cNvCxnSpPr>
            <p:nvPr/>
          </p:nvCxnSpPr>
          <p:spPr>
            <a:xfrm rot="5400000">
              <a:off x="4754153" y="2333577"/>
              <a:ext cx="607454" cy="2190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126;p52"/>
            <p:cNvCxnSpPr>
              <a:stCxn id="8" idx="2"/>
              <a:endCxn id="11" idx="0"/>
            </p:cNvCxnSpPr>
            <p:nvPr/>
          </p:nvCxnSpPr>
          <p:spPr>
            <a:xfrm rot="16200000" flipH="1">
              <a:off x="6941364" y="2337166"/>
              <a:ext cx="607529" cy="2183696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Google Shape;1127;p52"/>
            <p:cNvSpPr/>
            <p:nvPr/>
          </p:nvSpPr>
          <p:spPr>
            <a:xfrm rot="900200">
              <a:off x="7862118" y="3719920"/>
              <a:ext cx="754418" cy="754418"/>
            </a:xfrm>
            <a:prstGeom prst="roundRect">
              <a:avLst>
                <a:gd name="adj" fmla="val 25581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Google Shape;1134;p52"/>
            <p:cNvSpPr/>
            <p:nvPr/>
          </p:nvSpPr>
          <p:spPr>
            <a:xfrm rot="-900200">
              <a:off x="5775556" y="3719865"/>
              <a:ext cx="754418" cy="754418"/>
            </a:xfrm>
            <a:prstGeom prst="roundRect">
              <a:avLst>
                <a:gd name="adj" fmla="val 25581"/>
              </a:avLst>
            </a:prstGeom>
            <a:solidFill>
              <a:srgbClr val="FAB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3" name="Google Shape;1135;p52"/>
            <p:cNvGrpSpPr/>
            <p:nvPr/>
          </p:nvGrpSpPr>
          <p:grpSpPr>
            <a:xfrm>
              <a:off x="6006737" y="3927447"/>
              <a:ext cx="292079" cy="339253"/>
              <a:chOff x="4492800" y="2027925"/>
              <a:chExt cx="414825" cy="481825"/>
            </a:xfrm>
          </p:grpSpPr>
          <p:sp>
            <p:nvSpPr>
              <p:cNvPr id="25" name="Google Shape;1136;p52"/>
              <p:cNvSpPr/>
              <p:nvPr/>
            </p:nvSpPr>
            <p:spPr>
              <a:xfrm>
                <a:off x="4492800" y="2027925"/>
                <a:ext cx="546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19273" extrusionOk="0">
                    <a:moveTo>
                      <a:pt x="912" y="1"/>
                    </a:moveTo>
                    <a:cubicBezTo>
                      <a:pt x="407" y="1"/>
                      <a:pt x="0" y="407"/>
                      <a:pt x="0" y="913"/>
                    </a:cubicBezTo>
                    <a:lnTo>
                      <a:pt x="0" y="18360"/>
                    </a:lnTo>
                    <a:cubicBezTo>
                      <a:pt x="0" y="18866"/>
                      <a:pt x="407" y="19273"/>
                      <a:pt x="912" y="19273"/>
                    </a:cubicBezTo>
                    <a:lnTo>
                      <a:pt x="1271" y="19273"/>
                    </a:lnTo>
                    <a:cubicBezTo>
                      <a:pt x="1777" y="19273"/>
                      <a:pt x="2183" y="18866"/>
                      <a:pt x="2183" y="18360"/>
                    </a:cubicBezTo>
                    <a:lnTo>
                      <a:pt x="2183" y="913"/>
                    </a:lnTo>
                    <a:cubicBezTo>
                      <a:pt x="2183" y="407"/>
                      <a:pt x="1777" y="1"/>
                      <a:pt x="12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" name="Google Shape;1137;p52"/>
              <p:cNvSpPr/>
              <p:nvPr/>
            </p:nvSpPr>
            <p:spPr>
              <a:xfrm>
                <a:off x="4575600" y="2051425"/>
                <a:ext cx="332025" cy="262450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10498" extrusionOk="0">
                    <a:moveTo>
                      <a:pt x="0" y="0"/>
                    </a:moveTo>
                    <a:lnTo>
                      <a:pt x="0" y="10497"/>
                    </a:lnTo>
                    <a:lnTo>
                      <a:pt x="12485" y="10497"/>
                    </a:lnTo>
                    <a:cubicBezTo>
                      <a:pt x="13006" y="10494"/>
                      <a:pt x="13280" y="9874"/>
                      <a:pt x="12925" y="9488"/>
                    </a:cubicBezTo>
                    <a:lnTo>
                      <a:pt x="9010" y="5249"/>
                    </a:lnTo>
                    <a:lnTo>
                      <a:pt x="12925" y="1006"/>
                    </a:lnTo>
                    <a:cubicBezTo>
                      <a:pt x="13280" y="620"/>
                      <a:pt x="13006" y="0"/>
                      <a:pt x="12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4" name="Google Shape;1138;p52"/>
            <p:cNvGrpSpPr/>
            <p:nvPr/>
          </p:nvGrpSpPr>
          <p:grpSpPr>
            <a:xfrm>
              <a:off x="8156585" y="3928162"/>
              <a:ext cx="342578" cy="337914"/>
              <a:chOff x="2084100" y="4400250"/>
              <a:chExt cx="486550" cy="479925"/>
            </a:xfrm>
          </p:grpSpPr>
          <p:sp>
            <p:nvSpPr>
              <p:cNvPr id="19" name="Google Shape;1139;p52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3602" extrusionOk="0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" name="Google Shape;1140;p52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051" extrusionOk="0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1" name="Google Shape;1141;p52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6990" extrusionOk="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" name="Google Shape;1142;p52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4107" extrusionOk="0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3" name="Google Shape;1143;p52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292" extrusionOk="0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4" name="Google Shape;1144;p52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5109" extrusionOk="0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5" name="Google Shape;1145;p52"/>
            <p:cNvGrpSpPr/>
            <p:nvPr/>
          </p:nvGrpSpPr>
          <p:grpSpPr>
            <a:xfrm>
              <a:off x="3794683" y="3947969"/>
              <a:ext cx="339305" cy="298185"/>
              <a:chOff x="2085450" y="2057100"/>
              <a:chExt cx="481900" cy="423500"/>
            </a:xfrm>
          </p:grpSpPr>
          <p:sp>
            <p:nvSpPr>
              <p:cNvPr id="16" name="Google Shape;1146;p52"/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" name="Google Shape;1147;p52"/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" name="Google Shape;1148;p52"/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7" name="文本框 97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4850415" y="1864947"/>
            <a:ext cx="2500275" cy="5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请</a:t>
            </a:r>
            <a:r>
              <a:rPr lang="zh-CN" altLang="en-US" sz="20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输入您的副标题</a:t>
            </a:r>
            <a:endParaRPr lang="en-US" altLang="zh-CN" sz="16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1908332" y="4831518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文本框 72"/>
          <p:cNvSpPr txBox="1"/>
          <p:nvPr/>
        </p:nvSpPr>
        <p:spPr>
          <a:xfrm>
            <a:off x="1702322" y="5249300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329350" y="4856928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文本框 72"/>
          <p:cNvSpPr txBox="1"/>
          <p:nvPr/>
        </p:nvSpPr>
        <p:spPr>
          <a:xfrm>
            <a:off x="5123340" y="5274710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50368" y="4836192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3" name="文本框 72"/>
          <p:cNvSpPr txBox="1"/>
          <p:nvPr/>
        </p:nvSpPr>
        <p:spPr>
          <a:xfrm>
            <a:off x="8544358" y="5253974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3580104" y="3070591"/>
            <a:ext cx="5031792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研究成果及应用</a:t>
            </a:r>
          </a:p>
        </p:txBody>
      </p:sp>
      <p:sp>
        <p:nvSpPr>
          <p:cNvPr id="9" name="文本框 98"/>
          <p:cNvSpPr txBox="1"/>
          <p:nvPr/>
        </p:nvSpPr>
        <p:spPr>
          <a:xfrm>
            <a:off x="3029797" y="4201420"/>
            <a:ext cx="61324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</a:t>
            </a:r>
            <a:r>
              <a:rPr lang="zh-CN" altLang="en-US" sz="12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。点击此处输入您的文本内容，文字条理清晰，简洁明了，字体为微软雅黑</a:t>
            </a: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200" dirty="0" smtClean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5261815" y="1292122"/>
            <a:ext cx="166837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研究成果及应用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" name="Google Shape;506;p42"/>
          <p:cNvGrpSpPr/>
          <p:nvPr/>
        </p:nvGrpSpPr>
        <p:grpSpPr>
          <a:xfrm>
            <a:off x="2270522" y="2919184"/>
            <a:ext cx="7650954" cy="2463588"/>
            <a:chOff x="3843281" y="4079665"/>
            <a:chExt cx="9047187" cy="2912067"/>
          </a:xfrm>
        </p:grpSpPr>
        <p:sp>
          <p:nvSpPr>
            <p:cNvPr id="4" name="Google Shape;509;p42"/>
            <p:cNvSpPr/>
            <p:nvPr/>
          </p:nvSpPr>
          <p:spPr>
            <a:xfrm>
              <a:off x="5553763" y="4079665"/>
              <a:ext cx="2221230" cy="1929765"/>
            </a:xfrm>
            <a:custGeom>
              <a:avLst/>
              <a:gdLst/>
              <a:ahLst/>
              <a:cxnLst/>
              <a:rect l="l" t="t" r="r" b="b"/>
              <a:pathLst>
                <a:path w="2221229" h="1929764" extrusionOk="0">
                  <a:moveTo>
                    <a:pt x="1659991" y="0"/>
                  </a:moveTo>
                  <a:lnTo>
                    <a:pt x="549630" y="6388"/>
                  </a:lnTo>
                  <a:lnTo>
                    <a:pt x="0" y="971194"/>
                  </a:lnTo>
                  <a:lnTo>
                    <a:pt x="560704" y="1929599"/>
                  </a:lnTo>
                  <a:lnTo>
                    <a:pt x="1671078" y="1923199"/>
                  </a:lnTo>
                  <a:lnTo>
                    <a:pt x="2220709" y="958392"/>
                  </a:lnTo>
                  <a:lnTo>
                    <a:pt x="1659991" y="0"/>
                  </a:lnTo>
                  <a:close/>
                </a:path>
              </a:pathLst>
            </a:custGeom>
            <a:solidFill>
              <a:srgbClr val="FAB04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90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" name="Google Shape;512;p42"/>
            <p:cNvSpPr/>
            <p:nvPr/>
          </p:nvSpPr>
          <p:spPr>
            <a:xfrm>
              <a:off x="7258818" y="5061967"/>
              <a:ext cx="2221230" cy="1929765"/>
            </a:xfrm>
            <a:custGeom>
              <a:avLst/>
              <a:gdLst/>
              <a:ahLst/>
              <a:cxnLst/>
              <a:rect l="l" t="t" r="r" b="b"/>
              <a:pathLst>
                <a:path w="2221229" h="1929765" extrusionOk="0">
                  <a:moveTo>
                    <a:pt x="1660004" y="0"/>
                  </a:moveTo>
                  <a:lnTo>
                    <a:pt x="549643" y="6400"/>
                  </a:lnTo>
                  <a:lnTo>
                    <a:pt x="0" y="971207"/>
                  </a:lnTo>
                  <a:lnTo>
                    <a:pt x="560717" y="1929599"/>
                  </a:lnTo>
                  <a:lnTo>
                    <a:pt x="1671078" y="1923211"/>
                  </a:lnTo>
                  <a:lnTo>
                    <a:pt x="2220721" y="958405"/>
                  </a:lnTo>
                  <a:lnTo>
                    <a:pt x="1660004" y="0"/>
                  </a:lnTo>
                  <a:close/>
                </a:path>
              </a:pathLst>
            </a:custGeom>
            <a:solidFill>
              <a:srgbClr val="F68A2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90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" name="Google Shape;515;p42"/>
            <p:cNvSpPr/>
            <p:nvPr/>
          </p:nvSpPr>
          <p:spPr>
            <a:xfrm>
              <a:off x="8966931" y="4079665"/>
              <a:ext cx="2221230" cy="1929764"/>
            </a:xfrm>
            <a:custGeom>
              <a:avLst/>
              <a:gdLst/>
              <a:ahLst/>
              <a:cxnLst/>
              <a:rect l="l" t="t" r="r" b="b"/>
              <a:pathLst>
                <a:path w="2221229" h="1929764" extrusionOk="0">
                  <a:moveTo>
                    <a:pt x="1659991" y="0"/>
                  </a:moveTo>
                  <a:lnTo>
                    <a:pt x="549630" y="6388"/>
                  </a:lnTo>
                  <a:lnTo>
                    <a:pt x="0" y="971194"/>
                  </a:lnTo>
                  <a:lnTo>
                    <a:pt x="560704" y="1929599"/>
                  </a:lnTo>
                  <a:lnTo>
                    <a:pt x="1671078" y="1923199"/>
                  </a:lnTo>
                  <a:lnTo>
                    <a:pt x="2220709" y="958392"/>
                  </a:lnTo>
                  <a:lnTo>
                    <a:pt x="1659991" y="0"/>
                  </a:lnTo>
                  <a:close/>
                </a:path>
              </a:pathLst>
            </a:custGeom>
            <a:solidFill>
              <a:srgbClr val="F5891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90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518;p42"/>
            <p:cNvSpPr/>
            <p:nvPr/>
          </p:nvSpPr>
          <p:spPr>
            <a:xfrm>
              <a:off x="3843281" y="5061967"/>
              <a:ext cx="2221230" cy="1929765"/>
            </a:xfrm>
            <a:custGeom>
              <a:avLst/>
              <a:gdLst/>
              <a:ahLst/>
              <a:cxnLst/>
              <a:rect l="l" t="t" r="r" b="b"/>
              <a:pathLst>
                <a:path w="2221229" h="1929765" extrusionOk="0">
                  <a:moveTo>
                    <a:pt x="1659991" y="0"/>
                  </a:moveTo>
                  <a:lnTo>
                    <a:pt x="549630" y="6400"/>
                  </a:lnTo>
                  <a:lnTo>
                    <a:pt x="0" y="971207"/>
                  </a:lnTo>
                  <a:lnTo>
                    <a:pt x="560705" y="1929599"/>
                  </a:lnTo>
                  <a:lnTo>
                    <a:pt x="1671066" y="1923211"/>
                  </a:lnTo>
                  <a:lnTo>
                    <a:pt x="2220709" y="958418"/>
                  </a:lnTo>
                  <a:lnTo>
                    <a:pt x="1659991" y="0"/>
                  </a:lnTo>
                  <a:close/>
                </a:path>
              </a:pathLst>
            </a:custGeom>
            <a:solidFill>
              <a:srgbClr val="FFCF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90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521;p42"/>
            <p:cNvSpPr/>
            <p:nvPr/>
          </p:nvSpPr>
          <p:spPr>
            <a:xfrm>
              <a:off x="10669238" y="5061967"/>
              <a:ext cx="2221230" cy="1929765"/>
            </a:xfrm>
            <a:custGeom>
              <a:avLst/>
              <a:gdLst/>
              <a:ahLst/>
              <a:cxnLst/>
              <a:rect l="l" t="t" r="r" b="b"/>
              <a:pathLst>
                <a:path w="2221229" h="1929765" extrusionOk="0">
                  <a:moveTo>
                    <a:pt x="1660004" y="0"/>
                  </a:moveTo>
                  <a:lnTo>
                    <a:pt x="549643" y="6400"/>
                  </a:lnTo>
                  <a:lnTo>
                    <a:pt x="0" y="971207"/>
                  </a:lnTo>
                  <a:lnTo>
                    <a:pt x="560717" y="1929599"/>
                  </a:lnTo>
                  <a:lnTo>
                    <a:pt x="1671078" y="1923211"/>
                  </a:lnTo>
                  <a:lnTo>
                    <a:pt x="2220721" y="958418"/>
                  </a:lnTo>
                  <a:lnTo>
                    <a:pt x="1660004" y="0"/>
                  </a:lnTo>
                  <a:close/>
                </a:path>
              </a:pathLst>
            </a:custGeom>
            <a:solidFill>
              <a:srgbClr val="F168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90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9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3894294" y="5043497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文本框 72"/>
          <p:cNvSpPr txBox="1"/>
          <p:nvPr/>
        </p:nvSpPr>
        <p:spPr>
          <a:xfrm>
            <a:off x="3688284" y="5461279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6809460" y="5043497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文本框 72"/>
          <p:cNvSpPr txBox="1"/>
          <p:nvPr/>
        </p:nvSpPr>
        <p:spPr>
          <a:xfrm>
            <a:off x="6603450" y="5461279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394797" y="1807860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72"/>
          <p:cNvSpPr txBox="1"/>
          <p:nvPr/>
        </p:nvSpPr>
        <p:spPr>
          <a:xfrm>
            <a:off x="5188787" y="2225642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323926" y="1807860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72"/>
          <p:cNvSpPr txBox="1"/>
          <p:nvPr/>
        </p:nvSpPr>
        <p:spPr>
          <a:xfrm>
            <a:off x="2117916" y="2225642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40939" y="1807860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文本框 72"/>
          <p:cNvSpPr txBox="1"/>
          <p:nvPr/>
        </p:nvSpPr>
        <p:spPr>
          <a:xfrm>
            <a:off x="8534929" y="2225642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Freeform 131"/>
          <p:cNvSpPr>
            <a:spLocks noEditPoints="1"/>
          </p:cNvSpPr>
          <p:nvPr/>
        </p:nvSpPr>
        <p:spPr bwMode="auto">
          <a:xfrm>
            <a:off x="2970520" y="4327286"/>
            <a:ext cx="478436" cy="448929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sym typeface="+mn-lt"/>
            </a:endParaRPr>
          </a:p>
        </p:txBody>
      </p:sp>
      <p:sp>
        <p:nvSpPr>
          <p:cNvPr id="20" name="Freeform 105"/>
          <p:cNvSpPr>
            <a:spLocks noEditPoints="1"/>
          </p:cNvSpPr>
          <p:nvPr/>
        </p:nvSpPr>
        <p:spPr bwMode="auto">
          <a:xfrm>
            <a:off x="4375572" y="3453551"/>
            <a:ext cx="561346" cy="563831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31" y="46"/>
              </a:cxn>
              <a:cxn ang="0">
                <a:pos x="36" y="68"/>
              </a:cxn>
              <a:cxn ang="0">
                <a:pos x="4" y="100"/>
              </a:cxn>
              <a:cxn ang="0">
                <a:pos x="4" y="100"/>
              </a:cxn>
              <a:cxn ang="0">
                <a:pos x="0" y="109"/>
              </a:cxn>
              <a:cxn ang="0">
                <a:pos x="13" y="123"/>
              </a:cxn>
              <a:cxn ang="0">
                <a:pos x="23" y="119"/>
              </a:cxn>
              <a:cxn ang="0">
                <a:pos x="23" y="119"/>
              </a:cxn>
              <a:cxn ang="0">
                <a:pos x="55" y="87"/>
              </a:cxn>
              <a:cxn ang="0">
                <a:pos x="77" y="92"/>
              </a:cxn>
              <a:cxn ang="0">
                <a:pos x="123" y="46"/>
              </a:cxn>
              <a:cxn ang="0">
                <a:pos x="77" y="0"/>
              </a:cxn>
              <a:cxn ang="0">
                <a:pos x="18" y="114"/>
              </a:cxn>
              <a:cxn ang="0">
                <a:pos x="13" y="116"/>
              </a:cxn>
              <a:cxn ang="0">
                <a:pos x="7" y="109"/>
              </a:cxn>
              <a:cxn ang="0">
                <a:pos x="9" y="104"/>
              </a:cxn>
              <a:cxn ang="0">
                <a:pos x="9" y="104"/>
              </a:cxn>
              <a:cxn ang="0">
                <a:pos x="40" y="73"/>
              </a:cxn>
              <a:cxn ang="0">
                <a:pos x="49" y="83"/>
              </a:cxn>
              <a:cxn ang="0">
                <a:pos x="18" y="114"/>
              </a:cxn>
              <a:cxn ang="0">
                <a:pos x="77" y="84"/>
              </a:cxn>
              <a:cxn ang="0">
                <a:pos x="38" y="46"/>
              </a:cxn>
              <a:cxn ang="0">
                <a:pos x="77" y="8"/>
              </a:cxn>
              <a:cxn ang="0">
                <a:pos x="115" y="46"/>
              </a:cxn>
              <a:cxn ang="0">
                <a:pos x="77" y="84"/>
              </a:cxn>
              <a:cxn ang="0">
                <a:pos x="77" y="84"/>
              </a:cxn>
              <a:cxn ang="0">
                <a:pos x="77" y="84"/>
              </a:cxn>
            </a:cxnLst>
            <a:rect l="0" t="0" r="r" b="b"/>
            <a:pathLst>
              <a:path w="123" h="123">
                <a:moveTo>
                  <a:pt x="77" y="0"/>
                </a:moveTo>
                <a:cubicBezTo>
                  <a:pt x="51" y="0"/>
                  <a:pt x="31" y="21"/>
                  <a:pt x="31" y="46"/>
                </a:cubicBezTo>
                <a:cubicBezTo>
                  <a:pt x="31" y="54"/>
                  <a:pt x="33" y="61"/>
                  <a:pt x="36" y="68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102"/>
                  <a:pt x="0" y="105"/>
                  <a:pt x="0" y="109"/>
                </a:cubicBezTo>
                <a:cubicBezTo>
                  <a:pt x="0" y="117"/>
                  <a:pt x="6" y="123"/>
                  <a:pt x="13" y="123"/>
                </a:cubicBezTo>
                <a:cubicBezTo>
                  <a:pt x="17" y="123"/>
                  <a:pt x="21" y="121"/>
                  <a:pt x="23" y="119"/>
                </a:cubicBezTo>
                <a:cubicBezTo>
                  <a:pt x="23" y="119"/>
                  <a:pt x="23" y="119"/>
                  <a:pt x="23" y="119"/>
                </a:cubicBezTo>
                <a:cubicBezTo>
                  <a:pt x="55" y="87"/>
                  <a:pt x="55" y="87"/>
                  <a:pt x="55" y="87"/>
                </a:cubicBezTo>
                <a:cubicBezTo>
                  <a:pt x="62" y="90"/>
                  <a:pt x="69" y="92"/>
                  <a:pt x="77" y="92"/>
                </a:cubicBezTo>
                <a:cubicBezTo>
                  <a:pt x="102" y="92"/>
                  <a:pt x="123" y="71"/>
                  <a:pt x="123" y="46"/>
                </a:cubicBezTo>
                <a:cubicBezTo>
                  <a:pt x="123" y="21"/>
                  <a:pt x="102" y="0"/>
                  <a:pt x="77" y="0"/>
                </a:cubicBezTo>
                <a:close/>
                <a:moveTo>
                  <a:pt x="18" y="114"/>
                </a:moveTo>
                <a:cubicBezTo>
                  <a:pt x="17" y="115"/>
                  <a:pt x="15" y="116"/>
                  <a:pt x="13" y="116"/>
                </a:cubicBezTo>
                <a:cubicBezTo>
                  <a:pt x="10" y="116"/>
                  <a:pt x="7" y="113"/>
                  <a:pt x="7" y="109"/>
                </a:cubicBezTo>
                <a:cubicBezTo>
                  <a:pt x="7" y="107"/>
                  <a:pt x="8" y="106"/>
                  <a:pt x="9" y="104"/>
                </a:cubicBezTo>
                <a:cubicBezTo>
                  <a:pt x="9" y="104"/>
                  <a:pt x="9" y="104"/>
                  <a:pt x="9" y="104"/>
                </a:cubicBezTo>
                <a:cubicBezTo>
                  <a:pt x="40" y="73"/>
                  <a:pt x="40" y="73"/>
                  <a:pt x="40" y="73"/>
                </a:cubicBezTo>
                <a:cubicBezTo>
                  <a:pt x="42" y="77"/>
                  <a:pt x="46" y="80"/>
                  <a:pt x="49" y="83"/>
                </a:cubicBezTo>
                <a:lnTo>
                  <a:pt x="18" y="114"/>
                </a:lnTo>
                <a:close/>
                <a:moveTo>
                  <a:pt x="77" y="84"/>
                </a:moveTo>
                <a:cubicBezTo>
                  <a:pt x="55" y="84"/>
                  <a:pt x="38" y="67"/>
                  <a:pt x="38" y="46"/>
                </a:cubicBezTo>
                <a:cubicBezTo>
                  <a:pt x="38" y="25"/>
                  <a:pt x="55" y="8"/>
                  <a:pt x="77" y="8"/>
                </a:cubicBezTo>
                <a:cubicBezTo>
                  <a:pt x="98" y="8"/>
                  <a:pt x="115" y="25"/>
                  <a:pt x="115" y="46"/>
                </a:cubicBezTo>
                <a:cubicBezTo>
                  <a:pt x="115" y="67"/>
                  <a:pt x="98" y="84"/>
                  <a:pt x="77" y="84"/>
                </a:cubicBezTo>
                <a:close/>
                <a:moveTo>
                  <a:pt x="77" y="84"/>
                </a:moveTo>
                <a:cubicBezTo>
                  <a:pt x="77" y="84"/>
                  <a:pt x="77" y="84"/>
                  <a:pt x="77" y="8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sym typeface="+mn-lt"/>
            </a:endParaRPr>
          </a:p>
        </p:txBody>
      </p:sp>
      <p:grpSp>
        <p:nvGrpSpPr>
          <p:cNvPr id="21" name="Group 31"/>
          <p:cNvGrpSpPr/>
          <p:nvPr/>
        </p:nvGrpSpPr>
        <p:grpSpPr>
          <a:xfrm>
            <a:off x="5811668" y="4251824"/>
            <a:ext cx="565409" cy="475342"/>
            <a:chOff x="4856163" y="2736851"/>
            <a:chExt cx="358775" cy="301625"/>
          </a:xfrm>
          <a:solidFill>
            <a:schemeClr val="bg1"/>
          </a:solidFill>
        </p:grpSpPr>
        <p:sp>
          <p:nvSpPr>
            <p:cNvPr id="22" name="Freeform 128"/>
            <p:cNvSpPr>
              <a:spLocks noEditPoints="1"/>
            </p:cNvSpPr>
            <p:nvPr/>
          </p:nvSpPr>
          <p:spPr bwMode="auto">
            <a:xfrm>
              <a:off x="4946650" y="2814638"/>
              <a:ext cx="177800" cy="1793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0"/>
                </a:cxn>
                <a:cxn ang="0">
                  <a:pos x="31" y="61"/>
                </a:cxn>
                <a:cxn ang="0">
                  <a:pos x="61" y="30"/>
                </a:cxn>
                <a:cxn ang="0">
                  <a:pos x="31" y="0"/>
                </a:cxn>
                <a:cxn ang="0">
                  <a:pos x="48" y="45"/>
                </a:cxn>
                <a:cxn ang="0">
                  <a:pos x="16" y="48"/>
                </a:cxn>
                <a:cxn ang="0">
                  <a:pos x="13" y="15"/>
                </a:cxn>
                <a:cxn ang="0">
                  <a:pos x="46" y="13"/>
                </a:cxn>
                <a:cxn ang="0">
                  <a:pos x="48" y="45"/>
                </a:cxn>
                <a:cxn ang="0">
                  <a:pos x="48" y="45"/>
                </a:cxn>
                <a:cxn ang="0">
                  <a:pos x="48" y="45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  <a:moveTo>
                    <a:pt x="48" y="45"/>
                  </a:moveTo>
                  <a:cubicBezTo>
                    <a:pt x="40" y="55"/>
                    <a:pt x="25" y="56"/>
                    <a:pt x="16" y="48"/>
                  </a:cubicBezTo>
                  <a:cubicBezTo>
                    <a:pt x="6" y="39"/>
                    <a:pt x="5" y="25"/>
                    <a:pt x="13" y="15"/>
                  </a:cubicBezTo>
                  <a:cubicBezTo>
                    <a:pt x="22" y="6"/>
                    <a:pt x="36" y="5"/>
                    <a:pt x="46" y="13"/>
                  </a:cubicBezTo>
                  <a:cubicBezTo>
                    <a:pt x="55" y="21"/>
                    <a:pt x="57" y="36"/>
                    <a:pt x="48" y="45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sym typeface="+mn-lt"/>
              </a:endParaRPr>
            </a:p>
          </p:txBody>
        </p:sp>
        <p:sp>
          <p:nvSpPr>
            <p:cNvPr id="23" name="Freeform 129"/>
            <p:cNvSpPr>
              <a:spLocks noEditPoints="1"/>
            </p:cNvSpPr>
            <p:nvPr/>
          </p:nvSpPr>
          <p:spPr bwMode="auto">
            <a:xfrm>
              <a:off x="4989513" y="2859088"/>
              <a:ext cx="5397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sym typeface="+mn-lt"/>
              </a:endParaRPr>
            </a:p>
          </p:txBody>
        </p:sp>
        <p:sp>
          <p:nvSpPr>
            <p:cNvPr id="24" name="Freeform 130"/>
            <p:cNvSpPr>
              <a:spLocks noEditPoints="1"/>
            </p:cNvSpPr>
            <p:nvPr/>
          </p:nvSpPr>
          <p:spPr bwMode="auto">
            <a:xfrm>
              <a:off x="4856163" y="2736851"/>
              <a:ext cx="358775" cy="301625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97" y="20"/>
                </a:cxn>
                <a:cxn ang="0">
                  <a:pos x="92" y="7"/>
                </a:cxn>
                <a:cxn ang="0">
                  <a:pos x="81" y="0"/>
                </a:cxn>
                <a:cxn ang="0">
                  <a:pos x="43" y="0"/>
                </a:cxn>
                <a:cxn ang="0">
                  <a:pos x="32" y="7"/>
                </a:cxn>
                <a:cxn ang="0">
                  <a:pos x="27" y="20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92"/>
                </a:cxn>
                <a:cxn ang="0">
                  <a:pos x="12" y="103"/>
                </a:cxn>
                <a:cxn ang="0">
                  <a:pos x="112" y="103"/>
                </a:cxn>
                <a:cxn ang="0">
                  <a:pos x="123" y="92"/>
                </a:cxn>
                <a:cxn ang="0">
                  <a:pos x="123" y="34"/>
                </a:cxn>
                <a:cxn ang="0">
                  <a:pos x="114" y="23"/>
                </a:cxn>
                <a:cxn ang="0">
                  <a:pos x="115" y="92"/>
                </a:cxn>
                <a:cxn ang="0">
                  <a:pos x="112" y="96"/>
                </a:cxn>
                <a:cxn ang="0">
                  <a:pos x="12" y="96"/>
                </a:cxn>
                <a:cxn ang="0">
                  <a:pos x="8" y="92"/>
                </a:cxn>
                <a:cxn ang="0">
                  <a:pos x="8" y="34"/>
                </a:cxn>
                <a:cxn ang="0">
                  <a:pos x="11" y="30"/>
                </a:cxn>
                <a:cxn ang="0">
                  <a:pos x="32" y="27"/>
                </a:cxn>
                <a:cxn ang="0">
                  <a:pos x="39" y="10"/>
                </a:cxn>
                <a:cxn ang="0">
                  <a:pos x="43" y="7"/>
                </a:cxn>
                <a:cxn ang="0">
                  <a:pos x="81" y="7"/>
                </a:cxn>
                <a:cxn ang="0">
                  <a:pos x="85" y="10"/>
                </a:cxn>
                <a:cxn ang="0">
                  <a:pos x="91" y="27"/>
                </a:cxn>
                <a:cxn ang="0">
                  <a:pos x="112" y="30"/>
                </a:cxn>
                <a:cxn ang="0">
                  <a:pos x="115" y="34"/>
                </a:cxn>
                <a:cxn ang="0">
                  <a:pos x="115" y="92"/>
                </a:cxn>
                <a:cxn ang="0">
                  <a:pos x="115" y="92"/>
                </a:cxn>
                <a:cxn ang="0">
                  <a:pos x="115" y="92"/>
                </a:cxn>
              </a:cxnLst>
              <a:rect l="0" t="0" r="r" b="b"/>
              <a:pathLst>
                <a:path w="123" h="103">
                  <a:moveTo>
                    <a:pt x="114" y="23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3"/>
                    <a:pt x="86" y="0"/>
                    <a:pt x="8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4" y="24"/>
                    <a:pt x="0" y="29"/>
                    <a:pt x="0" y="3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8"/>
                    <a:pt x="6" y="103"/>
                    <a:pt x="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8" y="103"/>
                    <a:pt x="123" y="98"/>
                    <a:pt x="123" y="92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9" y="24"/>
                    <a:pt x="114" y="23"/>
                  </a:cubicBezTo>
                  <a:close/>
                  <a:moveTo>
                    <a:pt x="115" y="92"/>
                  </a:moveTo>
                  <a:cubicBezTo>
                    <a:pt x="115" y="94"/>
                    <a:pt x="114" y="96"/>
                    <a:pt x="1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9" y="31"/>
                    <a:pt x="11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8"/>
                    <a:pt x="41" y="7"/>
                    <a:pt x="43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4" y="8"/>
                    <a:pt x="85" y="10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1"/>
                    <a:pt x="115" y="32"/>
                    <a:pt x="115" y="34"/>
                  </a:cubicBezTo>
                  <a:lnTo>
                    <a:pt x="115" y="92"/>
                  </a:lnTo>
                  <a:close/>
                  <a:moveTo>
                    <a:pt x="115" y="92"/>
                  </a:moveTo>
                  <a:cubicBezTo>
                    <a:pt x="115" y="92"/>
                    <a:pt x="115" y="92"/>
                    <a:pt x="115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sym typeface="+mn-lt"/>
              </a:endParaRPr>
            </a:p>
          </p:txBody>
        </p:sp>
      </p:grpSp>
      <p:sp>
        <p:nvSpPr>
          <p:cNvPr id="25" name="Freeform 90"/>
          <p:cNvSpPr>
            <a:spLocks noEditPoints="1"/>
          </p:cNvSpPr>
          <p:nvPr/>
        </p:nvSpPr>
        <p:spPr bwMode="auto">
          <a:xfrm>
            <a:off x="7278440" y="3435428"/>
            <a:ext cx="528451" cy="528451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sym typeface="+mn-lt"/>
            </a:endParaRPr>
          </a:p>
        </p:txBody>
      </p:sp>
      <p:sp>
        <p:nvSpPr>
          <p:cNvPr id="26" name="Freeform 153"/>
          <p:cNvSpPr>
            <a:spLocks noEditPoints="1"/>
          </p:cNvSpPr>
          <p:nvPr/>
        </p:nvSpPr>
        <p:spPr bwMode="auto">
          <a:xfrm>
            <a:off x="8718035" y="4289644"/>
            <a:ext cx="517062" cy="524211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研究成果及应用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93017" y="2104531"/>
            <a:ext cx="4805966" cy="3596182"/>
            <a:chOff x="4192312" y="2004519"/>
            <a:chExt cx="3807375" cy="2848962"/>
          </a:xfrm>
        </p:grpSpPr>
        <p:cxnSp>
          <p:nvCxnSpPr>
            <p:cNvPr id="4" name="Google Shape;2665;p67"/>
            <p:cNvCxnSpPr/>
            <p:nvPr/>
          </p:nvCxnSpPr>
          <p:spPr>
            <a:xfrm rot="10800000">
              <a:off x="7070887" y="2222531"/>
              <a:ext cx="928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5" name="Google Shape;2666;p67"/>
            <p:cNvCxnSpPr/>
            <p:nvPr/>
          </p:nvCxnSpPr>
          <p:spPr>
            <a:xfrm>
              <a:off x="4192312" y="4007331"/>
              <a:ext cx="928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" name="Google Shape;2667;p67"/>
            <p:cNvCxnSpPr/>
            <p:nvPr/>
          </p:nvCxnSpPr>
          <p:spPr>
            <a:xfrm rot="10800000">
              <a:off x="7070887" y="4007331"/>
              <a:ext cx="928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" name="Google Shape;2668;p67"/>
            <p:cNvSpPr/>
            <p:nvPr/>
          </p:nvSpPr>
          <p:spPr>
            <a:xfrm>
              <a:off x="4613074" y="2901031"/>
              <a:ext cx="1800000" cy="1800000"/>
            </a:xfrm>
            <a:prstGeom prst="ellipse">
              <a:avLst/>
            </a:prstGeom>
            <a:solidFill>
              <a:srgbClr val="F16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cxnSp>
          <p:nvCxnSpPr>
            <p:cNvPr id="8" name="Google Shape;2669;p67"/>
            <p:cNvCxnSpPr/>
            <p:nvPr/>
          </p:nvCxnSpPr>
          <p:spPr>
            <a:xfrm>
              <a:off x="4192312" y="2222531"/>
              <a:ext cx="928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" name="Google Shape;2670;p67"/>
            <p:cNvSpPr/>
            <p:nvPr/>
          </p:nvSpPr>
          <p:spPr>
            <a:xfrm>
              <a:off x="6064424" y="3524181"/>
              <a:ext cx="1329300" cy="1329300"/>
            </a:xfrm>
            <a:prstGeom prst="ellipse">
              <a:avLst/>
            </a:prstGeom>
            <a:solidFill>
              <a:srgbClr val="F68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0" name="Google Shape;2672;p67"/>
            <p:cNvSpPr/>
            <p:nvPr/>
          </p:nvSpPr>
          <p:spPr>
            <a:xfrm>
              <a:off x="4774849" y="2038031"/>
              <a:ext cx="1329300" cy="1329300"/>
            </a:xfrm>
            <a:prstGeom prst="ellipse">
              <a:avLst/>
            </a:prstGeom>
            <a:solidFill>
              <a:srgbClr val="FFC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1" name="Google Shape;2673;p67"/>
            <p:cNvSpPr/>
            <p:nvPr/>
          </p:nvSpPr>
          <p:spPr>
            <a:xfrm>
              <a:off x="5844249" y="2004519"/>
              <a:ext cx="1720500" cy="1720500"/>
            </a:xfrm>
            <a:prstGeom prst="ellipse">
              <a:avLst/>
            </a:prstGeom>
            <a:solidFill>
              <a:srgbClr val="FF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sp>
          <p:nvSpPr>
            <p:cNvPr id="12" name="Google Shape;2674;p67"/>
            <p:cNvSpPr/>
            <p:nvPr/>
          </p:nvSpPr>
          <p:spPr>
            <a:xfrm>
              <a:off x="5288012" y="2532579"/>
              <a:ext cx="302974" cy="340204"/>
            </a:xfrm>
            <a:custGeom>
              <a:avLst/>
              <a:gdLst/>
              <a:ahLst/>
              <a:cxnLst/>
              <a:rect l="l" t="t" r="r" b="b"/>
              <a:pathLst>
                <a:path w="17212" h="19327" extrusionOk="0">
                  <a:moveTo>
                    <a:pt x="15400" y="1132"/>
                  </a:moveTo>
                  <a:cubicBezTo>
                    <a:pt x="15714" y="1132"/>
                    <a:pt x="15965" y="1386"/>
                    <a:pt x="15965" y="1700"/>
                  </a:cubicBezTo>
                  <a:cubicBezTo>
                    <a:pt x="15965" y="2011"/>
                    <a:pt x="15714" y="2265"/>
                    <a:pt x="15400" y="2265"/>
                  </a:cubicBezTo>
                  <a:lnTo>
                    <a:pt x="1813" y="2265"/>
                  </a:lnTo>
                  <a:cubicBezTo>
                    <a:pt x="1499" y="2265"/>
                    <a:pt x="1248" y="2011"/>
                    <a:pt x="1248" y="1700"/>
                  </a:cubicBezTo>
                  <a:cubicBezTo>
                    <a:pt x="1248" y="1386"/>
                    <a:pt x="1499" y="1132"/>
                    <a:pt x="1813" y="1132"/>
                  </a:cubicBezTo>
                  <a:close/>
                  <a:moveTo>
                    <a:pt x="14835" y="3397"/>
                  </a:moveTo>
                  <a:lnTo>
                    <a:pt x="14835" y="10230"/>
                  </a:lnTo>
                  <a:lnTo>
                    <a:pt x="2380" y="10230"/>
                  </a:lnTo>
                  <a:lnTo>
                    <a:pt x="2380" y="3397"/>
                  </a:lnTo>
                  <a:close/>
                  <a:moveTo>
                    <a:pt x="15400" y="11362"/>
                  </a:moveTo>
                  <a:cubicBezTo>
                    <a:pt x="15714" y="11362"/>
                    <a:pt x="15965" y="11613"/>
                    <a:pt x="15965" y="11927"/>
                  </a:cubicBezTo>
                  <a:cubicBezTo>
                    <a:pt x="15965" y="12241"/>
                    <a:pt x="15714" y="12495"/>
                    <a:pt x="15400" y="12495"/>
                  </a:cubicBezTo>
                  <a:lnTo>
                    <a:pt x="1813" y="12495"/>
                  </a:lnTo>
                  <a:cubicBezTo>
                    <a:pt x="1499" y="12495"/>
                    <a:pt x="1248" y="12241"/>
                    <a:pt x="1248" y="11927"/>
                  </a:cubicBezTo>
                  <a:cubicBezTo>
                    <a:pt x="1248" y="11613"/>
                    <a:pt x="1499" y="11362"/>
                    <a:pt x="1813" y="11362"/>
                  </a:cubicBezTo>
                  <a:close/>
                  <a:moveTo>
                    <a:pt x="1813" y="0"/>
                  </a:moveTo>
                  <a:cubicBezTo>
                    <a:pt x="985" y="0"/>
                    <a:pt x="279" y="595"/>
                    <a:pt x="140" y="1410"/>
                  </a:cubicBezTo>
                  <a:cubicBezTo>
                    <a:pt x="1" y="2226"/>
                    <a:pt x="466" y="3023"/>
                    <a:pt x="1248" y="3300"/>
                  </a:cubicBezTo>
                  <a:lnTo>
                    <a:pt x="1248" y="10327"/>
                  </a:lnTo>
                  <a:cubicBezTo>
                    <a:pt x="569" y="10565"/>
                    <a:pt x="116" y="11208"/>
                    <a:pt x="116" y="11927"/>
                  </a:cubicBezTo>
                  <a:cubicBezTo>
                    <a:pt x="116" y="12866"/>
                    <a:pt x="874" y="13624"/>
                    <a:pt x="1813" y="13627"/>
                  </a:cubicBezTo>
                  <a:lnTo>
                    <a:pt x="6774" y="13627"/>
                  </a:lnTo>
                  <a:lnTo>
                    <a:pt x="2522" y="18383"/>
                  </a:lnTo>
                  <a:cubicBezTo>
                    <a:pt x="2311" y="18615"/>
                    <a:pt x="2332" y="18974"/>
                    <a:pt x="2564" y="19183"/>
                  </a:cubicBezTo>
                  <a:cubicBezTo>
                    <a:pt x="2673" y="19279"/>
                    <a:pt x="2809" y="19326"/>
                    <a:pt x="2943" y="19326"/>
                  </a:cubicBezTo>
                  <a:cubicBezTo>
                    <a:pt x="3100" y="19326"/>
                    <a:pt x="3256" y="19262"/>
                    <a:pt x="3368" y="19137"/>
                  </a:cubicBezTo>
                  <a:lnTo>
                    <a:pt x="8042" y="13908"/>
                  </a:lnTo>
                  <a:lnTo>
                    <a:pt x="8042" y="18760"/>
                  </a:lnTo>
                  <a:cubicBezTo>
                    <a:pt x="8042" y="19071"/>
                    <a:pt x="8292" y="19325"/>
                    <a:pt x="8606" y="19325"/>
                  </a:cubicBezTo>
                  <a:cubicBezTo>
                    <a:pt x="8920" y="19325"/>
                    <a:pt x="9174" y="19071"/>
                    <a:pt x="9174" y="18760"/>
                  </a:cubicBezTo>
                  <a:lnTo>
                    <a:pt x="9174" y="13908"/>
                  </a:lnTo>
                  <a:lnTo>
                    <a:pt x="13845" y="19137"/>
                  </a:lnTo>
                  <a:cubicBezTo>
                    <a:pt x="13956" y="19260"/>
                    <a:pt x="14109" y="19322"/>
                    <a:pt x="14263" y="19322"/>
                  </a:cubicBezTo>
                  <a:cubicBezTo>
                    <a:pt x="14398" y="19322"/>
                    <a:pt x="14534" y="19274"/>
                    <a:pt x="14642" y="19177"/>
                  </a:cubicBezTo>
                  <a:cubicBezTo>
                    <a:pt x="14875" y="18971"/>
                    <a:pt x="14896" y="18615"/>
                    <a:pt x="14691" y="18383"/>
                  </a:cubicBezTo>
                  <a:lnTo>
                    <a:pt x="10439" y="13627"/>
                  </a:lnTo>
                  <a:lnTo>
                    <a:pt x="15400" y="13627"/>
                  </a:lnTo>
                  <a:cubicBezTo>
                    <a:pt x="16227" y="13624"/>
                    <a:pt x="16934" y="13029"/>
                    <a:pt x="17073" y="12214"/>
                  </a:cubicBezTo>
                  <a:cubicBezTo>
                    <a:pt x="17212" y="11399"/>
                    <a:pt x="16747" y="10601"/>
                    <a:pt x="15968" y="10327"/>
                  </a:cubicBezTo>
                  <a:lnTo>
                    <a:pt x="15968" y="3300"/>
                  </a:lnTo>
                  <a:cubicBezTo>
                    <a:pt x="16747" y="3023"/>
                    <a:pt x="17212" y="2226"/>
                    <a:pt x="17073" y="1410"/>
                  </a:cubicBezTo>
                  <a:cubicBezTo>
                    <a:pt x="16934" y="595"/>
                    <a:pt x="16227" y="0"/>
                    <a:pt x="15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13" name="Google Shape;2675;p67"/>
            <p:cNvGrpSpPr/>
            <p:nvPr/>
          </p:nvGrpSpPr>
          <p:grpSpPr>
            <a:xfrm>
              <a:off x="5335254" y="3630956"/>
              <a:ext cx="355641" cy="340151"/>
              <a:chOff x="5049750" y="832600"/>
              <a:chExt cx="505100" cy="483100"/>
            </a:xfrm>
          </p:grpSpPr>
          <p:sp>
            <p:nvSpPr>
              <p:cNvPr id="21" name="Google Shape;2676;p67"/>
              <p:cNvSpPr/>
              <p:nvPr/>
            </p:nvSpPr>
            <p:spPr>
              <a:xfrm>
                <a:off x="5049750" y="832600"/>
                <a:ext cx="505100" cy="483100"/>
              </a:xfrm>
              <a:custGeom>
                <a:avLst/>
                <a:gdLst/>
                <a:ahLst/>
                <a:cxnLst/>
                <a:rect l="l" t="t" r="r" b="b"/>
                <a:pathLst>
                  <a:path w="20204" h="19324" extrusionOk="0">
                    <a:moveTo>
                      <a:pt x="12136" y="1129"/>
                    </a:moveTo>
                    <a:cubicBezTo>
                      <a:pt x="13730" y="1129"/>
                      <a:pt x="15325" y="1737"/>
                      <a:pt x="16538" y="2952"/>
                    </a:cubicBezTo>
                    <a:cubicBezTo>
                      <a:pt x="18969" y="5383"/>
                      <a:pt x="18969" y="9323"/>
                      <a:pt x="16538" y="11757"/>
                    </a:cubicBezTo>
                    <a:cubicBezTo>
                      <a:pt x="15341" y="12950"/>
                      <a:pt x="13747" y="13579"/>
                      <a:pt x="12129" y="13579"/>
                    </a:cubicBezTo>
                    <a:cubicBezTo>
                      <a:pt x="11233" y="13579"/>
                      <a:pt x="10329" y="13386"/>
                      <a:pt x="9482" y="12989"/>
                    </a:cubicBezTo>
                    <a:cubicBezTo>
                      <a:pt x="9461" y="12980"/>
                      <a:pt x="9440" y="12968"/>
                      <a:pt x="9419" y="12959"/>
                    </a:cubicBezTo>
                    <a:cubicBezTo>
                      <a:pt x="8794" y="12657"/>
                      <a:pt x="8223" y="12249"/>
                      <a:pt x="7734" y="11757"/>
                    </a:cubicBezTo>
                    <a:cubicBezTo>
                      <a:pt x="5306" y="9329"/>
                      <a:pt x="5306" y="5380"/>
                      <a:pt x="7734" y="2952"/>
                    </a:cubicBezTo>
                    <a:cubicBezTo>
                      <a:pt x="8948" y="1737"/>
                      <a:pt x="10542" y="1129"/>
                      <a:pt x="12136" y="1129"/>
                    </a:cubicBezTo>
                    <a:close/>
                    <a:moveTo>
                      <a:pt x="5871" y="11216"/>
                    </a:moveTo>
                    <a:cubicBezTo>
                      <a:pt x="6475" y="12195"/>
                      <a:pt x="7296" y="13016"/>
                      <a:pt x="8271" y="13620"/>
                    </a:cubicBezTo>
                    <a:lnTo>
                      <a:pt x="7734" y="14160"/>
                    </a:lnTo>
                    <a:cubicBezTo>
                      <a:pt x="7622" y="14271"/>
                      <a:pt x="7477" y="14326"/>
                      <a:pt x="7332" y="14326"/>
                    </a:cubicBezTo>
                    <a:cubicBezTo>
                      <a:pt x="7188" y="14326"/>
                      <a:pt x="7044" y="14271"/>
                      <a:pt x="6934" y="14160"/>
                    </a:cubicBezTo>
                    <a:lnTo>
                      <a:pt x="5330" y="12557"/>
                    </a:lnTo>
                    <a:cubicBezTo>
                      <a:pt x="5110" y="12337"/>
                      <a:pt x="5110" y="11977"/>
                      <a:pt x="5330" y="11757"/>
                    </a:cubicBezTo>
                    <a:lnTo>
                      <a:pt x="5871" y="11216"/>
                    </a:lnTo>
                    <a:close/>
                    <a:moveTo>
                      <a:pt x="4932" y="13762"/>
                    </a:moveTo>
                    <a:lnTo>
                      <a:pt x="5732" y="14562"/>
                    </a:lnTo>
                    <a:lnTo>
                      <a:pt x="4932" y="15362"/>
                    </a:lnTo>
                    <a:lnTo>
                      <a:pt x="4131" y="14562"/>
                    </a:lnTo>
                    <a:lnTo>
                      <a:pt x="4932" y="13762"/>
                    </a:lnTo>
                    <a:close/>
                    <a:moveTo>
                      <a:pt x="3328" y="15362"/>
                    </a:moveTo>
                    <a:lnTo>
                      <a:pt x="4128" y="16162"/>
                    </a:lnTo>
                    <a:lnTo>
                      <a:pt x="2268" y="18025"/>
                    </a:lnTo>
                    <a:cubicBezTo>
                      <a:pt x="2157" y="18135"/>
                      <a:pt x="2013" y="18190"/>
                      <a:pt x="1868" y="18190"/>
                    </a:cubicBezTo>
                    <a:cubicBezTo>
                      <a:pt x="1723" y="18190"/>
                      <a:pt x="1577" y="18134"/>
                      <a:pt x="1465" y="18022"/>
                    </a:cubicBezTo>
                    <a:cubicBezTo>
                      <a:pt x="1245" y="17802"/>
                      <a:pt x="1245" y="17443"/>
                      <a:pt x="1465" y="17222"/>
                    </a:cubicBezTo>
                    <a:lnTo>
                      <a:pt x="3328" y="15362"/>
                    </a:lnTo>
                    <a:close/>
                    <a:moveTo>
                      <a:pt x="12135" y="1"/>
                    </a:moveTo>
                    <a:cubicBezTo>
                      <a:pt x="10250" y="1"/>
                      <a:pt x="8365" y="718"/>
                      <a:pt x="6931" y="2152"/>
                    </a:cubicBezTo>
                    <a:cubicBezTo>
                      <a:pt x="4769" y="4311"/>
                      <a:pt x="4237" y="7493"/>
                      <a:pt x="5330" y="10157"/>
                    </a:cubicBezTo>
                    <a:lnTo>
                      <a:pt x="4527" y="10957"/>
                    </a:lnTo>
                    <a:cubicBezTo>
                      <a:pt x="4020" y="11467"/>
                      <a:pt x="3887" y="12240"/>
                      <a:pt x="4198" y="12892"/>
                    </a:cubicBezTo>
                    <a:lnTo>
                      <a:pt x="665" y="16422"/>
                    </a:lnTo>
                    <a:cubicBezTo>
                      <a:pt x="1" y="17086"/>
                      <a:pt x="1" y="18161"/>
                      <a:pt x="665" y="18825"/>
                    </a:cubicBezTo>
                    <a:cubicBezTo>
                      <a:pt x="996" y="19158"/>
                      <a:pt x="1431" y="19324"/>
                      <a:pt x="1865" y="19324"/>
                    </a:cubicBezTo>
                    <a:cubicBezTo>
                      <a:pt x="2300" y="19324"/>
                      <a:pt x="2735" y="19158"/>
                      <a:pt x="3066" y="18825"/>
                    </a:cubicBezTo>
                    <a:lnTo>
                      <a:pt x="6598" y="15293"/>
                    </a:lnTo>
                    <a:cubicBezTo>
                      <a:pt x="6831" y="15403"/>
                      <a:pt x="7081" y="15457"/>
                      <a:pt x="7328" y="15457"/>
                    </a:cubicBezTo>
                    <a:cubicBezTo>
                      <a:pt x="7770" y="15457"/>
                      <a:pt x="8206" y="15286"/>
                      <a:pt x="8531" y="14961"/>
                    </a:cubicBezTo>
                    <a:lnTo>
                      <a:pt x="9331" y="14163"/>
                    </a:lnTo>
                    <a:cubicBezTo>
                      <a:pt x="10241" y="14538"/>
                      <a:pt x="11190" y="14717"/>
                      <a:pt x="12127" y="14717"/>
                    </a:cubicBezTo>
                    <a:cubicBezTo>
                      <a:pt x="14530" y="14717"/>
                      <a:pt x="16858" y="13537"/>
                      <a:pt x="18256" y="11437"/>
                    </a:cubicBezTo>
                    <a:cubicBezTo>
                      <a:pt x="20204" y="8520"/>
                      <a:pt x="19821" y="4631"/>
                      <a:pt x="17342" y="2152"/>
                    </a:cubicBezTo>
                    <a:cubicBezTo>
                      <a:pt x="15906" y="718"/>
                      <a:pt x="14020" y="1"/>
                      <a:pt x="12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2" name="Google Shape;2677;p67"/>
              <p:cNvSpPr/>
              <p:nvPr/>
            </p:nvSpPr>
            <p:spPr>
              <a:xfrm>
                <a:off x="5216725" y="889175"/>
                <a:ext cx="2760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0176" extrusionOk="0">
                    <a:moveTo>
                      <a:pt x="5456" y="1133"/>
                    </a:moveTo>
                    <a:cubicBezTo>
                      <a:pt x="6487" y="1133"/>
                      <a:pt x="7500" y="1535"/>
                      <a:pt x="8259" y="2293"/>
                    </a:cubicBezTo>
                    <a:cubicBezTo>
                      <a:pt x="9802" y="3839"/>
                      <a:pt x="9802" y="6348"/>
                      <a:pt x="8259" y="7897"/>
                    </a:cubicBezTo>
                    <a:cubicBezTo>
                      <a:pt x="7501" y="8653"/>
                      <a:pt x="6489" y="9055"/>
                      <a:pt x="5460" y="9055"/>
                    </a:cubicBezTo>
                    <a:cubicBezTo>
                      <a:pt x="4948" y="9055"/>
                      <a:pt x="4433" y="8956"/>
                      <a:pt x="3941" y="8751"/>
                    </a:cubicBezTo>
                    <a:cubicBezTo>
                      <a:pt x="2462" y="8138"/>
                      <a:pt x="1499" y="6695"/>
                      <a:pt x="1499" y="5095"/>
                    </a:cubicBezTo>
                    <a:cubicBezTo>
                      <a:pt x="1499" y="3491"/>
                      <a:pt x="2462" y="2048"/>
                      <a:pt x="3941" y="1435"/>
                    </a:cubicBezTo>
                    <a:cubicBezTo>
                      <a:pt x="4431" y="1232"/>
                      <a:pt x="4946" y="1133"/>
                      <a:pt x="5456" y="1133"/>
                    </a:cubicBezTo>
                    <a:close/>
                    <a:moveTo>
                      <a:pt x="5468" y="1"/>
                    </a:moveTo>
                    <a:cubicBezTo>
                      <a:pt x="5465" y="1"/>
                      <a:pt x="5461" y="1"/>
                      <a:pt x="5457" y="1"/>
                    </a:cubicBezTo>
                    <a:cubicBezTo>
                      <a:pt x="3029" y="4"/>
                      <a:pt x="943" y="1719"/>
                      <a:pt x="472" y="4098"/>
                    </a:cubicBezTo>
                    <a:cubicBezTo>
                      <a:pt x="1" y="6481"/>
                      <a:pt x="1275" y="8860"/>
                      <a:pt x="3519" y="9787"/>
                    </a:cubicBezTo>
                    <a:cubicBezTo>
                      <a:pt x="4151" y="10049"/>
                      <a:pt x="4811" y="10175"/>
                      <a:pt x="5463" y="10175"/>
                    </a:cubicBezTo>
                    <a:cubicBezTo>
                      <a:pt x="7120" y="10175"/>
                      <a:pt x="8725" y="9362"/>
                      <a:pt x="9693" y="7912"/>
                    </a:cubicBezTo>
                    <a:cubicBezTo>
                      <a:pt x="11040" y="5895"/>
                      <a:pt x="10774" y="3207"/>
                      <a:pt x="9059" y="1492"/>
                    </a:cubicBezTo>
                    <a:cubicBezTo>
                      <a:pt x="8108" y="535"/>
                      <a:pt x="6814" y="1"/>
                      <a:pt x="54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4" name="Google Shape;2678;p67"/>
            <p:cNvGrpSpPr/>
            <p:nvPr/>
          </p:nvGrpSpPr>
          <p:grpSpPr>
            <a:xfrm>
              <a:off x="6534388" y="2694687"/>
              <a:ext cx="340221" cy="340169"/>
              <a:chOff x="5648375" y="1427025"/>
              <a:chExt cx="483200" cy="483125"/>
            </a:xfrm>
          </p:grpSpPr>
          <p:sp>
            <p:nvSpPr>
              <p:cNvPr id="19" name="Google Shape;2679;p67"/>
              <p:cNvSpPr/>
              <p:nvPr/>
            </p:nvSpPr>
            <p:spPr>
              <a:xfrm>
                <a:off x="5801075" y="1484625"/>
                <a:ext cx="177725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499" extrusionOk="0">
                    <a:moveTo>
                      <a:pt x="3554" y="1845"/>
                    </a:moveTo>
                    <a:lnTo>
                      <a:pt x="3920" y="2582"/>
                    </a:lnTo>
                    <a:cubicBezTo>
                      <a:pt x="4001" y="2751"/>
                      <a:pt x="4161" y="2866"/>
                      <a:pt x="4345" y="2893"/>
                    </a:cubicBezTo>
                    <a:lnTo>
                      <a:pt x="5158" y="3011"/>
                    </a:lnTo>
                    <a:lnTo>
                      <a:pt x="4569" y="3584"/>
                    </a:lnTo>
                    <a:cubicBezTo>
                      <a:pt x="4436" y="3714"/>
                      <a:pt x="4376" y="3901"/>
                      <a:pt x="4406" y="4086"/>
                    </a:cubicBezTo>
                    <a:lnTo>
                      <a:pt x="4545" y="4898"/>
                    </a:lnTo>
                    <a:lnTo>
                      <a:pt x="3820" y="4514"/>
                    </a:lnTo>
                    <a:cubicBezTo>
                      <a:pt x="3737" y="4469"/>
                      <a:pt x="3646" y="4446"/>
                      <a:pt x="3555" y="4446"/>
                    </a:cubicBezTo>
                    <a:cubicBezTo>
                      <a:pt x="3464" y="4446"/>
                      <a:pt x="3373" y="4469"/>
                      <a:pt x="3292" y="4514"/>
                    </a:cubicBezTo>
                    <a:lnTo>
                      <a:pt x="2561" y="4895"/>
                    </a:lnTo>
                    <a:lnTo>
                      <a:pt x="2703" y="4086"/>
                    </a:lnTo>
                    <a:cubicBezTo>
                      <a:pt x="2733" y="3901"/>
                      <a:pt x="2673" y="3714"/>
                      <a:pt x="2540" y="3584"/>
                    </a:cubicBezTo>
                    <a:lnTo>
                      <a:pt x="1951" y="3011"/>
                    </a:lnTo>
                    <a:lnTo>
                      <a:pt x="2763" y="2893"/>
                    </a:lnTo>
                    <a:cubicBezTo>
                      <a:pt x="2947" y="2866"/>
                      <a:pt x="3107" y="2751"/>
                      <a:pt x="3192" y="2582"/>
                    </a:cubicBezTo>
                    <a:lnTo>
                      <a:pt x="3554" y="1845"/>
                    </a:lnTo>
                    <a:close/>
                    <a:moveTo>
                      <a:pt x="3554" y="0"/>
                    </a:moveTo>
                    <a:cubicBezTo>
                      <a:pt x="3353" y="0"/>
                      <a:pt x="3151" y="106"/>
                      <a:pt x="3047" y="317"/>
                    </a:cubicBezTo>
                    <a:lnTo>
                      <a:pt x="2307" y="1815"/>
                    </a:lnTo>
                    <a:lnTo>
                      <a:pt x="653" y="2056"/>
                    </a:lnTo>
                    <a:cubicBezTo>
                      <a:pt x="188" y="2123"/>
                      <a:pt x="0" y="2694"/>
                      <a:pt x="339" y="3023"/>
                    </a:cubicBezTo>
                    <a:lnTo>
                      <a:pt x="1537" y="4188"/>
                    </a:lnTo>
                    <a:lnTo>
                      <a:pt x="1253" y="5837"/>
                    </a:lnTo>
                    <a:cubicBezTo>
                      <a:pt x="1191" y="6202"/>
                      <a:pt x="1480" y="6499"/>
                      <a:pt x="1809" y="6499"/>
                    </a:cubicBezTo>
                    <a:cubicBezTo>
                      <a:pt x="1897" y="6499"/>
                      <a:pt x="1987" y="6478"/>
                      <a:pt x="2075" y="6432"/>
                    </a:cubicBezTo>
                    <a:lnTo>
                      <a:pt x="3554" y="5656"/>
                    </a:lnTo>
                    <a:lnTo>
                      <a:pt x="5034" y="6432"/>
                    </a:lnTo>
                    <a:cubicBezTo>
                      <a:pt x="5121" y="6478"/>
                      <a:pt x="5212" y="6499"/>
                      <a:pt x="5299" y="6499"/>
                    </a:cubicBezTo>
                    <a:cubicBezTo>
                      <a:pt x="5629" y="6499"/>
                      <a:pt x="5917" y="6202"/>
                      <a:pt x="5855" y="5837"/>
                    </a:cubicBezTo>
                    <a:lnTo>
                      <a:pt x="5574" y="4188"/>
                    </a:lnTo>
                    <a:lnTo>
                      <a:pt x="6770" y="3023"/>
                    </a:lnTo>
                    <a:cubicBezTo>
                      <a:pt x="7108" y="2694"/>
                      <a:pt x="6921" y="2123"/>
                      <a:pt x="6456" y="2056"/>
                    </a:cubicBezTo>
                    <a:lnTo>
                      <a:pt x="4801" y="1815"/>
                    </a:lnTo>
                    <a:lnTo>
                      <a:pt x="4062" y="317"/>
                    </a:lnTo>
                    <a:cubicBezTo>
                      <a:pt x="3957" y="106"/>
                      <a:pt x="3756" y="0"/>
                      <a:pt x="35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" name="Google Shape;2680;p67"/>
              <p:cNvSpPr/>
              <p:nvPr/>
            </p:nvSpPr>
            <p:spPr>
              <a:xfrm>
                <a:off x="56483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2265" y="2304"/>
                    </a:moveTo>
                    <a:cubicBezTo>
                      <a:pt x="2890" y="2304"/>
                      <a:pt x="3397" y="2808"/>
                      <a:pt x="3397" y="3437"/>
                    </a:cubicBezTo>
                    <a:lnTo>
                      <a:pt x="3397" y="7398"/>
                    </a:lnTo>
                    <a:lnTo>
                      <a:pt x="3397" y="7474"/>
                    </a:lnTo>
                    <a:lnTo>
                      <a:pt x="1637" y="6299"/>
                    </a:lnTo>
                    <a:cubicBezTo>
                      <a:pt x="1320" y="6088"/>
                      <a:pt x="1129" y="5734"/>
                      <a:pt x="1132" y="5357"/>
                    </a:cubicBezTo>
                    <a:lnTo>
                      <a:pt x="1132" y="3437"/>
                    </a:lnTo>
                    <a:cubicBezTo>
                      <a:pt x="1132" y="2808"/>
                      <a:pt x="1640" y="2304"/>
                      <a:pt x="2265" y="2304"/>
                    </a:cubicBezTo>
                    <a:close/>
                    <a:moveTo>
                      <a:pt x="17060" y="2304"/>
                    </a:moveTo>
                    <a:cubicBezTo>
                      <a:pt x="17685" y="2304"/>
                      <a:pt x="18192" y="2808"/>
                      <a:pt x="18192" y="3437"/>
                    </a:cubicBezTo>
                    <a:lnTo>
                      <a:pt x="18192" y="5357"/>
                    </a:lnTo>
                    <a:cubicBezTo>
                      <a:pt x="18192" y="5737"/>
                      <a:pt x="18005" y="6091"/>
                      <a:pt x="17688" y="6302"/>
                    </a:cubicBezTo>
                    <a:lnTo>
                      <a:pt x="15928" y="7474"/>
                    </a:lnTo>
                    <a:lnTo>
                      <a:pt x="15928" y="7398"/>
                    </a:lnTo>
                    <a:lnTo>
                      <a:pt x="15928" y="3437"/>
                    </a:lnTo>
                    <a:cubicBezTo>
                      <a:pt x="15928" y="2808"/>
                      <a:pt x="16435" y="2304"/>
                      <a:pt x="17060" y="2304"/>
                    </a:cubicBezTo>
                    <a:close/>
                    <a:moveTo>
                      <a:pt x="14795" y="1133"/>
                    </a:moveTo>
                    <a:lnTo>
                      <a:pt x="14795" y="7398"/>
                    </a:lnTo>
                    <a:cubicBezTo>
                      <a:pt x="14795" y="8763"/>
                      <a:pt x="14095" y="9641"/>
                      <a:pt x="12120" y="10759"/>
                    </a:cubicBezTo>
                    <a:cubicBezTo>
                      <a:pt x="11069" y="11354"/>
                      <a:pt x="10372" y="12422"/>
                      <a:pt x="10248" y="13627"/>
                    </a:cubicBezTo>
                    <a:lnTo>
                      <a:pt x="9058" y="13627"/>
                    </a:lnTo>
                    <a:cubicBezTo>
                      <a:pt x="8877" y="12368"/>
                      <a:pt x="8041" y="11269"/>
                      <a:pt x="6791" y="10686"/>
                    </a:cubicBezTo>
                    <a:cubicBezTo>
                      <a:pt x="5332" y="10007"/>
                      <a:pt x="4529" y="8835"/>
                      <a:pt x="4529" y="7398"/>
                    </a:cubicBezTo>
                    <a:lnTo>
                      <a:pt x="4529" y="1133"/>
                    </a:lnTo>
                    <a:close/>
                    <a:moveTo>
                      <a:pt x="11927" y="14759"/>
                    </a:moveTo>
                    <a:cubicBezTo>
                      <a:pt x="12241" y="14759"/>
                      <a:pt x="12495" y="15010"/>
                      <a:pt x="12495" y="15324"/>
                    </a:cubicBezTo>
                    <a:lnTo>
                      <a:pt x="12495" y="15892"/>
                    </a:lnTo>
                    <a:lnTo>
                      <a:pt x="10795" y="15892"/>
                    </a:lnTo>
                    <a:cubicBezTo>
                      <a:pt x="10481" y="15892"/>
                      <a:pt x="10230" y="16142"/>
                      <a:pt x="10230" y="16456"/>
                    </a:cubicBezTo>
                    <a:cubicBezTo>
                      <a:pt x="10230" y="16770"/>
                      <a:pt x="10481" y="17024"/>
                      <a:pt x="10795" y="17024"/>
                    </a:cubicBezTo>
                    <a:lnTo>
                      <a:pt x="13059" y="17024"/>
                    </a:lnTo>
                    <a:cubicBezTo>
                      <a:pt x="13373" y="17024"/>
                      <a:pt x="13627" y="17275"/>
                      <a:pt x="13627" y="17589"/>
                    </a:cubicBezTo>
                    <a:lnTo>
                      <a:pt x="13627" y="18193"/>
                    </a:lnTo>
                    <a:lnTo>
                      <a:pt x="5701" y="18193"/>
                    </a:lnTo>
                    <a:lnTo>
                      <a:pt x="5701" y="17589"/>
                    </a:lnTo>
                    <a:cubicBezTo>
                      <a:pt x="5701" y="17275"/>
                      <a:pt x="5951" y="17024"/>
                      <a:pt x="6265" y="17024"/>
                    </a:cubicBezTo>
                    <a:lnTo>
                      <a:pt x="8530" y="17024"/>
                    </a:lnTo>
                    <a:cubicBezTo>
                      <a:pt x="8844" y="17024"/>
                      <a:pt x="9095" y="16770"/>
                      <a:pt x="9095" y="16456"/>
                    </a:cubicBezTo>
                    <a:cubicBezTo>
                      <a:pt x="9095" y="16142"/>
                      <a:pt x="8844" y="15892"/>
                      <a:pt x="8530" y="15892"/>
                    </a:cubicBezTo>
                    <a:lnTo>
                      <a:pt x="6833" y="15892"/>
                    </a:lnTo>
                    <a:lnTo>
                      <a:pt x="6833" y="15324"/>
                    </a:lnTo>
                    <a:cubicBezTo>
                      <a:pt x="6833" y="15010"/>
                      <a:pt x="7084" y="14759"/>
                      <a:pt x="7398" y="14759"/>
                    </a:cubicBezTo>
                    <a:close/>
                    <a:moveTo>
                      <a:pt x="3965" y="0"/>
                    </a:moveTo>
                    <a:cubicBezTo>
                      <a:pt x="3651" y="0"/>
                      <a:pt x="3397" y="254"/>
                      <a:pt x="3397" y="568"/>
                    </a:cubicBezTo>
                    <a:lnTo>
                      <a:pt x="3397" y="1474"/>
                    </a:lnTo>
                    <a:cubicBezTo>
                      <a:pt x="3032" y="1264"/>
                      <a:pt x="2645" y="1168"/>
                      <a:pt x="2269" y="1168"/>
                    </a:cubicBezTo>
                    <a:cubicBezTo>
                      <a:pt x="1086" y="1168"/>
                      <a:pt x="0" y="2113"/>
                      <a:pt x="0" y="3437"/>
                    </a:cubicBezTo>
                    <a:lnTo>
                      <a:pt x="0" y="5357"/>
                    </a:lnTo>
                    <a:cubicBezTo>
                      <a:pt x="0" y="6115"/>
                      <a:pt x="378" y="6821"/>
                      <a:pt x="1009" y="7241"/>
                    </a:cubicBezTo>
                    <a:lnTo>
                      <a:pt x="3651" y="9001"/>
                    </a:lnTo>
                    <a:cubicBezTo>
                      <a:pt x="3663" y="9010"/>
                      <a:pt x="3678" y="9019"/>
                      <a:pt x="3690" y="9026"/>
                    </a:cubicBezTo>
                    <a:cubicBezTo>
                      <a:pt x="4125" y="10170"/>
                      <a:pt x="5027" y="11112"/>
                      <a:pt x="6314" y="11710"/>
                    </a:cubicBezTo>
                    <a:cubicBezTo>
                      <a:pt x="7156" y="12105"/>
                      <a:pt x="7736" y="12812"/>
                      <a:pt x="7911" y="13627"/>
                    </a:cubicBezTo>
                    <a:lnTo>
                      <a:pt x="7398" y="13627"/>
                    </a:lnTo>
                    <a:cubicBezTo>
                      <a:pt x="6459" y="13627"/>
                      <a:pt x="5701" y="14385"/>
                      <a:pt x="5701" y="15324"/>
                    </a:cubicBezTo>
                    <a:lnTo>
                      <a:pt x="5701" y="15988"/>
                    </a:lnTo>
                    <a:cubicBezTo>
                      <a:pt x="5021" y="16227"/>
                      <a:pt x="4569" y="16870"/>
                      <a:pt x="4569" y="17589"/>
                    </a:cubicBezTo>
                    <a:lnTo>
                      <a:pt x="4569" y="18760"/>
                    </a:lnTo>
                    <a:cubicBezTo>
                      <a:pt x="4569" y="19071"/>
                      <a:pt x="4819" y="19325"/>
                      <a:pt x="5133" y="19325"/>
                    </a:cubicBezTo>
                    <a:lnTo>
                      <a:pt x="14191" y="19325"/>
                    </a:lnTo>
                    <a:cubicBezTo>
                      <a:pt x="14506" y="19325"/>
                      <a:pt x="14759" y="19071"/>
                      <a:pt x="14759" y="18760"/>
                    </a:cubicBezTo>
                    <a:lnTo>
                      <a:pt x="14759" y="17589"/>
                    </a:lnTo>
                    <a:cubicBezTo>
                      <a:pt x="14756" y="16870"/>
                      <a:pt x="14303" y="16227"/>
                      <a:pt x="13627" y="15988"/>
                    </a:cubicBezTo>
                    <a:lnTo>
                      <a:pt x="13627" y="15324"/>
                    </a:lnTo>
                    <a:cubicBezTo>
                      <a:pt x="13624" y="14385"/>
                      <a:pt x="12866" y="13627"/>
                      <a:pt x="11927" y="13627"/>
                    </a:cubicBezTo>
                    <a:lnTo>
                      <a:pt x="11389" y="13627"/>
                    </a:lnTo>
                    <a:cubicBezTo>
                      <a:pt x="11507" y="12833"/>
                      <a:pt x="11981" y="12139"/>
                      <a:pt x="12679" y="11743"/>
                    </a:cubicBezTo>
                    <a:cubicBezTo>
                      <a:pt x="14044" y="10973"/>
                      <a:pt x="15088" y="10170"/>
                      <a:pt x="15593" y="9047"/>
                    </a:cubicBezTo>
                    <a:cubicBezTo>
                      <a:pt x="15623" y="9035"/>
                      <a:pt x="15650" y="9019"/>
                      <a:pt x="15677" y="9001"/>
                    </a:cubicBezTo>
                    <a:lnTo>
                      <a:pt x="18319" y="7241"/>
                    </a:lnTo>
                    <a:cubicBezTo>
                      <a:pt x="18947" y="6821"/>
                      <a:pt x="19328" y="6115"/>
                      <a:pt x="19328" y="5357"/>
                    </a:cubicBezTo>
                    <a:lnTo>
                      <a:pt x="19328" y="3437"/>
                    </a:lnTo>
                    <a:cubicBezTo>
                      <a:pt x="19325" y="2113"/>
                      <a:pt x="18239" y="1168"/>
                      <a:pt x="17057" y="1168"/>
                    </a:cubicBezTo>
                    <a:cubicBezTo>
                      <a:pt x="16681" y="1168"/>
                      <a:pt x="16295" y="1264"/>
                      <a:pt x="15931" y="1474"/>
                    </a:cubicBezTo>
                    <a:lnTo>
                      <a:pt x="15931" y="568"/>
                    </a:lnTo>
                    <a:cubicBezTo>
                      <a:pt x="15931" y="254"/>
                      <a:pt x="15677" y="0"/>
                      <a:pt x="15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5" name="Google Shape;2681;p67"/>
            <p:cNvGrpSpPr/>
            <p:nvPr/>
          </p:nvGrpSpPr>
          <p:grpSpPr>
            <a:xfrm>
              <a:off x="6559012" y="4018770"/>
              <a:ext cx="340175" cy="340192"/>
              <a:chOff x="1487200" y="2615925"/>
              <a:chExt cx="483125" cy="483150"/>
            </a:xfrm>
          </p:grpSpPr>
          <p:sp>
            <p:nvSpPr>
              <p:cNvPr id="16" name="Google Shape;2682;p67"/>
              <p:cNvSpPr/>
              <p:nvPr/>
            </p:nvSpPr>
            <p:spPr>
              <a:xfrm>
                <a:off x="1601400" y="2844275"/>
                <a:ext cx="283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133" extrusionOk="0">
                    <a:moveTo>
                      <a:pt x="565" y="1"/>
                    </a:moveTo>
                    <a:cubicBezTo>
                      <a:pt x="251" y="1"/>
                      <a:pt x="1" y="254"/>
                      <a:pt x="1" y="568"/>
                    </a:cubicBezTo>
                    <a:cubicBezTo>
                      <a:pt x="1" y="879"/>
                      <a:pt x="251" y="1133"/>
                      <a:pt x="565" y="1133"/>
                    </a:cubicBezTo>
                    <a:cubicBezTo>
                      <a:pt x="879" y="1133"/>
                      <a:pt x="1133" y="879"/>
                      <a:pt x="1133" y="568"/>
                    </a:cubicBezTo>
                    <a:cubicBezTo>
                      <a:pt x="1133" y="254"/>
                      <a:pt x="879" y="1"/>
                      <a:pt x="5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7" name="Google Shape;2683;p67"/>
              <p:cNvSpPr/>
              <p:nvPr/>
            </p:nvSpPr>
            <p:spPr>
              <a:xfrm>
                <a:off x="1487200" y="2731050"/>
                <a:ext cx="483125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4721" extrusionOk="0">
                    <a:moveTo>
                      <a:pt x="4566" y="1232"/>
                    </a:moveTo>
                    <a:cubicBezTo>
                      <a:pt x="4994" y="1386"/>
                      <a:pt x="5342" y="1703"/>
                      <a:pt x="5535" y="2117"/>
                    </a:cubicBezTo>
                    <a:cubicBezTo>
                      <a:pt x="5630" y="2320"/>
                      <a:pt x="5833" y="2444"/>
                      <a:pt x="6050" y="2444"/>
                    </a:cubicBezTo>
                    <a:cubicBezTo>
                      <a:pt x="6094" y="2444"/>
                      <a:pt x="6139" y="2439"/>
                      <a:pt x="6184" y="2428"/>
                    </a:cubicBezTo>
                    <a:cubicBezTo>
                      <a:pt x="6580" y="2322"/>
                      <a:pt x="6987" y="2268"/>
                      <a:pt x="7398" y="2265"/>
                    </a:cubicBezTo>
                    <a:lnTo>
                      <a:pt x="11927" y="2265"/>
                    </a:lnTo>
                    <a:cubicBezTo>
                      <a:pt x="14738" y="2265"/>
                      <a:pt x="17024" y="4551"/>
                      <a:pt x="17024" y="7362"/>
                    </a:cubicBezTo>
                    <a:cubicBezTo>
                      <a:pt x="17021" y="9385"/>
                      <a:pt x="15819" y="11215"/>
                      <a:pt x="13965" y="12024"/>
                    </a:cubicBezTo>
                    <a:cubicBezTo>
                      <a:pt x="13760" y="12114"/>
                      <a:pt x="13624" y="12320"/>
                      <a:pt x="13627" y="12543"/>
                    </a:cubicBezTo>
                    <a:lnTo>
                      <a:pt x="13627" y="13588"/>
                    </a:lnTo>
                    <a:lnTo>
                      <a:pt x="12495" y="13588"/>
                    </a:lnTo>
                    <a:lnTo>
                      <a:pt x="12495" y="13023"/>
                    </a:lnTo>
                    <a:cubicBezTo>
                      <a:pt x="12495" y="12709"/>
                      <a:pt x="12241" y="12456"/>
                      <a:pt x="11927" y="12456"/>
                    </a:cubicBezTo>
                    <a:lnTo>
                      <a:pt x="7398" y="12456"/>
                    </a:lnTo>
                    <a:cubicBezTo>
                      <a:pt x="7084" y="12456"/>
                      <a:pt x="6833" y="12709"/>
                      <a:pt x="6833" y="13023"/>
                    </a:cubicBezTo>
                    <a:lnTo>
                      <a:pt x="6833" y="13588"/>
                    </a:lnTo>
                    <a:lnTo>
                      <a:pt x="5701" y="13588"/>
                    </a:lnTo>
                    <a:lnTo>
                      <a:pt x="5701" y="12537"/>
                    </a:lnTo>
                    <a:cubicBezTo>
                      <a:pt x="5698" y="12314"/>
                      <a:pt x="5565" y="12108"/>
                      <a:pt x="5360" y="12021"/>
                    </a:cubicBezTo>
                    <a:cubicBezTo>
                      <a:pt x="4185" y="11508"/>
                      <a:pt x="3249" y="10572"/>
                      <a:pt x="2733" y="9400"/>
                    </a:cubicBezTo>
                    <a:cubicBezTo>
                      <a:pt x="2642" y="9192"/>
                      <a:pt x="2440" y="9059"/>
                      <a:pt x="2213" y="9059"/>
                    </a:cubicBezTo>
                    <a:lnTo>
                      <a:pt x="1132" y="9059"/>
                    </a:lnTo>
                    <a:lnTo>
                      <a:pt x="1132" y="6794"/>
                    </a:lnTo>
                    <a:lnTo>
                      <a:pt x="1851" y="6794"/>
                    </a:lnTo>
                    <a:cubicBezTo>
                      <a:pt x="2120" y="6794"/>
                      <a:pt x="2349" y="6604"/>
                      <a:pt x="2404" y="6341"/>
                    </a:cubicBezTo>
                    <a:cubicBezTo>
                      <a:pt x="2651" y="5130"/>
                      <a:pt x="3349" y="4046"/>
                      <a:pt x="4369" y="3286"/>
                    </a:cubicBezTo>
                    <a:cubicBezTo>
                      <a:pt x="4566" y="3138"/>
                      <a:pt x="4644" y="2884"/>
                      <a:pt x="4569" y="2652"/>
                    </a:cubicBezTo>
                    <a:lnTo>
                      <a:pt x="4566" y="2645"/>
                    </a:lnTo>
                    <a:lnTo>
                      <a:pt x="4566" y="1232"/>
                    </a:lnTo>
                    <a:close/>
                    <a:moveTo>
                      <a:pt x="4001" y="0"/>
                    </a:moveTo>
                    <a:cubicBezTo>
                      <a:pt x="3687" y="0"/>
                      <a:pt x="3436" y="254"/>
                      <a:pt x="3436" y="568"/>
                    </a:cubicBezTo>
                    <a:lnTo>
                      <a:pt x="3436" y="2582"/>
                    </a:lnTo>
                    <a:cubicBezTo>
                      <a:pt x="2461" y="3379"/>
                      <a:pt x="1754" y="4454"/>
                      <a:pt x="1407" y="5662"/>
                    </a:cubicBezTo>
                    <a:lnTo>
                      <a:pt x="568" y="5662"/>
                    </a:lnTo>
                    <a:cubicBezTo>
                      <a:pt x="254" y="5662"/>
                      <a:pt x="0" y="5916"/>
                      <a:pt x="0" y="6230"/>
                    </a:cubicBezTo>
                    <a:lnTo>
                      <a:pt x="0" y="9626"/>
                    </a:lnTo>
                    <a:cubicBezTo>
                      <a:pt x="0" y="9937"/>
                      <a:pt x="254" y="10191"/>
                      <a:pt x="568" y="10191"/>
                    </a:cubicBezTo>
                    <a:lnTo>
                      <a:pt x="1857" y="10191"/>
                    </a:lnTo>
                    <a:cubicBezTo>
                      <a:pt x="2452" y="11357"/>
                      <a:pt x="3400" y="12302"/>
                      <a:pt x="4569" y="12897"/>
                    </a:cubicBezTo>
                    <a:lnTo>
                      <a:pt x="4569" y="14156"/>
                    </a:lnTo>
                    <a:cubicBezTo>
                      <a:pt x="4569" y="14467"/>
                      <a:pt x="4819" y="14720"/>
                      <a:pt x="5133" y="14720"/>
                    </a:cubicBezTo>
                    <a:lnTo>
                      <a:pt x="7398" y="14720"/>
                    </a:lnTo>
                    <a:cubicBezTo>
                      <a:pt x="7712" y="14720"/>
                      <a:pt x="7965" y="14467"/>
                      <a:pt x="7965" y="14156"/>
                    </a:cubicBezTo>
                    <a:lnTo>
                      <a:pt x="7965" y="13588"/>
                    </a:lnTo>
                    <a:lnTo>
                      <a:pt x="11362" y="13588"/>
                    </a:lnTo>
                    <a:lnTo>
                      <a:pt x="11362" y="14156"/>
                    </a:lnTo>
                    <a:cubicBezTo>
                      <a:pt x="11362" y="14467"/>
                      <a:pt x="11613" y="14720"/>
                      <a:pt x="11927" y="14720"/>
                    </a:cubicBezTo>
                    <a:lnTo>
                      <a:pt x="14192" y="14720"/>
                    </a:lnTo>
                    <a:cubicBezTo>
                      <a:pt x="14506" y="14720"/>
                      <a:pt x="14759" y="14467"/>
                      <a:pt x="14759" y="14156"/>
                    </a:cubicBezTo>
                    <a:lnTo>
                      <a:pt x="14759" y="12903"/>
                    </a:lnTo>
                    <a:cubicBezTo>
                      <a:pt x="16689" y="11915"/>
                      <a:pt x="17969" y="9998"/>
                      <a:pt x="18135" y="7839"/>
                    </a:cubicBezTo>
                    <a:cubicBezTo>
                      <a:pt x="18383" y="7754"/>
                      <a:pt x="18612" y="7618"/>
                      <a:pt x="18799" y="7437"/>
                    </a:cubicBezTo>
                    <a:cubicBezTo>
                      <a:pt x="19134" y="7123"/>
                      <a:pt x="19325" y="6685"/>
                      <a:pt x="19325" y="6230"/>
                    </a:cubicBezTo>
                    <a:lnTo>
                      <a:pt x="19325" y="5097"/>
                    </a:lnTo>
                    <a:cubicBezTo>
                      <a:pt x="19325" y="4783"/>
                      <a:pt x="19071" y="4530"/>
                      <a:pt x="18760" y="4530"/>
                    </a:cubicBezTo>
                    <a:cubicBezTo>
                      <a:pt x="18446" y="4530"/>
                      <a:pt x="18192" y="4783"/>
                      <a:pt x="18192" y="5097"/>
                    </a:cubicBezTo>
                    <a:lnTo>
                      <a:pt x="18192" y="6230"/>
                    </a:lnTo>
                    <a:cubicBezTo>
                      <a:pt x="18192" y="6332"/>
                      <a:pt x="18159" y="6435"/>
                      <a:pt x="18099" y="6522"/>
                    </a:cubicBezTo>
                    <a:cubicBezTo>
                      <a:pt x="17688" y="3482"/>
                      <a:pt x="15079" y="1133"/>
                      <a:pt x="11927" y="1133"/>
                    </a:cubicBezTo>
                    <a:lnTo>
                      <a:pt x="7398" y="1133"/>
                    </a:lnTo>
                    <a:cubicBezTo>
                      <a:pt x="7041" y="1136"/>
                      <a:pt x="6685" y="1169"/>
                      <a:pt x="6332" y="1238"/>
                    </a:cubicBezTo>
                    <a:cubicBezTo>
                      <a:pt x="5807" y="465"/>
                      <a:pt x="4934" y="3"/>
                      <a:pt x="40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8" name="Google Shape;2684;p67"/>
              <p:cNvSpPr/>
              <p:nvPr/>
            </p:nvSpPr>
            <p:spPr>
              <a:xfrm>
                <a:off x="1658025" y="2615925"/>
                <a:ext cx="14155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5738" extrusionOk="0">
                    <a:moveTo>
                      <a:pt x="2829" y="1133"/>
                    </a:moveTo>
                    <a:cubicBezTo>
                      <a:pt x="3750" y="1133"/>
                      <a:pt x="4529" y="1945"/>
                      <a:pt x="4529" y="2908"/>
                    </a:cubicBezTo>
                    <a:cubicBezTo>
                      <a:pt x="4526" y="3845"/>
                      <a:pt x="3768" y="4605"/>
                      <a:pt x="2829" y="4605"/>
                    </a:cubicBezTo>
                    <a:cubicBezTo>
                      <a:pt x="1890" y="4605"/>
                      <a:pt x="1132" y="3845"/>
                      <a:pt x="1132" y="2908"/>
                    </a:cubicBezTo>
                    <a:cubicBezTo>
                      <a:pt x="1132" y="1945"/>
                      <a:pt x="1908" y="1133"/>
                      <a:pt x="2829" y="1133"/>
                    </a:cubicBezTo>
                    <a:close/>
                    <a:moveTo>
                      <a:pt x="2829" y="1"/>
                    </a:moveTo>
                    <a:cubicBezTo>
                      <a:pt x="2075" y="1"/>
                      <a:pt x="1359" y="312"/>
                      <a:pt x="818" y="876"/>
                    </a:cubicBezTo>
                    <a:cubicBezTo>
                      <a:pt x="293" y="1423"/>
                      <a:pt x="0" y="2151"/>
                      <a:pt x="0" y="2908"/>
                    </a:cubicBezTo>
                    <a:cubicBezTo>
                      <a:pt x="0" y="4470"/>
                      <a:pt x="1265" y="5738"/>
                      <a:pt x="2829" y="5738"/>
                    </a:cubicBezTo>
                    <a:cubicBezTo>
                      <a:pt x="4393" y="5738"/>
                      <a:pt x="5662" y="4470"/>
                      <a:pt x="5662" y="2908"/>
                    </a:cubicBezTo>
                    <a:cubicBezTo>
                      <a:pt x="5659" y="2151"/>
                      <a:pt x="5366" y="1423"/>
                      <a:pt x="4840" y="876"/>
                    </a:cubicBezTo>
                    <a:cubicBezTo>
                      <a:pt x="4303" y="312"/>
                      <a:pt x="3584" y="1"/>
                      <a:pt x="2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3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77040" y="2104531"/>
            <a:ext cx="1454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74"/>
          <p:cNvSpPr txBox="1"/>
          <p:nvPr/>
        </p:nvSpPr>
        <p:spPr>
          <a:xfrm>
            <a:off x="8777039" y="2522313"/>
            <a:ext cx="197778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77039" y="4356560"/>
            <a:ext cx="1454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文本框 74"/>
          <p:cNvSpPr txBox="1"/>
          <p:nvPr/>
        </p:nvSpPr>
        <p:spPr>
          <a:xfrm>
            <a:off x="8777038" y="4774342"/>
            <a:ext cx="197778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023856" y="2107060"/>
            <a:ext cx="1454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文本框 74"/>
          <p:cNvSpPr txBox="1"/>
          <p:nvPr/>
        </p:nvSpPr>
        <p:spPr>
          <a:xfrm>
            <a:off x="1500099" y="2524842"/>
            <a:ext cx="197778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023856" y="4356560"/>
            <a:ext cx="1454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文本框 74"/>
          <p:cNvSpPr txBox="1"/>
          <p:nvPr/>
        </p:nvSpPr>
        <p:spPr>
          <a:xfrm>
            <a:off x="1500099" y="4774342"/>
            <a:ext cx="197778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研究成果及应用</a:t>
            </a:r>
          </a:p>
        </p:txBody>
      </p:sp>
      <p:sp>
        <p:nvSpPr>
          <p:cNvPr id="3" name="Прямоугольник 5"/>
          <p:cNvSpPr/>
          <p:nvPr/>
        </p:nvSpPr>
        <p:spPr>
          <a:xfrm>
            <a:off x="1277334" y="1877568"/>
            <a:ext cx="2337594" cy="393059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3709638" y="1877567"/>
            <a:ext cx="2337594" cy="3930597"/>
          </a:xfrm>
          <a:prstGeom prst="rect">
            <a:avLst/>
          </a:prstGeom>
          <a:solidFill>
            <a:srgbClr val="FA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6141942" y="1877567"/>
            <a:ext cx="2337594" cy="39305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4246" y="1877566"/>
            <a:ext cx="2337594" cy="3930597"/>
          </a:xfrm>
          <a:prstGeom prst="rect">
            <a:avLst/>
          </a:prstGeom>
          <a:solidFill>
            <a:srgbClr val="F68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Google Shape;969;p36"/>
          <p:cNvSpPr/>
          <p:nvPr/>
        </p:nvSpPr>
        <p:spPr>
          <a:xfrm>
            <a:off x="4645532" y="2974463"/>
            <a:ext cx="465805" cy="464566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kern="0"/>
          </a:p>
        </p:txBody>
      </p:sp>
      <p:grpSp>
        <p:nvGrpSpPr>
          <p:cNvPr id="8" name="Google Shape;975;p36"/>
          <p:cNvGrpSpPr/>
          <p:nvPr/>
        </p:nvGrpSpPr>
        <p:grpSpPr>
          <a:xfrm>
            <a:off x="9516375" y="2974463"/>
            <a:ext cx="453335" cy="454537"/>
            <a:chOff x="6679825" y="2693700"/>
            <a:chExt cx="257875" cy="258575"/>
          </a:xfrm>
        </p:grpSpPr>
        <p:sp>
          <p:nvSpPr>
            <p:cNvPr id="9" name="Google Shape;976;p36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kern="0"/>
            </a:p>
          </p:txBody>
        </p:sp>
        <p:sp>
          <p:nvSpPr>
            <p:cNvPr id="10" name="Google Shape;977;p36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865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kern="0"/>
            </a:p>
          </p:txBody>
        </p:sp>
      </p:grpSp>
      <p:sp>
        <p:nvSpPr>
          <p:cNvPr id="11" name="文本框 8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4160833" y="3618653"/>
            <a:ext cx="143520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文本框 82"/>
          <p:cNvSpPr txBox="1"/>
          <p:nvPr/>
        </p:nvSpPr>
        <p:spPr>
          <a:xfrm>
            <a:off x="3979856" y="4036435"/>
            <a:ext cx="179715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8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9031537" y="3618653"/>
            <a:ext cx="143520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82"/>
          <p:cNvSpPr txBox="1"/>
          <p:nvPr/>
        </p:nvSpPr>
        <p:spPr>
          <a:xfrm>
            <a:off x="8850560" y="4036435"/>
            <a:ext cx="179715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3580104" y="3070591"/>
            <a:ext cx="5031792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论文总结及拓展</a:t>
            </a:r>
          </a:p>
        </p:txBody>
      </p:sp>
      <p:sp>
        <p:nvSpPr>
          <p:cNvPr id="9" name="文本框 98"/>
          <p:cNvSpPr txBox="1"/>
          <p:nvPr/>
        </p:nvSpPr>
        <p:spPr>
          <a:xfrm>
            <a:off x="3029797" y="4201420"/>
            <a:ext cx="61324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</a:t>
            </a:r>
            <a:r>
              <a:rPr lang="zh-CN" altLang="en-US" sz="12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。点击此处输入您的文本内容，文字条理清晰，简洁明了，字体为微软雅黑</a:t>
            </a: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200" dirty="0" smtClean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5261815" y="1292122"/>
            <a:ext cx="166837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论文总结及拓展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58686" y="2735212"/>
            <a:ext cx="8874625" cy="2179688"/>
            <a:chOff x="2224145" y="2478037"/>
            <a:chExt cx="7743710" cy="1901925"/>
          </a:xfrm>
        </p:grpSpPr>
        <p:sp>
          <p:nvSpPr>
            <p:cNvPr id="4" name="Google Shape;516;p37"/>
            <p:cNvSpPr/>
            <p:nvPr/>
          </p:nvSpPr>
          <p:spPr>
            <a:xfrm>
              <a:off x="2224145" y="2478037"/>
              <a:ext cx="6970777" cy="1901925"/>
            </a:xfrm>
            <a:custGeom>
              <a:avLst/>
              <a:gdLst/>
              <a:ahLst/>
              <a:cxnLst/>
              <a:rect l="l" t="t" r="r" b="b"/>
              <a:pathLst>
                <a:path w="285220" h="76077" extrusionOk="0">
                  <a:moveTo>
                    <a:pt x="278953" y="38257"/>
                  </a:moveTo>
                  <a:cubicBezTo>
                    <a:pt x="278579" y="55654"/>
                    <a:pt x="264268" y="69529"/>
                    <a:pt x="246871" y="69373"/>
                  </a:cubicBezTo>
                  <a:cubicBezTo>
                    <a:pt x="229442" y="69217"/>
                    <a:pt x="215412" y="55093"/>
                    <a:pt x="215318" y="37696"/>
                  </a:cubicBezTo>
                  <a:lnTo>
                    <a:pt x="215318" y="37696"/>
                  </a:lnTo>
                  <a:cubicBezTo>
                    <a:pt x="214975" y="16775"/>
                    <a:pt x="197858" y="1"/>
                    <a:pt x="176969" y="188"/>
                  </a:cubicBezTo>
                  <a:cubicBezTo>
                    <a:pt x="156048" y="375"/>
                    <a:pt x="139212" y="17367"/>
                    <a:pt x="139212" y="38288"/>
                  </a:cubicBezTo>
                  <a:lnTo>
                    <a:pt x="139212" y="38288"/>
                  </a:lnTo>
                  <a:cubicBezTo>
                    <a:pt x="138869" y="55654"/>
                    <a:pt x="124464" y="69560"/>
                    <a:pt x="107191" y="69373"/>
                  </a:cubicBezTo>
                  <a:cubicBezTo>
                    <a:pt x="89918" y="69217"/>
                    <a:pt x="76169" y="55000"/>
                    <a:pt x="76169" y="37602"/>
                  </a:cubicBezTo>
                  <a:cubicBezTo>
                    <a:pt x="75732" y="16744"/>
                    <a:pt x="58615" y="94"/>
                    <a:pt x="37757" y="282"/>
                  </a:cubicBezTo>
                  <a:cubicBezTo>
                    <a:pt x="16899" y="469"/>
                    <a:pt x="62" y="17398"/>
                    <a:pt x="0" y="38288"/>
                  </a:cubicBezTo>
                  <a:lnTo>
                    <a:pt x="6267" y="38288"/>
                  </a:lnTo>
                  <a:cubicBezTo>
                    <a:pt x="6329" y="20859"/>
                    <a:pt x="20391" y="6735"/>
                    <a:pt x="37788" y="6580"/>
                  </a:cubicBezTo>
                  <a:cubicBezTo>
                    <a:pt x="55217" y="6392"/>
                    <a:pt x="69497" y="20267"/>
                    <a:pt x="69902" y="37696"/>
                  </a:cubicBezTo>
                  <a:cubicBezTo>
                    <a:pt x="69902" y="58585"/>
                    <a:pt x="86333" y="75577"/>
                    <a:pt x="107129" y="75764"/>
                  </a:cubicBezTo>
                  <a:cubicBezTo>
                    <a:pt x="127894" y="75951"/>
                    <a:pt x="145073" y="59146"/>
                    <a:pt x="145478" y="38257"/>
                  </a:cubicBezTo>
                  <a:lnTo>
                    <a:pt x="145478" y="38257"/>
                  </a:lnTo>
                  <a:cubicBezTo>
                    <a:pt x="145416" y="20766"/>
                    <a:pt x="159509" y="6517"/>
                    <a:pt x="177000" y="6361"/>
                  </a:cubicBezTo>
                  <a:cubicBezTo>
                    <a:pt x="194491" y="6205"/>
                    <a:pt x="208833" y="20204"/>
                    <a:pt x="209114" y="37696"/>
                  </a:cubicBezTo>
                  <a:lnTo>
                    <a:pt x="209114" y="37696"/>
                  </a:lnTo>
                  <a:cubicBezTo>
                    <a:pt x="209020" y="58616"/>
                    <a:pt x="225887" y="75702"/>
                    <a:pt x="246808" y="75889"/>
                  </a:cubicBezTo>
                  <a:cubicBezTo>
                    <a:pt x="267760" y="76076"/>
                    <a:pt x="284939" y="59302"/>
                    <a:pt x="285220" y="38350"/>
                  </a:cubicBezTo>
                  <a:close/>
                </a:path>
              </a:pathLst>
            </a:custGeom>
            <a:solidFill>
              <a:srgbClr val="39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/>
            </a:p>
          </p:txBody>
        </p:sp>
        <p:grpSp>
          <p:nvGrpSpPr>
            <p:cNvPr id="5" name="Google Shape;530;p37"/>
            <p:cNvGrpSpPr/>
            <p:nvPr/>
          </p:nvGrpSpPr>
          <p:grpSpPr>
            <a:xfrm rot="-2699876">
              <a:off x="8812361" y="2863099"/>
              <a:ext cx="1155494" cy="728544"/>
              <a:chOff x="2012925" y="2957950"/>
              <a:chExt cx="117950" cy="74375"/>
            </a:xfrm>
          </p:grpSpPr>
          <p:sp>
            <p:nvSpPr>
              <p:cNvPr id="6" name="Google Shape;531;p37"/>
              <p:cNvSpPr/>
              <p:nvPr/>
            </p:nvSpPr>
            <p:spPr>
              <a:xfrm>
                <a:off x="2012925" y="2957950"/>
                <a:ext cx="11795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1427" extrusionOk="0">
                    <a:moveTo>
                      <a:pt x="1" y="0"/>
                    </a:moveTo>
                    <a:lnTo>
                      <a:pt x="387" y="1426"/>
                    </a:lnTo>
                    <a:lnTo>
                      <a:pt x="4718" y="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F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/>
              </a:p>
            </p:txBody>
          </p:sp>
          <p:sp>
            <p:nvSpPr>
              <p:cNvPr id="7" name="Google Shape;532;p37"/>
              <p:cNvSpPr/>
              <p:nvPr/>
            </p:nvSpPr>
            <p:spPr>
              <a:xfrm>
                <a:off x="2022575" y="2958950"/>
                <a:ext cx="10830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2028" extrusionOk="0">
                    <a:moveTo>
                      <a:pt x="4332" y="1"/>
                    </a:moveTo>
                    <a:lnTo>
                      <a:pt x="1" y="1386"/>
                    </a:lnTo>
                    <a:lnTo>
                      <a:pt x="41" y="2027"/>
                    </a:lnTo>
                    <a:lnTo>
                      <a:pt x="218" y="1737"/>
                    </a:lnTo>
                    <a:lnTo>
                      <a:pt x="230" y="1731"/>
                    </a:lnTo>
                    <a:lnTo>
                      <a:pt x="4332" y="1"/>
                    </a:lnTo>
                    <a:close/>
                  </a:path>
                </a:pathLst>
              </a:custGeom>
              <a:solidFill>
                <a:srgbClr val="F16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/>
              </a:p>
            </p:txBody>
          </p:sp>
          <p:sp>
            <p:nvSpPr>
              <p:cNvPr id="8" name="Google Shape;533;p37"/>
              <p:cNvSpPr/>
              <p:nvPr/>
            </p:nvSpPr>
            <p:spPr>
              <a:xfrm>
                <a:off x="2028000" y="2958950"/>
                <a:ext cx="102875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2935" extrusionOk="0">
                    <a:moveTo>
                      <a:pt x="4115" y="1"/>
                    </a:moveTo>
                    <a:lnTo>
                      <a:pt x="517" y="1517"/>
                    </a:lnTo>
                    <a:lnTo>
                      <a:pt x="1" y="1737"/>
                    </a:lnTo>
                    <a:lnTo>
                      <a:pt x="1065" y="293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CF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9" name="Google Shape;1167;p46"/>
          <p:cNvGrpSpPr/>
          <p:nvPr/>
        </p:nvGrpSpPr>
        <p:grpSpPr>
          <a:xfrm>
            <a:off x="7926154" y="3212181"/>
            <a:ext cx="1381672" cy="1243977"/>
            <a:chOff x="3937784" y="2922332"/>
            <a:chExt cx="743390" cy="669305"/>
          </a:xfrm>
        </p:grpSpPr>
        <p:sp>
          <p:nvSpPr>
            <p:cNvPr id="10" name="Google Shape;1168;p46"/>
            <p:cNvSpPr/>
            <p:nvPr/>
          </p:nvSpPr>
          <p:spPr>
            <a:xfrm>
              <a:off x="3937784" y="2922332"/>
              <a:ext cx="743390" cy="669305"/>
            </a:xfrm>
            <a:custGeom>
              <a:avLst/>
              <a:gdLst/>
              <a:ahLst/>
              <a:cxnLst/>
              <a:rect l="l" t="t" r="r" b="b"/>
              <a:pathLst>
                <a:path w="9342" h="8411" extrusionOk="0">
                  <a:moveTo>
                    <a:pt x="4670" y="0"/>
                  </a:moveTo>
                  <a:cubicBezTo>
                    <a:pt x="4294" y="0"/>
                    <a:pt x="3913" y="51"/>
                    <a:pt x="3534" y="158"/>
                  </a:cubicBezTo>
                  <a:cubicBezTo>
                    <a:pt x="1299" y="786"/>
                    <a:pt x="1" y="3115"/>
                    <a:pt x="630" y="5336"/>
                  </a:cubicBezTo>
                  <a:cubicBezTo>
                    <a:pt x="1152" y="7192"/>
                    <a:pt x="2837" y="8411"/>
                    <a:pt x="4673" y="8411"/>
                  </a:cubicBezTo>
                  <a:cubicBezTo>
                    <a:pt x="5048" y="8411"/>
                    <a:pt x="5430" y="8360"/>
                    <a:pt x="5809" y="8253"/>
                  </a:cubicBezTo>
                  <a:cubicBezTo>
                    <a:pt x="8043" y="7624"/>
                    <a:pt x="9341" y="5296"/>
                    <a:pt x="8712" y="3075"/>
                  </a:cubicBezTo>
                  <a:cubicBezTo>
                    <a:pt x="8201" y="1219"/>
                    <a:pt x="6509" y="0"/>
                    <a:pt x="4670" y="0"/>
                  </a:cubicBezTo>
                  <a:close/>
                </a:path>
              </a:pathLst>
            </a:custGeom>
            <a:solidFill>
              <a:srgbClr val="F168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" name="Google Shape;1169;p46"/>
            <p:cNvGrpSpPr/>
            <p:nvPr/>
          </p:nvGrpSpPr>
          <p:grpSpPr>
            <a:xfrm>
              <a:off x="4193896" y="3141402"/>
              <a:ext cx="231165" cy="231165"/>
              <a:chOff x="4194414" y="3139254"/>
              <a:chExt cx="231165" cy="231165"/>
            </a:xfrm>
          </p:grpSpPr>
          <p:sp>
            <p:nvSpPr>
              <p:cNvPr id="12" name="Google Shape;1170;p46"/>
              <p:cNvSpPr/>
              <p:nvPr/>
            </p:nvSpPr>
            <p:spPr>
              <a:xfrm>
                <a:off x="4194414" y="3139254"/>
                <a:ext cx="231165" cy="23116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5" extrusionOk="0">
                    <a:moveTo>
                      <a:pt x="2477" y="175"/>
                    </a:moveTo>
                    <a:cubicBezTo>
                      <a:pt x="2624" y="175"/>
                      <a:pt x="2731" y="282"/>
                      <a:pt x="2731" y="429"/>
                    </a:cubicBezTo>
                    <a:lnTo>
                      <a:pt x="2731" y="830"/>
                    </a:lnTo>
                    <a:lnTo>
                      <a:pt x="188" y="830"/>
                    </a:lnTo>
                    <a:lnTo>
                      <a:pt x="188" y="429"/>
                    </a:lnTo>
                    <a:cubicBezTo>
                      <a:pt x="175" y="282"/>
                      <a:pt x="295" y="175"/>
                      <a:pt x="429" y="175"/>
                    </a:cubicBezTo>
                    <a:close/>
                    <a:moveTo>
                      <a:pt x="2731" y="1004"/>
                    </a:moveTo>
                    <a:lnTo>
                      <a:pt x="2731" y="2463"/>
                    </a:lnTo>
                    <a:cubicBezTo>
                      <a:pt x="2731" y="2610"/>
                      <a:pt x="2624" y="2717"/>
                      <a:pt x="2477" y="2717"/>
                    </a:cubicBezTo>
                    <a:lnTo>
                      <a:pt x="429" y="2717"/>
                    </a:lnTo>
                    <a:cubicBezTo>
                      <a:pt x="295" y="2717"/>
                      <a:pt x="175" y="2610"/>
                      <a:pt x="188" y="2476"/>
                    </a:cubicBezTo>
                    <a:lnTo>
                      <a:pt x="188" y="1004"/>
                    </a:lnTo>
                    <a:close/>
                    <a:moveTo>
                      <a:pt x="429" y="1"/>
                    </a:moveTo>
                    <a:cubicBezTo>
                      <a:pt x="188" y="1"/>
                      <a:pt x="1" y="188"/>
                      <a:pt x="1" y="429"/>
                    </a:cubicBezTo>
                    <a:lnTo>
                      <a:pt x="1" y="2476"/>
                    </a:lnTo>
                    <a:cubicBezTo>
                      <a:pt x="1" y="2704"/>
                      <a:pt x="188" y="2905"/>
                      <a:pt x="429" y="2905"/>
                    </a:cubicBezTo>
                    <a:lnTo>
                      <a:pt x="2490" y="2905"/>
                    </a:lnTo>
                    <a:cubicBezTo>
                      <a:pt x="2717" y="2905"/>
                      <a:pt x="2905" y="2704"/>
                      <a:pt x="2905" y="2476"/>
                    </a:cubicBezTo>
                    <a:lnTo>
                      <a:pt x="2905" y="429"/>
                    </a:lnTo>
                    <a:cubicBezTo>
                      <a:pt x="2905" y="188"/>
                      <a:pt x="2717" y="1"/>
                      <a:pt x="24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171;p46"/>
              <p:cNvSpPr/>
              <p:nvPr/>
            </p:nvSpPr>
            <p:spPr>
              <a:xfrm>
                <a:off x="4254095" y="3243656"/>
                <a:ext cx="105516" cy="70503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86" extrusionOk="0">
                    <a:moveTo>
                      <a:pt x="228" y="0"/>
                    </a:moveTo>
                    <a:cubicBezTo>
                      <a:pt x="121" y="27"/>
                      <a:pt x="27" y="107"/>
                      <a:pt x="0" y="228"/>
                    </a:cubicBezTo>
                    <a:cubicBezTo>
                      <a:pt x="0" y="241"/>
                      <a:pt x="0" y="268"/>
                      <a:pt x="0" y="281"/>
                    </a:cubicBezTo>
                    <a:lnTo>
                      <a:pt x="188" y="281"/>
                    </a:lnTo>
                    <a:cubicBezTo>
                      <a:pt x="188" y="254"/>
                      <a:pt x="201" y="214"/>
                      <a:pt x="214" y="188"/>
                    </a:cubicBezTo>
                    <a:cubicBezTo>
                      <a:pt x="228" y="174"/>
                      <a:pt x="241" y="161"/>
                      <a:pt x="268" y="147"/>
                    </a:cubicBezTo>
                    <a:lnTo>
                      <a:pt x="295" y="147"/>
                    </a:lnTo>
                    <a:cubicBezTo>
                      <a:pt x="321" y="147"/>
                      <a:pt x="348" y="161"/>
                      <a:pt x="375" y="188"/>
                    </a:cubicBezTo>
                    <a:cubicBezTo>
                      <a:pt x="388" y="201"/>
                      <a:pt x="388" y="228"/>
                      <a:pt x="388" y="254"/>
                    </a:cubicBezTo>
                    <a:cubicBezTo>
                      <a:pt x="388" y="295"/>
                      <a:pt x="375" y="321"/>
                      <a:pt x="362" y="348"/>
                    </a:cubicBezTo>
                    <a:cubicBezTo>
                      <a:pt x="348" y="375"/>
                      <a:pt x="335" y="402"/>
                      <a:pt x="308" y="428"/>
                    </a:cubicBezTo>
                    <a:lnTo>
                      <a:pt x="295" y="455"/>
                    </a:lnTo>
                    <a:lnTo>
                      <a:pt x="27" y="750"/>
                    </a:lnTo>
                    <a:lnTo>
                      <a:pt x="27" y="870"/>
                    </a:lnTo>
                    <a:lnTo>
                      <a:pt x="629" y="870"/>
                    </a:lnTo>
                    <a:lnTo>
                      <a:pt x="629" y="723"/>
                    </a:lnTo>
                    <a:lnTo>
                      <a:pt x="295" y="723"/>
                    </a:lnTo>
                    <a:lnTo>
                      <a:pt x="388" y="589"/>
                    </a:lnTo>
                    <a:cubicBezTo>
                      <a:pt x="455" y="535"/>
                      <a:pt x="495" y="469"/>
                      <a:pt x="549" y="402"/>
                    </a:cubicBezTo>
                    <a:cubicBezTo>
                      <a:pt x="576" y="361"/>
                      <a:pt x="589" y="308"/>
                      <a:pt x="589" y="268"/>
                    </a:cubicBezTo>
                    <a:cubicBezTo>
                      <a:pt x="589" y="188"/>
                      <a:pt x="562" y="121"/>
                      <a:pt x="509" y="67"/>
                    </a:cubicBezTo>
                    <a:cubicBezTo>
                      <a:pt x="455" y="27"/>
                      <a:pt x="375" y="0"/>
                      <a:pt x="295" y="0"/>
                    </a:cubicBezTo>
                    <a:close/>
                    <a:moveTo>
                      <a:pt x="790" y="14"/>
                    </a:moveTo>
                    <a:lnTo>
                      <a:pt x="736" y="495"/>
                    </a:lnTo>
                    <a:lnTo>
                      <a:pt x="924" y="509"/>
                    </a:lnTo>
                    <a:cubicBezTo>
                      <a:pt x="924" y="482"/>
                      <a:pt x="937" y="469"/>
                      <a:pt x="950" y="455"/>
                    </a:cubicBezTo>
                    <a:cubicBezTo>
                      <a:pt x="964" y="442"/>
                      <a:pt x="991" y="442"/>
                      <a:pt x="1017" y="442"/>
                    </a:cubicBezTo>
                    <a:cubicBezTo>
                      <a:pt x="1044" y="442"/>
                      <a:pt x="1071" y="455"/>
                      <a:pt x="1084" y="469"/>
                    </a:cubicBezTo>
                    <a:lnTo>
                      <a:pt x="1098" y="482"/>
                    </a:lnTo>
                    <a:cubicBezTo>
                      <a:pt x="1111" y="522"/>
                      <a:pt x="1124" y="562"/>
                      <a:pt x="1124" y="589"/>
                    </a:cubicBezTo>
                    <a:cubicBezTo>
                      <a:pt x="1124" y="629"/>
                      <a:pt x="1111" y="669"/>
                      <a:pt x="1098" y="696"/>
                    </a:cubicBezTo>
                    <a:cubicBezTo>
                      <a:pt x="1084" y="723"/>
                      <a:pt x="1044" y="736"/>
                      <a:pt x="1017" y="736"/>
                    </a:cubicBezTo>
                    <a:cubicBezTo>
                      <a:pt x="991" y="736"/>
                      <a:pt x="964" y="723"/>
                      <a:pt x="950" y="709"/>
                    </a:cubicBezTo>
                    <a:cubicBezTo>
                      <a:pt x="924" y="683"/>
                      <a:pt x="910" y="656"/>
                      <a:pt x="924" y="629"/>
                    </a:cubicBezTo>
                    <a:lnTo>
                      <a:pt x="924" y="629"/>
                    </a:lnTo>
                    <a:lnTo>
                      <a:pt x="723" y="642"/>
                    </a:lnTo>
                    <a:cubicBezTo>
                      <a:pt x="723" y="696"/>
                      <a:pt x="736" y="750"/>
                      <a:pt x="776" y="790"/>
                    </a:cubicBezTo>
                    <a:cubicBezTo>
                      <a:pt x="776" y="803"/>
                      <a:pt x="790" y="816"/>
                      <a:pt x="817" y="816"/>
                    </a:cubicBezTo>
                    <a:cubicBezTo>
                      <a:pt x="870" y="870"/>
                      <a:pt x="950" y="883"/>
                      <a:pt x="1031" y="883"/>
                    </a:cubicBezTo>
                    <a:cubicBezTo>
                      <a:pt x="1041" y="885"/>
                      <a:pt x="1052" y="886"/>
                      <a:pt x="1062" y="886"/>
                    </a:cubicBezTo>
                    <a:cubicBezTo>
                      <a:pt x="1132" y="886"/>
                      <a:pt x="1200" y="850"/>
                      <a:pt x="1258" y="803"/>
                    </a:cubicBezTo>
                    <a:cubicBezTo>
                      <a:pt x="1298" y="750"/>
                      <a:pt x="1325" y="669"/>
                      <a:pt x="1325" y="602"/>
                    </a:cubicBezTo>
                    <a:cubicBezTo>
                      <a:pt x="1325" y="522"/>
                      <a:pt x="1312" y="442"/>
                      <a:pt x="1258" y="375"/>
                    </a:cubicBezTo>
                    <a:cubicBezTo>
                      <a:pt x="1225" y="331"/>
                      <a:pt x="1173" y="305"/>
                      <a:pt x="1111" y="305"/>
                    </a:cubicBezTo>
                    <a:cubicBezTo>
                      <a:pt x="1098" y="305"/>
                      <a:pt x="1085" y="306"/>
                      <a:pt x="1071" y="308"/>
                    </a:cubicBezTo>
                    <a:cubicBezTo>
                      <a:pt x="1044" y="308"/>
                      <a:pt x="1017" y="308"/>
                      <a:pt x="991" y="321"/>
                    </a:cubicBezTo>
                    <a:cubicBezTo>
                      <a:pt x="977" y="321"/>
                      <a:pt x="950" y="335"/>
                      <a:pt x="937" y="348"/>
                    </a:cubicBezTo>
                    <a:lnTo>
                      <a:pt x="950" y="161"/>
                    </a:lnTo>
                    <a:lnTo>
                      <a:pt x="1285" y="161"/>
                    </a:lnTo>
                    <a:lnTo>
                      <a:pt x="128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1172;p46"/>
              <p:cNvSpPr/>
              <p:nvPr/>
            </p:nvSpPr>
            <p:spPr>
              <a:xfrm>
                <a:off x="4373379" y="3172277"/>
                <a:ext cx="23475" cy="1909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0" extrusionOk="0">
                    <a:moveTo>
                      <a:pt x="120" y="1"/>
                    </a:moveTo>
                    <a:cubicBezTo>
                      <a:pt x="54" y="1"/>
                      <a:pt x="0" y="54"/>
                      <a:pt x="0" y="121"/>
                    </a:cubicBezTo>
                    <a:cubicBezTo>
                      <a:pt x="0" y="192"/>
                      <a:pt x="60" y="240"/>
                      <a:pt x="123" y="240"/>
                    </a:cubicBezTo>
                    <a:cubicBezTo>
                      <a:pt x="155" y="240"/>
                      <a:pt x="187" y="228"/>
                      <a:pt x="214" y="201"/>
                    </a:cubicBezTo>
                    <a:cubicBezTo>
                      <a:pt x="294" y="121"/>
                      <a:pt x="241" y="1"/>
                      <a:pt x="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1173;p46"/>
              <p:cNvSpPr/>
              <p:nvPr/>
            </p:nvSpPr>
            <p:spPr>
              <a:xfrm>
                <a:off x="4311549" y="3244691"/>
                <a:ext cx="49098" cy="694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73" extrusionOk="0">
                    <a:moveTo>
                      <a:pt x="68" y="1"/>
                    </a:moveTo>
                    <a:lnTo>
                      <a:pt x="28" y="496"/>
                    </a:lnTo>
                    <a:lnTo>
                      <a:pt x="202" y="496"/>
                    </a:lnTo>
                    <a:cubicBezTo>
                      <a:pt x="215" y="482"/>
                      <a:pt x="215" y="469"/>
                      <a:pt x="242" y="456"/>
                    </a:cubicBezTo>
                    <a:cubicBezTo>
                      <a:pt x="255" y="442"/>
                      <a:pt x="282" y="442"/>
                      <a:pt x="295" y="442"/>
                    </a:cubicBezTo>
                    <a:cubicBezTo>
                      <a:pt x="335" y="442"/>
                      <a:pt x="362" y="456"/>
                      <a:pt x="376" y="482"/>
                    </a:cubicBezTo>
                    <a:cubicBezTo>
                      <a:pt x="402" y="509"/>
                      <a:pt x="402" y="549"/>
                      <a:pt x="402" y="589"/>
                    </a:cubicBezTo>
                    <a:cubicBezTo>
                      <a:pt x="402" y="629"/>
                      <a:pt x="402" y="656"/>
                      <a:pt x="389" y="696"/>
                    </a:cubicBezTo>
                    <a:cubicBezTo>
                      <a:pt x="369" y="716"/>
                      <a:pt x="350" y="728"/>
                      <a:pt x="330" y="728"/>
                    </a:cubicBezTo>
                    <a:cubicBezTo>
                      <a:pt x="323" y="728"/>
                      <a:pt x="316" y="727"/>
                      <a:pt x="309" y="723"/>
                    </a:cubicBezTo>
                    <a:cubicBezTo>
                      <a:pt x="282" y="723"/>
                      <a:pt x="255" y="723"/>
                      <a:pt x="228" y="696"/>
                    </a:cubicBezTo>
                    <a:cubicBezTo>
                      <a:pt x="215" y="683"/>
                      <a:pt x="202" y="656"/>
                      <a:pt x="202" y="629"/>
                    </a:cubicBezTo>
                    <a:lnTo>
                      <a:pt x="1" y="643"/>
                    </a:lnTo>
                    <a:cubicBezTo>
                      <a:pt x="1" y="710"/>
                      <a:pt x="41" y="777"/>
                      <a:pt x="95" y="803"/>
                    </a:cubicBezTo>
                    <a:cubicBezTo>
                      <a:pt x="162" y="857"/>
                      <a:pt x="228" y="870"/>
                      <a:pt x="309" y="870"/>
                    </a:cubicBezTo>
                    <a:cubicBezTo>
                      <a:pt x="319" y="872"/>
                      <a:pt x="330" y="873"/>
                      <a:pt x="340" y="873"/>
                    </a:cubicBezTo>
                    <a:cubicBezTo>
                      <a:pt x="410" y="873"/>
                      <a:pt x="478" y="837"/>
                      <a:pt x="536" y="790"/>
                    </a:cubicBezTo>
                    <a:cubicBezTo>
                      <a:pt x="590" y="737"/>
                      <a:pt x="603" y="656"/>
                      <a:pt x="603" y="589"/>
                    </a:cubicBezTo>
                    <a:cubicBezTo>
                      <a:pt x="616" y="509"/>
                      <a:pt x="590" y="429"/>
                      <a:pt x="536" y="362"/>
                    </a:cubicBezTo>
                    <a:cubicBezTo>
                      <a:pt x="503" y="318"/>
                      <a:pt x="451" y="292"/>
                      <a:pt x="397" y="292"/>
                    </a:cubicBezTo>
                    <a:cubicBezTo>
                      <a:pt x="385" y="292"/>
                      <a:pt x="374" y="293"/>
                      <a:pt x="362" y="295"/>
                    </a:cubicBezTo>
                    <a:cubicBezTo>
                      <a:pt x="335" y="295"/>
                      <a:pt x="295" y="295"/>
                      <a:pt x="282" y="308"/>
                    </a:cubicBezTo>
                    <a:cubicBezTo>
                      <a:pt x="255" y="308"/>
                      <a:pt x="228" y="322"/>
                      <a:pt x="215" y="335"/>
                    </a:cubicBezTo>
                    <a:lnTo>
                      <a:pt x="242" y="148"/>
                    </a:lnTo>
                    <a:lnTo>
                      <a:pt x="576" y="148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1174;p46"/>
              <p:cNvSpPr/>
              <p:nvPr/>
            </p:nvSpPr>
            <p:spPr>
              <a:xfrm>
                <a:off x="4254095" y="3243656"/>
                <a:ext cx="50132" cy="6923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70" extrusionOk="0">
                    <a:moveTo>
                      <a:pt x="295" y="0"/>
                    </a:moveTo>
                    <a:cubicBezTo>
                      <a:pt x="214" y="0"/>
                      <a:pt x="134" y="27"/>
                      <a:pt x="81" y="80"/>
                    </a:cubicBezTo>
                    <a:cubicBezTo>
                      <a:pt x="27" y="134"/>
                      <a:pt x="0" y="214"/>
                      <a:pt x="0" y="281"/>
                    </a:cubicBezTo>
                    <a:lnTo>
                      <a:pt x="201" y="281"/>
                    </a:lnTo>
                    <a:cubicBezTo>
                      <a:pt x="201" y="254"/>
                      <a:pt x="201" y="214"/>
                      <a:pt x="228" y="188"/>
                    </a:cubicBezTo>
                    <a:cubicBezTo>
                      <a:pt x="241" y="161"/>
                      <a:pt x="268" y="147"/>
                      <a:pt x="295" y="147"/>
                    </a:cubicBezTo>
                    <a:cubicBezTo>
                      <a:pt x="321" y="147"/>
                      <a:pt x="348" y="161"/>
                      <a:pt x="375" y="188"/>
                    </a:cubicBezTo>
                    <a:cubicBezTo>
                      <a:pt x="388" y="201"/>
                      <a:pt x="388" y="228"/>
                      <a:pt x="388" y="254"/>
                    </a:cubicBezTo>
                    <a:cubicBezTo>
                      <a:pt x="388" y="295"/>
                      <a:pt x="375" y="321"/>
                      <a:pt x="362" y="348"/>
                    </a:cubicBezTo>
                    <a:cubicBezTo>
                      <a:pt x="348" y="388"/>
                      <a:pt x="321" y="415"/>
                      <a:pt x="295" y="455"/>
                    </a:cubicBezTo>
                    <a:lnTo>
                      <a:pt x="27" y="750"/>
                    </a:lnTo>
                    <a:lnTo>
                      <a:pt x="27" y="870"/>
                    </a:lnTo>
                    <a:lnTo>
                      <a:pt x="629" y="870"/>
                    </a:lnTo>
                    <a:lnTo>
                      <a:pt x="629" y="723"/>
                    </a:lnTo>
                    <a:lnTo>
                      <a:pt x="295" y="723"/>
                    </a:lnTo>
                    <a:lnTo>
                      <a:pt x="402" y="589"/>
                    </a:lnTo>
                    <a:cubicBezTo>
                      <a:pt x="455" y="535"/>
                      <a:pt x="509" y="469"/>
                      <a:pt x="549" y="402"/>
                    </a:cubicBezTo>
                    <a:cubicBezTo>
                      <a:pt x="576" y="361"/>
                      <a:pt x="589" y="308"/>
                      <a:pt x="589" y="268"/>
                    </a:cubicBezTo>
                    <a:cubicBezTo>
                      <a:pt x="602" y="188"/>
                      <a:pt x="576" y="121"/>
                      <a:pt x="522" y="67"/>
                    </a:cubicBezTo>
                    <a:cubicBezTo>
                      <a:pt x="455" y="14"/>
                      <a:pt x="375" y="0"/>
                      <a:pt x="2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175;p46"/>
              <p:cNvSpPr/>
              <p:nvPr/>
            </p:nvSpPr>
            <p:spPr>
              <a:xfrm>
                <a:off x="4228552" y="3172277"/>
                <a:ext cx="23475" cy="19098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0" extrusionOk="0">
                    <a:moveTo>
                      <a:pt x="121" y="1"/>
                    </a:moveTo>
                    <a:cubicBezTo>
                      <a:pt x="54" y="1"/>
                      <a:pt x="0" y="54"/>
                      <a:pt x="0" y="121"/>
                    </a:cubicBezTo>
                    <a:cubicBezTo>
                      <a:pt x="0" y="192"/>
                      <a:pt x="60" y="240"/>
                      <a:pt x="123" y="240"/>
                    </a:cubicBezTo>
                    <a:cubicBezTo>
                      <a:pt x="155" y="240"/>
                      <a:pt x="188" y="228"/>
                      <a:pt x="214" y="201"/>
                    </a:cubicBezTo>
                    <a:cubicBezTo>
                      <a:pt x="295" y="121"/>
                      <a:pt x="241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8" name="Google Shape;1181;p46"/>
          <p:cNvGrpSpPr/>
          <p:nvPr/>
        </p:nvGrpSpPr>
        <p:grpSpPr>
          <a:xfrm>
            <a:off x="3977887" y="3203658"/>
            <a:ext cx="1411252" cy="1242795"/>
            <a:chOff x="3930383" y="1828175"/>
            <a:chExt cx="759305" cy="668669"/>
          </a:xfrm>
        </p:grpSpPr>
        <p:sp>
          <p:nvSpPr>
            <p:cNvPr id="19" name="Google Shape;1182;p46"/>
            <p:cNvSpPr/>
            <p:nvPr/>
          </p:nvSpPr>
          <p:spPr>
            <a:xfrm>
              <a:off x="3930383" y="1828175"/>
              <a:ext cx="759305" cy="668669"/>
            </a:xfrm>
            <a:custGeom>
              <a:avLst/>
              <a:gdLst/>
              <a:ahLst/>
              <a:cxnLst/>
              <a:rect l="l" t="t" r="r" b="b"/>
              <a:pathLst>
                <a:path w="9542" h="8403" extrusionOk="0">
                  <a:moveTo>
                    <a:pt x="4790" y="0"/>
                  </a:moveTo>
                  <a:cubicBezTo>
                    <a:pt x="3462" y="0"/>
                    <a:pt x="2154" y="627"/>
                    <a:pt x="1338" y="1797"/>
                  </a:cubicBezTo>
                  <a:cubicBezTo>
                    <a:pt x="0" y="3697"/>
                    <a:pt x="469" y="6307"/>
                    <a:pt x="2369" y="7645"/>
                  </a:cubicBezTo>
                  <a:cubicBezTo>
                    <a:pt x="3103" y="8157"/>
                    <a:pt x="3942" y="8403"/>
                    <a:pt x="4774" y="8403"/>
                  </a:cubicBezTo>
                  <a:cubicBezTo>
                    <a:pt x="6095" y="8403"/>
                    <a:pt x="7395" y="7781"/>
                    <a:pt x="8217" y="6615"/>
                  </a:cubicBezTo>
                  <a:cubicBezTo>
                    <a:pt x="9541" y="4714"/>
                    <a:pt x="9086" y="2092"/>
                    <a:pt x="7186" y="753"/>
                  </a:cubicBezTo>
                  <a:cubicBezTo>
                    <a:pt x="6456" y="244"/>
                    <a:pt x="5619" y="0"/>
                    <a:pt x="4790" y="0"/>
                  </a:cubicBezTo>
                  <a:close/>
                </a:path>
              </a:pathLst>
            </a:custGeom>
            <a:solidFill>
              <a:srgbClr val="FAB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1183;p46"/>
            <p:cNvGrpSpPr/>
            <p:nvPr/>
          </p:nvGrpSpPr>
          <p:grpSpPr>
            <a:xfrm>
              <a:off x="4194453" y="2047484"/>
              <a:ext cx="231165" cy="230051"/>
              <a:chOff x="4194414" y="2044619"/>
              <a:chExt cx="231165" cy="230051"/>
            </a:xfrm>
          </p:grpSpPr>
          <p:sp>
            <p:nvSpPr>
              <p:cNvPr id="21" name="Google Shape;1184;p46"/>
              <p:cNvSpPr/>
              <p:nvPr/>
            </p:nvSpPr>
            <p:spPr>
              <a:xfrm>
                <a:off x="4194414" y="2044619"/>
                <a:ext cx="231165" cy="23005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1" extrusionOk="0">
                    <a:moveTo>
                      <a:pt x="2490" y="175"/>
                    </a:moveTo>
                    <a:cubicBezTo>
                      <a:pt x="2624" y="175"/>
                      <a:pt x="2731" y="282"/>
                      <a:pt x="2731" y="415"/>
                    </a:cubicBezTo>
                    <a:lnTo>
                      <a:pt x="2731" y="817"/>
                    </a:lnTo>
                    <a:lnTo>
                      <a:pt x="188" y="817"/>
                    </a:lnTo>
                    <a:lnTo>
                      <a:pt x="188" y="415"/>
                    </a:lnTo>
                    <a:cubicBezTo>
                      <a:pt x="188" y="282"/>
                      <a:pt x="295" y="175"/>
                      <a:pt x="429" y="175"/>
                    </a:cubicBezTo>
                    <a:close/>
                    <a:moveTo>
                      <a:pt x="2731" y="1004"/>
                    </a:moveTo>
                    <a:lnTo>
                      <a:pt x="2731" y="2476"/>
                    </a:lnTo>
                    <a:cubicBezTo>
                      <a:pt x="2731" y="2610"/>
                      <a:pt x="2610" y="2717"/>
                      <a:pt x="2477" y="2717"/>
                    </a:cubicBezTo>
                    <a:lnTo>
                      <a:pt x="429" y="2717"/>
                    </a:lnTo>
                    <a:cubicBezTo>
                      <a:pt x="295" y="2717"/>
                      <a:pt x="188" y="2610"/>
                      <a:pt x="188" y="2476"/>
                    </a:cubicBezTo>
                    <a:lnTo>
                      <a:pt x="188" y="1004"/>
                    </a:lnTo>
                    <a:close/>
                    <a:moveTo>
                      <a:pt x="429" y="1"/>
                    </a:moveTo>
                    <a:cubicBezTo>
                      <a:pt x="188" y="1"/>
                      <a:pt x="1" y="188"/>
                      <a:pt x="1" y="429"/>
                    </a:cubicBezTo>
                    <a:lnTo>
                      <a:pt x="1" y="2476"/>
                    </a:lnTo>
                    <a:cubicBezTo>
                      <a:pt x="1" y="2704"/>
                      <a:pt x="188" y="2891"/>
                      <a:pt x="429" y="2891"/>
                    </a:cubicBezTo>
                    <a:lnTo>
                      <a:pt x="2490" y="2891"/>
                    </a:lnTo>
                    <a:cubicBezTo>
                      <a:pt x="2717" y="2891"/>
                      <a:pt x="2905" y="2704"/>
                      <a:pt x="2905" y="2476"/>
                    </a:cubicBezTo>
                    <a:lnTo>
                      <a:pt x="2905" y="429"/>
                    </a:lnTo>
                    <a:cubicBezTo>
                      <a:pt x="2905" y="188"/>
                      <a:pt x="2717" y="1"/>
                      <a:pt x="24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1185;p46"/>
              <p:cNvSpPr/>
              <p:nvPr/>
            </p:nvSpPr>
            <p:spPr>
              <a:xfrm>
                <a:off x="4254095" y="2148942"/>
                <a:ext cx="105516" cy="71458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98" extrusionOk="0">
                    <a:moveTo>
                      <a:pt x="228" y="1"/>
                    </a:moveTo>
                    <a:cubicBezTo>
                      <a:pt x="121" y="28"/>
                      <a:pt x="27" y="121"/>
                      <a:pt x="0" y="228"/>
                    </a:cubicBezTo>
                    <a:cubicBezTo>
                      <a:pt x="0" y="255"/>
                      <a:pt x="0" y="269"/>
                      <a:pt x="0" y="295"/>
                    </a:cubicBezTo>
                    <a:lnTo>
                      <a:pt x="188" y="295"/>
                    </a:lnTo>
                    <a:cubicBezTo>
                      <a:pt x="188" y="255"/>
                      <a:pt x="201" y="228"/>
                      <a:pt x="214" y="188"/>
                    </a:cubicBezTo>
                    <a:cubicBezTo>
                      <a:pt x="228" y="175"/>
                      <a:pt x="241" y="162"/>
                      <a:pt x="268" y="162"/>
                    </a:cubicBezTo>
                    <a:lnTo>
                      <a:pt x="295" y="162"/>
                    </a:lnTo>
                    <a:cubicBezTo>
                      <a:pt x="321" y="162"/>
                      <a:pt x="348" y="162"/>
                      <a:pt x="375" y="188"/>
                    </a:cubicBezTo>
                    <a:cubicBezTo>
                      <a:pt x="388" y="215"/>
                      <a:pt x="388" y="242"/>
                      <a:pt x="388" y="269"/>
                    </a:cubicBezTo>
                    <a:cubicBezTo>
                      <a:pt x="388" y="295"/>
                      <a:pt x="375" y="322"/>
                      <a:pt x="362" y="349"/>
                    </a:cubicBezTo>
                    <a:cubicBezTo>
                      <a:pt x="348" y="376"/>
                      <a:pt x="335" y="402"/>
                      <a:pt x="308" y="429"/>
                    </a:cubicBezTo>
                    <a:cubicBezTo>
                      <a:pt x="308" y="443"/>
                      <a:pt x="295" y="456"/>
                      <a:pt x="295" y="456"/>
                    </a:cubicBezTo>
                    <a:lnTo>
                      <a:pt x="27" y="750"/>
                    </a:lnTo>
                    <a:lnTo>
                      <a:pt x="27" y="884"/>
                    </a:lnTo>
                    <a:lnTo>
                      <a:pt x="629" y="884"/>
                    </a:lnTo>
                    <a:lnTo>
                      <a:pt x="629" y="724"/>
                    </a:lnTo>
                    <a:lnTo>
                      <a:pt x="295" y="724"/>
                    </a:lnTo>
                    <a:lnTo>
                      <a:pt x="388" y="603"/>
                    </a:lnTo>
                    <a:cubicBezTo>
                      <a:pt x="455" y="550"/>
                      <a:pt x="495" y="483"/>
                      <a:pt x="549" y="416"/>
                    </a:cubicBezTo>
                    <a:cubicBezTo>
                      <a:pt x="576" y="376"/>
                      <a:pt x="589" y="322"/>
                      <a:pt x="589" y="269"/>
                    </a:cubicBezTo>
                    <a:cubicBezTo>
                      <a:pt x="589" y="202"/>
                      <a:pt x="562" y="121"/>
                      <a:pt x="509" y="81"/>
                    </a:cubicBezTo>
                    <a:cubicBezTo>
                      <a:pt x="455" y="28"/>
                      <a:pt x="375" y="1"/>
                      <a:pt x="295" y="1"/>
                    </a:cubicBezTo>
                    <a:close/>
                    <a:moveTo>
                      <a:pt x="790" y="14"/>
                    </a:moveTo>
                    <a:lnTo>
                      <a:pt x="736" y="496"/>
                    </a:lnTo>
                    <a:lnTo>
                      <a:pt x="924" y="509"/>
                    </a:lnTo>
                    <a:cubicBezTo>
                      <a:pt x="924" y="496"/>
                      <a:pt x="937" y="483"/>
                      <a:pt x="950" y="469"/>
                    </a:cubicBezTo>
                    <a:cubicBezTo>
                      <a:pt x="964" y="456"/>
                      <a:pt x="991" y="443"/>
                      <a:pt x="1017" y="443"/>
                    </a:cubicBezTo>
                    <a:cubicBezTo>
                      <a:pt x="1044" y="443"/>
                      <a:pt x="1071" y="456"/>
                      <a:pt x="1084" y="483"/>
                    </a:cubicBezTo>
                    <a:lnTo>
                      <a:pt x="1098" y="496"/>
                    </a:lnTo>
                    <a:cubicBezTo>
                      <a:pt x="1111" y="523"/>
                      <a:pt x="1124" y="563"/>
                      <a:pt x="1124" y="603"/>
                    </a:cubicBezTo>
                    <a:cubicBezTo>
                      <a:pt x="1124" y="643"/>
                      <a:pt x="1111" y="670"/>
                      <a:pt x="1098" y="710"/>
                    </a:cubicBezTo>
                    <a:cubicBezTo>
                      <a:pt x="1084" y="724"/>
                      <a:pt x="1044" y="737"/>
                      <a:pt x="1017" y="737"/>
                    </a:cubicBezTo>
                    <a:cubicBezTo>
                      <a:pt x="991" y="737"/>
                      <a:pt x="964" y="737"/>
                      <a:pt x="950" y="710"/>
                    </a:cubicBezTo>
                    <a:cubicBezTo>
                      <a:pt x="924" y="697"/>
                      <a:pt x="910" y="670"/>
                      <a:pt x="924" y="643"/>
                    </a:cubicBezTo>
                    <a:lnTo>
                      <a:pt x="924" y="643"/>
                    </a:lnTo>
                    <a:lnTo>
                      <a:pt x="723" y="657"/>
                    </a:lnTo>
                    <a:cubicBezTo>
                      <a:pt x="723" y="710"/>
                      <a:pt x="736" y="750"/>
                      <a:pt x="776" y="790"/>
                    </a:cubicBezTo>
                    <a:cubicBezTo>
                      <a:pt x="790" y="804"/>
                      <a:pt x="803" y="817"/>
                      <a:pt x="817" y="831"/>
                    </a:cubicBezTo>
                    <a:cubicBezTo>
                      <a:pt x="870" y="871"/>
                      <a:pt x="950" y="898"/>
                      <a:pt x="1031" y="898"/>
                    </a:cubicBezTo>
                    <a:cubicBezTo>
                      <a:pt x="1111" y="898"/>
                      <a:pt x="1191" y="871"/>
                      <a:pt x="1258" y="817"/>
                    </a:cubicBezTo>
                    <a:cubicBezTo>
                      <a:pt x="1298" y="750"/>
                      <a:pt x="1325" y="683"/>
                      <a:pt x="1325" y="603"/>
                    </a:cubicBezTo>
                    <a:cubicBezTo>
                      <a:pt x="1325" y="523"/>
                      <a:pt x="1312" y="443"/>
                      <a:pt x="1258" y="389"/>
                    </a:cubicBezTo>
                    <a:cubicBezTo>
                      <a:pt x="1218" y="335"/>
                      <a:pt x="1151" y="309"/>
                      <a:pt x="1071" y="309"/>
                    </a:cubicBezTo>
                    <a:cubicBezTo>
                      <a:pt x="1044" y="309"/>
                      <a:pt x="1017" y="322"/>
                      <a:pt x="991" y="322"/>
                    </a:cubicBezTo>
                    <a:cubicBezTo>
                      <a:pt x="977" y="335"/>
                      <a:pt x="950" y="335"/>
                      <a:pt x="937" y="349"/>
                    </a:cubicBezTo>
                    <a:lnTo>
                      <a:pt x="950" y="175"/>
                    </a:lnTo>
                    <a:lnTo>
                      <a:pt x="1285" y="175"/>
                    </a:lnTo>
                    <a:lnTo>
                      <a:pt x="128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1186;p46"/>
              <p:cNvSpPr/>
              <p:nvPr/>
            </p:nvSpPr>
            <p:spPr>
              <a:xfrm>
                <a:off x="4373379" y="2077643"/>
                <a:ext cx="23475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0" extrusionOk="0">
                    <a:moveTo>
                      <a:pt x="120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95"/>
                      <a:pt x="64" y="250"/>
                      <a:pt x="130" y="250"/>
                    </a:cubicBezTo>
                    <a:cubicBezTo>
                      <a:pt x="160" y="250"/>
                      <a:pt x="190" y="239"/>
                      <a:pt x="214" y="215"/>
                    </a:cubicBezTo>
                    <a:cubicBezTo>
                      <a:pt x="294" y="134"/>
                      <a:pt x="241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1187;p46"/>
              <p:cNvSpPr/>
              <p:nvPr/>
            </p:nvSpPr>
            <p:spPr>
              <a:xfrm>
                <a:off x="4311549" y="2150056"/>
                <a:ext cx="49098" cy="703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84" extrusionOk="0">
                    <a:moveTo>
                      <a:pt x="576" y="0"/>
                    </a:moveTo>
                    <a:lnTo>
                      <a:pt x="68" y="14"/>
                    </a:lnTo>
                    <a:lnTo>
                      <a:pt x="28" y="495"/>
                    </a:lnTo>
                    <a:lnTo>
                      <a:pt x="202" y="509"/>
                    </a:lnTo>
                    <a:cubicBezTo>
                      <a:pt x="215" y="482"/>
                      <a:pt x="215" y="469"/>
                      <a:pt x="242" y="455"/>
                    </a:cubicBezTo>
                    <a:cubicBezTo>
                      <a:pt x="255" y="455"/>
                      <a:pt x="282" y="442"/>
                      <a:pt x="295" y="442"/>
                    </a:cubicBezTo>
                    <a:cubicBezTo>
                      <a:pt x="335" y="442"/>
                      <a:pt x="362" y="455"/>
                      <a:pt x="376" y="482"/>
                    </a:cubicBezTo>
                    <a:cubicBezTo>
                      <a:pt x="402" y="522"/>
                      <a:pt x="402" y="562"/>
                      <a:pt x="402" y="603"/>
                    </a:cubicBezTo>
                    <a:cubicBezTo>
                      <a:pt x="402" y="629"/>
                      <a:pt x="402" y="669"/>
                      <a:pt x="389" y="696"/>
                    </a:cubicBezTo>
                    <a:cubicBezTo>
                      <a:pt x="362" y="723"/>
                      <a:pt x="335" y="736"/>
                      <a:pt x="309" y="736"/>
                    </a:cubicBezTo>
                    <a:cubicBezTo>
                      <a:pt x="282" y="736"/>
                      <a:pt x="255" y="723"/>
                      <a:pt x="228" y="710"/>
                    </a:cubicBezTo>
                    <a:cubicBezTo>
                      <a:pt x="215" y="683"/>
                      <a:pt x="202" y="669"/>
                      <a:pt x="202" y="629"/>
                    </a:cubicBezTo>
                    <a:lnTo>
                      <a:pt x="1" y="643"/>
                    </a:lnTo>
                    <a:cubicBezTo>
                      <a:pt x="1" y="710"/>
                      <a:pt x="41" y="776"/>
                      <a:pt x="95" y="817"/>
                    </a:cubicBezTo>
                    <a:cubicBezTo>
                      <a:pt x="162" y="857"/>
                      <a:pt x="228" y="884"/>
                      <a:pt x="309" y="884"/>
                    </a:cubicBezTo>
                    <a:cubicBezTo>
                      <a:pt x="389" y="884"/>
                      <a:pt x="469" y="857"/>
                      <a:pt x="536" y="803"/>
                    </a:cubicBezTo>
                    <a:cubicBezTo>
                      <a:pt x="576" y="736"/>
                      <a:pt x="603" y="669"/>
                      <a:pt x="603" y="589"/>
                    </a:cubicBezTo>
                    <a:cubicBezTo>
                      <a:pt x="616" y="509"/>
                      <a:pt x="590" y="429"/>
                      <a:pt x="536" y="375"/>
                    </a:cubicBezTo>
                    <a:cubicBezTo>
                      <a:pt x="496" y="321"/>
                      <a:pt x="429" y="295"/>
                      <a:pt x="362" y="295"/>
                    </a:cubicBezTo>
                    <a:cubicBezTo>
                      <a:pt x="335" y="295"/>
                      <a:pt x="295" y="308"/>
                      <a:pt x="282" y="308"/>
                    </a:cubicBezTo>
                    <a:cubicBezTo>
                      <a:pt x="255" y="321"/>
                      <a:pt x="228" y="321"/>
                      <a:pt x="215" y="335"/>
                    </a:cubicBezTo>
                    <a:lnTo>
                      <a:pt x="242" y="161"/>
                    </a:lnTo>
                    <a:lnTo>
                      <a:pt x="576" y="161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1188;p46"/>
              <p:cNvSpPr/>
              <p:nvPr/>
            </p:nvSpPr>
            <p:spPr>
              <a:xfrm>
                <a:off x="4254095" y="2148942"/>
                <a:ext cx="50132" cy="7042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885" extrusionOk="0">
                    <a:moveTo>
                      <a:pt x="295" y="1"/>
                    </a:moveTo>
                    <a:cubicBezTo>
                      <a:pt x="214" y="1"/>
                      <a:pt x="134" y="28"/>
                      <a:pt x="81" y="95"/>
                    </a:cubicBezTo>
                    <a:cubicBezTo>
                      <a:pt x="27" y="148"/>
                      <a:pt x="0" y="215"/>
                      <a:pt x="0" y="295"/>
                    </a:cubicBezTo>
                    <a:lnTo>
                      <a:pt x="201" y="295"/>
                    </a:lnTo>
                    <a:cubicBezTo>
                      <a:pt x="201" y="255"/>
                      <a:pt x="201" y="228"/>
                      <a:pt x="228" y="202"/>
                    </a:cubicBezTo>
                    <a:cubicBezTo>
                      <a:pt x="241" y="175"/>
                      <a:pt x="268" y="162"/>
                      <a:pt x="295" y="162"/>
                    </a:cubicBezTo>
                    <a:cubicBezTo>
                      <a:pt x="321" y="162"/>
                      <a:pt x="348" y="162"/>
                      <a:pt x="375" y="188"/>
                    </a:cubicBezTo>
                    <a:cubicBezTo>
                      <a:pt x="388" y="215"/>
                      <a:pt x="388" y="242"/>
                      <a:pt x="388" y="269"/>
                    </a:cubicBezTo>
                    <a:cubicBezTo>
                      <a:pt x="388" y="295"/>
                      <a:pt x="375" y="322"/>
                      <a:pt x="362" y="349"/>
                    </a:cubicBezTo>
                    <a:cubicBezTo>
                      <a:pt x="348" y="389"/>
                      <a:pt x="321" y="429"/>
                      <a:pt x="295" y="456"/>
                    </a:cubicBezTo>
                    <a:lnTo>
                      <a:pt x="27" y="750"/>
                    </a:lnTo>
                    <a:lnTo>
                      <a:pt x="27" y="884"/>
                    </a:lnTo>
                    <a:lnTo>
                      <a:pt x="629" y="884"/>
                    </a:lnTo>
                    <a:lnTo>
                      <a:pt x="629" y="724"/>
                    </a:lnTo>
                    <a:lnTo>
                      <a:pt x="295" y="724"/>
                    </a:lnTo>
                    <a:lnTo>
                      <a:pt x="402" y="603"/>
                    </a:lnTo>
                    <a:cubicBezTo>
                      <a:pt x="455" y="536"/>
                      <a:pt x="509" y="483"/>
                      <a:pt x="549" y="416"/>
                    </a:cubicBezTo>
                    <a:cubicBezTo>
                      <a:pt x="576" y="376"/>
                      <a:pt x="589" y="322"/>
                      <a:pt x="589" y="269"/>
                    </a:cubicBezTo>
                    <a:cubicBezTo>
                      <a:pt x="602" y="202"/>
                      <a:pt x="576" y="121"/>
                      <a:pt x="522" y="81"/>
                    </a:cubicBezTo>
                    <a:cubicBezTo>
                      <a:pt x="455" y="28"/>
                      <a:pt x="375" y="1"/>
                      <a:pt x="2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1189;p46"/>
              <p:cNvSpPr/>
              <p:nvPr/>
            </p:nvSpPr>
            <p:spPr>
              <a:xfrm>
                <a:off x="4228552" y="2077643"/>
                <a:ext cx="23475" cy="1989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0" extrusionOk="0">
                    <a:moveTo>
                      <a:pt x="121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95"/>
                      <a:pt x="64" y="250"/>
                      <a:pt x="131" y="250"/>
                    </a:cubicBezTo>
                    <a:cubicBezTo>
                      <a:pt x="160" y="250"/>
                      <a:pt x="190" y="239"/>
                      <a:pt x="214" y="215"/>
                    </a:cubicBezTo>
                    <a:cubicBezTo>
                      <a:pt x="295" y="134"/>
                      <a:pt x="241" y="0"/>
                      <a:pt x="1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" name="Google Shape;1190;p46"/>
          <p:cNvGrpSpPr/>
          <p:nvPr/>
        </p:nvGrpSpPr>
        <p:grpSpPr>
          <a:xfrm>
            <a:off x="5951934" y="3212424"/>
            <a:ext cx="1411252" cy="1243534"/>
            <a:chOff x="4476667" y="2376208"/>
            <a:chExt cx="759305" cy="669067"/>
          </a:xfrm>
        </p:grpSpPr>
        <p:sp>
          <p:nvSpPr>
            <p:cNvPr id="28" name="Google Shape;1191;p46"/>
            <p:cNvSpPr/>
            <p:nvPr/>
          </p:nvSpPr>
          <p:spPr>
            <a:xfrm>
              <a:off x="4476667" y="2376208"/>
              <a:ext cx="759305" cy="669067"/>
            </a:xfrm>
            <a:custGeom>
              <a:avLst/>
              <a:gdLst/>
              <a:ahLst/>
              <a:cxnLst/>
              <a:rect l="l" t="t" r="r" b="b"/>
              <a:pathLst>
                <a:path w="9542" h="8408" extrusionOk="0">
                  <a:moveTo>
                    <a:pt x="4766" y="0"/>
                  </a:moveTo>
                  <a:cubicBezTo>
                    <a:pt x="3113" y="0"/>
                    <a:pt x="1542" y="987"/>
                    <a:pt x="883" y="2618"/>
                  </a:cubicBezTo>
                  <a:cubicBezTo>
                    <a:pt x="0" y="4759"/>
                    <a:pt x="1030" y="7221"/>
                    <a:pt x="3185" y="8091"/>
                  </a:cubicBezTo>
                  <a:cubicBezTo>
                    <a:pt x="3705" y="8306"/>
                    <a:pt x="4244" y="8407"/>
                    <a:pt x="4775" y="8407"/>
                  </a:cubicBezTo>
                  <a:cubicBezTo>
                    <a:pt x="6428" y="8407"/>
                    <a:pt x="7999" y="7420"/>
                    <a:pt x="8658" y="5789"/>
                  </a:cubicBezTo>
                  <a:cubicBezTo>
                    <a:pt x="9541" y="3648"/>
                    <a:pt x="8511" y="1186"/>
                    <a:pt x="6356" y="316"/>
                  </a:cubicBezTo>
                  <a:cubicBezTo>
                    <a:pt x="5836" y="102"/>
                    <a:pt x="5297" y="0"/>
                    <a:pt x="4766" y="0"/>
                  </a:cubicBezTo>
                  <a:close/>
                </a:path>
              </a:pathLst>
            </a:custGeom>
            <a:solidFill>
              <a:srgbClr val="F68A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" name="Google Shape;1192;p46"/>
            <p:cNvGrpSpPr/>
            <p:nvPr/>
          </p:nvGrpSpPr>
          <p:grpSpPr>
            <a:xfrm>
              <a:off x="4718535" y="2592533"/>
              <a:ext cx="275569" cy="236417"/>
              <a:chOff x="4713324" y="2587719"/>
              <a:chExt cx="275569" cy="236417"/>
            </a:xfrm>
          </p:grpSpPr>
          <p:sp>
            <p:nvSpPr>
              <p:cNvPr id="30" name="Google Shape;1193;p46"/>
              <p:cNvSpPr/>
              <p:nvPr/>
            </p:nvSpPr>
            <p:spPr>
              <a:xfrm>
                <a:off x="4900405" y="2587719"/>
                <a:ext cx="88487" cy="94853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192" extrusionOk="0">
                    <a:moveTo>
                      <a:pt x="188" y="228"/>
                    </a:moveTo>
                    <a:cubicBezTo>
                      <a:pt x="509" y="375"/>
                      <a:pt x="764" y="656"/>
                      <a:pt x="897" y="1004"/>
                    </a:cubicBezTo>
                    <a:lnTo>
                      <a:pt x="376" y="1004"/>
                    </a:lnTo>
                    <a:cubicBezTo>
                      <a:pt x="322" y="910"/>
                      <a:pt x="255" y="830"/>
                      <a:pt x="188" y="776"/>
                    </a:cubicBezTo>
                    <a:lnTo>
                      <a:pt x="188" y="228"/>
                    </a:lnTo>
                    <a:close/>
                    <a:moveTo>
                      <a:pt x="121" y="0"/>
                    </a:moveTo>
                    <a:cubicBezTo>
                      <a:pt x="95" y="0"/>
                      <a:pt x="68" y="0"/>
                      <a:pt x="41" y="14"/>
                    </a:cubicBezTo>
                    <a:cubicBezTo>
                      <a:pt x="14" y="27"/>
                      <a:pt x="1" y="67"/>
                      <a:pt x="1" y="94"/>
                    </a:cubicBezTo>
                    <a:lnTo>
                      <a:pt x="1" y="816"/>
                    </a:lnTo>
                    <a:cubicBezTo>
                      <a:pt x="1" y="843"/>
                      <a:pt x="14" y="870"/>
                      <a:pt x="41" y="883"/>
                    </a:cubicBezTo>
                    <a:cubicBezTo>
                      <a:pt x="121" y="950"/>
                      <a:pt x="188" y="1044"/>
                      <a:pt x="242" y="1138"/>
                    </a:cubicBezTo>
                    <a:cubicBezTo>
                      <a:pt x="255" y="1164"/>
                      <a:pt x="295" y="1191"/>
                      <a:pt x="322" y="1191"/>
                    </a:cubicBezTo>
                    <a:lnTo>
                      <a:pt x="1018" y="1191"/>
                    </a:lnTo>
                    <a:cubicBezTo>
                      <a:pt x="1045" y="1178"/>
                      <a:pt x="1071" y="1178"/>
                      <a:pt x="1085" y="1151"/>
                    </a:cubicBezTo>
                    <a:cubicBezTo>
                      <a:pt x="1112" y="1124"/>
                      <a:pt x="1112" y="1097"/>
                      <a:pt x="1112" y="1071"/>
                    </a:cubicBezTo>
                    <a:cubicBezTo>
                      <a:pt x="978" y="576"/>
                      <a:pt x="603" y="174"/>
                      <a:pt x="1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1194;p46"/>
              <p:cNvSpPr/>
              <p:nvPr/>
            </p:nvSpPr>
            <p:spPr>
              <a:xfrm>
                <a:off x="4787568" y="2694190"/>
                <a:ext cx="183261" cy="129946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633" extrusionOk="0">
                    <a:moveTo>
                      <a:pt x="2128" y="174"/>
                    </a:moveTo>
                    <a:lnTo>
                      <a:pt x="2128" y="228"/>
                    </a:lnTo>
                    <a:cubicBezTo>
                      <a:pt x="2118" y="941"/>
                      <a:pt x="1529" y="1442"/>
                      <a:pt x="898" y="1442"/>
                    </a:cubicBezTo>
                    <a:cubicBezTo>
                      <a:pt x="676" y="1442"/>
                      <a:pt x="450" y="1380"/>
                      <a:pt x="241" y="1245"/>
                    </a:cubicBezTo>
                    <a:lnTo>
                      <a:pt x="522" y="964"/>
                    </a:lnTo>
                    <a:cubicBezTo>
                      <a:pt x="643" y="1017"/>
                      <a:pt x="777" y="1044"/>
                      <a:pt x="897" y="1044"/>
                    </a:cubicBezTo>
                    <a:cubicBezTo>
                      <a:pt x="1352" y="1044"/>
                      <a:pt x="1727" y="683"/>
                      <a:pt x="1727" y="228"/>
                    </a:cubicBezTo>
                    <a:lnTo>
                      <a:pt x="1727" y="174"/>
                    </a:lnTo>
                    <a:close/>
                    <a:moveTo>
                      <a:pt x="1606" y="0"/>
                    </a:moveTo>
                    <a:cubicBezTo>
                      <a:pt x="1553" y="0"/>
                      <a:pt x="1513" y="54"/>
                      <a:pt x="1526" y="107"/>
                    </a:cubicBezTo>
                    <a:cubicBezTo>
                      <a:pt x="1606" y="509"/>
                      <a:pt x="1298" y="870"/>
                      <a:pt x="897" y="870"/>
                    </a:cubicBezTo>
                    <a:cubicBezTo>
                      <a:pt x="777" y="870"/>
                      <a:pt x="656" y="830"/>
                      <a:pt x="563" y="776"/>
                    </a:cubicBezTo>
                    <a:cubicBezTo>
                      <a:pt x="544" y="764"/>
                      <a:pt x="524" y="758"/>
                      <a:pt x="504" y="758"/>
                    </a:cubicBezTo>
                    <a:cubicBezTo>
                      <a:pt x="480" y="758"/>
                      <a:pt x="457" y="768"/>
                      <a:pt x="442" y="790"/>
                    </a:cubicBezTo>
                    <a:lnTo>
                      <a:pt x="41" y="1178"/>
                    </a:lnTo>
                    <a:lnTo>
                      <a:pt x="27" y="1191"/>
                    </a:lnTo>
                    <a:cubicBezTo>
                      <a:pt x="14" y="1218"/>
                      <a:pt x="0" y="1245"/>
                      <a:pt x="0" y="1272"/>
                    </a:cubicBezTo>
                    <a:cubicBezTo>
                      <a:pt x="0" y="1298"/>
                      <a:pt x="14" y="1312"/>
                      <a:pt x="41" y="1338"/>
                    </a:cubicBezTo>
                    <a:cubicBezTo>
                      <a:pt x="300" y="1541"/>
                      <a:pt x="596" y="1632"/>
                      <a:pt x="886" y="1632"/>
                    </a:cubicBezTo>
                    <a:cubicBezTo>
                      <a:pt x="1612" y="1632"/>
                      <a:pt x="2302" y="1060"/>
                      <a:pt x="2302" y="228"/>
                    </a:cubicBezTo>
                    <a:cubicBezTo>
                      <a:pt x="2302" y="174"/>
                      <a:pt x="2302" y="134"/>
                      <a:pt x="2289" y="81"/>
                    </a:cubicBezTo>
                    <a:cubicBezTo>
                      <a:pt x="2289" y="27"/>
                      <a:pt x="2249" y="0"/>
                      <a:pt x="2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195;p46"/>
              <p:cNvSpPr/>
              <p:nvPr/>
            </p:nvSpPr>
            <p:spPr>
              <a:xfrm>
                <a:off x="4713324" y="2601565"/>
                <a:ext cx="174428" cy="183182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02" extrusionOk="0">
                    <a:moveTo>
                      <a:pt x="1897" y="182"/>
                    </a:moveTo>
                    <a:cubicBezTo>
                      <a:pt x="1933" y="182"/>
                      <a:pt x="1968" y="187"/>
                      <a:pt x="2004" y="187"/>
                    </a:cubicBezTo>
                    <a:lnTo>
                      <a:pt x="2004" y="589"/>
                    </a:lnTo>
                    <a:cubicBezTo>
                      <a:pt x="1950" y="589"/>
                      <a:pt x="1897" y="576"/>
                      <a:pt x="1843" y="576"/>
                    </a:cubicBezTo>
                    <a:cubicBezTo>
                      <a:pt x="1388" y="576"/>
                      <a:pt x="1014" y="937"/>
                      <a:pt x="1014" y="1392"/>
                    </a:cubicBezTo>
                    <a:cubicBezTo>
                      <a:pt x="1014" y="1539"/>
                      <a:pt x="1054" y="1673"/>
                      <a:pt x="1121" y="1793"/>
                    </a:cubicBezTo>
                    <a:lnTo>
                      <a:pt x="840" y="2074"/>
                    </a:lnTo>
                    <a:cubicBezTo>
                      <a:pt x="693" y="1874"/>
                      <a:pt x="612" y="1633"/>
                      <a:pt x="626" y="1392"/>
                    </a:cubicBezTo>
                    <a:cubicBezTo>
                      <a:pt x="626" y="731"/>
                      <a:pt x="1161" y="187"/>
                      <a:pt x="1819" y="187"/>
                    </a:cubicBezTo>
                    <a:cubicBezTo>
                      <a:pt x="1827" y="187"/>
                      <a:pt x="1835" y="187"/>
                      <a:pt x="1843" y="187"/>
                    </a:cubicBezTo>
                    <a:cubicBezTo>
                      <a:pt x="1861" y="183"/>
                      <a:pt x="1879" y="182"/>
                      <a:pt x="1897" y="182"/>
                    </a:cubicBezTo>
                    <a:close/>
                    <a:moveTo>
                      <a:pt x="1826" y="0"/>
                    </a:moveTo>
                    <a:cubicBezTo>
                      <a:pt x="646" y="0"/>
                      <a:pt x="0" y="1369"/>
                      <a:pt x="760" y="2275"/>
                    </a:cubicBezTo>
                    <a:cubicBezTo>
                      <a:pt x="773" y="2288"/>
                      <a:pt x="800" y="2302"/>
                      <a:pt x="826" y="2302"/>
                    </a:cubicBezTo>
                    <a:cubicBezTo>
                      <a:pt x="840" y="2302"/>
                      <a:pt x="867" y="2302"/>
                      <a:pt x="880" y="2288"/>
                    </a:cubicBezTo>
                    <a:lnTo>
                      <a:pt x="1295" y="1874"/>
                    </a:lnTo>
                    <a:cubicBezTo>
                      <a:pt x="1335" y="1833"/>
                      <a:pt x="1335" y="1793"/>
                      <a:pt x="1308" y="1753"/>
                    </a:cubicBezTo>
                    <a:cubicBezTo>
                      <a:pt x="1228" y="1646"/>
                      <a:pt x="1188" y="1526"/>
                      <a:pt x="1201" y="1392"/>
                    </a:cubicBezTo>
                    <a:cubicBezTo>
                      <a:pt x="1201" y="1052"/>
                      <a:pt x="1470" y="762"/>
                      <a:pt x="1820" y="762"/>
                    </a:cubicBezTo>
                    <a:cubicBezTo>
                      <a:pt x="1828" y="762"/>
                      <a:pt x="1836" y="763"/>
                      <a:pt x="1843" y="763"/>
                    </a:cubicBezTo>
                    <a:cubicBezTo>
                      <a:pt x="1910" y="763"/>
                      <a:pt x="1991" y="776"/>
                      <a:pt x="2071" y="803"/>
                    </a:cubicBezTo>
                    <a:cubicBezTo>
                      <a:pt x="2078" y="805"/>
                      <a:pt x="2085" y="806"/>
                      <a:pt x="2093" y="806"/>
                    </a:cubicBezTo>
                    <a:cubicBezTo>
                      <a:pt x="2141" y="806"/>
                      <a:pt x="2191" y="769"/>
                      <a:pt x="2191" y="723"/>
                    </a:cubicBezTo>
                    <a:lnTo>
                      <a:pt x="2191" y="121"/>
                    </a:lnTo>
                    <a:cubicBezTo>
                      <a:pt x="2191" y="80"/>
                      <a:pt x="2165" y="40"/>
                      <a:pt x="2124" y="27"/>
                    </a:cubicBezTo>
                    <a:cubicBezTo>
                      <a:pt x="2031" y="13"/>
                      <a:pt x="1937" y="0"/>
                      <a:pt x="1843" y="0"/>
                    </a:cubicBezTo>
                    <a:cubicBezTo>
                      <a:pt x="1838" y="0"/>
                      <a:pt x="1832" y="0"/>
                      <a:pt x="1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3" name="Google Shape;1196;p46"/>
          <p:cNvGrpSpPr/>
          <p:nvPr/>
        </p:nvGrpSpPr>
        <p:grpSpPr>
          <a:xfrm>
            <a:off x="2030254" y="3212181"/>
            <a:ext cx="1417168" cy="1243237"/>
            <a:chOff x="4475553" y="1282369"/>
            <a:chExt cx="762488" cy="668907"/>
          </a:xfrm>
        </p:grpSpPr>
        <p:sp>
          <p:nvSpPr>
            <p:cNvPr id="34" name="Google Shape;1197;p46"/>
            <p:cNvSpPr/>
            <p:nvPr/>
          </p:nvSpPr>
          <p:spPr>
            <a:xfrm>
              <a:off x="4475553" y="1282369"/>
              <a:ext cx="762488" cy="668907"/>
            </a:xfrm>
            <a:custGeom>
              <a:avLst/>
              <a:gdLst/>
              <a:ahLst/>
              <a:cxnLst/>
              <a:rect l="l" t="t" r="r" b="b"/>
              <a:pathLst>
                <a:path w="9582" h="8406" extrusionOk="0">
                  <a:moveTo>
                    <a:pt x="4794" y="1"/>
                  </a:moveTo>
                  <a:cubicBezTo>
                    <a:pt x="3247" y="1"/>
                    <a:pt x="1764" y="856"/>
                    <a:pt x="1031" y="2340"/>
                  </a:cubicBezTo>
                  <a:cubicBezTo>
                    <a:pt x="1" y="4414"/>
                    <a:pt x="844" y="6930"/>
                    <a:pt x="2918" y="7960"/>
                  </a:cubicBezTo>
                  <a:cubicBezTo>
                    <a:pt x="3519" y="8263"/>
                    <a:pt x="4158" y="8406"/>
                    <a:pt x="4788" y="8406"/>
                  </a:cubicBezTo>
                  <a:cubicBezTo>
                    <a:pt x="6332" y="8406"/>
                    <a:pt x="7820" y="7547"/>
                    <a:pt x="8552" y="6074"/>
                  </a:cubicBezTo>
                  <a:cubicBezTo>
                    <a:pt x="9582" y="3999"/>
                    <a:pt x="8739" y="1470"/>
                    <a:pt x="6665" y="440"/>
                  </a:cubicBezTo>
                  <a:cubicBezTo>
                    <a:pt x="6061" y="142"/>
                    <a:pt x="5422" y="1"/>
                    <a:pt x="4794" y="1"/>
                  </a:cubicBezTo>
                  <a:close/>
                </a:path>
              </a:pathLst>
            </a:custGeom>
            <a:solidFill>
              <a:srgbClr val="FFCF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5" name="Google Shape;1198;p46"/>
            <p:cNvGrpSpPr/>
            <p:nvPr/>
          </p:nvGrpSpPr>
          <p:grpSpPr>
            <a:xfrm>
              <a:off x="4738031" y="1501638"/>
              <a:ext cx="237531" cy="230370"/>
              <a:chOff x="4737515" y="1498336"/>
              <a:chExt cx="237531" cy="230370"/>
            </a:xfrm>
          </p:grpSpPr>
          <p:sp>
            <p:nvSpPr>
              <p:cNvPr id="36" name="Google Shape;1199;p46"/>
              <p:cNvSpPr/>
              <p:nvPr/>
            </p:nvSpPr>
            <p:spPr>
              <a:xfrm>
                <a:off x="4737515" y="1498336"/>
                <a:ext cx="237531" cy="23037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895" extrusionOk="0">
                    <a:moveTo>
                      <a:pt x="2811" y="175"/>
                    </a:moveTo>
                    <a:lnTo>
                      <a:pt x="2811" y="1888"/>
                    </a:lnTo>
                    <a:lnTo>
                      <a:pt x="2650" y="1888"/>
                    </a:lnTo>
                    <a:lnTo>
                      <a:pt x="2650" y="1767"/>
                    </a:lnTo>
                    <a:lnTo>
                      <a:pt x="2650" y="536"/>
                    </a:lnTo>
                    <a:cubicBezTo>
                      <a:pt x="2650" y="349"/>
                      <a:pt x="2650" y="349"/>
                      <a:pt x="2463" y="349"/>
                    </a:cubicBezTo>
                    <a:lnTo>
                      <a:pt x="656" y="349"/>
                    </a:lnTo>
                    <a:cubicBezTo>
                      <a:pt x="603" y="349"/>
                      <a:pt x="536" y="322"/>
                      <a:pt x="536" y="295"/>
                    </a:cubicBezTo>
                    <a:cubicBezTo>
                      <a:pt x="509" y="228"/>
                      <a:pt x="522" y="175"/>
                      <a:pt x="616" y="175"/>
                    </a:cubicBezTo>
                    <a:close/>
                    <a:moveTo>
                      <a:pt x="2476" y="523"/>
                    </a:moveTo>
                    <a:lnTo>
                      <a:pt x="2476" y="2249"/>
                    </a:lnTo>
                    <a:lnTo>
                      <a:pt x="670" y="2249"/>
                    </a:lnTo>
                    <a:cubicBezTo>
                      <a:pt x="589" y="2249"/>
                      <a:pt x="522" y="2276"/>
                      <a:pt x="469" y="2329"/>
                    </a:cubicBezTo>
                    <a:cubicBezTo>
                      <a:pt x="389" y="2423"/>
                      <a:pt x="282" y="2517"/>
                      <a:pt x="175" y="2624"/>
                    </a:cubicBezTo>
                    <a:lnTo>
                      <a:pt x="175" y="523"/>
                    </a:lnTo>
                    <a:close/>
                    <a:moveTo>
                      <a:pt x="496" y="1"/>
                    </a:moveTo>
                    <a:cubicBezTo>
                      <a:pt x="389" y="1"/>
                      <a:pt x="348" y="41"/>
                      <a:pt x="348" y="148"/>
                    </a:cubicBezTo>
                    <a:lnTo>
                      <a:pt x="348" y="349"/>
                    </a:lnTo>
                    <a:lnTo>
                      <a:pt x="201" y="349"/>
                    </a:lnTo>
                    <a:cubicBezTo>
                      <a:pt x="1" y="349"/>
                      <a:pt x="1" y="349"/>
                      <a:pt x="1" y="549"/>
                    </a:cubicBezTo>
                    <a:lnTo>
                      <a:pt x="1" y="2249"/>
                    </a:lnTo>
                    <a:lnTo>
                      <a:pt x="1" y="2771"/>
                    </a:lnTo>
                    <a:cubicBezTo>
                      <a:pt x="14" y="2824"/>
                      <a:pt x="27" y="2864"/>
                      <a:pt x="67" y="2891"/>
                    </a:cubicBezTo>
                    <a:cubicBezTo>
                      <a:pt x="72" y="2894"/>
                      <a:pt x="79" y="2895"/>
                      <a:pt x="86" y="2895"/>
                    </a:cubicBezTo>
                    <a:cubicBezTo>
                      <a:pt x="117" y="2895"/>
                      <a:pt x="166" y="2873"/>
                      <a:pt x="188" y="2851"/>
                    </a:cubicBezTo>
                    <a:cubicBezTo>
                      <a:pt x="308" y="2731"/>
                      <a:pt x="429" y="2597"/>
                      <a:pt x="563" y="2490"/>
                    </a:cubicBezTo>
                    <a:cubicBezTo>
                      <a:pt x="603" y="2450"/>
                      <a:pt x="656" y="2423"/>
                      <a:pt x="723" y="2410"/>
                    </a:cubicBezTo>
                    <a:lnTo>
                      <a:pt x="2503" y="2410"/>
                    </a:lnTo>
                    <a:cubicBezTo>
                      <a:pt x="2514" y="2411"/>
                      <a:pt x="2525" y="2412"/>
                      <a:pt x="2535" y="2412"/>
                    </a:cubicBezTo>
                    <a:cubicBezTo>
                      <a:pt x="2606" y="2412"/>
                      <a:pt x="2637" y="2370"/>
                      <a:pt x="2637" y="2276"/>
                    </a:cubicBezTo>
                    <a:lnTo>
                      <a:pt x="2637" y="2062"/>
                    </a:lnTo>
                    <a:lnTo>
                      <a:pt x="2864" y="2062"/>
                    </a:lnTo>
                    <a:cubicBezTo>
                      <a:pt x="2874" y="2063"/>
                      <a:pt x="2884" y="2064"/>
                      <a:pt x="2892" y="2064"/>
                    </a:cubicBezTo>
                    <a:cubicBezTo>
                      <a:pt x="2954" y="2064"/>
                      <a:pt x="2985" y="2023"/>
                      <a:pt x="2985" y="1941"/>
                    </a:cubicBezTo>
                    <a:lnTo>
                      <a:pt x="2985" y="135"/>
                    </a:lnTo>
                    <a:cubicBezTo>
                      <a:pt x="2985" y="41"/>
                      <a:pt x="2944" y="1"/>
                      <a:pt x="2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200;p46"/>
              <p:cNvSpPr/>
              <p:nvPr/>
            </p:nvSpPr>
            <p:spPr>
              <a:xfrm>
                <a:off x="4791865" y="1636797"/>
                <a:ext cx="127797" cy="12891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62" extrusionOk="0">
                    <a:moveTo>
                      <a:pt x="80" y="0"/>
                    </a:moveTo>
                    <a:cubicBezTo>
                      <a:pt x="40" y="0"/>
                      <a:pt x="0" y="41"/>
                      <a:pt x="0" y="81"/>
                    </a:cubicBezTo>
                    <a:cubicBezTo>
                      <a:pt x="0" y="121"/>
                      <a:pt x="40" y="161"/>
                      <a:pt x="80" y="161"/>
                    </a:cubicBezTo>
                    <a:lnTo>
                      <a:pt x="1526" y="161"/>
                    </a:lnTo>
                    <a:cubicBezTo>
                      <a:pt x="1579" y="161"/>
                      <a:pt x="1606" y="121"/>
                      <a:pt x="1606" y="81"/>
                    </a:cubicBezTo>
                    <a:cubicBezTo>
                      <a:pt x="1606" y="41"/>
                      <a:pt x="1579" y="0"/>
                      <a:pt x="15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8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030254" y="4559493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9" name="文本框 72"/>
          <p:cNvSpPr txBox="1"/>
          <p:nvPr/>
        </p:nvSpPr>
        <p:spPr>
          <a:xfrm>
            <a:off x="1824244" y="4977275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951934" y="4594245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1" name="文本框 72"/>
          <p:cNvSpPr txBox="1"/>
          <p:nvPr/>
        </p:nvSpPr>
        <p:spPr>
          <a:xfrm>
            <a:off x="5745924" y="5012027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3912861" y="1848322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3" name="文本框 72"/>
          <p:cNvSpPr txBox="1"/>
          <p:nvPr/>
        </p:nvSpPr>
        <p:spPr>
          <a:xfrm>
            <a:off x="3706851" y="2266104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7970495" y="1880563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5" name="文本框 72"/>
          <p:cNvSpPr txBox="1"/>
          <p:nvPr/>
        </p:nvSpPr>
        <p:spPr>
          <a:xfrm>
            <a:off x="7764485" y="2298345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论文总结及拓展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7818" y="1789471"/>
            <a:ext cx="2408208" cy="41966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6796" y="1789471"/>
            <a:ext cx="2408208" cy="205951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6796" y="3926615"/>
            <a:ext cx="2408208" cy="20595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04684" y="2417268"/>
            <a:ext cx="350298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</a:p>
        </p:txBody>
      </p:sp>
      <p:sp>
        <p:nvSpPr>
          <p:cNvPr id="7" name="文本框 6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7204684" y="1847612"/>
            <a:ext cx="2836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输入您的小标题</a:t>
            </a:r>
            <a:endParaRPr lang="en-US" altLang="zh-CN" sz="16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39051" y="5016605"/>
            <a:ext cx="3502983" cy="70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</a:p>
        </p:txBody>
      </p:sp>
      <p:sp>
        <p:nvSpPr>
          <p:cNvPr id="9" name="文本框 8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7239051" y="4446949"/>
            <a:ext cx="2836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输入您的小标题</a:t>
            </a:r>
            <a:endParaRPr lang="en-US" altLang="zh-CN" sz="16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954389" y="1926061"/>
            <a:ext cx="0" cy="1395348"/>
          </a:xfrm>
          <a:prstGeom prst="line">
            <a:avLst/>
          </a:prstGeom>
          <a:ln w="57150">
            <a:solidFill>
              <a:srgbClr val="FAB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54389" y="4427494"/>
            <a:ext cx="0" cy="1395348"/>
          </a:xfrm>
          <a:prstGeom prst="line">
            <a:avLst/>
          </a:prstGeom>
          <a:ln w="57150">
            <a:solidFill>
              <a:srgbClr val="F16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论文总结及拓展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4074081" y="3245041"/>
            <a:ext cx="4059936" cy="3616723"/>
          </a:xfrm>
          <a:prstGeom prst="rect">
            <a:avLst/>
          </a:prstGeom>
          <a:solidFill>
            <a:srgbClr val="F1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177"/>
          <p:cNvCxnSpPr/>
          <p:nvPr/>
        </p:nvCxnSpPr>
        <p:spPr>
          <a:xfrm flipV="1">
            <a:off x="1875172" y="5595546"/>
            <a:ext cx="741120" cy="1013"/>
          </a:xfrm>
          <a:prstGeom prst="line">
            <a:avLst/>
          </a:prstGeom>
          <a:ln w="38100">
            <a:solidFill>
              <a:srgbClr val="F68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hape 2619"/>
          <p:cNvSpPr/>
          <p:nvPr/>
        </p:nvSpPr>
        <p:spPr>
          <a:xfrm>
            <a:off x="1948324" y="4518661"/>
            <a:ext cx="569353" cy="569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rgbClr val="F68A2F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MT" panose="020B0502020104020203" charset="0"/>
              <a:ea typeface="Segoe Print" panose="02000600000000000000" charset="0"/>
              <a:cs typeface="Segoe Print" panose="02000600000000000000" charset="0"/>
              <a:sym typeface="Gill Sans MT" panose="020B0502020104020203" charset="0"/>
            </a:endParaRPr>
          </a:p>
        </p:txBody>
      </p:sp>
      <p:sp>
        <p:nvSpPr>
          <p:cNvPr id="6" name="Shape 2588"/>
          <p:cNvSpPr/>
          <p:nvPr/>
        </p:nvSpPr>
        <p:spPr>
          <a:xfrm>
            <a:off x="5798464" y="4570397"/>
            <a:ext cx="569353" cy="517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MT" panose="020B0502020104020203" charset="0"/>
              <a:ea typeface="Segoe Print" panose="02000600000000000000" charset="0"/>
              <a:cs typeface="Segoe Print" panose="02000600000000000000" charset="0"/>
              <a:sym typeface="Gill Sans MT" panose="020B0502020104020203" charset="0"/>
            </a:endParaRPr>
          </a:p>
        </p:txBody>
      </p:sp>
      <p:sp>
        <p:nvSpPr>
          <p:cNvPr id="7" name="Shape 2634"/>
          <p:cNvSpPr/>
          <p:nvPr/>
        </p:nvSpPr>
        <p:spPr>
          <a:xfrm>
            <a:off x="9647787" y="4503281"/>
            <a:ext cx="569353" cy="56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rgbClr val="F68A2F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MT" panose="020B0502020104020203" charset="0"/>
              <a:ea typeface="Segoe Print" panose="02000600000000000000" charset="0"/>
              <a:cs typeface="Segoe Print" panose="02000600000000000000" charset="0"/>
              <a:sym typeface="Gill Sans MT" panose="020B0502020104020203" charset="0"/>
            </a:endParaRPr>
          </a:p>
        </p:txBody>
      </p:sp>
      <p:cxnSp>
        <p:nvCxnSpPr>
          <p:cNvPr id="8" name="Straight Connector 47"/>
          <p:cNvCxnSpPr/>
          <p:nvPr/>
        </p:nvCxnSpPr>
        <p:spPr>
          <a:xfrm flipV="1">
            <a:off x="5723401" y="5595546"/>
            <a:ext cx="741120" cy="1013"/>
          </a:xfrm>
          <a:prstGeom prst="line">
            <a:avLst/>
          </a:prstGeom>
          <a:ln w="38100">
            <a:solidFill>
              <a:srgbClr val="FFCF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8"/>
          <p:cNvCxnSpPr/>
          <p:nvPr/>
        </p:nvCxnSpPr>
        <p:spPr>
          <a:xfrm flipV="1">
            <a:off x="9581958" y="5581053"/>
            <a:ext cx="741120" cy="1013"/>
          </a:xfrm>
          <a:prstGeom prst="line">
            <a:avLst/>
          </a:prstGeom>
          <a:ln w="38100">
            <a:solidFill>
              <a:srgbClr val="F68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/>
        </p:nvSpPr>
        <p:spPr>
          <a:xfrm>
            <a:off x="442912" y="1532125"/>
            <a:ext cx="11315701" cy="274212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23" tIns="60961" rIns="121923" bIns="60961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1397515" y="5119388"/>
            <a:ext cx="173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文本框 72"/>
          <p:cNvSpPr txBox="1"/>
          <p:nvPr/>
        </p:nvSpPr>
        <p:spPr>
          <a:xfrm>
            <a:off x="1178575" y="5743550"/>
            <a:ext cx="217414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227866" y="5119388"/>
            <a:ext cx="1736266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文本框 72"/>
          <p:cNvSpPr txBox="1"/>
          <p:nvPr/>
        </p:nvSpPr>
        <p:spPr>
          <a:xfrm>
            <a:off x="5008926" y="5743550"/>
            <a:ext cx="217414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9088605" y="5119388"/>
            <a:ext cx="173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72"/>
          <p:cNvSpPr txBox="1"/>
          <p:nvPr/>
        </p:nvSpPr>
        <p:spPr>
          <a:xfrm>
            <a:off x="8869665" y="5743550"/>
            <a:ext cx="217414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6" descr="e7d195523061f1c066b07af569392582e34b383e870941e45A9F265A01B343BAB71AA68CCD0631A7B7DE1272822047E4CBFC978F0A03706D738F6232142EC909A232ED66B5EC504804C64D3B242CD4B53E0AD2028DF6673D8C1F7A2BF6CCCC3DA5555DE3218ADD8EC3D95E3091FFE3006E9DB5F99F7E96DBBA723F7C0A55F559937D6C9CBB17AF54679A6C20DD1F07A0"/>
          <p:cNvSpPr txBox="1"/>
          <p:nvPr/>
        </p:nvSpPr>
        <p:spPr>
          <a:xfrm>
            <a:off x="2406309" y="1968500"/>
            <a:ext cx="7387756" cy="1198880"/>
          </a:xfrm>
          <a:prstGeom prst="rect">
            <a:avLst/>
          </a:prstGeom>
          <a:noFill/>
          <a:effectLst>
            <a:outerShdw blurRad="63500" dist="38100" sx="102000" sy="102000" algn="ctr" rotWithShape="0">
              <a:srgbClr val="FF9475">
                <a:alpha val="56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7200" b="1" dirty="0" smtClean="0">
                <a:ln w="22225">
                  <a:noFill/>
                </a:ln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404694" y="4970982"/>
            <a:ext cx="3369733" cy="520006"/>
          </a:xfrm>
          <a:prstGeom prst="roundRect">
            <a:avLst>
              <a:gd name="adj" fmla="val 50000"/>
            </a:avLst>
          </a:prstGeom>
          <a:solidFill>
            <a:srgbClr val="4D4D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19" descr="e7d195523061f1c066b07af569392582e34b383e870941e45A9F265A01B343BAB71AA68CCD0631A7B7DE1272822047E4CBFC978F0A03706D738F6232142EC909A232ED66B5EC504804C64D3B242CD4B53E0AD2028DF6673D8C1F7A2BF6CCCC3DA5555DE3218ADD8EC3D95E3091FFE3006E9DB5F99F7E96DBBA723F7C0A55F559937D6C9CBB17AF54679A6C20DD1F07A0"/>
          <p:cNvSpPr txBox="1"/>
          <p:nvPr/>
        </p:nvSpPr>
        <p:spPr>
          <a:xfrm>
            <a:off x="4666351" y="5022831"/>
            <a:ext cx="284641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zh-CN" altLang="en-US" sz="20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汇报人：</a:t>
            </a:r>
            <a:r>
              <a:rPr kumimoji="1" lang="en-US" altLang="zh-CN" sz="200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PPT818</a:t>
            </a:r>
            <a:endParaRPr kumimoji="1" lang="en-US" altLang="zh-CN" sz="2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2396352" y="3265170"/>
            <a:ext cx="72808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PRESENTATION TEMPLATE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8139" y="1579179"/>
            <a:ext cx="965200" cy="492760"/>
            <a:chOff x="10857" y="2358"/>
            <a:chExt cx="1520" cy="776"/>
          </a:xfrm>
        </p:grpSpPr>
        <p:sp>
          <p:nvSpPr>
            <p:cNvPr id="3" name="圆角矩形 2"/>
            <p:cNvSpPr/>
            <p:nvPr/>
          </p:nvSpPr>
          <p:spPr>
            <a:xfrm>
              <a:off x="10857" y="2412"/>
              <a:ext cx="1520" cy="712"/>
            </a:xfrm>
            <a:prstGeom prst="roundRect">
              <a:avLst>
                <a:gd name="adj" fmla="val 50000"/>
              </a:avLst>
            </a:prstGeom>
            <a:solidFill>
              <a:srgbClr val="F68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74"/>
            <p:cNvSpPr txBox="1"/>
            <p:nvPr/>
          </p:nvSpPr>
          <p:spPr>
            <a:xfrm>
              <a:off x="11189" y="2358"/>
              <a:ext cx="856" cy="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38139" y="2667569"/>
            <a:ext cx="965200" cy="492760"/>
            <a:chOff x="10857" y="3673"/>
            <a:chExt cx="1520" cy="776"/>
          </a:xfrm>
        </p:grpSpPr>
        <p:sp>
          <p:nvSpPr>
            <p:cNvPr id="6" name="圆角矩形 5"/>
            <p:cNvSpPr/>
            <p:nvPr/>
          </p:nvSpPr>
          <p:spPr>
            <a:xfrm>
              <a:off x="10857" y="3728"/>
              <a:ext cx="1520" cy="712"/>
            </a:xfrm>
            <a:prstGeom prst="roundRect">
              <a:avLst>
                <a:gd name="adj" fmla="val 50000"/>
              </a:avLst>
            </a:prstGeom>
            <a:solidFill>
              <a:srgbClr val="F68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74"/>
            <p:cNvSpPr txBox="1"/>
            <p:nvPr/>
          </p:nvSpPr>
          <p:spPr>
            <a:xfrm>
              <a:off x="11189" y="3673"/>
              <a:ext cx="856" cy="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38139" y="3756594"/>
            <a:ext cx="965200" cy="492760"/>
            <a:chOff x="10857" y="4989"/>
            <a:chExt cx="1520" cy="776"/>
          </a:xfrm>
        </p:grpSpPr>
        <p:sp>
          <p:nvSpPr>
            <p:cNvPr id="9" name="圆角矩形 8"/>
            <p:cNvSpPr/>
            <p:nvPr/>
          </p:nvSpPr>
          <p:spPr>
            <a:xfrm>
              <a:off x="10857" y="5044"/>
              <a:ext cx="1520" cy="712"/>
            </a:xfrm>
            <a:prstGeom prst="roundRect">
              <a:avLst>
                <a:gd name="adj" fmla="val 50000"/>
              </a:avLst>
            </a:prstGeom>
            <a:solidFill>
              <a:srgbClr val="F68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74"/>
            <p:cNvSpPr txBox="1"/>
            <p:nvPr/>
          </p:nvSpPr>
          <p:spPr>
            <a:xfrm>
              <a:off x="11189" y="4989"/>
              <a:ext cx="856" cy="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38139" y="4845619"/>
            <a:ext cx="965200" cy="492760"/>
            <a:chOff x="10857" y="7502"/>
            <a:chExt cx="1520" cy="776"/>
          </a:xfrm>
        </p:grpSpPr>
        <p:sp>
          <p:nvSpPr>
            <p:cNvPr id="12" name="圆角矩形 11"/>
            <p:cNvSpPr/>
            <p:nvPr/>
          </p:nvSpPr>
          <p:spPr>
            <a:xfrm>
              <a:off x="10857" y="7557"/>
              <a:ext cx="1520" cy="712"/>
            </a:xfrm>
            <a:prstGeom prst="roundRect">
              <a:avLst>
                <a:gd name="adj" fmla="val 50000"/>
              </a:avLst>
            </a:prstGeom>
            <a:solidFill>
              <a:srgbClr val="F68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74"/>
            <p:cNvSpPr txBox="1"/>
            <p:nvPr/>
          </p:nvSpPr>
          <p:spPr>
            <a:xfrm>
              <a:off x="11189" y="7502"/>
              <a:ext cx="856" cy="7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2825919" y="1420429"/>
            <a:ext cx="2904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课题背景与意义</a:t>
            </a:r>
          </a:p>
        </p:txBody>
      </p:sp>
      <p:sp>
        <p:nvSpPr>
          <p:cNvPr id="15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2825919" y="2518979"/>
            <a:ext cx="2904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研究思路与方法</a:t>
            </a:r>
          </a:p>
        </p:txBody>
      </p:sp>
      <p:sp>
        <p:nvSpPr>
          <p:cNvPr id="16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2825919" y="3617529"/>
            <a:ext cx="2904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研究成果及应用</a:t>
            </a:r>
          </a:p>
        </p:txBody>
      </p:sp>
      <p:sp>
        <p:nvSpPr>
          <p:cNvPr id="17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2825919" y="4716079"/>
            <a:ext cx="2904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论文总结及拓展</a:t>
            </a:r>
          </a:p>
        </p:txBody>
      </p:sp>
      <p:sp>
        <p:nvSpPr>
          <p:cNvPr id="18" name="文本框 216" descr="e7d195523061f1c066b07af569392582e34b383e870941e45A9F265A01B343BAB71AA68CCD0631A7B7DE1272822047E4CBFC978F0A03706D738F6232142EC909A232ED66B5EC504804C64D3B242CD4B53E0AD2028DF6673D8C1F7A2BF6CCCC3DA5555DE3218ADD8EC3D95E3091FFE3006E9DB5F99F7E96DBBA723F7C0A55F559937D6C9CBB17AF54679A6C20DD1F07A0"/>
          <p:cNvSpPr txBox="1"/>
          <p:nvPr/>
        </p:nvSpPr>
        <p:spPr>
          <a:xfrm>
            <a:off x="10163765" y="2247265"/>
            <a:ext cx="1200329" cy="2363470"/>
          </a:xfrm>
          <a:prstGeom prst="rect">
            <a:avLst/>
          </a:prstGeom>
          <a:noFill/>
          <a:effectLst>
            <a:outerShdw blurRad="63500" dist="38100" sx="102000" sy="102000" algn="ctr" rotWithShape="0">
              <a:srgbClr val="FF9475">
                <a:alpha val="56000"/>
              </a:srgbClr>
            </a:outerShdw>
          </a:effectLst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6600" b="1" dirty="0" smtClean="0">
                <a:ln w="2222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en-US" altLang="zh-CN" sz="6600" b="1" dirty="0">
              <a:ln w="22225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3580104" y="3070591"/>
            <a:ext cx="5031792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课题背景与意义</a:t>
            </a:r>
          </a:p>
        </p:txBody>
      </p:sp>
      <p:sp>
        <p:nvSpPr>
          <p:cNvPr id="9" name="文本框 98"/>
          <p:cNvSpPr txBox="1"/>
          <p:nvPr/>
        </p:nvSpPr>
        <p:spPr>
          <a:xfrm>
            <a:off x="3029797" y="4201420"/>
            <a:ext cx="61324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</a:t>
            </a:r>
            <a:r>
              <a:rPr lang="zh-CN" altLang="en-US" sz="12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。点击此处输入您的文本内容，文字条理清晰，简洁明了，字体为微软雅黑</a:t>
            </a: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200" dirty="0" smtClean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5261815" y="1292122"/>
            <a:ext cx="166837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课题背景与意义</a:t>
            </a:r>
          </a:p>
        </p:txBody>
      </p:sp>
      <p:sp>
        <p:nvSpPr>
          <p:cNvPr id="3" name="Google Shape;1015;p50"/>
          <p:cNvSpPr/>
          <p:nvPr/>
        </p:nvSpPr>
        <p:spPr>
          <a:xfrm>
            <a:off x="5889837" y="2412557"/>
            <a:ext cx="2991413" cy="2659505"/>
          </a:xfrm>
          <a:custGeom>
            <a:avLst/>
            <a:gdLst/>
            <a:ahLst/>
            <a:cxnLst/>
            <a:rect l="l" t="t" r="r" b="b"/>
            <a:pathLst>
              <a:path w="79475" h="121367" extrusionOk="0">
                <a:moveTo>
                  <a:pt x="1" y="0"/>
                </a:moveTo>
                <a:lnTo>
                  <a:pt x="1" y="38997"/>
                </a:lnTo>
                <a:cubicBezTo>
                  <a:pt x="588" y="44011"/>
                  <a:pt x="2425" y="48797"/>
                  <a:pt x="5360" y="52918"/>
                </a:cubicBezTo>
                <a:lnTo>
                  <a:pt x="9329" y="58469"/>
                </a:lnTo>
                <a:cubicBezTo>
                  <a:pt x="10541" y="59694"/>
                  <a:pt x="10541" y="61672"/>
                  <a:pt x="9329" y="62897"/>
                </a:cubicBezTo>
                <a:lnTo>
                  <a:pt x="5360" y="68448"/>
                </a:lnTo>
                <a:cubicBezTo>
                  <a:pt x="2425" y="72557"/>
                  <a:pt x="588" y="77355"/>
                  <a:pt x="1" y="82370"/>
                </a:cubicBezTo>
                <a:lnTo>
                  <a:pt x="1" y="121366"/>
                </a:lnTo>
                <a:lnTo>
                  <a:pt x="68743" y="121366"/>
                </a:lnTo>
                <a:lnTo>
                  <a:pt x="68743" y="85815"/>
                </a:lnTo>
                <a:cubicBezTo>
                  <a:pt x="68743" y="79588"/>
                  <a:pt x="70682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30" y="41778"/>
                  <a:pt x="68730" y="35551"/>
                </a:cubicBezTo>
                <a:lnTo>
                  <a:pt x="68730" y="0"/>
                </a:lnTo>
                <a:close/>
              </a:path>
            </a:pathLst>
          </a:custGeom>
          <a:solidFill>
            <a:srgbClr val="F589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1016;p50"/>
          <p:cNvSpPr/>
          <p:nvPr/>
        </p:nvSpPr>
        <p:spPr>
          <a:xfrm>
            <a:off x="3310711" y="2412557"/>
            <a:ext cx="2988515" cy="2659505"/>
          </a:xfrm>
          <a:custGeom>
            <a:avLst/>
            <a:gdLst/>
            <a:ahLst/>
            <a:cxnLst/>
            <a:rect l="l" t="t" r="r" b="b"/>
            <a:pathLst>
              <a:path w="79398" h="121367" extrusionOk="0">
                <a:moveTo>
                  <a:pt x="0" y="0"/>
                </a:moveTo>
                <a:lnTo>
                  <a:pt x="0" y="35551"/>
                </a:lnTo>
                <a:cubicBezTo>
                  <a:pt x="0" y="41778"/>
                  <a:pt x="1940" y="47852"/>
                  <a:pt x="5564" y="52918"/>
                </a:cubicBezTo>
                <a:lnTo>
                  <a:pt x="9520" y="58469"/>
                </a:lnTo>
                <a:cubicBezTo>
                  <a:pt x="10745" y="59694"/>
                  <a:pt x="10745" y="61672"/>
                  <a:pt x="9520" y="62897"/>
                </a:cubicBezTo>
                <a:lnTo>
                  <a:pt x="5564" y="68448"/>
                </a:lnTo>
                <a:cubicBezTo>
                  <a:pt x="1952" y="73514"/>
                  <a:pt x="0" y="79588"/>
                  <a:pt x="0" y="85815"/>
                </a:cubicBezTo>
                <a:lnTo>
                  <a:pt x="0" y="121366"/>
                </a:lnTo>
                <a:lnTo>
                  <a:pt x="68665" y="121366"/>
                </a:lnTo>
                <a:lnTo>
                  <a:pt x="68665" y="85815"/>
                </a:lnTo>
                <a:cubicBezTo>
                  <a:pt x="68665" y="79588"/>
                  <a:pt x="70605" y="73514"/>
                  <a:pt x="74216" y="68448"/>
                </a:cubicBezTo>
                <a:lnTo>
                  <a:pt x="78185" y="62897"/>
                </a:lnTo>
                <a:cubicBezTo>
                  <a:pt x="79397" y="61672"/>
                  <a:pt x="79397" y="59694"/>
                  <a:pt x="78185" y="58469"/>
                </a:cubicBezTo>
                <a:lnTo>
                  <a:pt x="74216" y="52918"/>
                </a:lnTo>
                <a:cubicBezTo>
                  <a:pt x="70605" y="47840"/>
                  <a:pt x="68665" y="41778"/>
                  <a:pt x="68665" y="35551"/>
                </a:cubicBezTo>
                <a:lnTo>
                  <a:pt x="68665" y="0"/>
                </a:lnTo>
                <a:close/>
              </a:path>
            </a:pathLst>
          </a:custGeom>
          <a:solidFill>
            <a:srgbClr val="FAB0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1017;p50"/>
          <p:cNvSpPr/>
          <p:nvPr/>
        </p:nvSpPr>
        <p:spPr>
          <a:xfrm>
            <a:off x="728724" y="2412557"/>
            <a:ext cx="2991375" cy="2659505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FFB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" name="Google Shape;1018;p50"/>
          <p:cNvSpPr/>
          <p:nvPr/>
        </p:nvSpPr>
        <p:spPr>
          <a:xfrm>
            <a:off x="8471862" y="2412557"/>
            <a:ext cx="2991413" cy="2659505"/>
          </a:xfrm>
          <a:custGeom>
            <a:avLst/>
            <a:gdLst/>
            <a:ahLst/>
            <a:cxnLst/>
            <a:rect l="l" t="t" r="r" b="b"/>
            <a:pathLst>
              <a:path w="79475" h="121367" extrusionOk="0">
                <a:moveTo>
                  <a:pt x="1" y="0"/>
                </a:moveTo>
                <a:lnTo>
                  <a:pt x="1" y="38997"/>
                </a:lnTo>
                <a:cubicBezTo>
                  <a:pt x="588" y="44011"/>
                  <a:pt x="2425" y="48797"/>
                  <a:pt x="5360" y="52918"/>
                </a:cubicBezTo>
                <a:lnTo>
                  <a:pt x="9329" y="58469"/>
                </a:lnTo>
                <a:cubicBezTo>
                  <a:pt x="10541" y="59694"/>
                  <a:pt x="10541" y="61672"/>
                  <a:pt x="9329" y="62897"/>
                </a:cubicBezTo>
                <a:lnTo>
                  <a:pt x="5360" y="68448"/>
                </a:lnTo>
                <a:cubicBezTo>
                  <a:pt x="2425" y="72557"/>
                  <a:pt x="588" y="77355"/>
                  <a:pt x="1" y="82370"/>
                </a:cubicBezTo>
                <a:lnTo>
                  <a:pt x="1" y="121366"/>
                </a:lnTo>
                <a:lnTo>
                  <a:pt x="68743" y="121366"/>
                </a:lnTo>
                <a:lnTo>
                  <a:pt x="68743" y="85815"/>
                </a:lnTo>
                <a:cubicBezTo>
                  <a:pt x="68743" y="79588"/>
                  <a:pt x="70682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30" y="41778"/>
                  <a:pt x="68730" y="35551"/>
                </a:cubicBezTo>
                <a:lnTo>
                  <a:pt x="68730" y="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grpSp>
        <p:nvGrpSpPr>
          <p:cNvPr id="7" name="Google Shape;1028;p50"/>
          <p:cNvGrpSpPr/>
          <p:nvPr/>
        </p:nvGrpSpPr>
        <p:grpSpPr>
          <a:xfrm>
            <a:off x="4339275" y="2857326"/>
            <a:ext cx="506442" cy="506485"/>
            <a:chOff x="5049725" y="1435050"/>
            <a:chExt cx="486550" cy="481850"/>
          </a:xfrm>
          <a:solidFill>
            <a:schemeClr val="bg1"/>
          </a:solidFill>
        </p:grpSpPr>
        <p:sp>
          <p:nvSpPr>
            <p:cNvPr id="8" name="Google Shape;1029;p5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1030;p5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1031;p5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1032;p5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" name="Google Shape;1033;p50"/>
          <p:cNvSpPr/>
          <p:nvPr/>
        </p:nvSpPr>
        <p:spPr>
          <a:xfrm>
            <a:off x="6913256" y="2794639"/>
            <a:ext cx="506463" cy="481048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>
              <a:solidFill>
                <a:srgbClr val="435D74"/>
              </a:solidFill>
            </a:endParaRPr>
          </a:p>
        </p:txBody>
      </p:sp>
      <p:sp>
        <p:nvSpPr>
          <p:cNvPr id="13" name="Google Shape;1034;p50"/>
          <p:cNvSpPr/>
          <p:nvPr/>
        </p:nvSpPr>
        <p:spPr>
          <a:xfrm>
            <a:off x="1766810" y="2855029"/>
            <a:ext cx="511070" cy="511110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035;p50"/>
          <p:cNvSpPr/>
          <p:nvPr/>
        </p:nvSpPr>
        <p:spPr>
          <a:xfrm>
            <a:off x="9512573" y="2855954"/>
            <a:ext cx="512352" cy="509188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5" name="文本框 8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1302116" y="3633952"/>
            <a:ext cx="143520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82"/>
          <p:cNvSpPr txBox="1"/>
          <p:nvPr/>
        </p:nvSpPr>
        <p:spPr>
          <a:xfrm>
            <a:off x="1121139" y="4051734"/>
            <a:ext cx="179715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8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3907838" y="3632788"/>
            <a:ext cx="143520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文本框 82"/>
          <p:cNvSpPr txBox="1"/>
          <p:nvPr/>
        </p:nvSpPr>
        <p:spPr>
          <a:xfrm>
            <a:off x="3726861" y="4050570"/>
            <a:ext cx="179715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8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6486965" y="3632788"/>
            <a:ext cx="143520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文本框 82"/>
          <p:cNvSpPr txBox="1"/>
          <p:nvPr/>
        </p:nvSpPr>
        <p:spPr>
          <a:xfrm>
            <a:off x="6305988" y="4050570"/>
            <a:ext cx="179715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8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9153115" y="3632788"/>
            <a:ext cx="1435203" cy="41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82"/>
          <p:cNvSpPr txBox="1"/>
          <p:nvPr/>
        </p:nvSpPr>
        <p:spPr>
          <a:xfrm>
            <a:off x="8972138" y="4050570"/>
            <a:ext cx="1797157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课题背景与意义</a:t>
            </a:r>
          </a:p>
        </p:txBody>
      </p:sp>
      <p:sp>
        <p:nvSpPr>
          <p:cNvPr id="3" name="Прямоугольник 12"/>
          <p:cNvSpPr/>
          <p:nvPr/>
        </p:nvSpPr>
        <p:spPr>
          <a:xfrm>
            <a:off x="442912" y="1864445"/>
            <a:ext cx="5616575" cy="3916063"/>
          </a:xfrm>
          <a:prstGeom prst="rect">
            <a:avLst/>
          </a:prstGeom>
          <a:solidFill>
            <a:srgbClr val="FA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6205536" y="1864445"/>
            <a:ext cx="2688272" cy="18586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9050016" y="1864445"/>
            <a:ext cx="2688272" cy="18586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5536" y="3921845"/>
            <a:ext cx="2688272" cy="18586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9050016" y="3921845"/>
            <a:ext cx="2688272" cy="18586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8" name="文本框 97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1260819" y="2516777"/>
            <a:ext cx="2500275" cy="5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请</a:t>
            </a:r>
            <a:r>
              <a:rPr lang="zh-CN" altLang="en-US" sz="2000" b="1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输入您的副标题</a:t>
            </a:r>
            <a:endParaRPr lang="en-US" altLang="zh-CN" sz="16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98"/>
          <p:cNvSpPr txBox="1"/>
          <p:nvPr/>
        </p:nvSpPr>
        <p:spPr>
          <a:xfrm>
            <a:off x="1269469" y="3249673"/>
            <a:ext cx="389842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</a:t>
            </a:r>
            <a:r>
              <a:rPr lang="zh-CN" altLang="en-US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。点击此处输入您的文本内容，文字条理清晰，简洁明了，字体为微软雅黑</a:t>
            </a:r>
            <a:r>
              <a:rPr lang="zh-CN" altLang="en-US" sz="12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200" dirty="0" smtClea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</a:t>
            </a:r>
            <a:r>
              <a:rPr lang="zh-CN" altLang="en-US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此处输入您的文本内容，文字条理清晰，简洁明了，字体为微软雅黑。点击此处输入您的文本内容，文字条理清晰，简洁明了，字体为微软雅黑。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课题背景与意义</a:t>
            </a:r>
          </a:p>
        </p:txBody>
      </p:sp>
      <p:sp>
        <p:nvSpPr>
          <p:cNvPr id="3" name="Quad Arrow 15"/>
          <p:cNvSpPr/>
          <p:nvPr/>
        </p:nvSpPr>
        <p:spPr>
          <a:xfrm>
            <a:off x="4063342" y="1779823"/>
            <a:ext cx="4065322" cy="4065322"/>
          </a:xfrm>
          <a:prstGeom prst="quadArrow">
            <a:avLst>
              <a:gd name="adj1" fmla="val 937"/>
              <a:gd name="adj2" fmla="val 1969"/>
              <a:gd name="adj3" fmla="val 5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Freeform 16"/>
          <p:cNvSpPr/>
          <p:nvPr/>
        </p:nvSpPr>
        <p:spPr>
          <a:xfrm>
            <a:off x="4327588" y="2044068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rgbClr val="FFBF6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5" name="Freeform 17"/>
          <p:cNvSpPr/>
          <p:nvPr/>
        </p:nvSpPr>
        <p:spPr>
          <a:xfrm>
            <a:off x="6238288" y="2044068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rgbClr val="FAB043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6" name="Freeform 18"/>
          <p:cNvSpPr/>
          <p:nvPr/>
        </p:nvSpPr>
        <p:spPr>
          <a:xfrm>
            <a:off x="4327588" y="3954769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cs typeface="Segoe Print" panose="02000600000000000000" charset="0"/>
            </a:endParaRPr>
          </a:p>
        </p:txBody>
      </p:sp>
      <p:sp>
        <p:nvSpPr>
          <p:cNvPr id="7" name="Freeform 19"/>
          <p:cNvSpPr/>
          <p:nvPr/>
        </p:nvSpPr>
        <p:spPr>
          <a:xfrm>
            <a:off x="6238288" y="3954769"/>
            <a:ext cx="1626129" cy="1626129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rgbClr val="F5891D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  <a:cs typeface="Segoe Print" panose="02000600000000000000" charset="0"/>
            </a:endParaRPr>
          </a:p>
        </p:txBody>
      </p:sp>
      <p:sp>
        <p:nvSpPr>
          <p:cNvPr id="8" name="Shape 3858"/>
          <p:cNvSpPr/>
          <p:nvPr/>
        </p:nvSpPr>
        <p:spPr>
          <a:xfrm>
            <a:off x="4879160" y="4445897"/>
            <a:ext cx="522980" cy="4963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defTabSz="228600"/>
            <a:endParaRPr>
              <a:latin typeface="Century Gothic" panose="020B0502020202020204" pitchFamily="34" charset="0"/>
              <a:ea typeface="Segoe Print" panose="02000600000000000000" charset="0"/>
              <a:cs typeface="Segoe Print" panose="02000600000000000000" charset="0"/>
              <a:sym typeface="Segoe Print" panose="02000600000000000000" charset="0"/>
            </a:endParaRPr>
          </a:p>
        </p:txBody>
      </p:sp>
      <p:sp>
        <p:nvSpPr>
          <p:cNvPr id="9" name="Shape 3810"/>
          <p:cNvSpPr/>
          <p:nvPr/>
        </p:nvSpPr>
        <p:spPr>
          <a:xfrm>
            <a:off x="4879160" y="2628029"/>
            <a:ext cx="522980" cy="4582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defTabSz="228600"/>
            <a:endParaRPr>
              <a:latin typeface="Century Gothic" panose="020B0502020202020204" pitchFamily="34" charset="0"/>
              <a:ea typeface="Segoe Print" panose="02000600000000000000" charset="0"/>
              <a:cs typeface="Segoe Print" panose="02000600000000000000" charset="0"/>
              <a:sym typeface="Segoe Print" panose="02000600000000000000" charset="0"/>
            </a:endParaRPr>
          </a:p>
        </p:txBody>
      </p:sp>
      <p:sp>
        <p:nvSpPr>
          <p:cNvPr id="10" name="Shape 3895"/>
          <p:cNvSpPr/>
          <p:nvPr/>
        </p:nvSpPr>
        <p:spPr>
          <a:xfrm>
            <a:off x="6839489" y="2583089"/>
            <a:ext cx="522983" cy="515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defTabSz="228600"/>
            <a:endParaRPr>
              <a:latin typeface="Century Gothic" panose="020B0502020202020204" pitchFamily="34" charset="0"/>
              <a:ea typeface="Segoe Print" panose="02000600000000000000" charset="0"/>
              <a:cs typeface="Segoe Print" panose="02000600000000000000" charset="0"/>
              <a:sym typeface="Segoe Print" panose="02000600000000000000" charset="0"/>
            </a:endParaRPr>
          </a:p>
        </p:txBody>
      </p:sp>
      <p:sp>
        <p:nvSpPr>
          <p:cNvPr id="11" name="Shape 3850"/>
          <p:cNvSpPr/>
          <p:nvPr/>
        </p:nvSpPr>
        <p:spPr>
          <a:xfrm>
            <a:off x="6839488" y="4478195"/>
            <a:ext cx="423729" cy="5192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defTabSz="228600"/>
            <a:endParaRPr>
              <a:latin typeface="Century Gothic" panose="020B0502020202020204" pitchFamily="34" charset="0"/>
              <a:ea typeface="Segoe Print" panose="02000600000000000000" charset="0"/>
              <a:cs typeface="Segoe Print" panose="02000600000000000000" charset="0"/>
              <a:sym typeface="Segoe Print" panose="02000600000000000000" charset="0"/>
            </a:endParaRPr>
          </a:p>
        </p:txBody>
      </p:sp>
      <p:sp>
        <p:nvSpPr>
          <p:cNvPr id="12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343346" y="2262217"/>
            <a:ext cx="1482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文本框 74"/>
          <p:cNvSpPr txBox="1"/>
          <p:nvPr/>
        </p:nvSpPr>
        <p:spPr>
          <a:xfrm>
            <a:off x="1267968" y="2679999"/>
            <a:ext cx="255767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483905" y="4191981"/>
            <a:ext cx="1482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74"/>
          <p:cNvSpPr txBox="1"/>
          <p:nvPr/>
        </p:nvSpPr>
        <p:spPr>
          <a:xfrm>
            <a:off x="1408527" y="4609763"/>
            <a:ext cx="255767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366364" y="2262217"/>
            <a:ext cx="1454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74"/>
          <p:cNvSpPr txBox="1"/>
          <p:nvPr/>
        </p:nvSpPr>
        <p:spPr>
          <a:xfrm>
            <a:off x="8366363" y="2679999"/>
            <a:ext cx="250890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73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366364" y="4191981"/>
            <a:ext cx="14540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74"/>
          <p:cNvSpPr txBox="1"/>
          <p:nvPr/>
        </p:nvSpPr>
        <p:spPr>
          <a:xfrm>
            <a:off x="8366363" y="4609763"/>
            <a:ext cx="250890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3580104" y="3070591"/>
            <a:ext cx="5031792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研究思路与方法</a:t>
            </a:r>
          </a:p>
        </p:txBody>
      </p:sp>
      <p:sp>
        <p:nvSpPr>
          <p:cNvPr id="6" name="文本框 98"/>
          <p:cNvSpPr txBox="1"/>
          <p:nvPr/>
        </p:nvSpPr>
        <p:spPr>
          <a:xfrm>
            <a:off x="3029797" y="4201420"/>
            <a:ext cx="613240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</a:t>
            </a:r>
            <a:r>
              <a:rPr lang="zh-CN" altLang="en-US" sz="1200" dirty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。点击此处输入您的文本内容，文字条理清晰，简洁明了，字体为微软雅黑</a:t>
            </a:r>
            <a:r>
              <a:rPr lang="zh-CN" altLang="en-US" sz="1200" dirty="0" smtClean="0">
                <a:solidFill>
                  <a:srgbClr val="4D4D4D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200" dirty="0" smtClean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4D4D4D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 descr="e7d195523061f1c066b07af569392582e34b383e870941e45A9F265A01B343BAB71AA68CCD0631A7B7DE1272822047E4CBFC978F0A03706D738F6232142EC909A232ED66B5EC504804C64D3B242CD4B53E0AD2028DF6673DE8550C0CDE13D1CE660694E7832E98D916709B63F365FBABE1DD0A75B819215FAD9CE5ABC21C8B1886ED7AA1D601C04A07C957C9C9511743"/>
          <p:cNvSpPr txBox="1"/>
          <p:nvPr/>
        </p:nvSpPr>
        <p:spPr>
          <a:xfrm>
            <a:off x="5261815" y="1292122"/>
            <a:ext cx="166837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研究思路与方法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Google Shape;146;p18"/>
          <p:cNvSpPr/>
          <p:nvPr/>
        </p:nvSpPr>
        <p:spPr>
          <a:xfrm>
            <a:off x="609600" y="2784942"/>
            <a:ext cx="10972800" cy="12746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935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54114" y="2664662"/>
            <a:ext cx="1483771" cy="1483771"/>
            <a:chOff x="5167400" y="2500400"/>
            <a:chExt cx="1857200" cy="1857200"/>
          </a:xfrm>
        </p:grpSpPr>
        <p:sp>
          <p:nvSpPr>
            <p:cNvPr id="5" name="Google Shape;148;p18"/>
            <p:cNvSpPr/>
            <p:nvPr/>
          </p:nvSpPr>
          <p:spPr>
            <a:xfrm>
              <a:off x="5167400" y="2500400"/>
              <a:ext cx="1857200" cy="1857200"/>
            </a:xfrm>
            <a:prstGeom prst="ellipse">
              <a:avLst/>
            </a:prstGeom>
            <a:solidFill>
              <a:srgbClr val="F589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6" name="Google Shape;154;p18"/>
            <p:cNvGrpSpPr/>
            <p:nvPr/>
          </p:nvGrpSpPr>
          <p:grpSpPr>
            <a:xfrm>
              <a:off x="5677568" y="3032766"/>
              <a:ext cx="792469" cy="792469"/>
              <a:chOff x="-61354875" y="2671225"/>
              <a:chExt cx="316650" cy="316650"/>
            </a:xfrm>
          </p:grpSpPr>
          <p:sp>
            <p:nvSpPr>
              <p:cNvPr id="7" name="Google Shape;155;p18"/>
              <p:cNvSpPr/>
              <p:nvPr/>
            </p:nvSpPr>
            <p:spPr>
              <a:xfrm>
                <a:off x="-61354875" y="2671225"/>
                <a:ext cx="316650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66" extrusionOk="0">
                    <a:moveTo>
                      <a:pt x="11405" y="1701"/>
                    </a:moveTo>
                    <a:cubicBezTo>
                      <a:pt x="11657" y="1701"/>
                      <a:pt x="11847" y="1890"/>
                      <a:pt x="11847" y="2111"/>
                    </a:cubicBezTo>
                    <a:lnTo>
                      <a:pt x="11847" y="3340"/>
                    </a:lnTo>
                    <a:lnTo>
                      <a:pt x="820" y="3340"/>
                    </a:lnTo>
                    <a:lnTo>
                      <a:pt x="820" y="2111"/>
                    </a:lnTo>
                    <a:cubicBezTo>
                      <a:pt x="820" y="1890"/>
                      <a:pt x="1009" y="1701"/>
                      <a:pt x="1198" y="1701"/>
                    </a:cubicBezTo>
                    <a:lnTo>
                      <a:pt x="1639" y="1701"/>
                    </a:lnTo>
                    <a:lnTo>
                      <a:pt x="1639" y="2111"/>
                    </a:lnTo>
                    <a:cubicBezTo>
                      <a:pt x="1639" y="2363"/>
                      <a:pt x="1828" y="2552"/>
                      <a:pt x="2048" y="2552"/>
                    </a:cubicBezTo>
                    <a:cubicBezTo>
                      <a:pt x="2237" y="2552"/>
                      <a:pt x="2427" y="2363"/>
                      <a:pt x="2427" y="2111"/>
                    </a:cubicBezTo>
                    <a:lnTo>
                      <a:pt x="2427" y="1701"/>
                    </a:lnTo>
                    <a:lnTo>
                      <a:pt x="5892" y="1701"/>
                    </a:lnTo>
                    <a:lnTo>
                      <a:pt x="5892" y="2111"/>
                    </a:lnTo>
                    <a:cubicBezTo>
                      <a:pt x="5892" y="2363"/>
                      <a:pt x="6081" y="2552"/>
                      <a:pt x="6333" y="2552"/>
                    </a:cubicBezTo>
                    <a:cubicBezTo>
                      <a:pt x="6585" y="2552"/>
                      <a:pt x="6743" y="2363"/>
                      <a:pt x="6743" y="2111"/>
                    </a:cubicBezTo>
                    <a:lnTo>
                      <a:pt x="6743" y="1701"/>
                    </a:lnTo>
                    <a:lnTo>
                      <a:pt x="10208" y="1701"/>
                    </a:lnTo>
                    <a:lnTo>
                      <a:pt x="10208" y="2111"/>
                    </a:lnTo>
                    <a:cubicBezTo>
                      <a:pt x="10208" y="2363"/>
                      <a:pt x="10397" y="2552"/>
                      <a:pt x="10618" y="2552"/>
                    </a:cubicBezTo>
                    <a:cubicBezTo>
                      <a:pt x="10870" y="2552"/>
                      <a:pt x="11027" y="2363"/>
                      <a:pt x="11027" y="2111"/>
                    </a:cubicBezTo>
                    <a:lnTo>
                      <a:pt x="11027" y="1701"/>
                    </a:lnTo>
                    <a:close/>
                    <a:moveTo>
                      <a:pt x="11878" y="4159"/>
                    </a:moveTo>
                    <a:lnTo>
                      <a:pt x="11878" y="6112"/>
                    </a:lnTo>
                    <a:lnTo>
                      <a:pt x="11847" y="6112"/>
                    </a:lnTo>
                    <a:cubicBezTo>
                      <a:pt x="11090" y="5072"/>
                      <a:pt x="9862" y="4442"/>
                      <a:pt x="8538" y="4442"/>
                    </a:cubicBezTo>
                    <a:cubicBezTo>
                      <a:pt x="6239" y="4442"/>
                      <a:pt x="4411" y="6301"/>
                      <a:pt x="4411" y="8569"/>
                    </a:cubicBezTo>
                    <a:cubicBezTo>
                      <a:pt x="4411" y="9168"/>
                      <a:pt x="4506" y="9735"/>
                      <a:pt x="4758" y="10239"/>
                    </a:cubicBezTo>
                    <a:lnTo>
                      <a:pt x="1261" y="10239"/>
                    </a:lnTo>
                    <a:cubicBezTo>
                      <a:pt x="1009" y="10239"/>
                      <a:pt x="851" y="10050"/>
                      <a:pt x="851" y="9830"/>
                    </a:cubicBezTo>
                    <a:lnTo>
                      <a:pt x="851" y="4159"/>
                    </a:lnTo>
                    <a:close/>
                    <a:moveTo>
                      <a:pt x="8538" y="5261"/>
                    </a:moveTo>
                    <a:cubicBezTo>
                      <a:pt x="10334" y="5261"/>
                      <a:pt x="11847" y="6774"/>
                      <a:pt x="11847" y="8569"/>
                    </a:cubicBezTo>
                    <a:cubicBezTo>
                      <a:pt x="11847" y="10397"/>
                      <a:pt x="10334" y="11877"/>
                      <a:pt x="8538" y="11877"/>
                    </a:cubicBezTo>
                    <a:cubicBezTo>
                      <a:pt x="6711" y="11877"/>
                      <a:pt x="5230" y="10397"/>
                      <a:pt x="5230" y="8569"/>
                    </a:cubicBezTo>
                    <a:cubicBezTo>
                      <a:pt x="5230" y="6774"/>
                      <a:pt x="6743" y="5261"/>
                      <a:pt x="8538" y="5261"/>
                    </a:cubicBezTo>
                    <a:close/>
                    <a:moveTo>
                      <a:pt x="2048" y="0"/>
                    </a:moveTo>
                    <a:cubicBezTo>
                      <a:pt x="1828" y="0"/>
                      <a:pt x="1639" y="189"/>
                      <a:pt x="1639" y="441"/>
                    </a:cubicBezTo>
                    <a:lnTo>
                      <a:pt x="1639" y="851"/>
                    </a:lnTo>
                    <a:lnTo>
                      <a:pt x="1198" y="851"/>
                    </a:lnTo>
                    <a:cubicBezTo>
                      <a:pt x="536" y="851"/>
                      <a:pt x="1" y="1418"/>
                      <a:pt x="1" y="2079"/>
                    </a:cubicBezTo>
                    <a:lnTo>
                      <a:pt x="1" y="9798"/>
                    </a:lnTo>
                    <a:cubicBezTo>
                      <a:pt x="1" y="10460"/>
                      <a:pt x="536" y="11027"/>
                      <a:pt x="1198" y="11027"/>
                    </a:cubicBezTo>
                    <a:lnTo>
                      <a:pt x="5230" y="11027"/>
                    </a:lnTo>
                    <a:cubicBezTo>
                      <a:pt x="5987" y="12003"/>
                      <a:pt x="7184" y="12665"/>
                      <a:pt x="8538" y="12665"/>
                    </a:cubicBezTo>
                    <a:cubicBezTo>
                      <a:pt x="10807" y="12665"/>
                      <a:pt x="12666" y="10838"/>
                      <a:pt x="12666" y="8538"/>
                    </a:cubicBezTo>
                    <a:lnTo>
                      <a:pt x="12666" y="2079"/>
                    </a:lnTo>
                    <a:cubicBezTo>
                      <a:pt x="12666" y="1418"/>
                      <a:pt x="12130" y="851"/>
                      <a:pt x="11405" y="851"/>
                    </a:cubicBezTo>
                    <a:lnTo>
                      <a:pt x="11027" y="851"/>
                    </a:lnTo>
                    <a:lnTo>
                      <a:pt x="11027" y="441"/>
                    </a:lnTo>
                    <a:cubicBezTo>
                      <a:pt x="11027" y="189"/>
                      <a:pt x="10807" y="0"/>
                      <a:pt x="10618" y="0"/>
                    </a:cubicBezTo>
                    <a:cubicBezTo>
                      <a:pt x="10397" y="0"/>
                      <a:pt x="10177" y="189"/>
                      <a:pt x="10177" y="441"/>
                    </a:cubicBezTo>
                    <a:lnTo>
                      <a:pt x="10177" y="851"/>
                    </a:lnTo>
                    <a:lnTo>
                      <a:pt x="6711" y="851"/>
                    </a:lnTo>
                    <a:lnTo>
                      <a:pt x="6711" y="441"/>
                    </a:lnTo>
                    <a:cubicBezTo>
                      <a:pt x="6711" y="189"/>
                      <a:pt x="6522" y="0"/>
                      <a:pt x="6333" y="0"/>
                    </a:cubicBezTo>
                    <a:cubicBezTo>
                      <a:pt x="6081" y="0"/>
                      <a:pt x="5892" y="189"/>
                      <a:pt x="5892" y="441"/>
                    </a:cubicBezTo>
                    <a:lnTo>
                      <a:pt x="5892" y="851"/>
                    </a:lnTo>
                    <a:lnTo>
                      <a:pt x="2427" y="851"/>
                    </a:lnTo>
                    <a:lnTo>
                      <a:pt x="2427" y="441"/>
                    </a:lnTo>
                    <a:cubicBezTo>
                      <a:pt x="2427" y="189"/>
                      <a:pt x="2237" y="0"/>
                      <a:pt x="20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" name="Google Shape;156;p18"/>
              <p:cNvSpPr/>
              <p:nvPr/>
            </p:nvSpPr>
            <p:spPr>
              <a:xfrm>
                <a:off x="-61172925" y="2813775"/>
                <a:ext cx="6222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829" extrusionOk="0">
                    <a:moveTo>
                      <a:pt x="1260" y="0"/>
                    </a:moveTo>
                    <a:cubicBezTo>
                      <a:pt x="1008" y="0"/>
                      <a:pt x="819" y="190"/>
                      <a:pt x="819" y="410"/>
                    </a:cubicBezTo>
                    <a:lnTo>
                      <a:pt x="819" y="662"/>
                    </a:lnTo>
                    <a:cubicBezTo>
                      <a:pt x="347" y="820"/>
                      <a:pt x="0" y="1292"/>
                      <a:pt x="0" y="1859"/>
                    </a:cubicBezTo>
                    <a:cubicBezTo>
                      <a:pt x="0" y="2521"/>
                      <a:pt x="536" y="2899"/>
                      <a:pt x="977" y="3245"/>
                    </a:cubicBezTo>
                    <a:cubicBezTo>
                      <a:pt x="1292" y="3466"/>
                      <a:pt x="1639" y="3687"/>
                      <a:pt x="1639" y="3939"/>
                    </a:cubicBezTo>
                    <a:cubicBezTo>
                      <a:pt x="1639" y="4191"/>
                      <a:pt x="1450" y="4380"/>
                      <a:pt x="1260" y="4380"/>
                    </a:cubicBezTo>
                    <a:cubicBezTo>
                      <a:pt x="1008" y="4380"/>
                      <a:pt x="819" y="4191"/>
                      <a:pt x="819" y="3939"/>
                    </a:cubicBezTo>
                    <a:cubicBezTo>
                      <a:pt x="819" y="3718"/>
                      <a:pt x="630" y="3498"/>
                      <a:pt x="441" y="3498"/>
                    </a:cubicBezTo>
                    <a:cubicBezTo>
                      <a:pt x="189" y="3498"/>
                      <a:pt x="0" y="3718"/>
                      <a:pt x="0" y="3939"/>
                    </a:cubicBezTo>
                    <a:cubicBezTo>
                      <a:pt x="0" y="4506"/>
                      <a:pt x="347" y="4915"/>
                      <a:pt x="819" y="5136"/>
                    </a:cubicBezTo>
                    <a:lnTo>
                      <a:pt x="819" y="5388"/>
                    </a:lnTo>
                    <a:cubicBezTo>
                      <a:pt x="819" y="5640"/>
                      <a:pt x="1008" y="5829"/>
                      <a:pt x="1260" y="5829"/>
                    </a:cubicBezTo>
                    <a:cubicBezTo>
                      <a:pt x="1481" y="5829"/>
                      <a:pt x="1639" y="5640"/>
                      <a:pt x="1639" y="5388"/>
                    </a:cubicBezTo>
                    <a:lnTo>
                      <a:pt x="1639" y="5136"/>
                    </a:lnTo>
                    <a:cubicBezTo>
                      <a:pt x="2111" y="4978"/>
                      <a:pt x="2489" y="4506"/>
                      <a:pt x="2489" y="3939"/>
                    </a:cubicBezTo>
                    <a:cubicBezTo>
                      <a:pt x="2489" y="3277"/>
                      <a:pt x="1922" y="2867"/>
                      <a:pt x="1481" y="2552"/>
                    </a:cubicBezTo>
                    <a:cubicBezTo>
                      <a:pt x="1166" y="2332"/>
                      <a:pt x="819" y="2080"/>
                      <a:pt x="819" y="1859"/>
                    </a:cubicBezTo>
                    <a:cubicBezTo>
                      <a:pt x="819" y="1607"/>
                      <a:pt x="1008" y="1418"/>
                      <a:pt x="1260" y="1418"/>
                    </a:cubicBezTo>
                    <a:cubicBezTo>
                      <a:pt x="1513" y="1418"/>
                      <a:pt x="1639" y="1607"/>
                      <a:pt x="1639" y="1859"/>
                    </a:cubicBezTo>
                    <a:cubicBezTo>
                      <a:pt x="1639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59"/>
                    </a:cubicBezTo>
                    <a:cubicBezTo>
                      <a:pt x="2489" y="1292"/>
                      <a:pt x="2143" y="883"/>
                      <a:pt x="1639" y="662"/>
                    </a:cubicBezTo>
                    <a:lnTo>
                      <a:pt x="1639" y="410"/>
                    </a:lnTo>
                    <a:cubicBezTo>
                      <a:pt x="1639" y="158"/>
                      <a:pt x="1450" y="0"/>
                      <a:pt x="1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" name="Google Shape;157;p18"/>
              <p:cNvSpPr/>
              <p:nvPr/>
            </p:nvSpPr>
            <p:spPr>
              <a:xfrm>
                <a:off x="-61313925" y="2796450"/>
                <a:ext cx="409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820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58" y="820"/>
                      <a:pt x="410" y="820"/>
                    </a:cubicBezTo>
                    <a:lnTo>
                      <a:pt x="1230" y="820"/>
                    </a:lnTo>
                    <a:cubicBezTo>
                      <a:pt x="1482" y="820"/>
                      <a:pt x="1639" y="630"/>
                      <a:pt x="1639" y="378"/>
                    </a:cubicBezTo>
                    <a:cubicBezTo>
                      <a:pt x="1639" y="158"/>
                      <a:pt x="1419" y="0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" name="Google Shape;158;p18"/>
              <p:cNvSpPr/>
              <p:nvPr/>
            </p:nvSpPr>
            <p:spPr>
              <a:xfrm>
                <a:off x="-61313925" y="2837400"/>
                <a:ext cx="409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820" extrusionOk="0">
                    <a:moveTo>
                      <a:pt x="410" y="1"/>
                    </a:moveTo>
                    <a:cubicBezTo>
                      <a:pt x="158" y="1"/>
                      <a:pt x="1" y="190"/>
                      <a:pt x="1" y="442"/>
                    </a:cubicBezTo>
                    <a:cubicBezTo>
                      <a:pt x="1" y="631"/>
                      <a:pt x="158" y="820"/>
                      <a:pt x="410" y="820"/>
                    </a:cubicBezTo>
                    <a:lnTo>
                      <a:pt x="1230" y="820"/>
                    </a:lnTo>
                    <a:cubicBezTo>
                      <a:pt x="1482" y="820"/>
                      <a:pt x="1639" y="631"/>
                      <a:pt x="1639" y="442"/>
                    </a:cubicBezTo>
                    <a:cubicBezTo>
                      <a:pt x="1639" y="190"/>
                      <a:pt x="1419" y="1"/>
                      <a:pt x="12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" name="Google Shape;159;p18"/>
              <p:cNvSpPr/>
              <p:nvPr/>
            </p:nvSpPr>
            <p:spPr>
              <a:xfrm>
                <a:off x="-61313925" y="2877575"/>
                <a:ext cx="4097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883" extrusionOk="0">
                    <a:moveTo>
                      <a:pt x="410" y="0"/>
                    </a:moveTo>
                    <a:cubicBezTo>
                      <a:pt x="158" y="0"/>
                      <a:pt x="1" y="221"/>
                      <a:pt x="1" y="441"/>
                    </a:cubicBezTo>
                    <a:cubicBezTo>
                      <a:pt x="1" y="693"/>
                      <a:pt x="158" y="883"/>
                      <a:pt x="410" y="883"/>
                    </a:cubicBezTo>
                    <a:lnTo>
                      <a:pt x="1230" y="883"/>
                    </a:lnTo>
                    <a:cubicBezTo>
                      <a:pt x="1482" y="883"/>
                      <a:pt x="1639" y="693"/>
                      <a:pt x="1639" y="441"/>
                    </a:cubicBezTo>
                    <a:cubicBezTo>
                      <a:pt x="1639" y="221"/>
                      <a:pt x="1419" y="0"/>
                      <a:pt x="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390381" y="2664662"/>
            <a:ext cx="1483771" cy="1483771"/>
            <a:chOff x="8203667" y="2500400"/>
            <a:chExt cx="1857200" cy="1857200"/>
          </a:xfrm>
        </p:grpSpPr>
        <p:sp>
          <p:nvSpPr>
            <p:cNvPr id="13" name="Google Shape;149;p18"/>
            <p:cNvSpPr/>
            <p:nvPr/>
          </p:nvSpPr>
          <p:spPr>
            <a:xfrm>
              <a:off x="8203667" y="2500400"/>
              <a:ext cx="1857200" cy="1857200"/>
            </a:xfrm>
            <a:prstGeom prst="ellipse">
              <a:avLst/>
            </a:prstGeom>
            <a:solidFill>
              <a:srgbClr val="F168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" name="Google Shape;160;p18"/>
            <p:cNvGrpSpPr/>
            <p:nvPr/>
          </p:nvGrpSpPr>
          <p:grpSpPr>
            <a:xfrm>
              <a:off x="8736024" y="3032787"/>
              <a:ext cx="792469" cy="792464"/>
              <a:chOff x="-64764500" y="2280550"/>
              <a:chExt cx="316650" cy="319800"/>
            </a:xfrm>
          </p:grpSpPr>
          <p:sp>
            <p:nvSpPr>
              <p:cNvPr id="15" name="Google Shape;161;p18"/>
              <p:cNvSpPr/>
              <p:nvPr/>
            </p:nvSpPr>
            <p:spPr>
              <a:xfrm>
                <a:off x="-64764500" y="2280550"/>
                <a:ext cx="316650" cy="31980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792" extrusionOk="0">
                    <a:moveTo>
                      <a:pt x="11405" y="820"/>
                    </a:moveTo>
                    <a:cubicBezTo>
                      <a:pt x="11657" y="820"/>
                      <a:pt x="11815" y="1009"/>
                      <a:pt x="11815" y="1261"/>
                    </a:cubicBezTo>
                    <a:cubicBezTo>
                      <a:pt x="11815" y="1481"/>
                      <a:pt x="11657" y="1670"/>
                      <a:pt x="11405" y="1670"/>
                    </a:cubicBezTo>
                    <a:lnTo>
                      <a:pt x="1229" y="1670"/>
                    </a:lnTo>
                    <a:cubicBezTo>
                      <a:pt x="977" y="1670"/>
                      <a:pt x="788" y="1481"/>
                      <a:pt x="788" y="1261"/>
                    </a:cubicBezTo>
                    <a:cubicBezTo>
                      <a:pt x="788" y="1009"/>
                      <a:pt x="977" y="820"/>
                      <a:pt x="1229" y="820"/>
                    </a:cubicBezTo>
                    <a:close/>
                    <a:moveTo>
                      <a:pt x="10996" y="2521"/>
                    </a:moveTo>
                    <a:lnTo>
                      <a:pt x="10996" y="8286"/>
                    </a:lnTo>
                    <a:lnTo>
                      <a:pt x="1607" y="8286"/>
                    </a:lnTo>
                    <a:lnTo>
                      <a:pt x="1607" y="2521"/>
                    </a:lnTo>
                    <a:close/>
                    <a:moveTo>
                      <a:pt x="6302" y="11027"/>
                    </a:moveTo>
                    <a:cubicBezTo>
                      <a:pt x="6554" y="11027"/>
                      <a:pt x="6743" y="11216"/>
                      <a:pt x="6743" y="11437"/>
                    </a:cubicBezTo>
                    <a:cubicBezTo>
                      <a:pt x="6743" y="11689"/>
                      <a:pt x="6522" y="11878"/>
                      <a:pt x="6302" y="11878"/>
                    </a:cubicBezTo>
                    <a:cubicBezTo>
                      <a:pt x="6050" y="11878"/>
                      <a:pt x="5892" y="11689"/>
                      <a:pt x="5892" y="11437"/>
                    </a:cubicBezTo>
                    <a:cubicBezTo>
                      <a:pt x="5892" y="11216"/>
                      <a:pt x="6113" y="11027"/>
                      <a:pt x="6302" y="11027"/>
                    </a:cubicBezTo>
                    <a:close/>
                    <a:moveTo>
                      <a:pt x="1229" y="1"/>
                    </a:moveTo>
                    <a:cubicBezTo>
                      <a:pt x="536" y="1"/>
                      <a:pt x="1" y="536"/>
                      <a:pt x="1" y="1261"/>
                    </a:cubicBezTo>
                    <a:cubicBezTo>
                      <a:pt x="1" y="1797"/>
                      <a:pt x="347" y="2238"/>
                      <a:pt x="820" y="2427"/>
                    </a:cubicBezTo>
                    <a:lnTo>
                      <a:pt x="820" y="8286"/>
                    </a:lnTo>
                    <a:lnTo>
                      <a:pt x="442" y="8286"/>
                    </a:lnTo>
                    <a:cubicBezTo>
                      <a:pt x="190" y="8286"/>
                      <a:pt x="32" y="8507"/>
                      <a:pt x="32" y="8728"/>
                    </a:cubicBezTo>
                    <a:cubicBezTo>
                      <a:pt x="32" y="8980"/>
                      <a:pt x="221" y="9169"/>
                      <a:pt x="442" y="9169"/>
                    </a:cubicBezTo>
                    <a:lnTo>
                      <a:pt x="5955" y="9169"/>
                    </a:lnTo>
                    <a:lnTo>
                      <a:pt x="5955" y="10334"/>
                    </a:lnTo>
                    <a:cubicBezTo>
                      <a:pt x="5483" y="10492"/>
                      <a:pt x="5104" y="10964"/>
                      <a:pt x="5104" y="11531"/>
                    </a:cubicBezTo>
                    <a:cubicBezTo>
                      <a:pt x="5104" y="12193"/>
                      <a:pt x="5672" y="12792"/>
                      <a:pt x="6333" y="12792"/>
                    </a:cubicBezTo>
                    <a:cubicBezTo>
                      <a:pt x="6995" y="12792"/>
                      <a:pt x="7593" y="12225"/>
                      <a:pt x="7593" y="11531"/>
                    </a:cubicBezTo>
                    <a:cubicBezTo>
                      <a:pt x="7593" y="10964"/>
                      <a:pt x="7247" y="10555"/>
                      <a:pt x="6774" y="10334"/>
                    </a:cubicBezTo>
                    <a:lnTo>
                      <a:pt x="6774" y="9169"/>
                    </a:lnTo>
                    <a:lnTo>
                      <a:pt x="12288" y="9169"/>
                    </a:lnTo>
                    <a:cubicBezTo>
                      <a:pt x="12508" y="9169"/>
                      <a:pt x="12666" y="8980"/>
                      <a:pt x="12666" y="8728"/>
                    </a:cubicBezTo>
                    <a:cubicBezTo>
                      <a:pt x="12666" y="8507"/>
                      <a:pt x="12477" y="8286"/>
                      <a:pt x="12288" y="8286"/>
                    </a:cubicBezTo>
                    <a:lnTo>
                      <a:pt x="11847" y="8286"/>
                    </a:lnTo>
                    <a:lnTo>
                      <a:pt x="11847" y="2427"/>
                    </a:lnTo>
                    <a:cubicBezTo>
                      <a:pt x="12319" y="2238"/>
                      <a:pt x="12634" y="1797"/>
                      <a:pt x="12634" y="1261"/>
                    </a:cubicBezTo>
                    <a:cubicBezTo>
                      <a:pt x="12634" y="568"/>
                      <a:pt x="12099" y="1"/>
                      <a:pt x="114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162;p18"/>
              <p:cNvSpPr/>
              <p:nvPr/>
            </p:nvSpPr>
            <p:spPr>
              <a:xfrm>
                <a:off x="-64679425" y="2364825"/>
                <a:ext cx="146500" cy="102450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098" extrusionOk="0">
                    <a:moveTo>
                      <a:pt x="3749" y="1"/>
                    </a:moveTo>
                    <a:cubicBezTo>
                      <a:pt x="3529" y="1"/>
                      <a:pt x="3371" y="190"/>
                      <a:pt x="3371" y="442"/>
                    </a:cubicBezTo>
                    <a:cubicBezTo>
                      <a:pt x="3371" y="662"/>
                      <a:pt x="3560" y="820"/>
                      <a:pt x="3749" y="820"/>
                    </a:cubicBezTo>
                    <a:lnTo>
                      <a:pt x="4442" y="820"/>
                    </a:lnTo>
                    <a:lnTo>
                      <a:pt x="2930" y="2332"/>
                    </a:lnTo>
                    <a:lnTo>
                      <a:pt x="2395" y="1765"/>
                    </a:lnTo>
                    <a:cubicBezTo>
                      <a:pt x="2316" y="1686"/>
                      <a:pt x="2206" y="1647"/>
                      <a:pt x="2095" y="1647"/>
                    </a:cubicBezTo>
                    <a:cubicBezTo>
                      <a:pt x="1985" y="1647"/>
                      <a:pt x="1875" y="1686"/>
                      <a:pt x="1796" y="1765"/>
                    </a:cubicBezTo>
                    <a:lnTo>
                      <a:pt x="126" y="3435"/>
                    </a:lnTo>
                    <a:cubicBezTo>
                      <a:pt x="0" y="3592"/>
                      <a:pt x="0" y="3844"/>
                      <a:pt x="126" y="4033"/>
                    </a:cubicBezTo>
                    <a:cubicBezTo>
                      <a:pt x="195" y="4075"/>
                      <a:pt x="288" y="4098"/>
                      <a:pt x="384" y="4098"/>
                    </a:cubicBezTo>
                    <a:cubicBezTo>
                      <a:pt x="507" y="4098"/>
                      <a:pt x="636" y="4059"/>
                      <a:pt x="725" y="3970"/>
                    </a:cubicBezTo>
                    <a:lnTo>
                      <a:pt x="2111" y="2616"/>
                    </a:lnTo>
                    <a:lnTo>
                      <a:pt x="2647" y="3151"/>
                    </a:lnTo>
                    <a:cubicBezTo>
                      <a:pt x="2725" y="3230"/>
                      <a:pt x="2836" y="3269"/>
                      <a:pt x="2946" y="3269"/>
                    </a:cubicBezTo>
                    <a:cubicBezTo>
                      <a:pt x="3056" y="3269"/>
                      <a:pt x="3166" y="3230"/>
                      <a:pt x="3245" y="3151"/>
                    </a:cubicBezTo>
                    <a:lnTo>
                      <a:pt x="5009" y="1387"/>
                    </a:lnTo>
                    <a:lnTo>
                      <a:pt x="5009" y="2049"/>
                    </a:lnTo>
                    <a:cubicBezTo>
                      <a:pt x="5009" y="2269"/>
                      <a:pt x="5230" y="2490"/>
                      <a:pt x="5451" y="2490"/>
                    </a:cubicBezTo>
                    <a:cubicBezTo>
                      <a:pt x="5703" y="2490"/>
                      <a:pt x="5860" y="2269"/>
                      <a:pt x="5860" y="2049"/>
                    </a:cubicBezTo>
                    <a:lnTo>
                      <a:pt x="5860" y="410"/>
                    </a:lnTo>
                    <a:cubicBezTo>
                      <a:pt x="5860" y="158"/>
                      <a:pt x="5640" y="1"/>
                      <a:pt x="5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273447" y="2664662"/>
            <a:ext cx="1483771" cy="1483771"/>
            <a:chOff x="2086733" y="2500400"/>
            <a:chExt cx="1857200" cy="1857200"/>
          </a:xfrm>
        </p:grpSpPr>
        <p:sp>
          <p:nvSpPr>
            <p:cNvPr id="18" name="Google Shape;147;p18"/>
            <p:cNvSpPr/>
            <p:nvPr/>
          </p:nvSpPr>
          <p:spPr>
            <a:xfrm>
              <a:off x="2086733" y="2500400"/>
              <a:ext cx="1857200" cy="1857200"/>
            </a:xfrm>
            <a:prstGeom prst="ellipse">
              <a:avLst/>
            </a:prstGeom>
            <a:solidFill>
              <a:srgbClr val="FAB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" name="Google Shape;163;p18"/>
            <p:cNvGrpSpPr/>
            <p:nvPr/>
          </p:nvGrpSpPr>
          <p:grpSpPr>
            <a:xfrm>
              <a:off x="2619085" y="3032753"/>
              <a:ext cx="792481" cy="792468"/>
              <a:chOff x="-64401400" y="1914475"/>
              <a:chExt cx="319000" cy="317275"/>
            </a:xfrm>
          </p:grpSpPr>
          <p:sp>
            <p:nvSpPr>
              <p:cNvPr id="20" name="Google Shape;164;p18"/>
              <p:cNvSpPr/>
              <p:nvPr/>
            </p:nvSpPr>
            <p:spPr>
              <a:xfrm>
                <a:off x="-64401400" y="1914475"/>
                <a:ext cx="319000" cy="3172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691" extrusionOk="0">
                    <a:moveTo>
                      <a:pt x="4726" y="1317"/>
                    </a:moveTo>
                    <a:lnTo>
                      <a:pt x="4726" y="2703"/>
                    </a:lnTo>
                    <a:cubicBezTo>
                      <a:pt x="4663" y="2735"/>
                      <a:pt x="4600" y="2829"/>
                      <a:pt x="4569" y="2861"/>
                    </a:cubicBezTo>
                    <a:lnTo>
                      <a:pt x="4065" y="3554"/>
                    </a:lnTo>
                    <a:cubicBezTo>
                      <a:pt x="3970" y="3176"/>
                      <a:pt x="3907" y="2703"/>
                      <a:pt x="3907" y="2388"/>
                    </a:cubicBezTo>
                    <a:cubicBezTo>
                      <a:pt x="3876" y="1947"/>
                      <a:pt x="3970" y="1632"/>
                      <a:pt x="4222" y="1475"/>
                    </a:cubicBezTo>
                    <a:cubicBezTo>
                      <a:pt x="4348" y="1349"/>
                      <a:pt x="4537" y="1317"/>
                      <a:pt x="4726" y="1317"/>
                    </a:cubicBezTo>
                    <a:close/>
                    <a:moveTo>
                      <a:pt x="7046" y="813"/>
                    </a:moveTo>
                    <a:cubicBezTo>
                      <a:pt x="7507" y="813"/>
                      <a:pt x="7937" y="916"/>
                      <a:pt x="8286" y="1128"/>
                    </a:cubicBezTo>
                    <a:cubicBezTo>
                      <a:pt x="8759" y="1412"/>
                      <a:pt x="8979" y="1821"/>
                      <a:pt x="8948" y="2420"/>
                    </a:cubicBezTo>
                    <a:cubicBezTo>
                      <a:pt x="8948" y="2703"/>
                      <a:pt x="8853" y="3113"/>
                      <a:pt x="8790" y="3554"/>
                    </a:cubicBezTo>
                    <a:lnTo>
                      <a:pt x="8286" y="2861"/>
                    </a:lnTo>
                    <a:cubicBezTo>
                      <a:pt x="8066" y="2609"/>
                      <a:pt x="7814" y="2451"/>
                      <a:pt x="7499" y="2451"/>
                    </a:cubicBezTo>
                    <a:lnTo>
                      <a:pt x="5514" y="2451"/>
                    </a:lnTo>
                    <a:lnTo>
                      <a:pt x="5514" y="1160"/>
                    </a:lnTo>
                    <a:cubicBezTo>
                      <a:pt x="6020" y="931"/>
                      <a:pt x="6551" y="813"/>
                      <a:pt x="7046" y="813"/>
                    </a:cubicBezTo>
                    <a:close/>
                    <a:moveTo>
                      <a:pt x="7530" y="3334"/>
                    </a:moveTo>
                    <a:cubicBezTo>
                      <a:pt x="7562" y="3334"/>
                      <a:pt x="7593" y="3365"/>
                      <a:pt x="7656" y="3365"/>
                    </a:cubicBezTo>
                    <a:lnTo>
                      <a:pt x="8601" y="4657"/>
                    </a:lnTo>
                    <a:cubicBezTo>
                      <a:pt x="8444" y="5917"/>
                      <a:pt x="7688" y="7177"/>
                      <a:pt x="6427" y="7177"/>
                    </a:cubicBezTo>
                    <a:cubicBezTo>
                      <a:pt x="5167" y="7177"/>
                      <a:pt x="4411" y="5980"/>
                      <a:pt x="4254" y="4657"/>
                    </a:cubicBezTo>
                    <a:lnTo>
                      <a:pt x="5199" y="3365"/>
                    </a:lnTo>
                    <a:cubicBezTo>
                      <a:pt x="5230" y="3334"/>
                      <a:pt x="5293" y="3334"/>
                      <a:pt x="5325" y="3334"/>
                    </a:cubicBezTo>
                    <a:close/>
                    <a:moveTo>
                      <a:pt x="5199" y="7681"/>
                    </a:moveTo>
                    <a:cubicBezTo>
                      <a:pt x="5608" y="7902"/>
                      <a:pt x="5986" y="8028"/>
                      <a:pt x="6427" y="8028"/>
                    </a:cubicBezTo>
                    <a:cubicBezTo>
                      <a:pt x="6869" y="8028"/>
                      <a:pt x="7310" y="7902"/>
                      <a:pt x="7688" y="7713"/>
                    </a:cubicBezTo>
                    <a:lnTo>
                      <a:pt x="7688" y="7807"/>
                    </a:lnTo>
                    <a:cubicBezTo>
                      <a:pt x="7688" y="8028"/>
                      <a:pt x="7719" y="8185"/>
                      <a:pt x="7814" y="8343"/>
                    </a:cubicBezTo>
                    <a:lnTo>
                      <a:pt x="6427" y="9634"/>
                    </a:lnTo>
                    <a:lnTo>
                      <a:pt x="5073" y="8280"/>
                    </a:lnTo>
                    <a:cubicBezTo>
                      <a:pt x="5167" y="8122"/>
                      <a:pt x="5199" y="7965"/>
                      <a:pt x="5199" y="7776"/>
                    </a:cubicBezTo>
                    <a:lnTo>
                      <a:pt x="5199" y="7681"/>
                    </a:lnTo>
                    <a:close/>
                    <a:moveTo>
                      <a:pt x="4537" y="8878"/>
                    </a:moveTo>
                    <a:lnTo>
                      <a:pt x="5829" y="10170"/>
                    </a:lnTo>
                    <a:lnTo>
                      <a:pt x="5230" y="10769"/>
                    </a:lnTo>
                    <a:lnTo>
                      <a:pt x="4065" y="9036"/>
                    </a:lnTo>
                    <a:cubicBezTo>
                      <a:pt x="4222" y="9036"/>
                      <a:pt x="4380" y="9004"/>
                      <a:pt x="4537" y="8878"/>
                    </a:cubicBezTo>
                    <a:close/>
                    <a:moveTo>
                      <a:pt x="8318" y="8878"/>
                    </a:moveTo>
                    <a:cubicBezTo>
                      <a:pt x="8475" y="8973"/>
                      <a:pt x="8633" y="9036"/>
                      <a:pt x="8790" y="9036"/>
                    </a:cubicBezTo>
                    <a:lnTo>
                      <a:pt x="7593" y="10769"/>
                    </a:lnTo>
                    <a:lnTo>
                      <a:pt x="7026" y="10170"/>
                    </a:lnTo>
                    <a:lnTo>
                      <a:pt x="8318" y="8878"/>
                    </a:lnTo>
                    <a:close/>
                    <a:moveTo>
                      <a:pt x="10460" y="9067"/>
                    </a:moveTo>
                    <a:cubicBezTo>
                      <a:pt x="11279" y="9067"/>
                      <a:pt x="11941" y="9760"/>
                      <a:pt x="11941" y="10580"/>
                    </a:cubicBezTo>
                    <a:lnTo>
                      <a:pt x="11941" y="11840"/>
                    </a:lnTo>
                    <a:lnTo>
                      <a:pt x="7814" y="11840"/>
                    </a:lnTo>
                    <a:cubicBezTo>
                      <a:pt x="7908" y="11808"/>
                      <a:pt x="8003" y="11745"/>
                      <a:pt x="8034" y="11682"/>
                    </a:cubicBezTo>
                    <a:lnTo>
                      <a:pt x="9798" y="9067"/>
                    </a:lnTo>
                    <a:close/>
                    <a:moveTo>
                      <a:pt x="3088" y="9067"/>
                    </a:moveTo>
                    <a:lnTo>
                      <a:pt x="4852" y="11651"/>
                    </a:lnTo>
                    <a:cubicBezTo>
                      <a:pt x="4915" y="11745"/>
                      <a:pt x="5041" y="11808"/>
                      <a:pt x="5167" y="11840"/>
                    </a:cubicBezTo>
                    <a:lnTo>
                      <a:pt x="5199" y="11840"/>
                    </a:lnTo>
                    <a:cubicBezTo>
                      <a:pt x="5325" y="11840"/>
                      <a:pt x="5419" y="11808"/>
                      <a:pt x="5482" y="11714"/>
                    </a:cubicBezTo>
                    <a:lnTo>
                      <a:pt x="6427" y="10769"/>
                    </a:lnTo>
                    <a:lnTo>
                      <a:pt x="7404" y="11745"/>
                    </a:lnTo>
                    <a:cubicBezTo>
                      <a:pt x="7436" y="11777"/>
                      <a:pt x="7530" y="11840"/>
                      <a:pt x="7593" y="11871"/>
                    </a:cubicBezTo>
                    <a:lnTo>
                      <a:pt x="914" y="11871"/>
                    </a:lnTo>
                    <a:lnTo>
                      <a:pt x="914" y="11840"/>
                    </a:lnTo>
                    <a:lnTo>
                      <a:pt x="914" y="10580"/>
                    </a:lnTo>
                    <a:cubicBezTo>
                      <a:pt x="914" y="9760"/>
                      <a:pt x="1576" y="9067"/>
                      <a:pt x="2395" y="9067"/>
                    </a:cubicBezTo>
                    <a:close/>
                    <a:moveTo>
                      <a:pt x="7043" y="1"/>
                    </a:moveTo>
                    <a:cubicBezTo>
                      <a:pt x="6380" y="1"/>
                      <a:pt x="5673" y="166"/>
                      <a:pt x="5010" y="498"/>
                    </a:cubicBezTo>
                    <a:cubicBezTo>
                      <a:pt x="4898" y="477"/>
                      <a:pt x="4788" y="467"/>
                      <a:pt x="4680" y="467"/>
                    </a:cubicBezTo>
                    <a:cubicBezTo>
                      <a:pt x="4300" y="467"/>
                      <a:pt x="3942" y="592"/>
                      <a:pt x="3624" y="813"/>
                    </a:cubicBezTo>
                    <a:cubicBezTo>
                      <a:pt x="3308" y="1034"/>
                      <a:pt x="2962" y="1506"/>
                      <a:pt x="2962" y="2388"/>
                    </a:cubicBezTo>
                    <a:cubicBezTo>
                      <a:pt x="2962" y="3144"/>
                      <a:pt x="3277" y="4405"/>
                      <a:pt x="3340" y="4625"/>
                    </a:cubicBezTo>
                    <a:cubicBezTo>
                      <a:pt x="3466" y="5570"/>
                      <a:pt x="3781" y="6389"/>
                      <a:pt x="4285" y="6988"/>
                    </a:cubicBezTo>
                    <a:lnTo>
                      <a:pt x="4285" y="7744"/>
                    </a:lnTo>
                    <a:cubicBezTo>
                      <a:pt x="4285" y="8028"/>
                      <a:pt x="4065" y="8248"/>
                      <a:pt x="3781" y="8248"/>
                    </a:cubicBezTo>
                    <a:lnTo>
                      <a:pt x="2332" y="8248"/>
                    </a:lnTo>
                    <a:cubicBezTo>
                      <a:pt x="1072" y="8248"/>
                      <a:pt x="0" y="9288"/>
                      <a:pt x="0" y="10580"/>
                    </a:cubicBezTo>
                    <a:lnTo>
                      <a:pt x="0" y="12281"/>
                    </a:lnTo>
                    <a:cubicBezTo>
                      <a:pt x="0" y="12501"/>
                      <a:pt x="189" y="12690"/>
                      <a:pt x="410" y="12690"/>
                    </a:cubicBezTo>
                    <a:lnTo>
                      <a:pt x="12256" y="12690"/>
                    </a:lnTo>
                    <a:cubicBezTo>
                      <a:pt x="12508" y="12690"/>
                      <a:pt x="12697" y="12501"/>
                      <a:pt x="12697" y="12281"/>
                    </a:cubicBezTo>
                    <a:lnTo>
                      <a:pt x="12697" y="10580"/>
                    </a:lnTo>
                    <a:cubicBezTo>
                      <a:pt x="12760" y="9319"/>
                      <a:pt x="11689" y="8248"/>
                      <a:pt x="10429" y="8248"/>
                    </a:cubicBezTo>
                    <a:lnTo>
                      <a:pt x="8979" y="8248"/>
                    </a:lnTo>
                    <a:cubicBezTo>
                      <a:pt x="8696" y="8248"/>
                      <a:pt x="8475" y="8028"/>
                      <a:pt x="8475" y="7744"/>
                    </a:cubicBezTo>
                    <a:lnTo>
                      <a:pt x="8475" y="6957"/>
                    </a:lnTo>
                    <a:cubicBezTo>
                      <a:pt x="8979" y="6358"/>
                      <a:pt x="9294" y="5539"/>
                      <a:pt x="9389" y="4625"/>
                    </a:cubicBezTo>
                    <a:cubicBezTo>
                      <a:pt x="9546" y="4121"/>
                      <a:pt x="9735" y="3050"/>
                      <a:pt x="9767" y="2420"/>
                    </a:cubicBezTo>
                    <a:cubicBezTo>
                      <a:pt x="9767" y="1538"/>
                      <a:pt x="9420" y="845"/>
                      <a:pt x="8664" y="404"/>
                    </a:cubicBezTo>
                    <a:cubicBezTo>
                      <a:pt x="8202" y="135"/>
                      <a:pt x="7640" y="1"/>
                      <a:pt x="7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165;p18"/>
              <p:cNvSpPr/>
              <p:nvPr/>
            </p:nvSpPr>
            <p:spPr>
              <a:xfrm>
                <a:off x="-64172200" y="2175800"/>
                <a:ext cx="488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883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442"/>
                    </a:cubicBezTo>
                    <a:cubicBezTo>
                      <a:pt x="0" y="662"/>
                      <a:pt x="221" y="883"/>
                      <a:pt x="410" y="883"/>
                    </a:cubicBezTo>
                    <a:lnTo>
                      <a:pt x="1513" y="883"/>
                    </a:lnTo>
                    <a:cubicBezTo>
                      <a:pt x="1765" y="883"/>
                      <a:pt x="1891" y="662"/>
                      <a:pt x="1891" y="442"/>
                    </a:cubicBezTo>
                    <a:cubicBezTo>
                      <a:pt x="1954" y="190"/>
                      <a:pt x="1733" y="1"/>
                      <a:pt x="15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166;p18"/>
              <p:cNvSpPr/>
              <p:nvPr/>
            </p:nvSpPr>
            <p:spPr>
              <a:xfrm>
                <a:off x="-64212375" y="2210450"/>
                <a:ext cx="55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1" h="1" extrusionOk="0">
                    <a:moveTo>
                      <a:pt x="1" y="1"/>
                    </a:moveTo>
                    <a:lnTo>
                      <a:pt x="22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3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273447" y="4222632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72"/>
          <p:cNvSpPr txBox="1"/>
          <p:nvPr/>
        </p:nvSpPr>
        <p:spPr>
          <a:xfrm>
            <a:off x="2067437" y="4640414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354114" y="4222632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文本框 72"/>
          <p:cNvSpPr txBox="1"/>
          <p:nvPr/>
        </p:nvSpPr>
        <p:spPr>
          <a:xfrm>
            <a:off x="5148104" y="4640414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390381" y="4222632"/>
            <a:ext cx="147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文本框 72"/>
          <p:cNvSpPr txBox="1"/>
          <p:nvPr/>
        </p:nvSpPr>
        <p:spPr>
          <a:xfrm>
            <a:off x="8184371" y="4640414"/>
            <a:ext cx="184859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  <a:endParaRPr lang="zh-CN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2625793" y="2089233"/>
            <a:ext cx="848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20XX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671949" y="2089233"/>
            <a:ext cx="848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20XX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文本框 71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18105" y="2089233"/>
            <a:ext cx="848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+mn-lt"/>
              </a:rPr>
              <a:t>20XX</a:t>
            </a:r>
            <a:endParaRPr lang="en-US" altLang="zh-CN" sz="1400" b="1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3" descr="e7d195523061f1c066b07af569392582e34b383e870941e45A9F265A01B343BAB71AA68CCD0631A7B7DE1272822047E4CBFC978F0A03706D738F6232142EC909A232ED66B5EC504804C64D3B242CD4B56F0FB083F78A1334CD5B33C50D59300FAF00EDDF5034AC1A9E05A1ECD8025C035642DCE1D6EDEA7EB96033A94F2A23DAEFCF28C9087CD87484C1FAD1FA80D71D"/>
          <p:cNvSpPr txBox="1"/>
          <p:nvPr/>
        </p:nvSpPr>
        <p:spPr>
          <a:xfrm>
            <a:off x="4643755" y="288379"/>
            <a:ext cx="290449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28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研究思路与方法</a:t>
            </a:r>
            <a:endParaRPr lang="zh-CN" altLang="en-US" sz="2800" b="1" dirty="0" smtClea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8093" y="1793794"/>
            <a:ext cx="2979174" cy="4076064"/>
          </a:xfrm>
          <a:prstGeom prst="rect">
            <a:avLst/>
          </a:prstGeom>
          <a:solidFill>
            <a:srgbClr val="FA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Rectangle 3" descr="e7d195523061f1c066b07af569392582e34b383e870941e45A9F265A01B343BAB71AA68CCD0631A7B7DE1272822047E4CBFC978F0A03706D738F6232142EC909A232ED66B5EC504804C64D3B242CD4B56F0FB083F78A133498712F397E8EF98FD9D2D7C336F0EA1EEDDB60637330C650D323E1859F70D0F5461EEFCC0183FC0450F730320A9A8A0730877104B065A4A5"/>
          <p:cNvSpPr/>
          <p:nvPr/>
        </p:nvSpPr>
        <p:spPr>
          <a:xfrm>
            <a:off x="1037272" y="1793794"/>
            <a:ext cx="3918186" cy="4076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1705"/>
            <a:endParaRPr lang="en-US" sz="960" b="1" dirty="0">
              <a:solidFill>
                <a:srgbClr val="F8FAF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文本框 4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793286" y="2000270"/>
            <a:ext cx="167431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01.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3454" y="2792250"/>
            <a:ext cx="209657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</a:p>
        </p:txBody>
      </p:sp>
      <p:sp>
        <p:nvSpPr>
          <p:cNvPr id="7" name="文本框 6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5793286" y="4025716"/>
            <a:ext cx="167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02.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83454" y="4817696"/>
            <a:ext cx="209657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</a:p>
        </p:txBody>
      </p:sp>
      <p:sp>
        <p:nvSpPr>
          <p:cNvPr id="9" name="文本框 8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33131" y="2000270"/>
            <a:ext cx="167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03.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23299" y="2792250"/>
            <a:ext cx="209657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</a:p>
        </p:txBody>
      </p:sp>
      <p:sp>
        <p:nvSpPr>
          <p:cNvPr id="11" name="文本框 10" descr="e7d195523061f1c066b07af569392582e34b383e870941e45A9F265A01B343BAB71AA68CCD0631A7B7DE1272822047E4CBFC978F0A03706D738F6232142EC909A232ED66B5EC504804C64D3B242CD4B56F0FB083F78A1334B6433D7325DBEAE5F844ECAF1FBA851D42EB9BEC1820F860F2079554F917786460B8CB09208D1349C2F4382C1DE7DF4319456059BCC0BC0A"/>
          <p:cNvSpPr txBox="1"/>
          <p:nvPr/>
        </p:nvSpPr>
        <p:spPr>
          <a:xfrm>
            <a:off x="8733131" y="4025716"/>
            <a:ext cx="167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04.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输入小标题</a:t>
            </a:r>
            <a:endParaRPr lang="en-US" altLang="zh-CN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3299" y="4817696"/>
            <a:ext cx="209657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点击此处输入您的文本内容，文字条理清晰，简洁明了，字体为微软雅黑。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宽屏</PresentationFormat>
  <Paragraphs>127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Cairo</vt:lpstr>
      <vt:lpstr>宋体</vt:lpstr>
      <vt:lpstr>微软雅黑</vt:lpstr>
      <vt:lpstr>微软雅黑 Light</vt:lpstr>
      <vt:lpstr>Arial</vt:lpstr>
      <vt:lpstr>Calibri</vt:lpstr>
      <vt:lpstr>Calibri Light</vt:lpstr>
      <vt:lpstr>Century Gothic</vt:lpstr>
      <vt:lpstr>Gill Sans MT</vt:lpstr>
      <vt:lpstr>Roboto</vt:lpstr>
      <vt:lpstr>Segoe Print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dcterms:created xsi:type="dcterms:W3CDTF">2021-04-10T14:53:00Z</dcterms:created>
  <dcterms:modified xsi:type="dcterms:W3CDTF">2023-01-10T10:33:58Z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KSOTemplateUUID">
    <vt:lpwstr>v1.0_mb_hk34UE70ONGw+kYj6++67Q==</vt:lpwstr>
  </property>
  <property fmtid="{D5CDD505-2E9C-101B-9397-08002B2CF9AE}" pid="4" name="ICV">
    <vt:lpwstr>62F945B88E394A969293884F95AAC92B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