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73" r:id="rId3"/>
    <p:sldId id="256" r:id="rId4"/>
    <p:sldId id="260" r:id="rId5"/>
    <p:sldId id="271" r:id="rId6"/>
    <p:sldId id="272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31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5A356-0075-4948-B54C-E378DFEA213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9442F-F415-4E8B-8CA8-1D81D350D4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3073"/>
          <p:cNvSpPr>
            <a:spLocks noGrp="1" noChangeArrowheads="1"/>
          </p:cNvSpPr>
          <p:nvPr>
            <p:ph type="ctrTitle"/>
          </p:nvPr>
        </p:nvSpPr>
        <p:spPr>
          <a:xfrm>
            <a:off x="0" y="1689498"/>
            <a:ext cx="9144000" cy="826294"/>
          </a:xfrm>
        </p:spPr>
        <p:txBody>
          <a:bodyPr anchor="ctr">
            <a:noAutofit/>
          </a:bodyPr>
          <a:lstStyle/>
          <a:p>
            <a:r>
              <a:rPr lang="en-US" altLang="zh-CN" sz="6600" b="1" dirty="0"/>
              <a:t>Road safety</a:t>
            </a:r>
          </a:p>
        </p:txBody>
      </p:sp>
      <p:sp>
        <p:nvSpPr>
          <p:cNvPr id="2051" name="副标题 3074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3238500"/>
            <a:ext cx="3600450" cy="985838"/>
          </a:xfrm>
        </p:spPr>
        <p:txBody>
          <a:bodyPr/>
          <a:lstStyle/>
          <a:p>
            <a:r>
              <a:rPr lang="zh-CN" altLang="en-US" sz="2700" b="1" dirty="0" smtClean="0">
                <a:solidFill>
                  <a:srgbClr val="FF0000"/>
                </a:solidFill>
              </a:rPr>
              <a:t>基础知识</a:t>
            </a:r>
            <a:endParaRPr lang="zh-CN" altLang="en-US" sz="27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19765" y="529714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54588" y="287077"/>
            <a:ext cx="2371627" cy="698895"/>
            <a:chOff x="602392" y="1157240"/>
            <a:chExt cx="2371627" cy="698895"/>
          </a:xfrm>
        </p:grpSpPr>
        <p:sp>
          <p:nvSpPr>
            <p:cNvPr id="8" name="矩形: 圆角 7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602392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zh-CN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</a:t>
              </a:r>
              <a:r>
                <a:rPr lang="zh-CN" altLang="en-US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单</a:t>
              </a:r>
              <a:r>
                <a:rPr lang="zh-CN" altLang="zh-CN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词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410982" y="1157109"/>
            <a:ext cx="884731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1.road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马路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，公路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2.must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必须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3.safe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安全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4.follow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遵守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5.light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灯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6.safety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安全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7.cross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穿过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，穿行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8.safely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安全地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9.pavement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人行道</a:t>
            </a: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10.easily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容易地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11.rule  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规则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12.stay  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保持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6931" y="278200"/>
            <a:ext cx="2371629" cy="698895"/>
            <a:chOff x="602390" y="1157240"/>
            <a:chExt cx="2371629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90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重点短语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420944" y="1124556"/>
            <a:ext cx="6465756" cy="3888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1.road safety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道路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安全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2.busy roads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繁忙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的道路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3.cross the road safely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安全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地过马路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4.traffic lights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交通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灯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5.wait for the green man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等待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绿灯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6.keep safe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保持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安全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7234" y="385872"/>
            <a:ext cx="8172454" cy="5127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7.wait on the pavement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人行道上等待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8.look out for cars and bikes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小心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小汽车和自行车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9.look left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看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左边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10.play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road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马路上玩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11.follow the rules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遵守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规则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12.look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寻找</a:t>
            </a:r>
            <a:endParaRPr lang="zh-CN" altLang="en-US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14313" y="852904"/>
            <a:ext cx="8929687" cy="4211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13.get on the bus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上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公共汽车</a:t>
            </a: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14.find a zebra crossing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找到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一条斑马线</a:t>
            </a: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15.stay safe on the road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马路上保持安全</a:t>
            </a: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16.drive on the right side of the road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马路的右边驾驶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10197" y="349222"/>
            <a:ext cx="2371630" cy="698895"/>
            <a:chOff x="602389" y="1157240"/>
            <a:chExt cx="2371630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89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重点句型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927124" y="1181275"/>
            <a:ext cx="7040538" cy="5161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1.—How can you cross the road safely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如何安全地过马路？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must look for a zebra crossing.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必须寻找一条斑马线。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2.—What must you do to cross the road safely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为了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安全地过马路你必须做什么？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must look at the traffic lights.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必须看交通灯。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635917" y="951637"/>
            <a:ext cx="645080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3.—What must you not do on the road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在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马路上你们绝不能做什么？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mustn't play on the road.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我们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绝不能在马路上玩。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You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can't cross the road here.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不能在这儿过马路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 </a:t>
            </a:r>
            <a:endParaRPr lang="zh-CN" altLang="en-US" sz="2800" dirty="0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223</Words>
  <Application>Microsoft Office PowerPoint</Application>
  <PresentationFormat>全屏显示(4:3)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第一PPT模板网-WWW.1PPT.COM  </vt:lpstr>
      <vt:lpstr>Road safety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2017-12-21T06:16:00Z</dcterms:created>
  <dcterms:modified xsi:type="dcterms:W3CDTF">2023-01-16T16:31:56Z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B1259144CD8E4B7989484DB42F813705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