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notesSlides/notesSlide1.xml" ContentType="application/vnd.openxmlformats-officedocument.presentationml.notesSlide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</p:sldIdLst>
  <p:sldSz cx="9144000" cy="5143500" type="screen16x9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>
        <p:scale>
          <a:sx n="130" d="100"/>
          <a:sy n="130" d="100"/>
        </p:scale>
        <p:origin x="-1152" y="-486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21D011-EC35-498F-ADE3-3197FF1A64D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4" Type="http://schemas.openxmlformats.org/officeDocument/2006/relationships/tags" Target="../tags/tag10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3.xml"/><Relationship Id="rId4" Type="http://schemas.openxmlformats.org/officeDocument/2006/relationships/tags" Target="../tags/tag5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6.xml"/><Relationship Id="rId2" Type="http://schemas.openxmlformats.org/officeDocument/2006/relationships/tags" Target="../tags/tag55.xml"/><Relationship Id="rId1" Type="http://schemas.openxmlformats.org/officeDocument/2006/relationships/tags" Target="../tags/tag54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7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6.xml"/><Relationship Id="rId4" Type="http://schemas.openxmlformats.org/officeDocument/2006/relationships/tags" Target="../tags/tag15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4" Type="http://schemas.openxmlformats.org/officeDocument/2006/relationships/tags" Target="../tags/tag25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5.xml"/><Relationship Id="rId3" Type="http://schemas.openxmlformats.org/officeDocument/2006/relationships/tags" Target="../tags/tag30.xml"/><Relationship Id="rId7" Type="http://schemas.openxmlformats.org/officeDocument/2006/relationships/tags" Target="../tags/tag34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6" Type="http://schemas.openxmlformats.org/officeDocument/2006/relationships/tags" Target="../tags/tag33.xml"/><Relationship Id="rId5" Type="http://schemas.openxmlformats.org/officeDocument/2006/relationships/tags" Target="../tags/tag32.xml"/><Relationship Id="rId4" Type="http://schemas.openxmlformats.org/officeDocument/2006/relationships/tags" Target="../tags/tag31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39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6" Type="http://schemas.openxmlformats.org/officeDocument/2006/relationships/tags" Target="../tags/tag48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899100" y="685800"/>
            <a:ext cx="7349400" cy="19278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5000" b="1" i="0" spc="300" baseline="0"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899100" y="2670300"/>
            <a:ext cx="7349400" cy="11043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000" u="none" strike="noStrike" kern="1200" cap="none" spc="200" normalizeH="0" baseline="0">
                <a:uFillTx/>
              </a:defRPr>
            </a:lvl1pPr>
            <a:lvl2pPr marL="381000" indent="0" algn="ctr">
              <a:buNone/>
              <a:defRPr sz="1665"/>
            </a:lvl2pPr>
            <a:lvl3pPr marL="762000" indent="0" algn="ctr">
              <a:buNone/>
              <a:defRPr sz="1500"/>
            </a:lvl3pPr>
            <a:lvl4pPr marL="1143000" indent="0" algn="ctr">
              <a:buNone/>
              <a:defRPr sz="1335"/>
            </a:lvl4pPr>
            <a:lvl5pPr marL="1524000" indent="0" algn="ctr">
              <a:buNone/>
              <a:defRPr sz="1335"/>
            </a:lvl5pPr>
            <a:lvl6pPr marL="1905000" indent="0" algn="ctr">
              <a:buNone/>
              <a:defRPr sz="1335"/>
            </a:lvl6pPr>
            <a:lvl7pPr marL="2286000" indent="0" algn="ctr">
              <a:buNone/>
              <a:defRPr sz="1335"/>
            </a:lvl7pPr>
            <a:lvl8pPr marL="2667000" indent="0" algn="ctr">
              <a:buNone/>
              <a:defRPr sz="1335"/>
            </a:lvl8pPr>
            <a:lvl9pPr marL="3048000" indent="0" algn="ctr">
              <a:buNone/>
              <a:defRPr sz="1335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7676100" y="685800"/>
            <a:ext cx="783000" cy="37719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335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85800" y="685800"/>
            <a:ext cx="6876900" cy="3771900"/>
          </a:xfrm>
        </p:spPr>
        <p:txBody>
          <a:bodyPr vert="eaVert" lIns="46800" tIns="46800" rIns="46800" bIns="46800"/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1000"/>
              </a:spcAft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spcAft>
                <a:spcPts val="600"/>
              </a:spcAft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spcAft>
                <a:spcPts val="600"/>
              </a:spcAft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spcAft>
                <a:spcPts val="300"/>
              </a:spcAft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456300" y="580500"/>
            <a:ext cx="8229600" cy="4112100"/>
          </a:xfrm>
        </p:spPr>
        <p:txBody>
          <a:bodyPr/>
          <a:lstStyle>
            <a:lvl1pPr marL="190500" indent="-190500" eaLnBrk="1" fontAlgn="auto" latinLnBrk="0" hangingPunct="1">
              <a:lnSpc>
                <a:spcPct val="130000"/>
              </a:lnSpc>
              <a:defRPr u="none" strike="noStrike" kern="1200" cap="none" spc="150" normalizeH="0" baseline="0">
                <a:uFillTx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uFillTx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4pPr>
            <a:lvl5pPr marL="1714500" indent="-190500" eaLnBrk="1" fontAlgn="auto" latinLnBrk="0" hangingPunct="1">
              <a:lnSpc>
                <a:spcPct val="120000"/>
              </a:lnSpc>
              <a:defRPr u="none" strike="noStrike" kern="1200" cap="none" spc="150" normalizeH="0" baseline="0"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899100" y="1863000"/>
            <a:ext cx="7349400" cy="7641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300" normalizeH="0" baseline="0" noProof="1" dirty="0">
                <a:effectLst/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899100" y="2670300"/>
            <a:ext cx="7349400" cy="3537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000" spc="200" baseline="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6300" y="1117800"/>
            <a:ext cx="8226900" cy="35694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defRPr kumimoji="0" lang="zh-CN" altLang="en-US" sz="1500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  <a:lvl6pPr marL="1905000" indent="0">
              <a:buNone/>
              <a:defRPr/>
            </a:lvl6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493100" y="2886300"/>
            <a:ext cx="5826600" cy="5751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3665" b="1" i="0" u="none" strike="noStrike" kern="1200" cap="none" spc="300" normalizeH="0" baseline="0"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493100" y="3461400"/>
            <a:ext cx="5826600" cy="6507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500" b="0" i="0" u="none" strike="noStrike" kern="1200" cap="none" spc="150" normalizeH="0" baseline="0" noProof="1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/>
            </a:lvl2pPr>
            <a:lvl3pPr marL="762000" indent="0">
              <a:buNone/>
              <a:defRPr sz="1500"/>
            </a:lvl3pPr>
            <a:lvl4pPr marL="1143000" indent="0">
              <a:buNone/>
              <a:defRPr sz="1335"/>
            </a:lvl4pPr>
            <a:lvl5pPr marL="1524000" indent="0">
              <a:buNone/>
              <a:defRPr sz="1335"/>
            </a:lvl5pPr>
            <a:lvl6pPr marL="1905000" indent="0">
              <a:buNone/>
              <a:defRPr sz="1335"/>
            </a:lvl6pPr>
            <a:lvl7pPr marL="2286000" indent="0">
              <a:buNone/>
              <a:defRPr sz="1335"/>
            </a:lvl7pPr>
            <a:lvl8pPr marL="2667000" indent="0">
              <a:buNone/>
              <a:defRPr sz="1335"/>
            </a:lvl8pPr>
            <a:lvl9pPr marL="3048000" indent="0">
              <a:buNone/>
              <a:defRPr sz="1335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6300" y="1125900"/>
            <a:ext cx="3882600" cy="3561300"/>
          </a:xfrm>
        </p:spPr>
        <p:txBody>
          <a:bodyPr vert="horz" lIns="90000" tIns="46800" rIns="90000" bIns="4680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808700" y="1125900"/>
            <a:ext cx="3882600" cy="3561300"/>
          </a:xfrm>
        </p:spPr>
        <p:txBody>
          <a:bodyPr lIns="90000" tIns="46800" rIns="90000" bIns="46800">
            <a:normAutofit/>
          </a:bodyPr>
          <a:lstStyle>
            <a:lvl1pPr marL="190500" indent="-190500" eaLnBrk="1" fontAlgn="auto" latinLnBrk="0" hangingPunct="1">
              <a:lnSpc>
                <a:spcPct val="130000"/>
              </a:lnSpc>
              <a:spcAft>
                <a:spcPts val="600"/>
              </a:spcAf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571500" indent="-190500" defTabSz="914400" eaLnBrk="1" fontAlgn="auto" latinLnBrk="0" hangingPunct="1">
              <a:lnSpc>
                <a:spcPct val="120000"/>
              </a:lnSpc>
              <a:tabLst>
                <a:tab pos="1609725" algn="l"/>
                <a:tab pos="1609725" algn="l"/>
                <a:tab pos="1609725" algn="l"/>
                <a:tab pos="1609725" algn="l"/>
              </a:tabLst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marL="952500" indent="-190500" eaLnBrk="1" fontAlgn="auto" latinLnBrk="0" hangingPunct="1">
              <a:lnSpc>
                <a:spcPct val="120000"/>
              </a:lnSpc>
              <a:defRPr sz="133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marL="1333500" indent="-190500" eaLnBrk="1" fontAlgn="auto" latinLnBrk="0" hangingPunct="1">
              <a:lnSpc>
                <a:spcPct val="120000"/>
              </a:lnSpc>
              <a:defRPr sz="1165" u="none" strike="noStrike" kern="1200" cap="none" spc="150" normalizeH="0" baseline="0"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lnSpc>
                <a:spcPct val="120000"/>
              </a:lnSpc>
              <a:defRPr sz="1165" u="none" strike="noStrike" kern="1200" cap="none" spc="150" normalizeH="0">
                <a:latin typeface="Arial" panose="020B0604020202020204" pitchFamily="34" charset="0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456300" y="1071900"/>
            <a:ext cx="4006800" cy="2862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665" b="1" u="none" strike="noStrike" kern="1200" cap="none" spc="200" normalizeH="0" baseline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6300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4676813" y="1066297"/>
            <a:ext cx="4006800" cy="2862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kumimoji="0" lang="zh-CN" altLang="en-US" sz="1665" b="1" i="0" u="none" strike="noStrike" kern="1200" cap="none" spc="2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>
              <a:buNone/>
              <a:defRPr sz="1665" b="1"/>
            </a:lvl2pPr>
            <a:lvl3pPr marL="762000" indent="0">
              <a:buNone/>
              <a:defRPr sz="1500" b="1"/>
            </a:lvl3pPr>
            <a:lvl4pPr marL="1143000" indent="0">
              <a:buNone/>
              <a:defRPr sz="1335" b="1"/>
            </a:lvl4pPr>
            <a:lvl5pPr marL="1524000" indent="0">
              <a:buNone/>
              <a:defRPr sz="1335" b="1"/>
            </a:lvl5pPr>
            <a:lvl6pPr marL="1905000" indent="0">
              <a:buNone/>
              <a:defRPr sz="1335" b="1"/>
            </a:lvl6pPr>
            <a:lvl7pPr marL="2286000" indent="0">
              <a:buNone/>
              <a:defRPr sz="1335" b="1"/>
            </a:lvl7pPr>
            <a:lvl8pPr marL="2667000" indent="0">
              <a:buNone/>
              <a:defRPr sz="1335" b="1"/>
            </a:lvl8pPr>
            <a:lvl9pPr marL="3048000" indent="0">
              <a:buNone/>
              <a:defRPr sz="1335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390500"/>
            <a:ext cx="4006800" cy="3296700"/>
          </a:xfrm>
        </p:spPr>
        <p:txBody>
          <a:bodyPr vert="horz" lIns="101600" tIns="0" rIns="82550" bIns="0" rtlCol="0">
            <a:normAutofit/>
          </a:bodyPr>
          <a:lstStyle>
            <a:lvl1pPr marL="190500" marR="0" lvl="0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defRPr kumimoji="0" lang="zh-CN" altLang="en-US" sz="116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6300" y="456300"/>
            <a:ext cx="8226900" cy="5292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000" b="1" i="0" u="none" strike="noStrike" kern="1200" cap="none" spc="30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456300" y="1166400"/>
            <a:ext cx="3924808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71500" marR="0" lvl="1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52500" marR="0" lvl="2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33500" marR="0" lvl="3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714500" marR="0" lvl="4" indent="-1905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335" b="0" i="0" u="none" strike="noStrike" kern="1200" cap="none" spc="150" normalizeH="0" baseline="0" noProof="1" dirty="0"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4762800" y="1166400"/>
            <a:ext cx="3920400" cy="3456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335" b="0" i="0" u="none" strike="noStrike" kern="1200" cap="none" spc="150" normalizeH="0" baseline="0" noProof="1" dirty="0"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81000" indent="0" defTabSz="914400" eaLnBrk="1" fontAlgn="auto" latinLnBrk="0" hangingPunct="1">
              <a:buFont typeface="Arial" panose="020B0604020202020204" pitchFamily="34" charset="0"/>
              <a:buNone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 eaLnBrk="1" fontAlgn="auto" latinLnBrk="0" hangingPunct="1">
              <a:buFont typeface="Arial" panose="020B0604020202020204" pitchFamily="34" charset="0"/>
              <a:buChar char="●"/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 eaLnBrk="1" fontAlgn="auto" latinLnBrk="0" hangingPunct="1">
              <a:defRPr u="none" strike="noStrike" kern="1200" cap="none" spc="150" normalizeH="0">
                <a:uFillTx/>
                <a:latin typeface="Arial" panose="020B0604020202020204" pitchFamily="34" charset="0"/>
                <a:ea typeface="微软雅黑" panose="020B0503020204020204" pitchFamily="3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6300" y="456300"/>
            <a:ext cx="8226900" cy="5292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6300" y="1117800"/>
            <a:ext cx="8226900" cy="35694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835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4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762000" rtl="0" eaLnBrk="1" fontAlgn="auto" latinLnBrk="0" hangingPunct="1">
        <a:lnSpc>
          <a:spcPct val="100000"/>
        </a:lnSpc>
        <a:spcBef>
          <a:spcPct val="0"/>
        </a:spcBef>
        <a:buNone/>
        <a:defRPr sz="30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90500" indent="-190500" algn="l" defTabSz="7620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5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71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341120" algn="l"/>
          <a:tab pos="1341120" algn="l"/>
          <a:tab pos="1341120" algn="l"/>
          <a:tab pos="1341120" algn="l"/>
        </a:tabLst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952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33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333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714500" indent="-190500" algn="l" defTabSz="7620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165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095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476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238500" indent="-190500" algn="l" defTabSz="762000" rtl="0" eaLnBrk="1" latinLnBrk="0" hangingPunct="1">
        <a:lnSpc>
          <a:spcPct val="90000"/>
        </a:lnSpc>
        <a:spcBef>
          <a:spcPts val="41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2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4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5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6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7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8000" algn="l" defTabSz="76200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tags" Target="../tags/tag65.xml"/><Relationship Id="rId7" Type="http://schemas.openxmlformats.org/officeDocument/2006/relationships/notesSlide" Target="../notesSlides/notesSlide1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7.xml"/><Relationship Id="rId10" Type="http://schemas.openxmlformats.org/officeDocument/2006/relationships/image" Target="../media/image4.png"/><Relationship Id="rId4" Type="http://schemas.openxmlformats.org/officeDocument/2006/relationships/tags" Target="../tags/tag66.xm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133.xml"/><Relationship Id="rId7" Type="http://schemas.openxmlformats.org/officeDocument/2006/relationships/tags" Target="../tags/tag137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6" Type="http://schemas.openxmlformats.org/officeDocument/2006/relationships/tags" Target="../tags/tag136.xml"/><Relationship Id="rId11" Type="http://schemas.openxmlformats.org/officeDocument/2006/relationships/image" Target="../media/image4.png"/><Relationship Id="rId5" Type="http://schemas.openxmlformats.org/officeDocument/2006/relationships/tags" Target="../tags/tag135.xml"/><Relationship Id="rId10" Type="http://schemas.openxmlformats.org/officeDocument/2006/relationships/image" Target="../media/image3.png"/><Relationship Id="rId4" Type="http://schemas.openxmlformats.org/officeDocument/2006/relationships/tags" Target="../tags/tag134.xml"/><Relationship Id="rId9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4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3" Type="http://schemas.openxmlformats.org/officeDocument/2006/relationships/tags" Target="../tags/tag70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5" Type="http://schemas.openxmlformats.org/officeDocument/2006/relationships/tags" Target="../tags/tag72.xml"/><Relationship Id="rId15" Type="http://schemas.openxmlformats.org/officeDocument/2006/relationships/slideLayout" Target="../slideLayouts/slideLayout7.xml"/><Relationship Id="rId10" Type="http://schemas.openxmlformats.org/officeDocument/2006/relationships/tags" Target="../tags/tag77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84.xml"/><Relationship Id="rId7" Type="http://schemas.openxmlformats.org/officeDocument/2006/relationships/tags" Target="../tags/tag88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6" Type="http://schemas.openxmlformats.org/officeDocument/2006/relationships/tags" Target="../tags/tag87.xml"/><Relationship Id="rId11" Type="http://schemas.openxmlformats.org/officeDocument/2006/relationships/image" Target="../media/image4.png"/><Relationship Id="rId5" Type="http://schemas.openxmlformats.org/officeDocument/2006/relationships/tags" Target="../tags/tag86.xml"/><Relationship Id="rId10" Type="http://schemas.openxmlformats.org/officeDocument/2006/relationships/image" Target="../media/image3.png"/><Relationship Id="rId4" Type="http://schemas.openxmlformats.org/officeDocument/2006/relationships/tags" Target="../tags/tag85.xml"/><Relationship Id="rId9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91.xml"/><Relationship Id="rId7" Type="http://schemas.openxmlformats.org/officeDocument/2006/relationships/tags" Target="../tags/tag95.xml"/><Relationship Id="rId2" Type="http://schemas.openxmlformats.org/officeDocument/2006/relationships/tags" Target="../tags/tag90.xml"/><Relationship Id="rId1" Type="http://schemas.openxmlformats.org/officeDocument/2006/relationships/tags" Target="../tags/tag89.xml"/><Relationship Id="rId6" Type="http://schemas.openxmlformats.org/officeDocument/2006/relationships/tags" Target="../tags/tag94.xml"/><Relationship Id="rId11" Type="http://schemas.openxmlformats.org/officeDocument/2006/relationships/image" Target="../media/image4.png"/><Relationship Id="rId5" Type="http://schemas.openxmlformats.org/officeDocument/2006/relationships/tags" Target="../tags/tag93.xml"/><Relationship Id="rId10" Type="http://schemas.openxmlformats.org/officeDocument/2006/relationships/image" Target="../media/image3.png"/><Relationship Id="rId4" Type="http://schemas.openxmlformats.org/officeDocument/2006/relationships/tags" Target="../tags/tag92.xml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98.xml"/><Relationship Id="rId7" Type="http://schemas.openxmlformats.org/officeDocument/2006/relationships/tags" Target="../tags/tag102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11" Type="http://schemas.openxmlformats.org/officeDocument/2006/relationships/image" Target="../media/image4.png"/><Relationship Id="rId5" Type="http://schemas.openxmlformats.org/officeDocument/2006/relationships/tags" Target="../tags/tag100.xml"/><Relationship Id="rId10" Type="http://schemas.openxmlformats.org/officeDocument/2006/relationships/image" Target="../media/image3.png"/><Relationship Id="rId4" Type="http://schemas.openxmlformats.org/officeDocument/2006/relationships/tags" Target="../tags/tag99.xml"/><Relationship Id="rId9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105.xml"/><Relationship Id="rId7" Type="http://schemas.openxmlformats.org/officeDocument/2006/relationships/tags" Target="../tags/tag109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6" Type="http://schemas.openxmlformats.org/officeDocument/2006/relationships/tags" Target="../tags/tag108.xml"/><Relationship Id="rId11" Type="http://schemas.openxmlformats.org/officeDocument/2006/relationships/image" Target="../media/image4.png"/><Relationship Id="rId5" Type="http://schemas.openxmlformats.org/officeDocument/2006/relationships/tags" Target="../tags/tag107.xml"/><Relationship Id="rId10" Type="http://schemas.openxmlformats.org/officeDocument/2006/relationships/image" Target="../media/image3.png"/><Relationship Id="rId4" Type="http://schemas.openxmlformats.org/officeDocument/2006/relationships/tags" Target="../tags/tag106.xml"/><Relationship Id="rId9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112.xml"/><Relationship Id="rId7" Type="http://schemas.openxmlformats.org/officeDocument/2006/relationships/tags" Target="../tags/tag116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6" Type="http://schemas.openxmlformats.org/officeDocument/2006/relationships/tags" Target="../tags/tag115.xml"/><Relationship Id="rId11" Type="http://schemas.openxmlformats.org/officeDocument/2006/relationships/image" Target="../media/image4.png"/><Relationship Id="rId5" Type="http://schemas.openxmlformats.org/officeDocument/2006/relationships/tags" Target="../tags/tag114.xml"/><Relationship Id="rId10" Type="http://schemas.openxmlformats.org/officeDocument/2006/relationships/image" Target="../media/image3.png"/><Relationship Id="rId4" Type="http://schemas.openxmlformats.org/officeDocument/2006/relationships/tags" Target="../tags/tag113.xml"/><Relationship Id="rId9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119.xml"/><Relationship Id="rId7" Type="http://schemas.openxmlformats.org/officeDocument/2006/relationships/tags" Target="../tags/tag123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6" Type="http://schemas.openxmlformats.org/officeDocument/2006/relationships/tags" Target="../tags/tag122.xml"/><Relationship Id="rId11" Type="http://schemas.openxmlformats.org/officeDocument/2006/relationships/image" Target="../media/image4.png"/><Relationship Id="rId5" Type="http://schemas.openxmlformats.org/officeDocument/2006/relationships/tags" Target="../tags/tag121.xml"/><Relationship Id="rId10" Type="http://schemas.openxmlformats.org/officeDocument/2006/relationships/image" Target="../media/image3.png"/><Relationship Id="rId4" Type="http://schemas.openxmlformats.org/officeDocument/2006/relationships/tags" Target="../tags/tag120.xml"/><Relationship Id="rId9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tags" Target="../tags/tag126.xml"/><Relationship Id="rId7" Type="http://schemas.openxmlformats.org/officeDocument/2006/relationships/tags" Target="../tags/tag130.xml"/><Relationship Id="rId2" Type="http://schemas.openxmlformats.org/officeDocument/2006/relationships/tags" Target="../tags/tag125.xml"/><Relationship Id="rId1" Type="http://schemas.openxmlformats.org/officeDocument/2006/relationships/tags" Target="../tags/tag124.xml"/><Relationship Id="rId6" Type="http://schemas.openxmlformats.org/officeDocument/2006/relationships/tags" Target="../tags/tag129.xml"/><Relationship Id="rId11" Type="http://schemas.openxmlformats.org/officeDocument/2006/relationships/image" Target="../media/image4.png"/><Relationship Id="rId5" Type="http://schemas.openxmlformats.org/officeDocument/2006/relationships/tags" Target="../tags/tag128.xml"/><Relationship Id="rId10" Type="http://schemas.openxmlformats.org/officeDocument/2006/relationships/image" Target="../media/image3.png"/><Relationship Id="rId4" Type="http://schemas.openxmlformats.org/officeDocument/2006/relationships/tags" Target="../tags/tag127.xml"/><Relationship Id="rId9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724060" y="580359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五年级下册</a:t>
            </a:r>
            <a:r>
              <a:rPr lang="en-US" altLang="zh-CN" dirty="0">
                <a:latin typeface="方正粗黑宋简体" panose="02000000000000000000" charset="-122"/>
                <a:ea typeface="方正粗黑宋简体" panose="02000000000000000000" charset="-122"/>
                <a:cs typeface="方正粗黑宋简体" panose="02000000000000000000" charset="-122"/>
                <a:sym typeface="+mn-ea"/>
              </a:rPr>
              <a:t>-Unit5</a:t>
            </a:r>
            <a:endParaRPr lang="en-US" altLang="zh-CN"/>
          </a:p>
        </p:txBody>
      </p:sp>
      <p:sp>
        <p:nvSpPr>
          <p:cNvPr id="8" name="文本框 7"/>
          <p:cNvSpPr txBox="1"/>
          <p:nvPr/>
        </p:nvSpPr>
        <p:spPr>
          <a:xfrm>
            <a:off x="1" y="1558081"/>
            <a:ext cx="9143999" cy="972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zh-CN" altLang="en-US" sz="4400" b="1" dirty="0">
                <a:ea typeface="冬青黑体简体中文 W3" panose="020B0300000000000000" pitchFamily="34" charset="-122"/>
                <a:cs typeface="+mn-lt"/>
                <a:sym typeface="+mn-ea"/>
              </a:rPr>
              <a:t>I'm cleaning my room</a:t>
            </a:r>
            <a:r>
              <a:rPr lang="zh-CN" altLang="en-US" sz="4400" b="1" dirty="0" smtClean="0">
                <a:ea typeface="冬青黑体简体中文 W3" panose="020B0300000000000000" pitchFamily="34" charset="-122"/>
                <a:cs typeface="+mn-lt"/>
                <a:sym typeface="+mn-ea"/>
              </a:rPr>
              <a:t>.</a:t>
            </a:r>
            <a:endParaRPr lang="zh-CN" altLang="en-US" sz="4400" b="1" dirty="0">
              <a:solidFill>
                <a:schemeClr val="tx1"/>
              </a:solidFill>
              <a:ea typeface="冬青黑体简体中文 W3" panose="020B0300000000000000" pitchFamily="34" charset="-122"/>
              <a:cs typeface="+mn-lt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5973128" y="3716608"/>
            <a:ext cx="1595309" cy="7155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1350" i="1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sym typeface="+mn-ea"/>
              </a:rPr>
              <a:t>参赛教师：朱胜蓉</a:t>
            </a:r>
            <a:endParaRPr lang="en-US" altLang="zh-CN" sz="1350" i="1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  <a:p>
            <a:pPr algn="l"/>
            <a:r>
              <a:rPr lang="zh-CN" altLang="en-US" sz="1350" i="1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sym typeface="+mn-ea"/>
              </a:rPr>
              <a:t>时间：</a:t>
            </a:r>
            <a:r>
              <a:rPr lang="en-US" altLang="zh-CN" sz="1350" i="1" dirty="0">
                <a:solidFill>
                  <a:schemeClr val="bg1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  <a:sym typeface="+mn-ea"/>
              </a:rPr>
              <a:t>2020.08.18</a:t>
            </a:r>
            <a:endParaRPr lang="en-US" altLang="zh-CN" sz="1350" i="1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  <a:p>
            <a:endParaRPr lang="en-US" altLang="zh-CN" sz="1350" i="1" dirty="0">
              <a:solidFill>
                <a:schemeClr val="bg1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grpSp>
        <p:nvGrpSpPr>
          <p:cNvPr id="13" name="组合 12"/>
          <p:cNvGrpSpPr/>
          <p:nvPr>
            <p:custDataLst>
              <p:tags r:id="rId2"/>
            </p:custDataLst>
          </p:nvPr>
        </p:nvGrpSpPr>
        <p:grpSpPr>
          <a:xfrm>
            <a:off x="124143" y="558339"/>
            <a:ext cx="9170194" cy="4632151"/>
            <a:chOff x="-54" y="-14"/>
            <a:chExt cx="19255" cy="10807"/>
          </a:xfrm>
        </p:grpSpPr>
        <p:pic>
          <p:nvPicPr>
            <p:cNvPr id="14" name="图片 13" descr="4444"/>
            <p:cNvPicPr>
              <a:picLocks noChangeAspect="1"/>
            </p:cNvPicPr>
            <p:nvPr>
              <p:custDataLst>
                <p:tags r:id="rId3"/>
              </p:custDataLst>
            </p:nvPr>
          </p:nvPicPr>
          <p:blipFill>
            <a:blip r:embed="rId8"/>
            <a:srcRect/>
            <a:stretch>
              <a:fillRect/>
            </a:stretch>
          </p:blipFill>
          <p:spPr>
            <a:xfrm>
              <a:off x="-1" y="899"/>
              <a:ext cx="19202" cy="9895"/>
            </a:xfrm>
            <a:prstGeom prst="rect">
              <a:avLst/>
            </a:prstGeom>
          </p:spPr>
        </p:pic>
        <p:pic>
          <p:nvPicPr>
            <p:cNvPr id="15" name="图片 14" descr="春图"/>
            <p:cNvPicPr>
              <a:picLocks noChangeAspect="1"/>
            </p:cNvPicPr>
            <p:nvPr>
              <p:custDataLst>
                <p:tags r:id="rId4"/>
              </p:custDataLst>
            </p:nvPr>
          </p:nvPicPr>
          <p:blipFill>
            <a:blip r:embed="rId9"/>
            <a:srcRect/>
            <a:stretch>
              <a:fillRect/>
            </a:stretch>
          </p:blipFill>
          <p:spPr>
            <a:xfrm>
              <a:off x="14473" y="-14"/>
              <a:ext cx="4243" cy="4721"/>
            </a:xfrm>
            <a:prstGeom prst="rect">
              <a:avLst/>
            </a:prstGeom>
          </p:spPr>
        </p:pic>
        <p:pic>
          <p:nvPicPr>
            <p:cNvPr id="16" name="图片 15" descr="春图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10" cstate="screen"/>
            <a:srcRect l="-2011"/>
            <a:stretch>
              <a:fillRect/>
            </a:stretch>
          </p:blipFill>
          <p:spPr>
            <a:xfrm>
              <a:off x="-54" y="8279"/>
              <a:ext cx="2690" cy="1746"/>
            </a:xfrm>
            <a:prstGeom prst="rect">
              <a:avLst/>
            </a:prstGeom>
          </p:spPr>
        </p:pic>
      </p:grpSp>
      <p:sp>
        <p:nvSpPr>
          <p:cNvPr id="18" name="矩形 17"/>
          <p:cNvSpPr/>
          <p:nvPr/>
        </p:nvSpPr>
        <p:spPr>
          <a:xfrm>
            <a:off x="1" y="3740182"/>
            <a:ext cx="9144476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2"/>
            </p:custDataLst>
          </p:nvPr>
        </p:nvGrpSpPr>
        <p:grpSpPr>
          <a:xfrm>
            <a:off x="-25717" y="251175"/>
            <a:ext cx="9170194" cy="4632151"/>
            <a:chOff x="-54" y="-14"/>
            <a:chExt cx="19255" cy="10807"/>
          </a:xfrm>
        </p:grpSpPr>
        <p:pic>
          <p:nvPicPr>
            <p:cNvPr id="5" name="图片 4" descr="4444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9"/>
            <a:srcRect/>
            <a:stretch>
              <a:fillRect/>
            </a:stretch>
          </p:blipFill>
          <p:spPr>
            <a:xfrm>
              <a:off x="-1" y="899"/>
              <a:ext cx="19202" cy="9895"/>
            </a:xfrm>
            <a:prstGeom prst="rect">
              <a:avLst/>
            </a:prstGeom>
          </p:spPr>
        </p:pic>
        <p:pic>
          <p:nvPicPr>
            <p:cNvPr id="6" name="图片 5" descr="春图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0"/>
            <a:srcRect/>
            <a:stretch>
              <a:fillRect/>
            </a:stretch>
          </p:blipFill>
          <p:spPr>
            <a:xfrm>
              <a:off x="14473" y="-14"/>
              <a:ext cx="4243" cy="4721"/>
            </a:xfrm>
            <a:prstGeom prst="rect">
              <a:avLst/>
            </a:prstGeom>
          </p:spPr>
        </p:pic>
        <p:pic>
          <p:nvPicPr>
            <p:cNvPr id="7" name="图片 6" descr="春图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1" cstate="screen"/>
            <a:srcRect l="-2011"/>
            <a:stretch>
              <a:fillRect/>
            </a:stretch>
          </p:blipFill>
          <p:spPr>
            <a:xfrm>
              <a:off x="-54" y="8279"/>
              <a:ext cx="2690" cy="1746"/>
            </a:xfrm>
            <a:prstGeom prst="rect">
              <a:avLst/>
            </a:prstGeom>
          </p:spPr>
        </p:pic>
      </p:grpSp>
      <p:sp>
        <p:nvSpPr>
          <p:cNvPr id="34" name="矩形 33"/>
          <p:cNvSpPr/>
          <p:nvPr>
            <p:custDataLst>
              <p:tags r:id="rId3"/>
            </p:custDataLst>
          </p:nvPr>
        </p:nvSpPr>
        <p:spPr>
          <a:xfrm>
            <a:off x="-450" y="257175"/>
            <a:ext cx="9144900" cy="462915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PA_圆角矩形 9"/>
          <p:cNvSpPr/>
          <p:nvPr>
            <p:custDataLst>
              <p:tags r:id="rId4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文本框 28"/>
          <p:cNvSpPr txBox="1"/>
          <p:nvPr/>
        </p:nvSpPr>
        <p:spPr>
          <a:xfrm>
            <a:off x="424815" y="454343"/>
            <a:ext cx="330708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课堂练习（翻译下列句子）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546509" y="1138428"/>
            <a:ext cx="3164649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100" b="1">
                <a:solidFill>
                  <a:srgbClr val="FF0000"/>
                </a:solidFill>
                <a:latin typeface="Arial" panose="020B0604020202020204" pitchFamily="34" charset="0"/>
                <a:ea typeface="方正粗黑宋简体" panose="02000000000000000000" charset="-122"/>
              </a:rPr>
              <a:t>莉莉正在给她爷爷打电话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637473" y="1917239"/>
            <a:ext cx="1810111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100" b="1">
                <a:solidFill>
                  <a:srgbClr val="FF0000"/>
                </a:solidFill>
                <a:latin typeface="Arial" panose="020B0604020202020204" pitchFamily="34" charset="0"/>
                <a:ea typeface="方正粗黑宋简体" panose="02000000000000000000" charset="-122"/>
              </a:rPr>
              <a:t>我正在打棒球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2637473" y="2898577"/>
            <a:ext cx="2893741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100" b="1">
                <a:solidFill>
                  <a:srgbClr val="FF0000"/>
                </a:solidFill>
                <a:latin typeface="Arial" panose="020B0604020202020204" pitchFamily="34" charset="0"/>
                <a:ea typeface="方正粗黑宋简体" panose="02000000000000000000" charset="-122"/>
              </a:rPr>
              <a:t>我的父亲正在打乒乓球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637473" y="3680817"/>
            <a:ext cx="2081019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100" b="1">
                <a:solidFill>
                  <a:srgbClr val="FF0000"/>
                </a:solidFill>
                <a:latin typeface="Arial" panose="020B0604020202020204" pitchFamily="34" charset="0"/>
                <a:ea typeface="方正粗黑宋简体" panose="02000000000000000000" charset="-122"/>
              </a:rPr>
              <a:t>她正在打羽毛球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2600325" y="4439269"/>
            <a:ext cx="2893741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100" b="1">
                <a:solidFill>
                  <a:srgbClr val="FF0000"/>
                </a:solidFill>
                <a:latin typeface="Arial" panose="020B0604020202020204" pitchFamily="34" charset="0"/>
                <a:ea typeface="方正粗黑宋简体" panose="02000000000000000000" charset="-122"/>
              </a:rPr>
              <a:t>我妈妈正在浴室洗衣服</a:t>
            </a:r>
          </a:p>
        </p:txBody>
      </p:sp>
      <p:sp>
        <p:nvSpPr>
          <p:cNvPr id="13" name="文本框 2"/>
          <p:cNvSpPr txBox="1"/>
          <p:nvPr/>
        </p:nvSpPr>
        <p:spPr>
          <a:xfrm>
            <a:off x="1980249" y="831961"/>
            <a:ext cx="6162199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/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1.Lily is calling her grandpa .</a:t>
            </a: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_____________________________</a:t>
            </a:r>
          </a:p>
        </p:txBody>
      </p:sp>
      <p:sp>
        <p:nvSpPr>
          <p:cNvPr id="14" name="文本框 3"/>
          <p:cNvSpPr txBox="1"/>
          <p:nvPr/>
        </p:nvSpPr>
        <p:spPr>
          <a:xfrm>
            <a:off x="1980248" y="4065080"/>
            <a:ext cx="6310313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/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.Mother is washing clothes in the bathroom.</a:t>
            </a: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___________________________________</a:t>
            </a:r>
          </a:p>
        </p:txBody>
      </p:sp>
      <p:sp>
        <p:nvSpPr>
          <p:cNvPr id="15" name="文本框 4"/>
          <p:cNvSpPr txBox="1"/>
          <p:nvPr/>
        </p:nvSpPr>
        <p:spPr>
          <a:xfrm>
            <a:off x="1980248" y="1574769"/>
            <a:ext cx="6477476" cy="193899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/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2. I am playing baseball.</a:t>
            </a:r>
          </a:p>
          <a:p>
            <a:pPr algn="l"/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 __________________________</a:t>
            </a:r>
          </a:p>
          <a:p>
            <a:pPr algn="l"/>
            <a:endParaRPr lang="zh-CN" altLang="en-US" sz="2400" dirty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algn="l"/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3. My father is playing ping-pang. </a:t>
            </a:r>
          </a:p>
          <a:p>
            <a:pPr algn="l"/>
            <a:r>
              <a:rPr lang="zh-CN" altLang="en-US" sz="2400" dirty="0">
                <a:latin typeface="Arial" panose="020B0604020202020204" pitchFamily="34" charset="0"/>
                <a:ea typeface="宋体" panose="02010600030101010101" pitchFamily="2" charset="-122"/>
              </a:rPr>
              <a:t>_________________________</a:t>
            </a:r>
          </a:p>
        </p:txBody>
      </p:sp>
      <p:sp>
        <p:nvSpPr>
          <p:cNvPr id="16" name="文本框 5"/>
          <p:cNvSpPr txBox="1"/>
          <p:nvPr/>
        </p:nvSpPr>
        <p:spPr>
          <a:xfrm>
            <a:off x="1980248" y="3306842"/>
            <a:ext cx="5977414" cy="830997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 algn="l"/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4. </a:t>
            </a:r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She</a:t>
            </a:r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 is playing badminton. </a:t>
            </a:r>
          </a:p>
          <a:p>
            <a:pPr algn="l"/>
            <a:r>
              <a:rPr lang="zh-CN" altLang="en-US" sz="2400">
                <a:latin typeface="Arial" panose="020B0604020202020204" pitchFamily="34" charset="0"/>
                <a:ea typeface="宋体" panose="02010600030101010101" pitchFamily="2" charset="-122"/>
              </a:rPr>
              <a:t>__________________________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6" name="Text Box 16"/>
          <p:cNvSpPr txBox="1">
            <a:spLocks noChangeArrowheads="1"/>
          </p:cNvSpPr>
          <p:nvPr/>
        </p:nvSpPr>
        <p:spPr bwMode="auto">
          <a:xfrm>
            <a:off x="1007269" y="204668"/>
            <a:ext cx="3310522" cy="715581"/>
          </a:xfrm>
          <a:prstGeom prst="rect">
            <a:avLst/>
          </a:prstGeom>
          <a:noFill/>
          <a:ln w="9525">
            <a:noFill/>
            <a:miter lim="800000"/>
          </a:ln>
          <a:effectLst>
            <a:prstShdw prst="shdw13" dist="53882" dir="135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zh-CN" altLang="en-US" sz="4050" b="1" dirty="0">
                <a:solidFill>
                  <a:schemeClr val="bg1"/>
                </a:solidFill>
                <a:latin typeface="Arial" panose="020B0604020202020204" pitchFamily="34" charset="0"/>
                <a:ea typeface="黑体" panose="02010609060101010101" charset="-122"/>
              </a:rPr>
              <a:t>【课堂小结】</a:t>
            </a:r>
          </a:p>
        </p:txBody>
      </p:sp>
      <p:sp>
        <p:nvSpPr>
          <p:cNvPr id="18" name="PA_圆角矩形 9"/>
          <p:cNvSpPr/>
          <p:nvPr>
            <p:custDataLst>
              <p:tags r:id="rId2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rgbClr val="2AAE3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9" name="文本框 18"/>
          <p:cNvSpPr txBox="1"/>
          <p:nvPr/>
        </p:nvSpPr>
        <p:spPr>
          <a:xfrm>
            <a:off x="425053" y="454151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小结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2290" name="文本框 4"/>
          <p:cNvSpPr txBox="1"/>
          <p:nvPr/>
        </p:nvSpPr>
        <p:spPr>
          <a:xfrm>
            <a:off x="4655106" y="1496974"/>
            <a:ext cx="3877985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400" dirty="0">
                <a:latin typeface="方正粗黑宋简体" panose="02000000000000000000" charset="-122"/>
                <a:ea typeface="方正粗黑宋简体" panose="02000000000000000000" charset="-122"/>
              </a:rPr>
              <a:t>主语</a:t>
            </a:r>
            <a:r>
              <a:rPr lang="en-US" altLang="zh-CN" sz="2400" dirty="0">
                <a:latin typeface="方正粗黑宋简体" panose="02000000000000000000" charset="-122"/>
                <a:ea typeface="方正粗黑宋简体" panose="02000000000000000000" charset="-122"/>
              </a:rPr>
              <a:t>+be</a:t>
            </a:r>
            <a:r>
              <a:rPr lang="zh-CN" altLang="en-US" sz="2400" dirty="0">
                <a:latin typeface="方正粗黑宋简体" panose="02000000000000000000" charset="-122"/>
                <a:ea typeface="方正粗黑宋简体" panose="02000000000000000000" charset="-122"/>
              </a:rPr>
              <a:t>动词</a:t>
            </a:r>
            <a:r>
              <a:rPr lang="en-US" altLang="zh-CN" sz="2400" dirty="0">
                <a:latin typeface="方正粗黑宋简体" panose="02000000000000000000" charset="-122"/>
                <a:ea typeface="方正粗黑宋简体" panose="02000000000000000000" charset="-122"/>
              </a:rPr>
              <a:t>+</a:t>
            </a:r>
            <a:r>
              <a:rPr lang="zh-CN" altLang="en-US" sz="2400" dirty="0">
                <a:latin typeface="方正粗黑宋简体" panose="02000000000000000000" charset="-122"/>
                <a:ea typeface="方正粗黑宋简体" panose="02000000000000000000" charset="-122"/>
              </a:rPr>
              <a:t>动词</a:t>
            </a:r>
            <a:r>
              <a:rPr lang="en-US" altLang="zh-CN" sz="2400" dirty="0" err="1">
                <a:latin typeface="方正粗黑宋简体" panose="02000000000000000000" charset="-122"/>
                <a:ea typeface="方正粗黑宋简体" panose="02000000000000000000" charset="-122"/>
              </a:rPr>
              <a:t>ing</a:t>
            </a:r>
            <a:r>
              <a:rPr lang="en-US" altLang="zh-CN" sz="2400" dirty="0">
                <a:latin typeface="方正粗黑宋简体" panose="02000000000000000000" charset="-122"/>
                <a:ea typeface="方正粗黑宋简体" panose="02000000000000000000" charset="-122"/>
              </a:rPr>
              <a:t>+</a:t>
            </a:r>
            <a:r>
              <a:rPr lang="zh-CN" altLang="en-US" sz="2400" dirty="0">
                <a:latin typeface="方正粗黑宋简体" panose="02000000000000000000" charset="-122"/>
                <a:ea typeface="方正粗黑宋简体" panose="02000000000000000000" charset="-122"/>
              </a:rPr>
              <a:t>其他</a:t>
            </a:r>
          </a:p>
        </p:txBody>
      </p:sp>
      <p:sp>
        <p:nvSpPr>
          <p:cNvPr id="12291" name="文本框 8"/>
          <p:cNvSpPr txBox="1"/>
          <p:nvPr/>
        </p:nvSpPr>
        <p:spPr>
          <a:xfrm>
            <a:off x="3155156" y="3518154"/>
            <a:ext cx="1050288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700" dirty="0">
                <a:latin typeface="方正粗黑宋简体" panose="02000000000000000000" charset="-122"/>
                <a:ea typeface="方正粗黑宋简体" panose="02000000000000000000" charset="-122"/>
              </a:rPr>
              <a:t>含义</a:t>
            </a:r>
            <a:r>
              <a:rPr lang="en-US" altLang="zh-CN" sz="2700" dirty="0">
                <a:latin typeface="方正粗黑宋简体" panose="02000000000000000000" charset="-122"/>
                <a:ea typeface="方正粗黑宋简体" panose="02000000000000000000" charset="-122"/>
              </a:rPr>
              <a:t>:</a:t>
            </a:r>
          </a:p>
        </p:txBody>
      </p:sp>
      <p:sp>
        <p:nvSpPr>
          <p:cNvPr id="12292" name="文本框 5"/>
          <p:cNvSpPr txBox="1"/>
          <p:nvPr/>
        </p:nvSpPr>
        <p:spPr>
          <a:xfrm>
            <a:off x="-12859" y="2420660"/>
            <a:ext cx="2300630" cy="600164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3300">
                <a:latin typeface="方正粗黑宋简体" panose="02000000000000000000" charset="-122"/>
                <a:ea typeface="方正粗黑宋简体" panose="02000000000000000000" charset="-122"/>
              </a:rPr>
              <a:t>现在进行时</a:t>
            </a:r>
          </a:p>
        </p:txBody>
      </p:sp>
      <p:sp>
        <p:nvSpPr>
          <p:cNvPr id="12293" name="文本框 8"/>
          <p:cNvSpPr txBox="1"/>
          <p:nvPr/>
        </p:nvSpPr>
        <p:spPr>
          <a:xfrm>
            <a:off x="4066700" y="3272981"/>
            <a:ext cx="5030153" cy="12003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400" dirty="0">
                <a:latin typeface="方正粗黑宋简体" panose="02000000000000000000" charset="-122"/>
                <a:ea typeface="方正粗黑宋简体" panose="02000000000000000000" charset="-122"/>
              </a:rPr>
              <a:t>表示说话时正在进行或发生的动作,也可表示当前一段时间内的活动或现阶段正在进行的动</a:t>
            </a:r>
            <a:r>
              <a:rPr lang="zh-CN" altLang="en-US" sz="2400" dirty="0" smtClean="0">
                <a:latin typeface="方正粗黑宋简体" panose="02000000000000000000" charset="-122"/>
                <a:ea typeface="方正粗黑宋简体" panose="02000000000000000000" charset="-122"/>
              </a:rPr>
              <a:t>作</a:t>
            </a:r>
            <a:endParaRPr lang="zh-CN" altLang="en-US" sz="2400" dirty="0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  <p:sp>
        <p:nvSpPr>
          <p:cNvPr id="8" name="文本框 5"/>
          <p:cNvSpPr txBox="1"/>
          <p:nvPr/>
        </p:nvSpPr>
        <p:spPr>
          <a:xfrm>
            <a:off x="3068717" y="1437823"/>
            <a:ext cx="1742785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700" dirty="0">
                <a:latin typeface="方正粗黑宋简体" panose="02000000000000000000" charset="-122"/>
                <a:ea typeface="方正粗黑宋简体" panose="02000000000000000000" charset="-122"/>
              </a:rPr>
              <a:t>基本结构</a:t>
            </a:r>
            <a:r>
              <a:rPr lang="en-US" altLang="zh-CN" sz="2700" dirty="0">
                <a:latin typeface="方正粗黑宋简体" panose="02000000000000000000" charset="-122"/>
                <a:ea typeface="方正粗黑宋简体" panose="02000000000000000000" charset="-122"/>
              </a:rPr>
              <a:t>: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698421" y="1136928"/>
            <a:ext cx="308372" cy="355481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2500" dirty="0">
                <a:latin typeface="Arial" panose="020B0604020202020204" pitchFamily="34" charset="0"/>
                <a:ea typeface="宋体" panose="02010600030101010101" pitchFamily="2" charset="-122"/>
              </a:rPr>
              <a:t>｛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/>
      <p:bldP spid="12292" grpId="0"/>
      <p:bldP spid="12293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文本框 5"/>
          <p:cNvSpPr txBox="1"/>
          <p:nvPr>
            <p:custDataLst>
              <p:tags r:id="rId2"/>
            </p:custDataLst>
          </p:nvPr>
        </p:nvSpPr>
        <p:spPr>
          <a:xfrm>
            <a:off x="895351" y="2158984"/>
            <a:ext cx="515779" cy="393907"/>
          </a:xfrm>
          <a:prstGeom prst="rect">
            <a:avLst/>
          </a:prstGeom>
          <a:noFill/>
        </p:spPr>
        <p:txBody>
          <a:bodyPr wrap="square" tIns="0" rtlCol="0">
            <a:no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l">
              <a:buClrTx/>
              <a:buSzTx/>
              <a:buFontTx/>
            </a:pPr>
            <a:r>
              <a:rPr lang="en-US" altLang="zh-CN" sz="21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01.</a:t>
            </a:r>
          </a:p>
        </p:txBody>
      </p:sp>
      <p:sp>
        <p:nvSpPr>
          <p:cNvPr id="46" name="文本框 45"/>
          <p:cNvSpPr txBox="1"/>
          <p:nvPr>
            <p:custDataLst>
              <p:tags r:id="rId3"/>
            </p:custDataLst>
          </p:nvPr>
        </p:nvSpPr>
        <p:spPr>
          <a:xfrm>
            <a:off x="1411130" y="2126409"/>
            <a:ext cx="2646521" cy="285035"/>
          </a:xfrm>
          <a:prstGeom prst="rect">
            <a:avLst/>
          </a:prstGeom>
          <a:noFill/>
        </p:spPr>
        <p:txBody>
          <a:bodyPr wrap="square" lIns="68580" tIns="34290" rIns="68580" bIns="0" anchor="ctr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zh-CN" altLang="en-US" sz="3300" b="1" spc="2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+mj-ea"/>
                <a:ea typeface="+mj-ea"/>
                <a:sym typeface="Arial" panose="020B0604020202020204" pitchFamily="34" charset="0"/>
              </a:rPr>
              <a:t>导入</a:t>
            </a:r>
          </a:p>
        </p:txBody>
      </p:sp>
      <p:sp>
        <p:nvSpPr>
          <p:cNvPr id="61" name="文本框 5"/>
          <p:cNvSpPr txBox="1"/>
          <p:nvPr>
            <p:custDataLst>
              <p:tags r:id="rId4"/>
            </p:custDataLst>
          </p:nvPr>
        </p:nvSpPr>
        <p:spPr>
          <a:xfrm>
            <a:off x="4957764" y="2158984"/>
            <a:ext cx="515779" cy="393907"/>
          </a:xfrm>
          <a:prstGeom prst="rect">
            <a:avLst/>
          </a:prstGeom>
          <a:noFill/>
        </p:spPr>
        <p:txBody>
          <a:bodyPr wrap="square" tIns="0" rtlCol="0">
            <a:no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l">
              <a:buClrTx/>
              <a:buSzTx/>
              <a:buFontTx/>
            </a:pPr>
            <a:r>
              <a:rPr lang="en-US" altLang="zh-CN" sz="21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02.</a:t>
            </a:r>
          </a:p>
        </p:txBody>
      </p:sp>
      <p:sp>
        <p:nvSpPr>
          <p:cNvPr id="62" name="文本框 61"/>
          <p:cNvSpPr txBox="1"/>
          <p:nvPr>
            <p:custDataLst>
              <p:tags r:id="rId5"/>
            </p:custDataLst>
          </p:nvPr>
        </p:nvSpPr>
        <p:spPr>
          <a:xfrm>
            <a:off x="5473542" y="2126409"/>
            <a:ext cx="2646521" cy="285035"/>
          </a:xfrm>
          <a:prstGeom prst="rect">
            <a:avLst/>
          </a:prstGeom>
          <a:noFill/>
        </p:spPr>
        <p:txBody>
          <a:bodyPr wrap="square" lIns="68580" tIns="34290" rIns="68580" bIns="0" anchor="ctr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zh-CN" altLang="en-US" sz="3300" b="1" spc="2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知识讲解</a:t>
            </a:r>
          </a:p>
        </p:txBody>
      </p:sp>
      <p:sp>
        <p:nvSpPr>
          <p:cNvPr id="65" name="文本框 5"/>
          <p:cNvSpPr txBox="1"/>
          <p:nvPr>
            <p:custDataLst>
              <p:tags r:id="rId6"/>
            </p:custDataLst>
          </p:nvPr>
        </p:nvSpPr>
        <p:spPr>
          <a:xfrm>
            <a:off x="895351" y="3247691"/>
            <a:ext cx="515779" cy="393907"/>
          </a:xfrm>
          <a:prstGeom prst="rect">
            <a:avLst/>
          </a:prstGeom>
          <a:noFill/>
        </p:spPr>
        <p:txBody>
          <a:bodyPr wrap="square" tIns="0" rtlCol="0">
            <a:no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l">
              <a:buClrTx/>
              <a:buSzTx/>
              <a:buFontTx/>
            </a:pPr>
            <a:r>
              <a:rPr lang="en-US" altLang="zh-CN" sz="21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03.</a:t>
            </a:r>
          </a:p>
        </p:txBody>
      </p:sp>
      <p:sp>
        <p:nvSpPr>
          <p:cNvPr id="66" name="文本框 65"/>
          <p:cNvSpPr txBox="1"/>
          <p:nvPr>
            <p:custDataLst>
              <p:tags r:id="rId7"/>
            </p:custDataLst>
          </p:nvPr>
        </p:nvSpPr>
        <p:spPr>
          <a:xfrm>
            <a:off x="1411130" y="3215116"/>
            <a:ext cx="2646521" cy="285035"/>
          </a:xfrm>
          <a:prstGeom prst="rect">
            <a:avLst/>
          </a:prstGeom>
          <a:noFill/>
        </p:spPr>
        <p:txBody>
          <a:bodyPr wrap="square" lIns="68580" tIns="34290" rIns="68580" bIns="0" anchor="ctr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zh-CN" altLang="en-US" sz="3300" b="1" spc="2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课堂练习</a:t>
            </a:r>
          </a:p>
        </p:txBody>
      </p:sp>
      <p:sp>
        <p:nvSpPr>
          <p:cNvPr id="69" name="文本框 5"/>
          <p:cNvSpPr txBox="1"/>
          <p:nvPr>
            <p:custDataLst>
              <p:tags r:id="rId8"/>
            </p:custDataLst>
          </p:nvPr>
        </p:nvSpPr>
        <p:spPr>
          <a:xfrm>
            <a:off x="4957764" y="3247691"/>
            <a:ext cx="515779" cy="393907"/>
          </a:xfrm>
          <a:prstGeom prst="rect">
            <a:avLst/>
          </a:prstGeom>
          <a:noFill/>
        </p:spPr>
        <p:txBody>
          <a:bodyPr wrap="square" tIns="0" rtlCol="0">
            <a:no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lvl="0" algn="l">
              <a:buClrTx/>
              <a:buSzTx/>
              <a:buFontTx/>
            </a:pPr>
            <a:r>
              <a:rPr lang="en-US" altLang="zh-CN" sz="2100" b="1" dirty="0">
                <a:solidFill>
                  <a:schemeClr val="accent1"/>
                </a:solidFill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04.</a:t>
            </a:r>
          </a:p>
        </p:txBody>
      </p:sp>
      <p:sp>
        <p:nvSpPr>
          <p:cNvPr id="70" name="文本框 69"/>
          <p:cNvSpPr txBox="1"/>
          <p:nvPr>
            <p:custDataLst>
              <p:tags r:id="rId9"/>
            </p:custDataLst>
          </p:nvPr>
        </p:nvSpPr>
        <p:spPr>
          <a:xfrm>
            <a:off x="5473542" y="3215116"/>
            <a:ext cx="2646521" cy="285035"/>
          </a:xfrm>
          <a:prstGeom prst="rect">
            <a:avLst/>
          </a:prstGeom>
          <a:noFill/>
        </p:spPr>
        <p:txBody>
          <a:bodyPr wrap="square" lIns="68580" tIns="34290" rIns="68580" bIns="0" anchor="ctr" anchorCtr="0">
            <a:noAutofit/>
          </a:bodyPr>
          <a:lstStyle/>
          <a:p>
            <a:pPr>
              <a:lnSpc>
                <a:spcPct val="110000"/>
              </a:lnSpc>
            </a:pPr>
            <a:r>
              <a:rPr lang="zh-CN" altLang="en-US" sz="3300" b="1" spc="200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sym typeface="Arial" panose="020B0604020202020204" pitchFamily="34" charset="0"/>
              </a:rPr>
              <a:t>小结</a:t>
            </a:r>
          </a:p>
        </p:txBody>
      </p:sp>
      <p:cxnSp>
        <p:nvCxnSpPr>
          <p:cNvPr id="72" name="直接连接符 71"/>
          <p:cNvCxnSpPr/>
          <p:nvPr>
            <p:custDataLst>
              <p:tags r:id="rId10"/>
            </p:custDataLst>
          </p:nvPr>
        </p:nvCxnSpPr>
        <p:spPr>
          <a:xfrm>
            <a:off x="4563694" y="2237423"/>
            <a:ext cx="0" cy="178879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>
            <p:custDataLst>
              <p:tags r:id="rId11"/>
            </p:custDataLst>
          </p:nvPr>
        </p:nvCxnSpPr>
        <p:spPr>
          <a:xfrm>
            <a:off x="965200" y="3048954"/>
            <a:ext cx="7245350" cy="0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4"/>
          <p:cNvGrpSpPr/>
          <p:nvPr>
            <p:custDataLst>
              <p:tags r:id="rId12"/>
            </p:custDataLst>
          </p:nvPr>
        </p:nvGrpSpPr>
        <p:grpSpPr>
          <a:xfrm>
            <a:off x="862013" y="867109"/>
            <a:ext cx="1953578" cy="1025271"/>
            <a:chOff x="2564" y="4018"/>
            <a:chExt cx="4102" cy="2392"/>
          </a:xfrm>
        </p:grpSpPr>
        <p:sp>
          <p:nvSpPr>
            <p:cNvPr id="3" name="文本框 2"/>
            <p:cNvSpPr txBox="1"/>
            <p:nvPr>
              <p:custDataLst>
                <p:tags r:id="rId13"/>
              </p:custDataLst>
            </p:nvPr>
          </p:nvSpPr>
          <p:spPr>
            <a:xfrm>
              <a:off x="2564" y="4018"/>
              <a:ext cx="2048" cy="1210"/>
            </a:xfrm>
            <a:prstGeom prst="rect">
              <a:avLst/>
            </a:prstGeom>
            <a:noFill/>
          </p:spPr>
          <p:txBody>
            <a:bodyPr wrap="square" rtlCol="0">
              <a:normAutofit fontScale="95000" lnSpcReduction="10000"/>
            </a:bodyPr>
            <a:lstStyle/>
            <a:p>
              <a:r>
                <a:rPr lang="zh-CN" altLang="en-US" sz="3300" b="1" dirty="0">
                  <a:solidFill>
                    <a:schemeClr val="tx1"/>
                  </a:solidFill>
                  <a:uFillTx/>
                  <a:latin typeface="Arial" panose="020B0604020202020204" pitchFamily="34" charset="0"/>
                  <a:ea typeface="汉仪旗黑-85S" panose="00020600040101010101" pitchFamily="18" charset="-122"/>
                  <a:sym typeface="Arial" panose="020B0604020202020204" pitchFamily="34" charset="0"/>
                </a:rPr>
                <a:t>目录</a:t>
              </a:r>
            </a:p>
          </p:txBody>
        </p:sp>
        <p:sp>
          <p:nvSpPr>
            <p:cNvPr id="4" name="文本框 3"/>
            <p:cNvSpPr txBox="1"/>
            <p:nvPr>
              <p:custDataLst>
                <p:tags r:id="rId14"/>
              </p:custDataLst>
            </p:nvPr>
          </p:nvSpPr>
          <p:spPr>
            <a:xfrm>
              <a:off x="2564" y="5200"/>
              <a:ext cx="4102" cy="1210"/>
            </a:xfrm>
            <a:prstGeom prst="rect">
              <a:avLst/>
            </a:prstGeom>
            <a:noFill/>
          </p:spPr>
          <p:txBody>
            <a:bodyPr wrap="square" rtlCol="0">
              <a:normAutofit fontScale="90000" lnSpcReduction="10000"/>
            </a:bodyPr>
            <a:lstStyle/>
            <a:p>
              <a:r>
                <a:rPr lang="en-US" altLang="zh-CN" sz="3300" b="1" dirty="0">
                  <a:latin typeface="Arial" panose="020B0604020202020204" pitchFamily="34" charset="0"/>
                  <a:ea typeface="微软雅黑" panose="020B0503020204020204" pitchFamily="34" charset="-122"/>
                  <a:sym typeface="Arial" panose="020B0604020202020204" pitchFamily="34" charset="0"/>
                </a:rPr>
                <a:t>Contents</a:t>
              </a:r>
            </a:p>
          </p:txBody>
        </p: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2"/>
            </p:custDataLst>
          </p:nvPr>
        </p:nvGrpSpPr>
        <p:grpSpPr>
          <a:xfrm>
            <a:off x="-25717" y="251175"/>
            <a:ext cx="9170194" cy="4632151"/>
            <a:chOff x="-54" y="-14"/>
            <a:chExt cx="19255" cy="10807"/>
          </a:xfrm>
        </p:grpSpPr>
        <p:pic>
          <p:nvPicPr>
            <p:cNvPr id="5" name="图片 4" descr="4444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9"/>
            <a:srcRect/>
            <a:stretch>
              <a:fillRect/>
            </a:stretch>
          </p:blipFill>
          <p:spPr>
            <a:xfrm>
              <a:off x="-1" y="899"/>
              <a:ext cx="19202" cy="9895"/>
            </a:xfrm>
            <a:prstGeom prst="rect">
              <a:avLst/>
            </a:prstGeom>
          </p:spPr>
        </p:pic>
        <p:pic>
          <p:nvPicPr>
            <p:cNvPr id="6" name="图片 5" descr="春图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0"/>
            <a:srcRect/>
            <a:stretch>
              <a:fillRect/>
            </a:stretch>
          </p:blipFill>
          <p:spPr>
            <a:xfrm>
              <a:off x="14473" y="-14"/>
              <a:ext cx="4243" cy="4721"/>
            </a:xfrm>
            <a:prstGeom prst="rect">
              <a:avLst/>
            </a:prstGeom>
          </p:spPr>
        </p:pic>
        <p:pic>
          <p:nvPicPr>
            <p:cNvPr id="7" name="图片 6" descr="春图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1" cstate="screen"/>
            <a:srcRect l="-2011"/>
            <a:stretch>
              <a:fillRect/>
            </a:stretch>
          </p:blipFill>
          <p:spPr>
            <a:xfrm>
              <a:off x="-54" y="8279"/>
              <a:ext cx="2690" cy="1746"/>
            </a:xfrm>
            <a:prstGeom prst="rect">
              <a:avLst/>
            </a:prstGeom>
          </p:spPr>
        </p:pic>
      </p:grpSp>
      <p:sp>
        <p:nvSpPr>
          <p:cNvPr id="34" name="矩形 33"/>
          <p:cNvSpPr/>
          <p:nvPr>
            <p:custDataLst>
              <p:tags r:id="rId3"/>
            </p:custDataLst>
          </p:nvPr>
        </p:nvSpPr>
        <p:spPr>
          <a:xfrm>
            <a:off x="-900" y="289922"/>
            <a:ext cx="9144900" cy="462915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PA_圆角矩形 9"/>
          <p:cNvSpPr/>
          <p:nvPr>
            <p:custDataLst>
              <p:tags r:id="rId4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文本框 28"/>
          <p:cNvSpPr txBox="1"/>
          <p:nvPr/>
        </p:nvSpPr>
        <p:spPr>
          <a:xfrm>
            <a:off x="425053" y="454151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导入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5121" name="文本框 3"/>
          <p:cNvSpPr txBox="1"/>
          <p:nvPr/>
        </p:nvSpPr>
        <p:spPr>
          <a:xfrm>
            <a:off x="2212663" y="1337738"/>
            <a:ext cx="3462807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I'm </a:t>
            </a:r>
            <a:r>
              <a:rPr lang="en-US" altLang="zh-CN" sz="2700" dirty="0" err="1">
                <a:latin typeface="Arial" panose="020B0604020202020204" pitchFamily="34" charset="0"/>
                <a:ea typeface="宋体" panose="02010600030101010101" pitchFamily="2" charset="-122"/>
              </a:rPr>
              <a:t>washing,washing</a:t>
            </a:r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122" name="文本框 4"/>
          <p:cNvSpPr txBox="1"/>
          <p:nvPr/>
        </p:nvSpPr>
        <p:spPr>
          <a:xfrm>
            <a:off x="2215825" y="1773221"/>
            <a:ext cx="2808782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I'm </a:t>
            </a:r>
            <a:r>
              <a:rPr lang="en-US" altLang="zh-CN" sz="2700" dirty="0" err="1">
                <a:latin typeface="Arial" panose="020B0604020202020204" pitchFamily="34" charset="0"/>
                <a:ea typeface="宋体" panose="02010600030101010101" pitchFamily="2" charset="-122"/>
              </a:rPr>
              <a:t>eating,eating</a:t>
            </a:r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123" name="文本框 5"/>
          <p:cNvSpPr txBox="1"/>
          <p:nvPr/>
        </p:nvSpPr>
        <p:spPr>
          <a:xfrm>
            <a:off x="2213221" y="2195418"/>
            <a:ext cx="3347391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I'm </a:t>
            </a:r>
            <a:r>
              <a:rPr lang="en-US" altLang="zh-CN" sz="2700" dirty="0" err="1">
                <a:latin typeface="Arial" panose="020B0604020202020204" pitchFamily="34" charset="0"/>
                <a:ea typeface="宋体" panose="02010600030101010101" pitchFamily="2" charset="-122"/>
              </a:rPr>
              <a:t>dancing,dancing</a:t>
            </a:r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124" name="文本框 6"/>
          <p:cNvSpPr txBox="1"/>
          <p:nvPr/>
        </p:nvSpPr>
        <p:spPr>
          <a:xfrm>
            <a:off x="2212663" y="2570036"/>
            <a:ext cx="3462807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He's </a:t>
            </a:r>
            <a:r>
              <a:rPr lang="en-US" altLang="zh-CN" sz="2700" dirty="0" err="1">
                <a:latin typeface="Arial" panose="020B0604020202020204" pitchFamily="34" charset="0"/>
                <a:ea typeface="宋体" panose="02010600030101010101" pitchFamily="2" charset="-122"/>
              </a:rPr>
              <a:t>running,running</a:t>
            </a:r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125" name="文本框 7"/>
          <p:cNvSpPr txBox="1"/>
          <p:nvPr/>
        </p:nvSpPr>
        <p:spPr>
          <a:xfrm>
            <a:off x="2212105" y="2957941"/>
            <a:ext cx="3578224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He's </a:t>
            </a:r>
            <a:r>
              <a:rPr lang="en-US" altLang="zh-CN" sz="2700" dirty="0" err="1">
                <a:latin typeface="Arial" panose="020B0604020202020204" pitchFamily="34" charset="0"/>
                <a:ea typeface="宋体" panose="02010600030101010101" pitchFamily="2" charset="-122"/>
              </a:rPr>
              <a:t>drawing,drawing</a:t>
            </a:r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126" name="文本框 8"/>
          <p:cNvSpPr txBox="1"/>
          <p:nvPr/>
        </p:nvSpPr>
        <p:spPr>
          <a:xfrm>
            <a:off x="2210524" y="3337275"/>
            <a:ext cx="3905236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She's </a:t>
            </a:r>
            <a:r>
              <a:rPr lang="en-US" altLang="zh-CN" sz="2700" dirty="0" err="1">
                <a:latin typeface="Arial" panose="020B0604020202020204" pitchFamily="34" charset="0"/>
                <a:ea typeface="宋体" panose="02010600030101010101" pitchFamily="2" charset="-122"/>
              </a:rPr>
              <a:t>sleeping,sleeping</a:t>
            </a:r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  <p:bldP spid="5122" grpId="0"/>
      <p:bldP spid="5123" grpId="0"/>
      <p:bldP spid="5124" grpId="0"/>
      <p:bldP spid="5125" grpId="0"/>
      <p:bldP spid="51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2"/>
            </p:custDataLst>
          </p:nvPr>
        </p:nvGrpSpPr>
        <p:grpSpPr>
          <a:xfrm>
            <a:off x="-25717" y="251175"/>
            <a:ext cx="9170194" cy="4632151"/>
            <a:chOff x="-54" y="-14"/>
            <a:chExt cx="19255" cy="10807"/>
          </a:xfrm>
        </p:grpSpPr>
        <p:pic>
          <p:nvPicPr>
            <p:cNvPr id="5" name="图片 4" descr="4444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9"/>
            <a:srcRect/>
            <a:stretch>
              <a:fillRect/>
            </a:stretch>
          </p:blipFill>
          <p:spPr>
            <a:xfrm>
              <a:off x="-1" y="899"/>
              <a:ext cx="19202" cy="9895"/>
            </a:xfrm>
            <a:prstGeom prst="rect">
              <a:avLst/>
            </a:prstGeom>
          </p:spPr>
        </p:pic>
        <p:pic>
          <p:nvPicPr>
            <p:cNvPr id="6" name="图片 5" descr="春图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0"/>
            <a:srcRect/>
            <a:stretch>
              <a:fillRect/>
            </a:stretch>
          </p:blipFill>
          <p:spPr>
            <a:xfrm>
              <a:off x="14473" y="-14"/>
              <a:ext cx="4243" cy="4721"/>
            </a:xfrm>
            <a:prstGeom prst="rect">
              <a:avLst/>
            </a:prstGeom>
          </p:spPr>
        </p:pic>
        <p:pic>
          <p:nvPicPr>
            <p:cNvPr id="7" name="图片 6" descr="春图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1" cstate="screen"/>
            <a:srcRect l="-2011"/>
            <a:stretch>
              <a:fillRect/>
            </a:stretch>
          </p:blipFill>
          <p:spPr>
            <a:xfrm>
              <a:off x="-54" y="8279"/>
              <a:ext cx="2690" cy="1746"/>
            </a:xfrm>
            <a:prstGeom prst="rect">
              <a:avLst/>
            </a:prstGeom>
          </p:spPr>
        </p:pic>
      </p:grpSp>
      <p:sp>
        <p:nvSpPr>
          <p:cNvPr id="34" name="矩形 33"/>
          <p:cNvSpPr/>
          <p:nvPr>
            <p:custDataLst>
              <p:tags r:id="rId3"/>
            </p:custDataLst>
          </p:nvPr>
        </p:nvSpPr>
        <p:spPr>
          <a:xfrm>
            <a:off x="-450" y="257175"/>
            <a:ext cx="9144900" cy="462915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PA_圆角矩形 9"/>
          <p:cNvSpPr/>
          <p:nvPr>
            <p:custDataLst>
              <p:tags r:id="rId4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chemeClr val="accent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文本框 28"/>
          <p:cNvSpPr txBox="1"/>
          <p:nvPr/>
        </p:nvSpPr>
        <p:spPr>
          <a:xfrm>
            <a:off x="425053" y="454151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导入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5121" name="文本框 3"/>
          <p:cNvSpPr txBox="1"/>
          <p:nvPr/>
        </p:nvSpPr>
        <p:spPr>
          <a:xfrm>
            <a:off x="2212663" y="1337738"/>
            <a:ext cx="3462807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I'm wash</a:t>
            </a:r>
            <a:r>
              <a:rPr lang="en-US" altLang="zh-CN" sz="27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,wash</a:t>
            </a:r>
            <a:r>
              <a:rPr lang="en-US" altLang="zh-CN" sz="27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122" name="文本框 4"/>
          <p:cNvSpPr txBox="1"/>
          <p:nvPr/>
        </p:nvSpPr>
        <p:spPr>
          <a:xfrm>
            <a:off x="2215825" y="1773221"/>
            <a:ext cx="2808782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I'm </a:t>
            </a:r>
            <a:r>
              <a:rPr lang="en-US" altLang="zh-CN" sz="2700" dirty="0" err="1">
                <a:latin typeface="Arial" panose="020B0604020202020204" pitchFamily="34" charset="0"/>
                <a:ea typeface="宋体" panose="02010600030101010101" pitchFamily="2" charset="-122"/>
              </a:rPr>
              <a:t>eat</a:t>
            </a:r>
            <a:r>
              <a:rPr lang="en-US" altLang="zh-CN" sz="2700" dirty="0" err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700" dirty="0" err="1">
                <a:latin typeface="Arial" panose="020B0604020202020204" pitchFamily="34" charset="0"/>
                <a:ea typeface="宋体" panose="02010600030101010101" pitchFamily="2" charset="-122"/>
              </a:rPr>
              <a:t>,eat</a:t>
            </a:r>
            <a:r>
              <a:rPr lang="en-US" altLang="zh-CN" sz="2700" dirty="0" err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700" dirty="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123" name="文本框 5"/>
          <p:cNvSpPr txBox="1"/>
          <p:nvPr/>
        </p:nvSpPr>
        <p:spPr>
          <a:xfrm>
            <a:off x="2213221" y="2195418"/>
            <a:ext cx="3347391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I'm danc</a:t>
            </a:r>
            <a:r>
              <a:rPr lang="en-US" altLang="zh-CN" sz="27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,danc</a:t>
            </a:r>
            <a:r>
              <a:rPr lang="en-US" altLang="zh-CN" sz="27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124" name="文本框 6"/>
          <p:cNvSpPr txBox="1"/>
          <p:nvPr/>
        </p:nvSpPr>
        <p:spPr>
          <a:xfrm>
            <a:off x="2212663" y="2570036"/>
            <a:ext cx="3462807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He's runn</a:t>
            </a:r>
            <a:r>
              <a:rPr lang="en-US" altLang="zh-CN" sz="27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,runn</a:t>
            </a:r>
            <a:r>
              <a:rPr lang="en-US" altLang="zh-CN" sz="27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125" name="文本框 7"/>
          <p:cNvSpPr txBox="1"/>
          <p:nvPr/>
        </p:nvSpPr>
        <p:spPr>
          <a:xfrm>
            <a:off x="2212105" y="2957941"/>
            <a:ext cx="3578224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He's draw</a:t>
            </a:r>
            <a:r>
              <a:rPr lang="en-US" altLang="zh-CN" sz="27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,draw</a:t>
            </a:r>
            <a:r>
              <a:rPr lang="en-US" altLang="zh-CN" sz="27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5126" name="文本框 8"/>
          <p:cNvSpPr txBox="1"/>
          <p:nvPr/>
        </p:nvSpPr>
        <p:spPr>
          <a:xfrm>
            <a:off x="2210524" y="3337275"/>
            <a:ext cx="3905236" cy="507831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She's sleep</a:t>
            </a:r>
            <a:r>
              <a:rPr lang="en-US" altLang="zh-CN" sz="27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,sleep</a:t>
            </a:r>
            <a:r>
              <a:rPr lang="en-US" altLang="zh-CN" sz="27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700">
                <a:latin typeface="Arial" panose="020B0604020202020204" pitchFamily="34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4103" name="文本框 9"/>
          <p:cNvSpPr txBox="1"/>
          <p:nvPr/>
        </p:nvSpPr>
        <p:spPr>
          <a:xfrm>
            <a:off x="2906480" y="4025218"/>
            <a:ext cx="2108269" cy="5539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algn="ctr"/>
            <a:r>
              <a:rPr lang="zh-CN" altLang="zh-CN" sz="3000">
                <a:latin typeface="方正粗黑宋简体" panose="02000000000000000000" charset="-122"/>
                <a:ea typeface="方正粗黑宋简体" panose="02000000000000000000" charset="-122"/>
              </a:rPr>
              <a:t>现在进行时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41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3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2"/>
            </p:custDataLst>
          </p:nvPr>
        </p:nvGrpSpPr>
        <p:grpSpPr>
          <a:xfrm>
            <a:off x="-25717" y="251175"/>
            <a:ext cx="9170194" cy="4632151"/>
            <a:chOff x="-54" y="-14"/>
            <a:chExt cx="19255" cy="10807"/>
          </a:xfrm>
        </p:grpSpPr>
        <p:pic>
          <p:nvPicPr>
            <p:cNvPr id="5" name="图片 4" descr="4444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9"/>
            <a:srcRect/>
            <a:stretch>
              <a:fillRect/>
            </a:stretch>
          </p:blipFill>
          <p:spPr>
            <a:xfrm>
              <a:off x="-1" y="899"/>
              <a:ext cx="19202" cy="9895"/>
            </a:xfrm>
            <a:prstGeom prst="rect">
              <a:avLst/>
            </a:prstGeom>
          </p:spPr>
        </p:pic>
        <p:pic>
          <p:nvPicPr>
            <p:cNvPr id="6" name="图片 5" descr="春图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0"/>
            <a:srcRect/>
            <a:stretch>
              <a:fillRect/>
            </a:stretch>
          </p:blipFill>
          <p:spPr>
            <a:xfrm>
              <a:off x="14473" y="-14"/>
              <a:ext cx="4243" cy="4721"/>
            </a:xfrm>
            <a:prstGeom prst="rect">
              <a:avLst/>
            </a:prstGeom>
          </p:spPr>
        </p:pic>
        <p:pic>
          <p:nvPicPr>
            <p:cNvPr id="7" name="图片 6" descr="春图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1" cstate="screen"/>
            <a:srcRect l="-2011"/>
            <a:stretch>
              <a:fillRect/>
            </a:stretch>
          </p:blipFill>
          <p:spPr>
            <a:xfrm>
              <a:off x="-54" y="8279"/>
              <a:ext cx="2690" cy="1746"/>
            </a:xfrm>
            <a:prstGeom prst="rect">
              <a:avLst/>
            </a:prstGeom>
          </p:spPr>
        </p:pic>
      </p:grpSp>
      <p:sp>
        <p:nvSpPr>
          <p:cNvPr id="34" name="矩形 33"/>
          <p:cNvSpPr/>
          <p:nvPr>
            <p:custDataLst>
              <p:tags r:id="rId3"/>
            </p:custDataLst>
          </p:nvPr>
        </p:nvSpPr>
        <p:spPr>
          <a:xfrm>
            <a:off x="-450" y="257175"/>
            <a:ext cx="9144900" cy="462915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26" name="TextBox 109"/>
          <p:cNvSpPr txBox="1">
            <a:spLocks noChangeArrowheads="1"/>
          </p:cNvSpPr>
          <p:nvPr/>
        </p:nvSpPr>
        <p:spPr bwMode="auto">
          <a:xfrm>
            <a:off x="1202533" y="257176"/>
            <a:ext cx="578048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3600" b="1">
                <a:solidFill>
                  <a:schemeClr val="bg1"/>
                </a:solidFill>
              </a:rPr>
              <a:t>活动与探究</a:t>
            </a:r>
            <a:r>
              <a:rPr lang="zh-CN" altLang="en-US" sz="1800" b="1">
                <a:solidFill>
                  <a:schemeClr val="bg1"/>
                </a:solidFill>
              </a:rPr>
              <a:t>（</a:t>
            </a:r>
            <a:r>
              <a:rPr lang="zh-CN" altLang="en-US" sz="1500" b="1">
                <a:solidFill>
                  <a:schemeClr val="bg1"/>
                </a:solidFill>
              </a:rPr>
              <a:t>温馨提示：规范操作、注意安全</a:t>
            </a:r>
            <a:r>
              <a:rPr lang="zh-CN" altLang="en-US" sz="1800" b="1">
                <a:solidFill>
                  <a:schemeClr val="bg1"/>
                </a:solidFill>
              </a:rPr>
              <a:t>）</a:t>
            </a:r>
            <a:endParaRPr lang="zh-CN" altLang="en-US" sz="3000" b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sz="3000" b="1">
              <a:solidFill>
                <a:schemeClr val="bg1"/>
              </a:solidFill>
            </a:endParaRPr>
          </a:p>
        </p:txBody>
      </p:sp>
      <p:sp>
        <p:nvSpPr>
          <p:cNvPr id="68" name="PA_圆角矩形 9"/>
          <p:cNvSpPr/>
          <p:nvPr>
            <p:custDataLst>
              <p:tags r:id="rId4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9" name="文本框 68"/>
          <p:cNvSpPr txBox="1"/>
          <p:nvPr/>
        </p:nvSpPr>
        <p:spPr>
          <a:xfrm>
            <a:off x="425053" y="454151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8193" name="文本框 4"/>
          <p:cNvSpPr txBox="1"/>
          <p:nvPr/>
        </p:nvSpPr>
        <p:spPr>
          <a:xfrm>
            <a:off x="2311241" y="1006412"/>
            <a:ext cx="4867871" cy="30469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1.I'm cleaning my room.</a:t>
            </a:r>
          </a:p>
          <a:p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2.Dad is writing an email.</a:t>
            </a:r>
          </a:p>
          <a:p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3.Mum is washing the clothes.</a:t>
            </a:r>
          </a:p>
          <a:p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4.He's telling a story.</a:t>
            </a:r>
          </a:p>
          <a:p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5.She's singing a song.</a:t>
            </a:r>
          </a:p>
          <a:p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6.We are talking about the picture.</a:t>
            </a:r>
          </a:p>
          <a:p>
            <a:r>
              <a:rPr lang="en-US" altLang="zh-CN" sz="2400" dirty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......</a:t>
            </a:r>
          </a:p>
          <a:p>
            <a:endParaRPr lang="en-US" altLang="zh-CN" sz="2400" dirty="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4" name="文本框 5"/>
          <p:cNvSpPr txBox="1"/>
          <p:nvPr/>
        </p:nvSpPr>
        <p:spPr>
          <a:xfrm>
            <a:off x="4801553" y="3683390"/>
            <a:ext cx="110799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>
                <a:latin typeface="方正粗黑宋简体" panose="02000000000000000000" charset="-122"/>
                <a:ea typeface="方正粗黑宋简体" panose="02000000000000000000" charset="-122"/>
              </a:rPr>
              <a:t>be</a:t>
            </a:r>
            <a:r>
              <a:rPr lang="zh-CN" altLang="zh-CN" sz="2400">
                <a:latin typeface="方正粗黑宋简体" panose="02000000000000000000" charset="-122"/>
                <a:ea typeface="方正粗黑宋简体" panose="02000000000000000000" charset="-122"/>
              </a:rPr>
              <a:t>动词</a:t>
            </a:r>
          </a:p>
        </p:txBody>
      </p:sp>
      <p:sp>
        <p:nvSpPr>
          <p:cNvPr id="8196" name="文本框 10"/>
          <p:cNvSpPr txBox="1"/>
          <p:nvPr/>
        </p:nvSpPr>
        <p:spPr>
          <a:xfrm>
            <a:off x="4222909" y="3425143"/>
            <a:ext cx="630301" cy="1200329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am</a:t>
            </a: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is </a:t>
            </a: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are</a:t>
            </a:r>
          </a:p>
        </p:txBody>
      </p:sp>
      <p:sp>
        <p:nvSpPr>
          <p:cNvPr id="8197" name="文本框 11"/>
          <p:cNvSpPr txBox="1"/>
          <p:nvPr/>
        </p:nvSpPr>
        <p:spPr>
          <a:xfrm>
            <a:off x="3168015" y="3683390"/>
            <a:ext cx="80021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400">
                <a:latin typeface="方正粗黑宋简体" panose="02000000000000000000" charset="-122"/>
                <a:ea typeface="方正粗黑宋简体" panose="02000000000000000000" charset="-122"/>
              </a:rPr>
              <a:t>主语</a:t>
            </a:r>
          </a:p>
        </p:txBody>
      </p:sp>
      <p:sp>
        <p:nvSpPr>
          <p:cNvPr id="8198" name="文本框 12"/>
          <p:cNvSpPr txBox="1"/>
          <p:nvPr/>
        </p:nvSpPr>
        <p:spPr>
          <a:xfrm>
            <a:off x="1571388" y="3159609"/>
            <a:ext cx="1519968" cy="193899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I</a:t>
            </a: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Dad/Mum</a:t>
            </a: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He</a:t>
            </a: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She </a:t>
            </a: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We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1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81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819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1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85" decel="100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0" dur="385" decel="100000"/>
                                        <p:tgtEl>
                                          <p:spTgt spid="819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2" dur="385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4" dur="385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385" decel="100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3" dur="385" decel="100000"/>
                                        <p:tgtEl>
                                          <p:spTgt spid="819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4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5" dur="385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6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7" dur="385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8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1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2"/>
            </p:custDataLst>
          </p:nvPr>
        </p:nvGrpSpPr>
        <p:grpSpPr>
          <a:xfrm>
            <a:off x="-25717" y="251175"/>
            <a:ext cx="9170194" cy="4632151"/>
            <a:chOff x="-54" y="-14"/>
            <a:chExt cx="19255" cy="10807"/>
          </a:xfrm>
        </p:grpSpPr>
        <p:pic>
          <p:nvPicPr>
            <p:cNvPr id="5" name="图片 4" descr="4444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9"/>
            <a:srcRect/>
            <a:stretch>
              <a:fillRect/>
            </a:stretch>
          </p:blipFill>
          <p:spPr>
            <a:xfrm>
              <a:off x="-1" y="899"/>
              <a:ext cx="19202" cy="9895"/>
            </a:xfrm>
            <a:prstGeom prst="rect">
              <a:avLst/>
            </a:prstGeom>
          </p:spPr>
        </p:pic>
        <p:pic>
          <p:nvPicPr>
            <p:cNvPr id="6" name="图片 5" descr="春图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0"/>
            <a:srcRect/>
            <a:stretch>
              <a:fillRect/>
            </a:stretch>
          </p:blipFill>
          <p:spPr>
            <a:xfrm>
              <a:off x="14473" y="-14"/>
              <a:ext cx="4243" cy="4721"/>
            </a:xfrm>
            <a:prstGeom prst="rect">
              <a:avLst/>
            </a:prstGeom>
          </p:spPr>
        </p:pic>
        <p:pic>
          <p:nvPicPr>
            <p:cNvPr id="7" name="图片 6" descr="春图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1" cstate="screen"/>
            <a:srcRect l="-2011"/>
            <a:stretch>
              <a:fillRect/>
            </a:stretch>
          </p:blipFill>
          <p:spPr>
            <a:xfrm>
              <a:off x="-54" y="8279"/>
              <a:ext cx="2690" cy="1746"/>
            </a:xfrm>
            <a:prstGeom prst="rect">
              <a:avLst/>
            </a:prstGeom>
          </p:spPr>
        </p:pic>
      </p:grpSp>
      <p:sp>
        <p:nvSpPr>
          <p:cNvPr id="34" name="矩形 33"/>
          <p:cNvSpPr/>
          <p:nvPr>
            <p:custDataLst>
              <p:tags r:id="rId3"/>
            </p:custDataLst>
          </p:nvPr>
        </p:nvSpPr>
        <p:spPr>
          <a:xfrm>
            <a:off x="-450" y="257175"/>
            <a:ext cx="9144900" cy="462915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26" name="TextBox 109"/>
          <p:cNvSpPr txBox="1">
            <a:spLocks noChangeArrowheads="1"/>
          </p:cNvSpPr>
          <p:nvPr/>
        </p:nvSpPr>
        <p:spPr bwMode="auto">
          <a:xfrm>
            <a:off x="1202533" y="257176"/>
            <a:ext cx="578048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3600" b="1">
                <a:solidFill>
                  <a:schemeClr val="bg1"/>
                </a:solidFill>
              </a:rPr>
              <a:t>活动与探究</a:t>
            </a:r>
            <a:r>
              <a:rPr lang="zh-CN" altLang="en-US" sz="1800" b="1">
                <a:solidFill>
                  <a:schemeClr val="bg1"/>
                </a:solidFill>
              </a:rPr>
              <a:t>（</a:t>
            </a:r>
            <a:r>
              <a:rPr lang="zh-CN" altLang="en-US" sz="1500" b="1">
                <a:solidFill>
                  <a:schemeClr val="bg1"/>
                </a:solidFill>
              </a:rPr>
              <a:t>温馨提示：规范操作、注意安全</a:t>
            </a:r>
            <a:r>
              <a:rPr lang="zh-CN" altLang="en-US" sz="1800" b="1">
                <a:solidFill>
                  <a:schemeClr val="bg1"/>
                </a:solidFill>
              </a:rPr>
              <a:t>）</a:t>
            </a:r>
            <a:endParaRPr lang="zh-CN" altLang="en-US" sz="3000" b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sz="3000" b="1">
              <a:solidFill>
                <a:schemeClr val="bg1"/>
              </a:solidFill>
            </a:endParaRPr>
          </a:p>
        </p:txBody>
      </p:sp>
      <p:sp>
        <p:nvSpPr>
          <p:cNvPr id="68" name="PA_圆角矩形 9"/>
          <p:cNvSpPr/>
          <p:nvPr>
            <p:custDataLst>
              <p:tags r:id="rId4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9" name="文本框 68"/>
          <p:cNvSpPr txBox="1"/>
          <p:nvPr/>
        </p:nvSpPr>
        <p:spPr>
          <a:xfrm>
            <a:off x="425053" y="454151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8193" name="文本框 4"/>
          <p:cNvSpPr txBox="1"/>
          <p:nvPr/>
        </p:nvSpPr>
        <p:spPr>
          <a:xfrm>
            <a:off x="2311241" y="998697"/>
            <a:ext cx="4867871" cy="304698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1.I'm clean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my room.</a:t>
            </a:r>
          </a:p>
          <a:p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2.Dad is writ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an email.</a:t>
            </a:r>
          </a:p>
          <a:p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3.Mum is wash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the clothes.</a:t>
            </a:r>
          </a:p>
          <a:p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4.He's tell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a story.</a:t>
            </a:r>
          </a:p>
          <a:p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5.She's sing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a song.</a:t>
            </a:r>
          </a:p>
          <a:p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6.We are talk</a:t>
            </a:r>
            <a:r>
              <a:rPr lang="en-US" altLang="zh-CN" sz="240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ing</a:t>
            </a:r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about the picture.</a:t>
            </a:r>
          </a:p>
          <a:p>
            <a:r>
              <a:rPr lang="en-US" altLang="zh-CN"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 ......</a:t>
            </a:r>
          </a:p>
          <a:p>
            <a:endParaRPr lang="en-US" altLang="zh-CN" sz="2400">
              <a:solidFill>
                <a:schemeClr val="tx1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194" name="文本框 5"/>
          <p:cNvSpPr txBox="1"/>
          <p:nvPr/>
        </p:nvSpPr>
        <p:spPr>
          <a:xfrm>
            <a:off x="4801553" y="3683390"/>
            <a:ext cx="1107996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>
                <a:latin typeface="方正粗黑宋简体" panose="02000000000000000000" charset="-122"/>
                <a:ea typeface="方正粗黑宋简体" panose="02000000000000000000" charset="-122"/>
              </a:rPr>
              <a:t>be</a:t>
            </a:r>
            <a:r>
              <a:rPr lang="zh-CN" altLang="zh-CN" sz="2400">
                <a:latin typeface="方正粗黑宋简体" panose="02000000000000000000" charset="-122"/>
                <a:ea typeface="方正粗黑宋简体" panose="02000000000000000000" charset="-122"/>
              </a:rPr>
              <a:t>动词</a:t>
            </a:r>
          </a:p>
        </p:txBody>
      </p:sp>
      <p:sp>
        <p:nvSpPr>
          <p:cNvPr id="8196" name="文本框 10"/>
          <p:cNvSpPr txBox="1"/>
          <p:nvPr/>
        </p:nvSpPr>
        <p:spPr>
          <a:xfrm>
            <a:off x="4222909" y="3425143"/>
            <a:ext cx="630301" cy="1200329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am</a:t>
            </a: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is </a:t>
            </a: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are</a:t>
            </a:r>
          </a:p>
        </p:txBody>
      </p:sp>
      <p:sp>
        <p:nvSpPr>
          <p:cNvPr id="8197" name="文本框 11"/>
          <p:cNvSpPr txBox="1"/>
          <p:nvPr/>
        </p:nvSpPr>
        <p:spPr>
          <a:xfrm>
            <a:off x="3168015" y="3683390"/>
            <a:ext cx="800219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400">
                <a:latin typeface="方正粗黑宋简体" panose="02000000000000000000" charset="-122"/>
                <a:ea typeface="方正粗黑宋简体" panose="02000000000000000000" charset="-122"/>
              </a:rPr>
              <a:t>主语</a:t>
            </a:r>
          </a:p>
        </p:txBody>
      </p:sp>
      <p:sp>
        <p:nvSpPr>
          <p:cNvPr id="8198" name="文本框 12"/>
          <p:cNvSpPr txBox="1"/>
          <p:nvPr/>
        </p:nvSpPr>
        <p:spPr>
          <a:xfrm>
            <a:off x="1571388" y="3159609"/>
            <a:ext cx="1519968" cy="193899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I</a:t>
            </a: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Dad/Mum</a:t>
            </a: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He</a:t>
            </a: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She </a:t>
            </a:r>
          </a:p>
          <a:p>
            <a:r>
              <a:rPr lang="en-US" altLang="zh-CN" sz="2400">
                <a:latin typeface="Arial" panose="020B0604020202020204" pitchFamily="34" charset="0"/>
                <a:ea typeface="宋体" panose="02010600030101010101" pitchFamily="2" charset="-122"/>
              </a:rPr>
              <a:t>We</a:t>
            </a:r>
          </a:p>
        </p:txBody>
      </p:sp>
      <p:sp>
        <p:nvSpPr>
          <p:cNvPr id="8" name="文本框 6"/>
          <p:cNvSpPr txBox="1"/>
          <p:nvPr/>
        </p:nvSpPr>
        <p:spPr>
          <a:xfrm>
            <a:off x="6321029" y="3591021"/>
            <a:ext cx="1723549" cy="830997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400">
                <a:latin typeface="方正粗黑宋简体" panose="02000000000000000000" charset="-122"/>
                <a:ea typeface="方正粗黑宋简体" panose="02000000000000000000" charset="-122"/>
              </a:rPr>
              <a:t>动词</a:t>
            </a:r>
            <a:r>
              <a:rPr lang="en-US" altLang="zh-CN" sz="2400">
                <a:latin typeface="方正粗黑宋简体" panose="02000000000000000000" charset="-122"/>
                <a:ea typeface="方正粗黑宋简体" panose="02000000000000000000" charset="-122"/>
              </a:rPr>
              <a:t>ing</a:t>
            </a:r>
            <a:endParaRPr lang="zh-CN" altLang="en-US" sz="2400"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r>
              <a:rPr lang="en-US" altLang="zh-CN" sz="2400">
                <a:latin typeface="方正粗黑宋简体" panose="02000000000000000000" charset="-122"/>
                <a:ea typeface="方正粗黑宋简体" panose="02000000000000000000" charset="-122"/>
              </a:rPr>
              <a:t>(</a:t>
            </a:r>
            <a:r>
              <a:rPr lang="zh-CN" altLang="en-US" sz="2400">
                <a:latin typeface="方正粗黑宋简体" panose="02000000000000000000" charset="-122"/>
                <a:ea typeface="方正粗黑宋简体" panose="02000000000000000000" charset="-122"/>
              </a:rPr>
              <a:t>现在分词</a:t>
            </a:r>
            <a:r>
              <a:rPr lang="en-US" altLang="zh-CN" sz="2400">
                <a:latin typeface="方正粗黑宋简体" panose="02000000000000000000" charset="-122"/>
                <a:ea typeface="方正粗黑宋简体" panose="02000000000000000000" charset="-122"/>
              </a:rPr>
              <a:t>)</a:t>
            </a:r>
            <a:endParaRPr lang="en-US" altLang="zh-CN" sz="2400">
              <a:solidFill>
                <a:srgbClr val="FF0000"/>
              </a:solidFill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2"/>
            </p:custDataLst>
          </p:nvPr>
        </p:nvGrpSpPr>
        <p:grpSpPr>
          <a:xfrm>
            <a:off x="-25717" y="251175"/>
            <a:ext cx="9170194" cy="4632151"/>
            <a:chOff x="-54" y="-14"/>
            <a:chExt cx="19255" cy="10807"/>
          </a:xfrm>
        </p:grpSpPr>
        <p:pic>
          <p:nvPicPr>
            <p:cNvPr id="5" name="图片 4" descr="4444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9"/>
            <a:srcRect/>
            <a:stretch>
              <a:fillRect/>
            </a:stretch>
          </p:blipFill>
          <p:spPr>
            <a:xfrm>
              <a:off x="-1" y="899"/>
              <a:ext cx="19202" cy="9895"/>
            </a:xfrm>
            <a:prstGeom prst="rect">
              <a:avLst/>
            </a:prstGeom>
          </p:spPr>
        </p:pic>
        <p:pic>
          <p:nvPicPr>
            <p:cNvPr id="6" name="图片 5" descr="春图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0"/>
            <a:srcRect/>
            <a:stretch>
              <a:fillRect/>
            </a:stretch>
          </p:blipFill>
          <p:spPr>
            <a:xfrm>
              <a:off x="14473" y="-14"/>
              <a:ext cx="4243" cy="4721"/>
            </a:xfrm>
            <a:prstGeom prst="rect">
              <a:avLst/>
            </a:prstGeom>
          </p:spPr>
        </p:pic>
        <p:pic>
          <p:nvPicPr>
            <p:cNvPr id="7" name="图片 6" descr="春图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1" cstate="screen"/>
            <a:srcRect l="-2011"/>
            <a:stretch>
              <a:fillRect/>
            </a:stretch>
          </p:blipFill>
          <p:spPr>
            <a:xfrm>
              <a:off x="-54" y="8279"/>
              <a:ext cx="2690" cy="1746"/>
            </a:xfrm>
            <a:prstGeom prst="rect">
              <a:avLst/>
            </a:prstGeom>
          </p:spPr>
        </p:pic>
      </p:grpSp>
      <p:sp>
        <p:nvSpPr>
          <p:cNvPr id="34" name="矩形 33"/>
          <p:cNvSpPr/>
          <p:nvPr>
            <p:custDataLst>
              <p:tags r:id="rId3"/>
            </p:custDataLst>
          </p:nvPr>
        </p:nvSpPr>
        <p:spPr>
          <a:xfrm>
            <a:off x="-450" y="257175"/>
            <a:ext cx="9144900" cy="462915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26" name="TextBox 109"/>
          <p:cNvSpPr txBox="1">
            <a:spLocks noChangeArrowheads="1"/>
          </p:cNvSpPr>
          <p:nvPr/>
        </p:nvSpPr>
        <p:spPr bwMode="auto">
          <a:xfrm>
            <a:off x="1202533" y="257176"/>
            <a:ext cx="578048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3600" b="1">
                <a:solidFill>
                  <a:schemeClr val="bg1"/>
                </a:solidFill>
              </a:rPr>
              <a:t>活动与探究</a:t>
            </a:r>
            <a:r>
              <a:rPr lang="zh-CN" altLang="en-US" sz="1800" b="1">
                <a:solidFill>
                  <a:schemeClr val="bg1"/>
                </a:solidFill>
              </a:rPr>
              <a:t>（</a:t>
            </a:r>
            <a:r>
              <a:rPr lang="zh-CN" altLang="en-US" sz="1500" b="1">
                <a:solidFill>
                  <a:schemeClr val="bg1"/>
                </a:solidFill>
              </a:rPr>
              <a:t>温馨提示：规范操作、注意安全</a:t>
            </a:r>
            <a:r>
              <a:rPr lang="zh-CN" altLang="en-US" sz="1800" b="1">
                <a:solidFill>
                  <a:schemeClr val="bg1"/>
                </a:solidFill>
              </a:rPr>
              <a:t>）</a:t>
            </a:r>
            <a:endParaRPr lang="zh-CN" altLang="en-US" sz="3000" b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sz="3000" b="1">
              <a:solidFill>
                <a:schemeClr val="bg1"/>
              </a:solidFill>
            </a:endParaRPr>
          </a:p>
        </p:txBody>
      </p:sp>
      <p:sp>
        <p:nvSpPr>
          <p:cNvPr id="68" name="PA_圆角矩形 9"/>
          <p:cNvSpPr/>
          <p:nvPr>
            <p:custDataLst>
              <p:tags r:id="rId4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9" name="文本框 68"/>
          <p:cNvSpPr txBox="1"/>
          <p:nvPr/>
        </p:nvSpPr>
        <p:spPr>
          <a:xfrm>
            <a:off x="425053" y="454151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9217" name="文本框 4"/>
          <p:cNvSpPr txBox="1"/>
          <p:nvPr/>
        </p:nvSpPr>
        <p:spPr>
          <a:xfrm>
            <a:off x="2434114" y="1104996"/>
            <a:ext cx="5724644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400" dirty="0">
                <a:latin typeface="方正粗黑宋简体" panose="02000000000000000000" charset="-122"/>
                <a:ea typeface="方正粗黑宋简体" panose="02000000000000000000" charset="-122"/>
              </a:rPr>
              <a:t>主语 </a:t>
            </a:r>
            <a:r>
              <a:rPr lang="en-US" altLang="zh-CN" sz="2400" dirty="0">
                <a:latin typeface="方正粗黑宋简体" panose="02000000000000000000" charset="-122"/>
                <a:ea typeface="方正粗黑宋简体" panose="02000000000000000000" charset="-122"/>
              </a:rPr>
              <a:t>+ be</a:t>
            </a:r>
            <a:r>
              <a:rPr lang="zh-CN" altLang="en-US" sz="2400" dirty="0">
                <a:latin typeface="方正粗黑宋简体" panose="02000000000000000000" charset="-122"/>
                <a:ea typeface="方正粗黑宋简体" panose="02000000000000000000" charset="-122"/>
              </a:rPr>
              <a:t>动词 </a:t>
            </a:r>
            <a:r>
              <a:rPr lang="en-US" altLang="zh-CN" sz="2400" dirty="0">
                <a:latin typeface="方正粗黑宋简体" panose="02000000000000000000" charset="-122"/>
                <a:ea typeface="方正粗黑宋简体" panose="02000000000000000000" charset="-122"/>
              </a:rPr>
              <a:t>+ </a:t>
            </a:r>
            <a:r>
              <a:rPr lang="zh-CN" altLang="en-US" sz="2400" dirty="0">
                <a:latin typeface="方正粗黑宋简体" panose="02000000000000000000" charset="-122"/>
                <a:ea typeface="方正粗黑宋简体" panose="02000000000000000000" charset="-122"/>
              </a:rPr>
              <a:t>动词的现在分词</a:t>
            </a:r>
            <a:r>
              <a:rPr lang="en-US" altLang="zh-CN" sz="2400" dirty="0">
                <a:latin typeface="方正粗黑宋简体" panose="02000000000000000000" charset="-122"/>
                <a:ea typeface="方正粗黑宋简体" panose="02000000000000000000" charset="-122"/>
              </a:rPr>
              <a:t>+</a:t>
            </a:r>
            <a:r>
              <a:rPr lang="zh-CN" altLang="en-US" sz="2400" dirty="0">
                <a:latin typeface="方正粗黑宋简体" panose="02000000000000000000" charset="-122"/>
                <a:ea typeface="方正粗黑宋简体" panose="02000000000000000000" charset="-122"/>
              </a:rPr>
              <a:t>其他 </a:t>
            </a:r>
          </a:p>
        </p:txBody>
      </p:sp>
      <p:sp>
        <p:nvSpPr>
          <p:cNvPr id="9219" name="文本框 5"/>
          <p:cNvSpPr txBox="1"/>
          <p:nvPr/>
        </p:nvSpPr>
        <p:spPr>
          <a:xfrm>
            <a:off x="3111580" y="607791"/>
            <a:ext cx="2877711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sz="2100" dirty="0">
                <a:latin typeface="方正粗黑宋简体" panose="02000000000000000000" charset="-122"/>
                <a:ea typeface="方正粗黑宋简体" panose="02000000000000000000" charset="-122"/>
              </a:rPr>
              <a:t>现在进行时的基本结构</a:t>
            </a:r>
          </a:p>
        </p:txBody>
      </p:sp>
      <p:sp>
        <p:nvSpPr>
          <p:cNvPr id="9220" name="文本框 6"/>
          <p:cNvSpPr txBox="1"/>
          <p:nvPr/>
        </p:nvSpPr>
        <p:spPr>
          <a:xfrm>
            <a:off x="2628187" y="1505759"/>
            <a:ext cx="260008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100" b="1">
                <a:latin typeface="Arial" panose="020B0604020202020204" pitchFamily="34" charset="0"/>
                <a:ea typeface="宋体" panose="02010600030101010101" pitchFamily="2" charset="-122"/>
              </a:rPr>
              <a:t>I</a:t>
            </a:r>
          </a:p>
        </p:txBody>
      </p:sp>
      <p:sp>
        <p:nvSpPr>
          <p:cNvPr id="9221" name="文本框 9"/>
          <p:cNvSpPr txBox="1"/>
          <p:nvPr/>
        </p:nvSpPr>
        <p:spPr>
          <a:xfrm>
            <a:off x="5083017" y="1510046"/>
            <a:ext cx="1426994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100" b="1">
                <a:latin typeface="Arial" panose="020B0604020202020204" pitchFamily="34" charset="0"/>
                <a:ea typeface="宋体" panose="02010600030101010101" pitchFamily="2" charset="-122"/>
              </a:rPr>
              <a:t>speaking.</a:t>
            </a:r>
          </a:p>
        </p:txBody>
      </p:sp>
      <p:sp>
        <p:nvSpPr>
          <p:cNvPr id="9222" name="文本框 10"/>
          <p:cNvSpPr txBox="1"/>
          <p:nvPr/>
        </p:nvSpPr>
        <p:spPr>
          <a:xfrm>
            <a:off x="2218612" y="2126195"/>
            <a:ext cx="1096775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100" b="1" dirty="0" err="1">
                <a:latin typeface="Arial" panose="020B0604020202020204" pitchFamily="34" charset="0"/>
                <a:ea typeface="宋体" panose="02010600030101010101" pitchFamily="2" charset="-122"/>
              </a:rPr>
              <a:t>She/He</a:t>
            </a:r>
            <a:endParaRPr lang="en-US" altLang="zh-CN" sz="2100" b="1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8" name="文本框 11"/>
          <p:cNvSpPr txBox="1"/>
          <p:nvPr/>
        </p:nvSpPr>
        <p:spPr>
          <a:xfrm>
            <a:off x="5083016" y="2126195"/>
            <a:ext cx="1220206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100" b="1">
                <a:latin typeface="Arial" panose="020B0604020202020204" pitchFamily="34" charset="0"/>
                <a:ea typeface="宋体" panose="02010600030101010101" pitchFamily="2" charset="-122"/>
              </a:rPr>
              <a:t> writing.</a:t>
            </a:r>
          </a:p>
        </p:txBody>
      </p:sp>
      <p:sp>
        <p:nvSpPr>
          <p:cNvPr id="9223" name="文本框 12"/>
          <p:cNvSpPr txBox="1"/>
          <p:nvPr/>
        </p:nvSpPr>
        <p:spPr>
          <a:xfrm>
            <a:off x="1788795" y="2686622"/>
            <a:ext cx="1852558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100" b="1">
                <a:latin typeface="Arial" panose="020B0604020202020204" pitchFamily="34" charset="0"/>
                <a:ea typeface="宋体" panose="02010600030101010101" pitchFamily="2" charset="-122"/>
              </a:rPr>
              <a:t>We/You/They</a:t>
            </a:r>
          </a:p>
        </p:txBody>
      </p:sp>
      <p:sp>
        <p:nvSpPr>
          <p:cNvPr id="9224" name="文本框 13"/>
          <p:cNvSpPr txBox="1"/>
          <p:nvPr/>
        </p:nvSpPr>
        <p:spPr>
          <a:xfrm>
            <a:off x="5025867" y="2691979"/>
            <a:ext cx="1340432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100" b="1">
                <a:latin typeface="Arial" panose="020B0604020202020204" pitchFamily="34" charset="0"/>
                <a:ea typeface="宋体" panose="02010600030101010101" pitchFamily="2" charset="-122"/>
              </a:rPr>
              <a:t> running.</a:t>
            </a:r>
          </a:p>
        </p:txBody>
      </p:sp>
      <p:sp>
        <p:nvSpPr>
          <p:cNvPr id="9226" name="文本框 14"/>
          <p:cNvSpPr txBox="1"/>
          <p:nvPr/>
        </p:nvSpPr>
        <p:spPr>
          <a:xfrm>
            <a:off x="2105501" y="3996071"/>
            <a:ext cx="5840060" cy="92333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注意：</a:t>
            </a:r>
            <a:r>
              <a:rPr lang="en-US" altLang="zh-CN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be</a:t>
            </a:r>
            <a:r>
              <a:rPr lang="zh-CN" altLang="en-US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动词要根据主语的不同来进行选择</a:t>
            </a:r>
          </a:p>
          <a:p>
            <a:endParaRPr lang="zh-CN" altLang="en-US" dirty="0">
              <a:latin typeface="方正粗黑宋简体" panose="02000000000000000000" charset="-122"/>
              <a:ea typeface="方正粗黑宋简体" panose="02000000000000000000" charset="-122"/>
            </a:endParaRPr>
          </a:p>
          <a:p>
            <a:r>
              <a:rPr lang="zh-CN" altLang="en-US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口诀</a:t>
            </a:r>
            <a:r>
              <a:rPr lang="en-US" altLang="zh-CN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:</a:t>
            </a:r>
            <a:r>
              <a:rPr lang="zh-CN" altLang="en-US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我用</a:t>
            </a:r>
            <a:r>
              <a:rPr lang="en-US" altLang="zh-CN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am,</a:t>
            </a:r>
            <a:r>
              <a:rPr lang="zh-CN" altLang="en-US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你用</a:t>
            </a:r>
            <a:r>
              <a:rPr lang="en-US" altLang="zh-CN" dirty="0" err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are,is</a:t>
            </a:r>
            <a:r>
              <a:rPr lang="zh-CN" altLang="en-US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连着她他它，单数</a:t>
            </a:r>
            <a:r>
              <a:rPr lang="en-US" altLang="zh-CN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is,</a:t>
            </a:r>
            <a:r>
              <a:rPr lang="zh-CN" altLang="en-US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复数</a:t>
            </a:r>
            <a:r>
              <a:rPr lang="en-US" altLang="zh-CN" dirty="0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are.</a:t>
            </a:r>
          </a:p>
        </p:txBody>
      </p:sp>
      <p:sp>
        <p:nvSpPr>
          <p:cNvPr id="9227" name="文本框 15"/>
          <p:cNvSpPr txBox="1"/>
          <p:nvPr/>
        </p:nvSpPr>
        <p:spPr>
          <a:xfrm>
            <a:off x="3733087" y="1510046"/>
            <a:ext cx="647934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100" b="1">
                <a:latin typeface="Arial" panose="020B0604020202020204" pitchFamily="34" charset="0"/>
                <a:ea typeface="宋体" panose="02010600030101010101" pitchFamily="2" charset="-122"/>
              </a:rPr>
              <a:t>am </a:t>
            </a:r>
          </a:p>
        </p:txBody>
      </p:sp>
      <p:sp>
        <p:nvSpPr>
          <p:cNvPr id="9" name="文本框 16"/>
          <p:cNvSpPr txBox="1"/>
          <p:nvPr/>
        </p:nvSpPr>
        <p:spPr>
          <a:xfrm>
            <a:off x="3786665" y="2126195"/>
            <a:ext cx="484428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100" b="1">
                <a:latin typeface="Arial" panose="020B0604020202020204" pitchFamily="34" charset="0"/>
                <a:ea typeface="宋体" panose="02010600030101010101" pitchFamily="2" charset="-122"/>
              </a:rPr>
              <a:t>is </a:t>
            </a:r>
          </a:p>
        </p:txBody>
      </p:sp>
      <p:sp>
        <p:nvSpPr>
          <p:cNvPr id="9228" name="文本框 17"/>
          <p:cNvSpPr txBox="1"/>
          <p:nvPr/>
        </p:nvSpPr>
        <p:spPr>
          <a:xfrm>
            <a:off x="3733087" y="2691979"/>
            <a:ext cx="662361" cy="415498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100" b="1">
                <a:latin typeface="Arial" panose="020B0604020202020204" pitchFamily="34" charset="0"/>
                <a:ea typeface="宋体" panose="02010600030101010101" pitchFamily="2" charset="-122"/>
              </a:rPr>
              <a:t>are </a:t>
            </a:r>
          </a:p>
        </p:txBody>
      </p:sp>
      <p:sp>
        <p:nvSpPr>
          <p:cNvPr id="10241" name="文本框 8"/>
          <p:cNvSpPr txBox="1"/>
          <p:nvPr/>
        </p:nvSpPr>
        <p:spPr>
          <a:xfrm>
            <a:off x="1392316" y="3279196"/>
            <a:ext cx="6961641" cy="1061829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2100" dirty="0">
                <a:latin typeface="方正粗黑宋简体" panose="02000000000000000000" charset="-122"/>
                <a:ea typeface="方正粗黑宋简体" panose="02000000000000000000" charset="-122"/>
              </a:rPr>
              <a:t>含义：表示说话时正在进行或发生的动作,也可表示当前            </a:t>
            </a:r>
          </a:p>
          <a:p>
            <a:r>
              <a:rPr lang="zh-CN" altLang="en-US" sz="2100" dirty="0">
                <a:latin typeface="方正粗黑宋简体" panose="02000000000000000000" charset="-122"/>
                <a:ea typeface="方正粗黑宋简体" panose="02000000000000000000" charset="-122"/>
              </a:rPr>
              <a:t>           一段时间内的活动或现阶段正在进行的动作</a:t>
            </a:r>
          </a:p>
          <a:p>
            <a:endParaRPr lang="zh-CN" altLang="en-US" sz="2100" dirty="0">
              <a:latin typeface="方正粗黑宋简体" panose="02000000000000000000" charset="-122"/>
              <a:ea typeface="方正粗黑宋简体" panose="02000000000000000000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9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9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  <p:bldP spid="9220" grpId="0"/>
      <p:bldP spid="9221" grpId="0"/>
      <p:bldP spid="9222" grpId="0"/>
      <p:bldP spid="8" grpId="0"/>
      <p:bldP spid="9223" grpId="0"/>
      <p:bldP spid="9224" grpId="0"/>
      <p:bldP spid="9227" grpId="0"/>
      <p:bldP spid="9" grpId="0"/>
      <p:bldP spid="9228" grpId="0"/>
      <p:bldP spid="102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2"/>
            </p:custDataLst>
          </p:nvPr>
        </p:nvGrpSpPr>
        <p:grpSpPr>
          <a:xfrm>
            <a:off x="-25717" y="251175"/>
            <a:ext cx="9170194" cy="4632151"/>
            <a:chOff x="-54" y="-14"/>
            <a:chExt cx="19255" cy="10807"/>
          </a:xfrm>
        </p:grpSpPr>
        <p:pic>
          <p:nvPicPr>
            <p:cNvPr id="5" name="图片 4" descr="4444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9"/>
            <a:srcRect/>
            <a:stretch>
              <a:fillRect/>
            </a:stretch>
          </p:blipFill>
          <p:spPr>
            <a:xfrm>
              <a:off x="-1" y="899"/>
              <a:ext cx="19202" cy="9895"/>
            </a:xfrm>
            <a:prstGeom prst="rect">
              <a:avLst/>
            </a:prstGeom>
          </p:spPr>
        </p:pic>
        <p:pic>
          <p:nvPicPr>
            <p:cNvPr id="6" name="图片 5" descr="春图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0"/>
            <a:srcRect/>
            <a:stretch>
              <a:fillRect/>
            </a:stretch>
          </p:blipFill>
          <p:spPr>
            <a:xfrm>
              <a:off x="14473" y="-14"/>
              <a:ext cx="4243" cy="4721"/>
            </a:xfrm>
            <a:prstGeom prst="rect">
              <a:avLst/>
            </a:prstGeom>
          </p:spPr>
        </p:pic>
        <p:pic>
          <p:nvPicPr>
            <p:cNvPr id="7" name="图片 6" descr="春图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1" cstate="screen"/>
            <a:srcRect l="-2011"/>
            <a:stretch>
              <a:fillRect/>
            </a:stretch>
          </p:blipFill>
          <p:spPr>
            <a:xfrm>
              <a:off x="-54" y="8279"/>
              <a:ext cx="2690" cy="1746"/>
            </a:xfrm>
            <a:prstGeom prst="rect">
              <a:avLst/>
            </a:prstGeom>
          </p:spPr>
        </p:pic>
      </p:grpSp>
      <p:sp>
        <p:nvSpPr>
          <p:cNvPr id="34" name="矩形 33"/>
          <p:cNvSpPr/>
          <p:nvPr>
            <p:custDataLst>
              <p:tags r:id="rId3"/>
            </p:custDataLst>
          </p:nvPr>
        </p:nvSpPr>
        <p:spPr>
          <a:xfrm>
            <a:off x="-450" y="257175"/>
            <a:ext cx="9144900" cy="462915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12326" name="TextBox 109"/>
          <p:cNvSpPr txBox="1">
            <a:spLocks noChangeArrowheads="1"/>
          </p:cNvSpPr>
          <p:nvPr/>
        </p:nvSpPr>
        <p:spPr bwMode="auto">
          <a:xfrm>
            <a:off x="1202533" y="257176"/>
            <a:ext cx="5780485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v"/>
              <a:defRPr sz="3200">
                <a:solidFill>
                  <a:schemeClr val="tx2"/>
                </a:solidFill>
                <a:latin typeface="黑体" panose="02010609060101010101" charset="-122"/>
                <a:ea typeface="黑体" panose="02010609060101010101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•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200">
                <a:solidFill>
                  <a:schemeClr val="tx1"/>
                </a:solidFill>
                <a:latin typeface="黑体" panose="02010609060101010101" charset="-122"/>
                <a:ea typeface="黑体" panose="02010609060101010101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zh-CN" altLang="en-US" sz="3600" b="1">
                <a:solidFill>
                  <a:schemeClr val="bg1"/>
                </a:solidFill>
              </a:rPr>
              <a:t>活动与探究</a:t>
            </a:r>
            <a:r>
              <a:rPr lang="zh-CN" altLang="en-US" sz="1800" b="1">
                <a:solidFill>
                  <a:schemeClr val="bg1"/>
                </a:solidFill>
              </a:rPr>
              <a:t>（</a:t>
            </a:r>
            <a:r>
              <a:rPr lang="zh-CN" altLang="en-US" sz="1500" b="1">
                <a:solidFill>
                  <a:schemeClr val="bg1"/>
                </a:solidFill>
              </a:rPr>
              <a:t>温馨提示：规范操作、注意安全</a:t>
            </a:r>
            <a:r>
              <a:rPr lang="zh-CN" altLang="en-US" sz="1800" b="1">
                <a:solidFill>
                  <a:schemeClr val="bg1"/>
                </a:solidFill>
              </a:rPr>
              <a:t>）</a:t>
            </a:r>
            <a:endParaRPr lang="zh-CN" altLang="en-US" sz="3000" b="1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zh-CN" altLang="en-US" sz="3000" b="1">
              <a:solidFill>
                <a:schemeClr val="bg1"/>
              </a:solidFill>
            </a:endParaRPr>
          </a:p>
        </p:txBody>
      </p:sp>
      <p:sp>
        <p:nvSpPr>
          <p:cNvPr id="68" name="PA_圆角矩形 9"/>
          <p:cNvSpPr/>
          <p:nvPr>
            <p:custDataLst>
              <p:tags r:id="rId4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rgbClr val="36E0F5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69" name="文本框 68"/>
          <p:cNvSpPr txBox="1"/>
          <p:nvPr/>
        </p:nvSpPr>
        <p:spPr>
          <a:xfrm>
            <a:off x="425053" y="454151"/>
            <a:ext cx="139065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知识讲解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0241" name="文本框 3"/>
          <p:cNvSpPr txBox="1"/>
          <p:nvPr/>
        </p:nvSpPr>
        <p:spPr>
          <a:xfrm>
            <a:off x="619841" y="1216224"/>
            <a:ext cx="8781571" cy="364715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sz="2100" dirty="0">
                <a:latin typeface="Arial" panose="020B0604020202020204" pitchFamily="34" charset="0"/>
                <a:ea typeface="宋体" panose="02010600030101010101" pitchFamily="2" charset="-122"/>
              </a:rPr>
              <a:t>1.</a:t>
            </a:r>
            <a:r>
              <a:rPr lang="zh-CN" altLang="en-US" sz="2100" dirty="0">
                <a:latin typeface="Arial" panose="020B0604020202020204" pitchFamily="34" charset="0"/>
                <a:ea typeface="宋体" panose="02010600030101010101" pitchFamily="2" charset="-122"/>
              </a:rPr>
              <a:t>I am swimming.（我正在游泳）</a:t>
            </a:r>
          </a:p>
          <a:p>
            <a:r>
              <a:rPr lang="en-US" altLang="zh-CN" sz="2100" dirty="0">
                <a:latin typeface="Arial" panose="020B0604020202020204" pitchFamily="34" charset="0"/>
                <a:ea typeface="宋体" panose="02010600030101010101" pitchFamily="2" charset="-122"/>
              </a:rPr>
              <a:t>2.</a:t>
            </a:r>
            <a:r>
              <a:rPr lang="zh-CN" altLang="en-US" sz="2100" dirty="0">
                <a:latin typeface="Arial" panose="020B0604020202020204" pitchFamily="34" charset="0"/>
                <a:ea typeface="宋体" panose="02010600030101010101" pitchFamily="2" charset="-122"/>
              </a:rPr>
              <a:t>My brother is writing.（我兄弟正在写字）</a:t>
            </a:r>
          </a:p>
          <a:p>
            <a:r>
              <a:rPr lang="en-US" altLang="zh-CN" sz="2100" dirty="0">
                <a:latin typeface="Arial" panose="020B0604020202020204" pitchFamily="34" charset="0"/>
                <a:ea typeface="宋体" panose="02010600030101010101" pitchFamily="2" charset="-122"/>
              </a:rPr>
              <a:t>3.</a:t>
            </a:r>
            <a:r>
              <a:rPr lang="zh-CN" altLang="en-US" sz="2100" dirty="0">
                <a:latin typeface="Arial" panose="020B0604020202020204" pitchFamily="34" charset="0"/>
                <a:ea typeface="宋体" panose="02010600030101010101" pitchFamily="2" charset="-122"/>
              </a:rPr>
              <a:t>She is having lunch.（她在吃午饭） </a:t>
            </a:r>
          </a:p>
          <a:p>
            <a:r>
              <a:rPr lang="en-US" altLang="zh-CN" sz="2100" dirty="0">
                <a:latin typeface="Arial" panose="020B0604020202020204" pitchFamily="34" charset="0"/>
                <a:ea typeface="宋体" panose="02010600030101010101" pitchFamily="2" charset="-122"/>
              </a:rPr>
              <a:t>4.</a:t>
            </a:r>
            <a:r>
              <a:rPr lang="zh-CN" altLang="en-US" sz="2100" dirty="0">
                <a:latin typeface="Arial" panose="020B0604020202020204" pitchFamily="34" charset="0"/>
                <a:ea typeface="宋体" panose="02010600030101010101" pitchFamily="2" charset="-122"/>
              </a:rPr>
              <a:t>They are reading books.（他们在读书） </a:t>
            </a:r>
          </a:p>
          <a:p>
            <a:r>
              <a:rPr lang="en-US" altLang="zh-CN" sz="2100" dirty="0">
                <a:latin typeface="Arial" panose="020B0604020202020204" pitchFamily="34" charset="0"/>
                <a:ea typeface="宋体" panose="02010600030101010101" pitchFamily="2" charset="-122"/>
              </a:rPr>
              <a:t>5.</a:t>
            </a:r>
            <a:r>
              <a:rPr lang="zh-CN" altLang="en-US" sz="2100" dirty="0">
                <a:latin typeface="Arial" panose="020B0604020202020204" pitchFamily="34" charset="0"/>
                <a:ea typeface="宋体" panose="02010600030101010101" pitchFamily="2" charset="-122"/>
              </a:rPr>
              <a:t>He is watching TV.（他在看电视） </a:t>
            </a:r>
          </a:p>
          <a:p>
            <a:r>
              <a:rPr lang="en-US" altLang="zh-CN" sz="2100" dirty="0">
                <a:latin typeface="Arial" panose="020B0604020202020204" pitchFamily="34" charset="0"/>
                <a:ea typeface="宋体" panose="02010600030101010101" pitchFamily="2" charset="-122"/>
              </a:rPr>
              <a:t>6.</a:t>
            </a:r>
            <a:r>
              <a:rPr lang="zh-CN" altLang="en-US" sz="2100" dirty="0">
                <a:latin typeface="Arial" panose="020B0604020202020204" pitchFamily="34" charset="0"/>
                <a:ea typeface="宋体" panose="02010600030101010101" pitchFamily="2" charset="-122"/>
              </a:rPr>
              <a:t>They are  cleaning the classroom.（他们在打扫教室）</a:t>
            </a:r>
          </a:p>
          <a:p>
            <a:r>
              <a:rPr lang="en-US" altLang="zh-CN" sz="2100" dirty="0">
                <a:latin typeface="Arial" panose="020B0604020202020204" pitchFamily="34" charset="0"/>
                <a:ea typeface="宋体" panose="02010600030101010101" pitchFamily="2" charset="-122"/>
              </a:rPr>
              <a:t>7.</a:t>
            </a:r>
            <a:r>
              <a:rPr lang="zh-CN" altLang="en-US" sz="2100" dirty="0">
                <a:latin typeface="Arial" panose="020B0604020202020204" pitchFamily="34" charset="0"/>
                <a:ea typeface="宋体" panose="02010600030101010101" pitchFamily="2" charset="-122"/>
              </a:rPr>
              <a:t>Many students are playing games.（许多学生正在做游戏） </a:t>
            </a:r>
          </a:p>
          <a:p>
            <a:r>
              <a:rPr lang="en-US" altLang="zh-CN" sz="2100" dirty="0">
                <a:latin typeface="Arial" panose="020B0604020202020204" pitchFamily="34" charset="0"/>
                <a:ea typeface="宋体" panose="02010600030101010101" pitchFamily="2" charset="-122"/>
              </a:rPr>
              <a:t>8.</a:t>
            </a:r>
            <a:r>
              <a:rPr lang="zh-CN" altLang="en-US" sz="2100" dirty="0">
                <a:latin typeface="Arial" panose="020B0604020202020204" pitchFamily="34" charset="0"/>
                <a:ea typeface="宋体" panose="02010600030101010101" pitchFamily="2" charset="-122"/>
              </a:rPr>
              <a:t>The monkey is climbing the tree.（这只猴子正在爬树） </a:t>
            </a:r>
          </a:p>
          <a:p>
            <a:r>
              <a:rPr lang="en-US" altLang="zh-CN" sz="2100" dirty="0">
                <a:latin typeface="Arial" panose="020B0604020202020204" pitchFamily="34" charset="0"/>
                <a:ea typeface="宋体" panose="02010600030101010101" pitchFamily="2" charset="-122"/>
              </a:rPr>
              <a:t>9.</a:t>
            </a:r>
            <a:r>
              <a:rPr lang="zh-CN" altLang="en-US" sz="2100" dirty="0">
                <a:latin typeface="Arial" panose="020B0604020202020204" pitchFamily="34" charset="0"/>
                <a:ea typeface="宋体" panose="02010600030101010101" pitchFamily="2" charset="-122"/>
              </a:rPr>
              <a:t>Mary is flying kites with her sister.（玛丽正在和她的妹妹放风筝） </a:t>
            </a:r>
          </a:p>
          <a:p>
            <a:r>
              <a:rPr lang="en-US" altLang="zh-CN" sz="2100" dirty="0">
                <a:latin typeface="Arial" panose="020B0604020202020204" pitchFamily="34" charset="0"/>
                <a:ea typeface="宋体" panose="02010600030101010101" pitchFamily="2" charset="-122"/>
              </a:rPr>
              <a:t>10.</a:t>
            </a:r>
            <a:r>
              <a:rPr lang="zh-CN" altLang="en-US" sz="2100" dirty="0">
                <a:latin typeface="Arial" panose="020B0604020202020204" pitchFamily="34" charset="0"/>
                <a:ea typeface="宋体" panose="02010600030101010101" pitchFamily="2" charset="-122"/>
              </a:rPr>
              <a:t>Listen!The birds are singing in the tree.（听!这些鸟儿正在树上唱歌）</a:t>
            </a:r>
          </a:p>
          <a:p>
            <a:endParaRPr lang="zh-CN" altLang="en-US" sz="2100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5" name="文本框 4"/>
          <p:cNvSpPr txBox="1"/>
          <p:nvPr/>
        </p:nvSpPr>
        <p:spPr>
          <a:xfrm>
            <a:off x="5222589" y="477234"/>
            <a:ext cx="2680542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be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动词</a:t>
            </a:r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+</a:t>
            </a:r>
            <a:r>
              <a:rPr lang="zh-CN" altLang="en-US" b="1" dirty="0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动词的现在分词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>
            <p:custDataLst>
              <p:tags r:id="rId2"/>
            </p:custDataLst>
          </p:nvPr>
        </p:nvGrpSpPr>
        <p:grpSpPr>
          <a:xfrm>
            <a:off x="-25717" y="251175"/>
            <a:ext cx="9170194" cy="4632151"/>
            <a:chOff x="-54" y="-14"/>
            <a:chExt cx="19255" cy="10807"/>
          </a:xfrm>
        </p:grpSpPr>
        <p:pic>
          <p:nvPicPr>
            <p:cNvPr id="5" name="图片 4" descr="4444"/>
            <p:cNvPicPr>
              <a:picLocks noChangeAspect="1"/>
            </p:cNvPicPr>
            <p:nvPr>
              <p:custDataLst>
                <p:tags r:id="rId5"/>
              </p:custDataLst>
            </p:nvPr>
          </p:nvPicPr>
          <p:blipFill>
            <a:blip r:embed="rId9"/>
            <a:srcRect/>
            <a:stretch>
              <a:fillRect/>
            </a:stretch>
          </p:blipFill>
          <p:spPr>
            <a:xfrm>
              <a:off x="-1" y="899"/>
              <a:ext cx="19202" cy="9895"/>
            </a:xfrm>
            <a:prstGeom prst="rect">
              <a:avLst/>
            </a:prstGeom>
          </p:spPr>
        </p:pic>
        <p:pic>
          <p:nvPicPr>
            <p:cNvPr id="6" name="图片 5" descr="春图"/>
            <p:cNvPicPr>
              <a:picLocks noChangeAspect="1"/>
            </p:cNvPicPr>
            <p:nvPr>
              <p:custDataLst>
                <p:tags r:id="rId6"/>
              </p:custDataLst>
            </p:nvPr>
          </p:nvPicPr>
          <p:blipFill>
            <a:blip r:embed="rId10"/>
            <a:srcRect/>
            <a:stretch>
              <a:fillRect/>
            </a:stretch>
          </p:blipFill>
          <p:spPr>
            <a:xfrm>
              <a:off x="14473" y="-14"/>
              <a:ext cx="4243" cy="4721"/>
            </a:xfrm>
            <a:prstGeom prst="rect">
              <a:avLst/>
            </a:prstGeom>
          </p:spPr>
        </p:pic>
        <p:pic>
          <p:nvPicPr>
            <p:cNvPr id="7" name="图片 6" descr="春图"/>
            <p:cNvPicPr>
              <a:picLocks noChangeAspect="1"/>
            </p:cNvPicPr>
            <p:nvPr>
              <p:custDataLst>
                <p:tags r:id="rId7"/>
              </p:custDataLst>
            </p:nvPr>
          </p:nvPicPr>
          <p:blipFill>
            <a:blip r:embed="rId11" cstate="screen"/>
            <a:srcRect l="-2011"/>
            <a:stretch>
              <a:fillRect/>
            </a:stretch>
          </p:blipFill>
          <p:spPr>
            <a:xfrm>
              <a:off x="-54" y="8279"/>
              <a:ext cx="2690" cy="1746"/>
            </a:xfrm>
            <a:prstGeom prst="rect">
              <a:avLst/>
            </a:prstGeom>
          </p:spPr>
        </p:pic>
      </p:grpSp>
      <p:sp>
        <p:nvSpPr>
          <p:cNvPr id="34" name="矩形 33"/>
          <p:cNvSpPr/>
          <p:nvPr>
            <p:custDataLst>
              <p:tags r:id="rId3"/>
            </p:custDataLst>
          </p:nvPr>
        </p:nvSpPr>
        <p:spPr>
          <a:xfrm>
            <a:off x="26" y="257175"/>
            <a:ext cx="9144900" cy="4629150"/>
          </a:xfrm>
          <a:prstGeom prst="rect">
            <a:avLst/>
          </a:prstGeom>
          <a:solidFill>
            <a:schemeClr val="bg1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>
              <a:latin typeface="Arial" panose="020B0604020202020204" pitchFamily="34" charset="0"/>
              <a:ea typeface="微软雅黑" panose="020B0503020204020204" pitchFamily="34" charset="-122"/>
              <a:sym typeface="Arial" panose="020B0604020202020204" pitchFamily="34" charset="0"/>
            </a:endParaRPr>
          </a:p>
        </p:txBody>
      </p:sp>
      <p:sp>
        <p:nvSpPr>
          <p:cNvPr id="28" name="PA_圆角矩形 9"/>
          <p:cNvSpPr/>
          <p:nvPr>
            <p:custDataLst>
              <p:tags r:id="rId4"/>
            </p:custDataLst>
          </p:nvPr>
        </p:nvSpPr>
        <p:spPr>
          <a:xfrm>
            <a:off x="0" y="461859"/>
            <a:ext cx="365878" cy="337757"/>
          </a:xfrm>
          <a:prstGeom prst="roundRect">
            <a:avLst>
              <a:gd name="adj" fmla="val 0"/>
            </a:avLst>
          </a:prstGeom>
          <a:solidFill>
            <a:srgbClr val="92D05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29" name="文本框 28"/>
          <p:cNvSpPr txBox="1"/>
          <p:nvPr/>
        </p:nvSpPr>
        <p:spPr>
          <a:xfrm>
            <a:off x="424816" y="454343"/>
            <a:ext cx="418480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100" dirty="0">
                <a:solidFill>
                  <a:srgbClr val="262626"/>
                </a:solidFill>
                <a:latin typeface="冬青黑体简体中文 W3" panose="020B0300000000000000" pitchFamily="34" charset="-122"/>
                <a:ea typeface="冬青黑体简体中文 W3" panose="020B0300000000000000" pitchFamily="34" charset="-122"/>
              </a:rPr>
              <a:t>课堂练习（单项选择）</a:t>
            </a:r>
            <a:endParaRPr lang="en-US" altLang="zh-CN" sz="2100" dirty="0">
              <a:solidFill>
                <a:srgbClr val="262626"/>
              </a:solidFill>
              <a:latin typeface="冬青黑体简体中文 W3" panose="020B0300000000000000" pitchFamily="34" charset="-122"/>
              <a:ea typeface="冬青黑体简体中文 W3" panose="020B0300000000000000" pitchFamily="34" charset="-122"/>
            </a:endParaRPr>
          </a:p>
        </p:txBody>
      </p:sp>
      <p:sp>
        <p:nvSpPr>
          <p:cNvPr id="11266" name="文本框 11"/>
          <p:cNvSpPr txBox="1"/>
          <p:nvPr/>
        </p:nvSpPr>
        <p:spPr>
          <a:xfrm>
            <a:off x="1610201" y="1321665"/>
            <a:ext cx="5272088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(     ) 2. Dad is_____ an email on the computer.  </a:t>
            </a:r>
          </a:p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A. write       B. writing     C. wrote</a:t>
            </a:r>
          </a:p>
        </p:txBody>
      </p:sp>
      <p:sp>
        <p:nvSpPr>
          <p:cNvPr id="11267" name="文本框 12"/>
          <p:cNvSpPr txBox="1"/>
          <p:nvPr/>
        </p:nvSpPr>
        <p:spPr>
          <a:xfrm>
            <a:off x="1610201" y="1845874"/>
            <a:ext cx="4437460" cy="147732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(     ) 3. What are you doing?</a:t>
            </a:r>
          </a:p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        --_______________</a:t>
            </a:r>
          </a:p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A. I do my  homework.                 </a:t>
            </a:r>
          </a:p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B. I don’t do my homework   </a:t>
            </a:r>
          </a:p>
          <a:p>
            <a:r>
              <a:rPr lang="zh-CN" altLang="en-US" dirty="0">
                <a:latin typeface="Arial" panose="020B0604020202020204" pitchFamily="34" charset="0"/>
                <a:ea typeface="宋体" panose="02010600030101010101" pitchFamily="2" charset="-122"/>
              </a:rPr>
              <a:t>C. I am doing my homework</a:t>
            </a:r>
          </a:p>
        </p:txBody>
      </p:sp>
      <p:sp>
        <p:nvSpPr>
          <p:cNvPr id="11268" name="文本框 13"/>
          <p:cNvSpPr txBox="1"/>
          <p:nvPr/>
        </p:nvSpPr>
        <p:spPr>
          <a:xfrm>
            <a:off x="1610202" y="3118033"/>
            <a:ext cx="5271611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(     ) 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4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. Mary is _________the piano in her room.</a:t>
            </a:r>
          </a:p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A. play       B. plays       C. playing</a:t>
            </a:r>
          </a:p>
        </p:txBody>
      </p:sp>
      <p:sp>
        <p:nvSpPr>
          <p:cNvPr id="11269" name="文本框 14"/>
          <p:cNvSpPr txBox="1"/>
          <p:nvPr/>
        </p:nvSpPr>
        <p:spPr>
          <a:xfrm>
            <a:off x="1610201" y="797458"/>
            <a:ext cx="3954066" cy="64633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(     )1.Look! They________games.</a:t>
            </a:r>
          </a:p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A.is play  B. is playing  C. are playing</a:t>
            </a:r>
          </a:p>
        </p:txBody>
      </p:sp>
      <p:sp>
        <p:nvSpPr>
          <p:cNvPr id="11270" name="文本框 17"/>
          <p:cNvSpPr txBox="1"/>
          <p:nvPr/>
        </p:nvSpPr>
        <p:spPr>
          <a:xfrm>
            <a:off x="1610201" y="3634526"/>
            <a:ext cx="6220778" cy="1477328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(     )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5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.Lily______________the blackboard.</a:t>
            </a:r>
          </a:p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A.is looking    B. is looking at     C. looking </a:t>
            </a:r>
          </a:p>
          <a:p>
            <a:endParaRPr lang="zh-CN" altLang="en-US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(     )</a:t>
            </a:r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6</a:t>
            </a:r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.Jim and his teacher___________over there.</a:t>
            </a:r>
          </a:p>
          <a:p>
            <a:r>
              <a:rPr lang="zh-CN" altLang="en-US">
                <a:latin typeface="Arial" panose="020B0604020202020204" pitchFamily="34" charset="0"/>
                <a:ea typeface="宋体" panose="02010600030101010101" pitchFamily="2" charset="-122"/>
              </a:rPr>
              <a:t>A.is talking   B. are talking    C. is talk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806416" y="817388"/>
            <a:ext cx="351378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734026" y="1347383"/>
            <a:ext cx="351378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734026" y="1870735"/>
            <a:ext cx="351378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42599" y="3141822"/>
            <a:ext cx="351378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C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734026" y="3678246"/>
            <a:ext cx="351378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1751171" y="4418910"/>
            <a:ext cx="351378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B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834664" y="4424696"/>
            <a:ext cx="2031325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(</a:t>
            </a:r>
            <a:r>
              <a:rPr lang="zh-CN" altLang="en-US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单数</a:t>
            </a:r>
            <a:r>
              <a:rPr lang="en-US" altLang="zh-CN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is,</a:t>
            </a:r>
            <a:r>
              <a:rPr lang="zh-CN" altLang="en-US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复数</a:t>
            </a:r>
            <a:r>
              <a:rPr lang="en-US" altLang="zh-CN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are)</a:t>
            </a:r>
            <a:endParaRPr lang="en-US" altLang="zh-CN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2295" name="文本框 4"/>
          <p:cNvSpPr txBox="1"/>
          <p:nvPr/>
        </p:nvSpPr>
        <p:spPr>
          <a:xfrm>
            <a:off x="6570345" y="1331952"/>
            <a:ext cx="205056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(be</a:t>
            </a:r>
            <a:r>
              <a:rPr lang="zh-CN" altLang="en-US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动词</a:t>
            </a:r>
            <a:r>
              <a:rPr lang="en-US" altLang="zh-CN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+</a:t>
            </a:r>
            <a:r>
              <a:rPr lang="zh-CN" altLang="en-US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动词</a:t>
            </a:r>
            <a:r>
              <a:rPr lang="en-US" altLang="zh-CN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ing)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506165" y="826817"/>
            <a:ext cx="2031325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sym typeface="宋体" panose="02010600030101010101" pitchFamily="2" charset="-122"/>
              </a:rPr>
              <a:t>(</a:t>
            </a:r>
            <a:r>
              <a:rPr lang="zh-CN" altLang="en-US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sym typeface="宋体" panose="02010600030101010101" pitchFamily="2" charset="-122"/>
              </a:rPr>
              <a:t>单数</a:t>
            </a:r>
            <a:r>
              <a:rPr lang="en-US" altLang="zh-CN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sym typeface="宋体" panose="02010600030101010101" pitchFamily="2" charset="-122"/>
              </a:rPr>
              <a:t>is,</a:t>
            </a:r>
            <a:r>
              <a:rPr lang="zh-CN" altLang="en-US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sym typeface="宋体" panose="02010600030101010101" pitchFamily="2" charset="-122"/>
              </a:rPr>
              <a:t>复数</a:t>
            </a:r>
            <a:r>
              <a:rPr lang="en-US" altLang="zh-CN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  <a:sym typeface="宋体" panose="02010600030101010101" pitchFamily="2" charset="-122"/>
              </a:rPr>
              <a:t>are)</a:t>
            </a:r>
            <a:endParaRPr lang="en-US" altLang="zh-CN" b="1">
              <a:solidFill>
                <a:srgbClr val="FF00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16" name="文本框 4"/>
          <p:cNvSpPr txBox="1"/>
          <p:nvPr/>
        </p:nvSpPr>
        <p:spPr>
          <a:xfrm>
            <a:off x="4777264" y="1861304"/>
            <a:ext cx="205056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(be</a:t>
            </a:r>
            <a:r>
              <a:rPr lang="zh-CN" altLang="en-US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动词</a:t>
            </a:r>
            <a:r>
              <a:rPr lang="en-US" altLang="zh-CN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+</a:t>
            </a:r>
            <a:r>
              <a:rPr lang="zh-CN" altLang="en-US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动词</a:t>
            </a:r>
            <a:r>
              <a:rPr lang="en-US" altLang="zh-CN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ing)</a:t>
            </a:r>
          </a:p>
        </p:txBody>
      </p:sp>
      <p:sp>
        <p:nvSpPr>
          <p:cNvPr id="17" name="文本框 4"/>
          <p:cNvSpPr txBox="1"/>
          <p:nvPr/>
        </p:nvSpPr>
        <p:spPr>
          <a:xfrm>
            <a:off x="6757035" y="3159395"/>
            <a:ext cx="205056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(be</a:t>
            </a:r>
            <a:r>
              <a:rPr lang="zh-CN" altLang="en-US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动词</a:t>
            </a:r>
            <a:r>
              <a:rPr lang="en-US" altLang="zh-CN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+</a:t>
            </a:r>
            <a:r>
              <a:rPr lang="zh-CN" altLang="en-US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动词</a:t>
            </a:r>
            <a:r>
              <a:rPr lang="en-US" altLang="zh-CN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ing)</a:t>
            </a:r>
          </a:p>
        </p:txBody>
      </p:sp>
      <p:sp>
        <p:nvSpPr>
          <p:cNvPr id="18" name="文本框 4"/>
          <p:cNvSpPr txBox="1"/>
          <p:nvPr/>
        </p:nvSpPr>
        <p:spPr>
          <a:xfrm>
            <a:off x="6070045" y="3670745"/>
            <a:ext cx="205056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r>
              <a:rPr lang="en-US" altLang="zh-CN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(be</a:t>
            </a:r>
            <a:r>
              <a:rPr lang="zh-CN" altLang="en-US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动词</a:t>
            </a:r>
            <a:r>
              <a:rPr lang="en-US" altLang="zh-CN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+</a:t>
            </a:r>
            <a:r>
              <a:rPr lang="zh-CN" altLang="en-US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动词</a:t>
            </a:r>
            <a:r>
              <a:rPr lang="en-US" altLang="zh-CN" b="1">
                <a:solidFill>
                  <a:srgbClr val="FF0000"/>
                </a:solidFill>
                <a:latin typeface="方正粗黑宋简体" panose="02000000000000000000" charset="-122"/>
                <a:ea typeface="方正粗黑宋简体" panose="02000000000000000000" charset="-122"/>
              </a:rPr>
              <a:t>ing)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4" grpId="0"/>
      <p:bldP spid="12295" grpId="0"/>
      <p:bldP spid="15" grpId="0"/>
      <p:bldP spid="16" grpId="0"/>
      <p:bldP spid="17" grpId="0"/>
      <p:bldP spid="1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2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3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4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0"/>
  <p:tag name="KSO_WM_SLIDE_ID" val="custom20205170_14"/>
  <p:tag name="KSO_WM_TEMPLATE_SUBCATEGORY" val="0"/>
  <p:tag name="KSO_WM_TEMPLATE_MASTER_TYPE" val="1"/>
  <p:tag name="KSO_WM_TEMPLATE_COLOR_TYPE" val="1"/>
  <p:tag name="KSO_WM_SLIDE_ITEM_CNT" val="0"/>
  <p:tag name="KSO_WM_SLIDE_INDEX" val="14"/>
  <p:tag name="KSO_WM_TAG_VERSION" val="1.0"/>
  <p:tag name="KSO_WM_SLIDE_TYPE" val="text"/>
  <p:tag name="KSO_WM_SLIDE_SUBTYPE" val="pureTxt"/>
  <p:tag name="KSO_WM_SLIDE_SIZE" val="962*540"/>
  <p:tag name="KSO_WM_SLIDE_POSITION" val="-2*0"/>
  <p:tag name="KSO_WM_SLIDE_LAYOUT" val="a_f"/>
  <p:tag name="KSO_WM_SLIDE_LAYOUT_CNT" val="1_1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1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5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2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3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4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0"/>
  <p:tag name="KSO_WM_SLIDE_ID" val="custom20205170_14"/>
  <p:tag name="KSO_WM_TEMPLATE_SUBCATEGORY" val="0"/>
  <p:tag name="KSO_WM_TEMPLATE_MASTER_TYPE" val="1"/>
  <p:tag name="KSO_WM_TEMPLATE_COLOR_TYPE" val="1"/>
  <p:tag name="KSO_WM_SLIDE_ITEM_CNT" val="0"/>
  <p:tag name="KSO_WM_SLIDE_INDEX" val="14"/>
  <p:tag name="KSO_WM_TAG_VERSION" val="1.0"/>
  <p:tag name="KSO_WM_SLIDE_TYPE" val="text"/>
  <p:tag name="KSO_WM_SLIDE_SUBTYPE" val="pureTxt"/>
  <p:tag name="KSO_WM_SLIDE_SIZE" val="962*540"/>
  <p:tag name="KSO_WM_SLIDE_POSITION" val="-2*0"/>
  <p:tag name="KSO_WM_SLIDE_LAYOUT" val="a_f"/>
  <p:tag name="KSO_WM_SLIDE_LAYOUT_CNT" val="1_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1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5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2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3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4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0"/>
  <p:tag name="KSO_WM_SLIDE_ID" val="custom20205170_14"/>
  <p:tag name="KSO_WM_TEMPLATE_SUBCATEGORY" val="0"/>
  <p:tag name="KSO_WM_TEMPLATE_MASTER_TYPE" val="1"/>
  <p:tag name="KSO_WM_TEMPLATE_COLOR_TYPE" val="1"/>
  <p:tag name="KSO_WM_SLIDE_ITEM_CNT" val="0"/>
  <p:tag name="KSO_WM_SLIDE_INDEX" val="14"/>
  <p:tag name="KSO_WM_TAG_VERSION" val="1.0"/>
  <p:tag name="KSO_WM_SLIDE_TYPE" val="text"/>
  <p:tag name="KSO_WM_SLIDE_SUBTYPE" val="pureTxt"/>
  <p:tag name="KSO_WM_SLIDE_SIZE" val="962*540"/>
  <p:tag name="KSO_WM_SLIDE_POSITION" val="-2*0"/>
  <p:tag name="KSO_WM_SLIDE_LAYOUT" val="a_f"/>
  <p:tag name="KSO_WM_SLIDE_LAYOUT_CNT" val="1_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1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5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2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3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4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0"/>
  <p:tag name="KSO_WM_SLIDE_ID" val="custom20205170_14"/>
  <p:tag name="KSO_WM_TEMPLATE_SUBCATEGORY" val="0"/>
  <p:tag name="KSO_WM_TEMPLATE_MASTER_TYPE" val="1"/>
  <p:tag name="KSO_WM_TEMPLATE_COLOR_TYPE" val="1"/>
  <p:tag name="KSO_WM_SLIDE_ITEM_CNT" val="0"/>
  <p:tag name="KSO_WM_SLIDE_INDEX" val="14"/>
  <p:tag name="KSO_WM_TAG_VERSION" val="1.0"/>
  <p:tag name="KSO_WM_SLIDE_TYPE" val="text"/>
  <p:tag name="KSO_WM_SLIDE_SUBTYPE" val="pureTxt"/>
  <p:tag name="KSO_WM_SLIDE_SIZE" val="962*540"/>
  <p:tag name="KSO_WM_SLIDE_POSITION" val="-2*0"/>
  <p:tag name="KSO_WM_SLIDE_LAYOUT" val="a_f"/>
  <p:tag name="KSO_WM_SLIDE_LAYOUT_CNT" val="1_1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1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5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2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3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4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0"/>
  <p:tag name="KSO_WM_SLIDE_ID" val="custom20205170_14"/>
  <p:tag name="KSO_WM_TEMPLATE_SUBCATEGORY" val="0"/>
  <p:tag name="KSO_WM_TEMPLATE_MASTER_TYPE" val="1"/>
  <p:tag name="KSO_WM_TEMPLATE_COLOR_TYPE" val="1"/>
  <p:tag name="KSO_WM_SLIDE_ITEM_CNT" val="0"/>
  <p:tag name="KSO_WM_SLIDE_INDEX" val="14"/>
  <p:tag name="KSO_WM_TAG_VERSION" val="1.0"/>
  <p:tag name="KSO_WM_SLIDE_TYPE" val="text"/>
  <p:tag name="KSO_WM_SLIDE_SUBTYPE" val="pureTxt"/>
  <p:tag name="KSO_WM_SLIDE_SIZE" val="962*540"/>
  <p:tag name="KSO_WM_SLIDE_POSITION" val="-2*0"/>
  <p:tag name="KSO_WM_SLIDE_LAYOUT" val="a_f"/>
  <p:tag name="KSO_WM_SLIDE_LAYOUT_CNT" val="1_1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1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5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2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3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4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170_16"/>
  <p:tag name="KSO_WM_TEMPLATE_SUBCATEGORY" val="0"/>
  <p:tag name="KSO_WM_SLIDE_ITEM_CNT" val="0"/>
  <p:tag name="KSO_WM_SLIDE_INDEX" val="16"/>
  <p:tag name="KSO_WM_TAG_VERSION" val="1.0"/>
  <p:tag name="KSO_WM_BEAUTIFY_FLAG" val="#wm#"/>
  <p:tag name="KSO_WM_TEMPLATE_CATEGORY" val="custom"/>
  <p:tag name="KSO_WM_TEMPLATE_INDEX" val="20205170"/>
  <p:tag name="KSO_WM_SLIDE_TYPE" val="text"/>
  <p:tag name="KSO_WM_SLIDE_SUBTYPE" val="pureTxt"/>
  <p:tag name="KSO_WM_SLIDE_SIZE" val="758*343"/>
  <p:tag name="KSO_WM_SLIDE_POSITION" val="100*98"/>
  <p:tag name="KSO_WM_SLIDE_LAYOUT" val="a_f"/>
  <p:tag name="KSO_WM_SLIDE_LAYOUT_CNT" val="1_1"/>
  <p:tag name="KSO_WM_TEMPLATE_MASTER_TYPE" val="1"/>
  <p:tag name="KSO_WM_TEMPLATE_COLOR_TYPE" val="1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205170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1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2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3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4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0"/>
  <p:tag name="KSO_WM_SLIDE_ID" val="custom20205170_4"/>
  <p:tag name="KSO_WM_TEMPLATE_SUBCATEGORY" val="0"/>
  <p:tag name="KSO_WM_TEMPLATE_MASTER_TYPE" val="1"/>
  <p:tag name="KSO_WM_TEMPLATE_COLOR_TYPE" val="1"/>
  <p:tag name="KSO_WM_SLIDE_ITEM_CNT" val="4"/>
  <p:tag name="KSO_WM_SLIDE_INDEX" val="4"/>
  <p:tag name="KSO_WM_DIAGRAM_GROUP_CODE" val="l1-1"/>
  <p:tag name="KSO_WM_SLIDE_DIAGTYPE" val="l"/>
  <p:tag name="KSO_WM_TAG_VERSION" val="1.0"/>
  <p:tag name="KSO_WM_SLIDE_LAYOUT" val="a_b_l"/>
  <p:tag name="KSO_WM_SLIDE_LAYOUT_CNT" val="1_1_1"/>
  <p:tag name="KSO_WM_SLIDE_TYPE" val="contents"/>
  <p:tag name="KSO_WM_SLIDE_SUBTYPE" val="diag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1_1"/>
  <p:tag name="KSO_WM_UNIT_LAYERLEVEL" val="1_1_1"/>
  <p:tag name="KSO_WM_TAG_VERSION" val="1.0"/>
  <p:tag name="KSO_WM_BEAUTIFY_FLAG" val="#wm#"/>
  <p:tag name="KSO_WM_TEMPLATE_CATEGORY" val="custom"/>
  <p:tag name="KSO_WM_TEMPLATE_INDEX" val="20205170"/>
  <p:tag name="KSO_WM_UNIT_ID" val="custom20205170_4*l_h_i*1_1_1"/>
  <p:tag name="KSO_WM_UNIT_TEXT_FILL_FORE_SCHEMECOLOR_INDEX" val="5"/>
  <p:tag name="KSO_WM_UNIT_TEXT_FILL_TYPE" val="1"/>
  <p:tag name="KSO_WM_UNIT_USESOURCEFORMAT_APPLY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31"/>
  <p:tag name="KSO_WM_UNIT_COLOR_SCHEME_PARENT_PAGE" val="0_4"/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1_1"/>
  <p:tag name="KSO_WM_UNIT_LAYERLEVEL" val="1_1_1"/>
  <p:tag name="KSO_WM_TAG_VERSION" val="1.0"/>
  <p:tag name="KSO_WM_BEAUTIFY_FLAG" val="#wm#"/>
  <p:tag name="KSO_WM_UNIT_PRESET_TEXT" val="添加标题"/>
  <p:tag name="KSO_WM_TEMPLATE_CATEGORY" val="custom"/>
  <p:tag name="KSO_WM_TEMPLATE_INDEX" val="20205170"/>
  <p:tag name="KSO_WM_UNIT_ID" val="custom20205170_4*l_h_a*1_1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2_1"/>
  <p:tag name="KSO_WM_UNIT_LAYERLEVEL" val="1_1_1"/>
  <p:tag name="KSO_WM_TAG_VERSION" val="1.0"/>
  <p:tag name="KSO_WM_BEAUTIFY_FLAG" val="#wm#"/>
  <p:tag name="KSO_WM_TEMPLATE_CATEGORY" val="custom"/>
  <p:tag name="KSO_WM_TEMPLATE_INDEX" val="20205170"/>
  <p:tag name="KSO_WM_UNIT_ID" val="custom20205170_4*l_h_i*1_2_1"/>
  <p:tag name="KSO_WM_UNIT_TEXT_FILL_FORE_SCHEMECOLOR_INDEX" val="5"/>
  <p:tag name="KSO_WM_UNIT_TEXT_FILL_TYPE" val="1"/>
  <p:tag name="KSO_WM_UNIT_USESOURCEFORMAT_APPLY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31"/>
  <p:tag name="KSO_WM_UNIT_COLOR_SCHEME_PARENT_PAGE" val="0_4"/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2_1"/>
  <p:tag name="KSO_WM_UNIT_LAYERLEVEL" val="1_1_1"/>
  <p:tag name="KSO_WM_TAG_VERSION" val="1.0"/>
  <p:tag name="KSO_WM_BEAUTIFY_FLAG" val="#wm#"/>
  <p:tag name="KSO_WM_UNIT_PRESET_TEXT" val="添加标题"/>
  <p:tag name="KSO_WM_TEMPLATE_CATEGORY" val="custom"/>
  <p:tag name="KSO_WM_TEMPLATE_INDEX" val="20205170"/>
  <p:tag name="KSO_WM_UNIT_ID" val="custom20205170_4*l_h_a*1_2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3_1"/>
  <p:tag name="KSO_WM_UNIT_LAYERLEVEL" val="1_1_1"/>
  <p:tag name="KSO_WM_TAG_VERSION" val="1.0"/>
  <p:tag name="KSO_WM_BEAUTIFY_FLAG" val="#wm#"/>
  <p:tag name="KSO_WM_TEMPLATE_CATEGORY" val="custom"/>
  <p:tag name="KSO_WM_TEMPLATE_INDEX" val="20205170"/>
  <p:tag name="KSO_WM_UNIT_ID" val="custom20205170_4*l_h_i*1_3_1"/>
  <p:tag name="KSO_WM_UNIT_TEXT_FILL_FORE_SCHEMECOLOR_INDEX" val="5"/>
  <p:tag name="KSO_WM_UNIT_TEXT_FILL_TYPE" val="1"/>
  <p:tag name="KSO_WM_UNIT_USESOURCEFORMAT_APPLY" val="1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31"/>
  <p:tag name="KSO_WM_UNIT_COLOR_SCHEME_PARENT_PAGE" val="0_4"/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3_1"/>
  <p:tag name="KSO_WM_UNIT_LAYERLEVEL" val="1_1_1"/>
  <p:tag name="KSO_WM_TAG_VERSION" val="1.0"/>
  <p:tag name="KSO_WM_BEAUTIFY_FLAG" val="#wm#"/>
  <p:tag name="KSO_WM_UNIT_PRESET_TEXT" val="添加标题"/>
  <p:tag name="KSO_WM_TEMPLATE_CATEGORY" val="custom"/>
  <p:tag name="KSO_WM_TEMPLATE_INDEX" val="20205170"/>
  <p:tag name="KSO_WM_UNIT_ID" val="custom20205170_4*l_h_a*1_3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i"/>
  <p:tag name="KSO_WM_UNIT_INDEX" val="1_4_1"/>
  <p:tag name="KSO_WM_UNIT_LAYERLEVEL" val="1_1_1"/>
  <p:tag name="KSO_WM_TAG_VERSION" val="1.0"/>
  <p:tag name="KSO_WM_BEAUTIFY_FLAG" val="#wm#"/>
  <p:tag name="KSO_WM_TEMPLATE_CATEGORY" val="custom"/>
  <p:tag name="KSO_WM_TEMPLATE_INDEX" val="20205170"/>
  <p:tag name="KSO_WM_UNIT_ID" val="custom20205170_4*l_h_i*1_4_1"/>
  <p:tag name="KSO_WM_UNIT_TEXT_FILL_FORE_SCHEMECOLOR_INDEX" val="5"/>
  <p:tag name="KSO_WM_UNIT_TEXT_FILL_TYPE" val="1"/>
  <p:tag name="KSO_WM_UNIT_USESOURCEFORMAT_APPLY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COLOR_SCHEME_SHAPE_ID" val="131"/>
  <p:tag name="KSO_WM_UNIT_COLOR_SCHEME_PARENT_PAGE" val="0_4"/>
  <p:tag name="KSO_WM_UNIT_ISCONTENTSTITLE" val="0"/>
  <p:tag name="KSO_WM_UNIT_NOCLEAR" val="0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l_h_a"/>
  <p:tag name="KSO_WM_UNIT_INDEX" val="1_4_1"/>
  <p:tag name="KSO_WM_UNIT_LAYERLEVEL" val="1_1_1"/>
  <p:tag name="KSO_WM_TAG_VERSION" val="1.0"/>
  <p:tag name="KSO_WM_BEAUTIFY_FLAG" val="#wm#"/>
  <p:tag name="KSO_WM_UNIT_PRESET_TEXT" val="添加标题"/>
  <p:tag name="KSO_WM_TEMPLATE_CATEGORY" val="custom"/>
  <p:tag name="KSO_WM_TEMPLATE_INDEX" val="20205170"/>
  <p:tag name="KSO_WM_UNIT_ID" val="custom20205170_4*l_h_a*1_4_1"/>
  <p:tag name="KSO_WM_UNIT_ISNUMDGMTITLE" val="0"/>
  <p:tag name="KSO_WM_UNIT_TEXT_FILL_FORE_SCHEMECOLOR_INDEX" val="13"/>
  <p:tag name="KSO_WM_UNIT_TEXT_FILL_TYPE" val="1"/>
  <p:tag name="KSO_WM_UNIT_USESOURCEFORMAT_APPLY" val="1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05170_4*l_z*1_1"/>
  <p:tag name="KSO_WM_TEMPLATE_CATEGORY" val="custom"/>
  <p:tag name="KSO_WM_TEMPLATE_INDEX" val="20205170"/>
  <p:tag name="KSO_WM_UNIT_LAYERLEVEL" val="1_1"/>
  <p:tag name="KSO_WM_TAG_VERSION" val="1.0"/>
  <p:tag name="KSO_WM_BEAUTIFY_FLAG" val="#wm#"/>
  <p:tag name="KSO_WM_UNIT_TYPE" val="l_z"/>
  <p:tag name="KSO_WM_UNIT_INDEX" val="1_1"/>
  <p:tag name="KSO_WM_UNIT_LINE_FORE_SCHEMECOLOR_INDEX" val="14"/>
  <p:tag name="KSO_WM_UNIT_LINE_FILL_TYPE" val="2"/>
  <p:tag name="KSO_WM_UNIT_USESOURCEFORMAT_APPLY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ID" val="custom20205170_4*l_z*1_2"/>
  <p:tag name="KSO_WM_TEMPLATE_CATEGORY" val="custom"/>
  <p:tag name="KSO_WM_TEMPLATE_INDEX" val="20205170"/>
  <p:tag name="KSO_WM_UNIT_LAYERLEVEL" val="1_1"/>
  <p:tag name="KSO_WM_TAG_VERSION" val="1.0"/>
  <p:tag name="KSO_WM_BEAUTIFY_FLAG" val="#wm#"/>
  <p:tag name="KSO_WM_UNIT_TYPE" val="l_z"/>
  <p:tag name="KSO_WM_UNIT_INDEX" val="1_2"/>
  <p:tag name="KSO_WM_UNIT_LINE_FORE_SCHEMECOLOR_INDEX" val="14"/>
  <p:tag name="KSO_WM_UNIT_LINE_FILL_TYPE" val="2"/>
  <p:tag name="KSO_WM_UNIT_USESOURCEFORMAT_APPLY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i"/>
  <p:tag name="KSO_WM_UNIT_INDEX" val="1"/>
  <p:tag name="KSO_WM_UNIT_ID" val="custom20205170_4*i*1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USESOURCEFORMAT_APPLY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1"/>
  <p:tag name="KSO_WM_UNIT_ISNUMDGMTITLE" val="0"/>
  <p:tag name="KSO_WM_UNIT_PRESET_TEXT" val="目录"/>
  <p:tag name="KSO_WM_UNIT_NOCLEAR" val="0"/>
  <p:tag name="KSO_WM_UNIT_VALUE" val="2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a"/>
  <p:tag name="KSO_WM_UNIT_INDEX" val="1"/>
  <p:tag name="KSO_WM_UNIT_ID" val="custom20205170_4*a*1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ISCONTENTSTITLE" val="0"/>
  <p:tag name="KSO_WM_UNIT_ISNUMDGMTITLE" val="0"/>
  <p:tag name="KSO_WM_UNIT_PRESET_TEXT" val="Contents"/>
  <p:tag name="KSO_WM_UNIT_NOCLEAR" val="0"/>
  <p:tag name="KSO_WM_UNIT_VALUE" val="4"/>
  <p:tag name="KSO_WM_UNIT_HIGHLIGHT" val="0"/>
  <p:tag name="KSO_WM_UNIT_COMPATIBLE" val="0"/>
  <p:tag name="KSO_WM_UNIT_DIAGRAM_ISNUMVISUAL" val="0"/>
  <p:tag name="KSO_WM_UNIT_DIAGRAM_ISREFERUNIT" val="0"/>
  <p:tag name="KSO_WM_DIAGRAM_GROUP_CODE" val="l1-1"/>
  <p:tag name="KSO_WM_UNIT_TYPE" val="b"/>
  <p:tag name="KSO_WM_UNIT_INDEX" val="1"/>
  <p:tag name="KSO_WM_UNIT_ID" val="custom20205170_4*b*1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EXT_FILL_FORE_SCHEMECOLOR_INDEX" val="13"/>
  <p:tag name="KSO_WM_UNIT_TEXT_FILL_TYPE" val="1"/>
  <p:tag name="KSO_WM_UNIT_USESOURCEFORMAT_APPLY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0"/>
  <p:tag name="KSO_WM_SLIDE_ID" val="custom20205170_14"/>
  <p:tag name="KSO_WM_TEMPLATE_SUBCATEGORY" val="0"/>
  <p:tag name="KSO_WM_TEMPLATE_MASTER_TYPE" val="1"/>
  <p:tag name="KSO_WM_TEMPLATE_COLOR_TYPE" val="1"/>
  <p:tag name="KSO_WM_SLIDE_ITEM_CNT" val="0"/>
  <p:tag name="KSO_WM_SLIDE_INDEX" val="14"/>
  <p:tag name="KSO_WM_TAG_VERSION" val="1.0"/>
  <p:tag name="KSO_WM_SLIDE_TYPE" val="text"/>
  <p:tag name="KSO_WM_SLIDE_SUBTYPE" val="pureTxt"/>
  <p:tag name="KSO_WM_SLIDE_SIZE" val="962*540"/>
  <p:tag name="KSO_WM_SLIDE_POSITION" val="-2*0"/>
  <p:tag name="KSO_WM_SLIDE_LAYOUT" val="a_f"/>
  <p:tag name="KSO_WM_SLIDE_LAYOUT_CNT" val="1_1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1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5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2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3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4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0"/>
  <p:tag name="KSO_WM_SLIDE_ID" val="custom20205170_14"/>
  <p:tag name="KSO_WM_TEMPLATE_SUBCATEGORY" val="0"/>
  <p:tag name="KSO_WM_TEMPLATE_MASTER_TYPE" val="1"/>
  <p:tag name="KSO_WM_TEMPLATE_COLOR_TYPE" val="1"/>
  <p:tag name="KSO_WM_SLIDE_ITEM_CNT" val="0"/>
  <p:tag name="KSO_WM_SLIDE_INDEX" val="14"/>
  <p:tag name="KSO_WM_TAG_VERSION" val="1.0"/>
  <p:tag name="KSO_WM_SLIDE_TYPE" val="text"/>
  <p:tag name="KSO_WM_SLIDE_SUBTYPE" val="pureTxt"/>
  <p:tag name="KSO_WM_SLIDE_SIZE" val="962*540"/>
  <p:tag name="KSO_WM_SLIDE_POSITION" val="-2*0"/>
  <p:tag name="KSO_WM_SLIDE_LAYOUT" val="a_f"/>
  <p:tag name="KSO_WM_SLIDE_LAYOUT_CNT" val="1_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1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5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2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2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3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3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4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4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205170"/>
  <p:tag name="KSO_WM_SLIDE_ID" val="custom20205170_14"/>
  <p:tag name="KSO_WM_TEMPLATE_SUBCATEGORY" val="0"/>
  <p:tag name="KSO_WM_TEMPLATE_MASTER_TYPE" val="1"/>
  <p:tag name="KSO_WM_TEMPLATE_COLOR_TYPE" val="1"/>
  <p:tag name="KSO_WM_SLIDE_ITEM_CNT" val="0"/>
  <p:tag name="KSO_WM_SLIDE_INDEX" val="14"/>
  <p:tag name="KSO_WM_TAG_VERSION" val="1.0"/>
  <p:tag name="KSO_WM_SLIDE_TYPE" val="text"/>
  <p:tag name="KSO_WM_SLIDE_SUBTYPE" val="pureTxt"/>
  <p:tag name="KSO_WM_SLIDE_SIZE" val="962*540"/>
  <p:tag name="KSO_WM_SLIDE_POSITION" val="-2*0"/>
  <p:tag name="KSO_WM_SLIDE_LAYOUT" val="a_f"/>
  <p:tag name="KSO_WM_SLIDE_LAYOUT_CNT" val="1_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1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1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0_14*i*5"/>
  <p:tag name="KSO_WM_TEMPLATE_CATEGORY" val="custom"/>
  <p:tag name="KSO_WM_TEMPLATE_INDEX" val="20205170"/>
  <p:tag name="KSO_WM_UNIT_LAYERLEVEL" val="1"/>
  <p:tag name="KSO_WM_TAG_VERSION" val="1.0"/>
  <p:tag name="KSO_WM_BEAUTIFY_FLAG" val="#wm#"/>
  <p:tag name="KSO_WM_UNIT_TYPE" val="i"/>
  <p:tag name="KSO_WM_UNIT_INDEX" val="5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全屏显示(16:9)</PresentationFormat>
  <Paragraphs>156</Paragraphs>
  <Slides>11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冬青黑体简体中文 W3</vt:lpstr>
      <vt:lpstr>方正粗黑宋简体</vt:lpstr>
      <vt:lpstr>汉仪旗黑-85S</vt:lpstr>
      <vt:lpstr>黑体</vt:lpstr>
      <vt:lpstr>宋体</vt:lpstr>
      <vt:lpstr>微软雅黑</vt:lpstr>
      <vt:lpstr>Arial</vt:lpstr>
      <vt:lpstr>Calibri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2019-06-19T02:08:00Z</dcterms:created>
  <dcterms:modified xsi:type="dcterms:W3CDTF">2023-01-16T16:32:52Z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16AC4CF7B7584D4693D461B1E6B7BD72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