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58" r:id="rId3"/>
    <p:sldId id="257" r:id="rId4"/>
    <p:sldId id="259" r:id="rId5"/>
    <p:sldId id="260" r:id="rId6"/>
    <p:sldId id="274" r:id="rId7"/>
    <p:sldId id="261" r:id="rId8"/>
    <p:sldId id="262" r:id="rId9"/>
    <p:sldId id="263" r:id="rId10"/>
    <p:sldId id="267" r:id="rId11"/>
    <p:sldId id="275" r:id="rId12"/>
    <p:sldId id="266" r:id="rId13"/>
    <p:sldId id="265" r:id="rId14"/>
    <p:sldId id="268" r:id="rId15"/>
    <p:sldId id="271" r:id="rId16"/>
    <p:sldId id="272" r:id="rId17"/>
    <p:sldId id="273" r:id="rId18"/>
    <p:sldId id="277" r:id="rId19"/>
  </p:sldIdLst>
  <p:sldSz cx="9144000" cy="6858000" type="screen4x3"/>
  <p:notesSz cx="6858000" cy="9144000"/>
  <p:defaultTextStyle>
    <a:defPPr>
      <a:defRPr lang="zh-CN"/>
    </a:defPPr>
    <a:lvl1pPr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9900"/>
    <a:srgbClr val="00CC00"/>
    <a:srgbClr val="660066"/>
    <a:srgbClr val="0000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p:cViewPr>
        <p:scale>
          <a:sx n="100" d="100"/>
          <a:sy n="100" d="100"/>
        </p:scale>
        <p:origin x="-246"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96824-C951-49B7-B697-9AB13F1A68F0}"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60F0-BA4C-4B5E-95E3-4335C7275FA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0960F0-BA4C-4B5E-95E3-4335C7275FA3}"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ctrTitle"/>
          </p:nvPr>
        </p:nvSpPr>
        <p:spPr>
          <a:xfrm>
            <a:off x="685800" y="2130425"/>
            <a:ext cx="7772400" cy="1082675"/>
          </a:xfrm>
        </p:spPr>
        <p:txBody>
          <a:bodyPr/>
          <a:lstStyle>
            <a:lvl1pPr algn="ctr">
              <a:defRPr sz="4000" b="1"/>
            </a:lvl1pPr>
          </a:lstStyle>
          <a:p>
            <a:r>
              <a:rPr lang="zh-CN" altLang="en-US" smtClean="0"/>
              <a:t>单击此处编辑母版标题样式</a:t>
            </a:r>
            <a:endParaRPr lang="zh-CN"/>
          </a:p>
        </p:txBody>
      </p:sp>
      <p:sp>
        <p:nvSpPr>
          <p:cNvPr id="3075" name="文本占位符 2"/>
          <p:cNvSpPr>
            <a:spLocks noGrp="1" noChangeArrowheads="1"/>
          </p:cNvSpPr>
          <p:nvPr>
            <p:ph type="subTitle" idx="1"/>
          </p:nvPr>
        </p:nvSpPr>
        <p:spPr>
          <a:xfrm>
            <a:off x="1331913" y="3357563"/>
            <a:ext cx="6400800" cy="865187"/>
          </a:xfrm>
        </p:spPr>
        <p:txBody>
          <a:bodyPr/>
          <a:lstStyle>
            <a:lvl1pPr marL="0" indent="0" algn="ctr">
              <a:buFont typeface="Arial" panose="020B0604020202020204" pitchFamily="34" charset="0"/>
              <a:buNone/>
              <a:defRPr sz="3200"/>
            </a:lvl1pPr>
          </a:lstStyle>
          <a:p>
            <a:r>
              <a:rPr lang="zh-CN" altLang="en-US" smtClean="0"/>
              <a:t>单击此处编辑母版副标题样式</a:t>
            </a:r>
            <a:endParaRPr lang="zh-CN"/>
          </a:p>
        </p:txBody>
      </p:sp>
      <p:sp>
        <p:nvSpPr>
          <p:cNvPr id="4" name="日期占位符 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ltLang="zh-CN"/>
          </a:p>
        </p:txBody>
      </p:sp>
      <p:sp>
        <p:nvSpPr>
          <p:cNvPr id="5" name="页脚占位符 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ltLang="zh-CN"/>
          </a:p>
        </p:txBody>
      </p:sp>
      <p:sp>
        <p:nvSpPr>
          <p:cNvPr id="6" name="灯片编号占位符 5"/>
          <p:cNvSpPr>
            <a:spLocks noGrp="1" noChangeArrowheads="1"/>
          </p:cNvSpPr>
          <p:nvPr>
            <p:ph type="sldNum" sz="quarter" idx="12"/>
          </p:nvPr>
        </p:nvSpPr>
        <p:spPr>
          <a:xfrm>
            <a:off x="6553200" y="6245225"/>
            <a:ext cx="2133600" cy="476250"/>
          </a:xfrm>
        </p:spPr>
        <p:txBody>
          <a:bodyPr/>
          <a:lstStyle>
            <a:lvl1pPr>
              <a:defRPr smtClean="0"/>
            </a:lvl1pPr>
          </a:lstStyle>
          <a:p>
            <a:pPr>
              <a:defRPr/>
            </a:pPr>
            <a:fld id="{1A53FF46-ED99-41A7-AC3B-EEEFC3F92D64}" type="slidenum">
              <a:rPr lang="en-US" altLang="zh-CN" smtClean="0"/>
              <a:t>‹#›</a:t>
            </a:fld>
            <a:endParaRPr lang="en-US" altLang="zh-C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16D738D-F4CC-4FE6-852B-4471C25EA6EE}" type="slidenum">
              <a:rPr lang="en-US" altLang="zh-CN" smtClean="0"/>
              <a:t>‹#›</a:t>
            </a:fld>
            <a:endParaRPr lang="en-US" altLang="zh-C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76250"/>
            <a:ext cx="2057400" cy="5649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76250"/>
            <a:ext cx="6019800" cy="56499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5A3A6E9-22D7-4275-A389-A8DEFC23A73C}" type="slidenum">
              <a:rPr lang="en-US" altLang="zh-CN" smtClean="0"/>
              <a:t>‹#›</a:t>
            </a:fld>
            <a:endParaRPr lang="en-US" altLang="zh-C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B11CDA4-7856-4974-ADDF-8D89313B1B7B}" type="slidenum">
              <a:rPr lang="en-US" altLang="zh-CN"/>
              <a:t>‹#›</a:t>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7A0BC70-168F-46CB-A726-C400209DB25F}" type="slidenum">
              <a:rPr lang="en-US" altLang="zh-CN" smtClean="0"/>
              <a:t>‹#›</a:t>
            </a:fld>
            <a:endParaRPr lang="en-US" altLang="zh-C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noChangeArrowheads="1"/>
          </p:cNvSpPr>
          <p:nvPr>
            <p:ph type="dt" sz="half" idx="10"/>
          </p:nvPr>
        </p:nvSpPr>
        <p:spPr/>
        <p:txBody>
          <a:bodyPr/>
          <a:lstStyle>
            <a:lvl1pPr>
              <a:defRPr/>
            </a:lvl1pPr>
          </a:lstStyle>
          <a:p>
            <a:pPr>
              <a:defRPr/>
            </a:pPr>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F2C092F1-74E0-422D-8860-2CD92C042327}" type="slidenum">
              <a:rPr lang="en-US" altLang="zh-CN" smtClean="0"/>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C3C83B2-89D3-44AD-9AA7-5BE39603217D}" type="slidenum">
              <a:rPr lang="en-US" altLang="zh-CN" smtClean="0"/>
              <a:t>‹#›</a:t>
            </a:fld>
            <a:endParaRPr lang="en-US" altLang="zh-C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7A958A24-5136-4DF1-9851-BC930E097BF2}" type="slidenum">
              <a:rPr lang="en-US" altLang="zh-CN" smtClean="0"/>
              <a:t>‹#›</a:t>
            </a:fld>
            <a:endParaRPr lang="en-US" altLang="zh-C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8F383574-E542-4A09-86E3-1BCC8A2F0142}" type="slidenum">
              <a:rPr lang="en-US" altLang="zh-CN" smtClean="0"/>
              <a:t>‹#›</a:t>
            </a:fld>
            <a:endParaRPr lang="en-US" altLang="zh-C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B47EB9C1-B5BB-4FAB-9C81-EA26DA0E27EC}" type="slidenum">
              <a:rPr lang="en-US" altLang="zh-CN" smtClean="0"/>
              <a:t>‹#›</a:t>
            </a:fld>
            <a:endParaRPr lang="en-US" altLang="zh-CN"/>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E166683-06FA-4E42-8CDC-4C2AC1CFDAE4}" type="slidenum">
              <a:rPr lang="en-US" altLang="zh-CN" smtClean="0"/>
              <a:t>‹#›</a:t>
            </a:fld>
            <a:endParaRPr lang="en-US" altLang="zh-CN"/>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8DDDD05B-3F8E-4CCB-B81F-D57CF9F77FBD}" type="slidenum">
              <a:rPr lang="en-US" altLang="zh-CN" smtClean="0"/>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476250"/>
            <a:ext cx="8229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614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endParaRPr lang="en-US" altLang="zh-CN"/>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endParaRPr lang="en-US" altLang="zh-CN"/>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eaLnBrk="0" hangingPunct="0">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fld id="{D9611AA2-6F28-49BE-9568-9F4A958EE21D}"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2pPr>
      <a:lvl3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3pPr>
      <a:lvl4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4pPr>
      <a:lvl5pPr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audio" Target="file:///C:\Documents%20and%20Settings\Administrator\&#26700;&#38754;\Unit2%20Topic3\&#35838;&#20214;\Unit2%20Topic3%20SectionB%20&#31934;&#21697;&#35838;&#20214;\p46-4.mp3" TargetMode="External"/><Relationship Id="rId1" Type="http://schemas.microsoft.com/office/2007/relationships/media" Target="file:///C:\Documents%20and%20Settings\Administrator\&#26700;&#38754;\Unit2%20Topic3\&#35838;&#20214;\Unit2%20Topic3%20SectionB%20&#31934;&#21697;&#35838;&#20214;\p46-4.mp3" TargetMode="Externa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26700;&#38754;\Unit2%20Topic3\&#35838;&#20214;\Unit2%20Topic3%20SectionB%20&#31934;&#21697;&#35838;&#20214;\p45-1a.mp3" TargetMode="External"/><Relationship Id="rId1" Type="http://schemas.microsoft.com/office/2007/relationships/media" Target="file:///C:\Documents%20and%20Settings\Administrator\&#26700;&#38754;\Unit2%20Topic3\&#35838;&#20214;\Unit2%20Topic3%20SectionB%20&#31934;&#21697;&#35838;&#20214;\p45-1a.mp3"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gaoyanling/&#26032;&#24314;&#25991;&#20214;&#22841;/&#20061;&#24180;&#32423;&#19978;&#20876;&#25945;&#23398;&#36164;&#28304;&#26368;&#26032;&#26032;/&#25945;&#23398;&#35838;&#20214;/unit%202/&#25945;&#23398;&#35838;&#20214;/topic%203/Section%20B/&#38142;&#25509;&#36164;&#28304;/p43-1a.sw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a:xfrm>
            <a:off x="354608" y="2420888"/>
            <a:ext cx="8568952" cy="1510320"/>
          </a:xfrm>
          <a:prstGeom prst="rect">
            <a:avLst/>
          </a:prstGeom>
        </p:spPr>
        <p:txBody>
          <a:bodyPr/>
          <a:lstStyle/>
          <a:p>
            <a:pPr algn="ctr">
              <a:defRPr/>
            </a:pPr>
            <a:r>
              <a:rPr lang="en-US" altLang="zh-CN" sz="4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What </a:t>
            </a:r>
            <a:r>
              <a:rPr lang="en-US" altLang="zh-CN" sz="44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can we do at home to protect the environment?</a:t>
            </a:r>
            <a:r>
              <a:rPr lang="en-US" altLang="zh-CN" sz="4400" kern="0"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p>
        </p:txBody>
      </p:sp>
      <p:sp>
        <p:nvSpPr>
          <p:cNvPr id="10" name="Rectangle 3"/>
          <p:cNvSpPr txBox="1">
            <a:spLocks noChangeArrowheads="1"/>
          </p:cNvSpPr>
          <p:nvPr/>
        </p:nvSpPr>
        <p:spPr>
          <a:xfrm>
            <a:off x="3327561" y="4581128"/>
            <a:ext cx="2597150" cy="847725"/>
          </a:xfrm>
          <a:prstGeom prst="rect">
            <a:avLst/>
          </a:prstGeom>
        </p:spPr>
        <p:txBody>
          <a:bodyPr/>
          <a:lstStyle/>
          <a:p>
            <a:pPr algn="ctr">
              <a:spcBef>
                <a:spcPct val="20000"/>
              </a:spcBef>
              <a:defRPr/>
            </a:pPr>
            <a:r>
              <a:rPr lang="en-US" altLang="zh-CN" sz="4000" b="1" kern="0" dirty="0">
                <a:solidFill>
                  <a:srgbClr val="FF3300"/>
                </a:solidFill>
                <a:latin typeface="+mn-lt"/>
                <a:ea typeface="+mn-ea"/>
              </a:rPr>
              <a:t>Section B </a:t>
            </a:r>
          </a:p>
        </p:txBody>
      </p:sp>
      <p:sp>
        <p:nvSpPr>
          <p:cNvPr id="2" name="矩形 1"/>
          <p:cNvSpPr/>
          <p:nvPr/>
        </p:nvSpPr>
        <p:spPr>
          <a:xfrm>
            <a:off x="683568" y="1001635"/>
            <a:ext cx="3688830" cy="707886"/>
          </a:xfrm>
          <a:prstGeom prst="rect">
            <a:avLst/>
          </a:prstGeom>
        </p:spPr>
        <p:txBody>
          <a:bodyPr wrap="none">
            <a:spAutoFit/>
          </a:bodyPr>
          <a:lstStyle/>
          <a:p>
            <a:r>
              <a:rPr lang="en-US" altLang="zh-CN" sz="4000" b="1" kern="0" dirty="0">
                <a:solidFill>
                  <a:srgbClr val="FF0000"/>
                </a:solidFill>
                <a:effectLst>
                  <a:outerShdw blurRad="38100" dist="38100" dir="2700000" algn="tl">
                    <a:srgbClr val="000000">
                      <a:alpha val="43137"/>
                    </a:srgbClr>
                  </a:outerShdw>
                </a:effectLst>
              </a:rPr>
              <a:t>Unit 2 </a:t>
            </a:r>
            <a:r>
              <a:rPr lang="en-US" altLang="zh-CN" sz="4000" b="1" kern="0" dirty="0" smtClean="0">
                <a:solidFill>
                  <a:srgbClr val="FF0000"/>
                </a:solidFill>
                <a:effectLst>
                  <a:outerShdw blurRad="38100" dist="38100" dir="2700000" algn="tl">
                    <a:srgbClr val="000000">
                      <a:alpha val="43137"/>
                    </a:srgbClr>
                  </a:outerShdw>
                </a:effectLst>
              </a:rPr>
              <a:t>Topic 3 </a:t>
            </a:r>
            <a:endParaRPr lang="zh-CN" altLang="en-US" sz="4000" dirty="0">
              <a:solidFill>
                <a:srgbClr val="FF0000"/>
              </a:solidFill>
              <a:effectLst>
                <a:outerShdw blurRad="38100" dist="38100" dir="2700000" algn="tl">
                  <a:srgbClr val="000000">
                    <a:alpha val="43137"/>
                  </a:srgbClr>
                </a:outerShdw>
              </a:effectLst>
            </a:endParaRPr>
          </a:p>
        </p:txBody>
      </p:sp>
      <p:sp>
        <p:nvSpPr>
          <p:cNvPr id="6" name="矩形 5"/>
          <p:cNvSpPr/>
          <p:nvPr/>
        </p:nvSpPr>
        <p:spPr>
          <a:xfrm>
            <a:off x="2991838" y="5877272"/>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4" name="AutoShape 6"/>
          <p:cNvSpPr>
            <a:spLocks noChangeArrowheads="1"/>
          </p:cNvSpPr>
          <p:nvPr/>
        </p:nvSpPr>
        <p:spPr bwMode="auto">
          <a:xfrm>
            <a:off x="4356100" y="260350"/>
            <a:ext cx="3384550" cy="1368425"/>
          </a:xfrm>
          <a:prstGeom prst="cloudCallout">
            <a:avLst>
              <a:gd name="adj1" fmla="val -96528"/>
              <a:gd name="adj2" fmla="val 15662"/>
            </a:avLst>
          </a:prstGeom>
          <a:solidFill>
            <a:srgbClr val="CCFFFF"/>
          </a:solidFill>
          <a:ln w="9525">
            <a:solidFill>
              <a:schemeClr val="tx1"/>
            </a:solidFill>
            <a:round/>
          </a:ln>
        </p:spPr>
        <p:txBody>
          <a:bodyPr/>
          <a:lstStyle/>
          <a:p>
            <a:pPr algn="ctr"/>
            <a:r>
              <a:rPr lang="en-US" altLang="zh-CN" sz="3200" b="1" dirty="0">
                <a:solidFill>
                  <a:srgbClr val="FF3300"/>
                </a:solidFill>
              </a:rPr>
              <a:t>Retell 1a like this:</a:t>
            </a:r>
          </a:p>
        </p:txBody>
      </p:sp>
      <p:sp>
        <p:nvSpPr>
          <p:cNvPr id="17415" name="Text Box 7"/>
          <p:cNvSpPr txBox="1">
            <a:spLocks noChangeArrowheads="1"/>
          </p:cNvSpPr>
          <p:nvPr/>
        </p:nvSpPr>
        <p:spPr bwMode="auto">
          <a:xfrm>
            <a:off x="250825" y="2060575"/>
            <a:ext cx="8569325" cy="410845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t>     </a:t>
            </a:r>
            <a:r>
              <a:rPr lang="en-US" altLang="zh-CN" sz="2400" b="1" dirty="0">
                <a:solidFill>
                  <a:srgbClr val="660066"/>
                </a:solidFill>
              </a:rPr>
              <a:t>I would like to be a greener person. </a:t>
            </a:r>
          </a:p>
          <a:p>
            <a:pPr eaLnBrk="1" hangingPunct="1">
              <a:spcBef>
                <a:spcPct val="50000"/>
              </a:spcBef>
            </a:pPr>
            <a:r>
              <a:rPr lang="en-US" altLang="zh-CN" sz="2400" b="1" dirty="0">
                <a:solidFill>
                  <a:srgbClr val="660066"/>
                </a:solidFill>
              </a:rPr>
              <a:t>     First I ought to shut off the electricity when I leave a room. </a:t>
            </a:r>
          </a:p>
          <a:p>
            <a:pPr eaLnBrk="1" hangingPunct="1">
              <a:spcBef>
                <a:spcPct val="50000"/>
              </a:spcBef>
            </a:pPr>
            <a:r>
              <a:rPr lang="en-US" altLang="zh-CN" sz="2400" b="1" dirty="0">
                <a:solidFill>
                  <a:srgbClr val="660066"/>
                </a:solidFill>
              </a:rPr>
              <a:t>     Second, I’d better walk or ride a bike instead of taking a bus or a taxi if I travel a short distance. I will save energy and reduce air pollution. </a:t>
            </a:r>
          </a:p>
          <a:p>
            <a:pPr eaLnBrk="1" hangingPunct="1">
              <a:spcBef>
                <a:spcPct val="50000"/>
              </a:spcBef>
            </a:pPr>
            <a:r>
              <a:rPr lang="en-US" altLang="zh-CN" sz="2400" b="1" dirty="0">
                <a:solidFill>
                  <a:srgbClr val="660066"/>
                </a:solidFill>
              </a:rPr>
              <a:t>     Third, I will take a cloth bag when I go shopping. I won’t use plastic bags. </a:t>
            </a:r>
          </a:p>
          <a:p>
            <a:pPr eaLnBrk="1" hangingPunct="1">
              <a:spcBef>
                <a:spcPct val="50000"/>
              </a:spcBef>
            </a:pPr>
            <a:r>
              <a:rPr lang="en-US" altLang="zh-CN" sz="2400" b="1" dirty="0">
                <a:solidFill>
                  <a:srgbClr val="660066"/>
                </a:solidFill>
              </a:rPr>
              <a:t>      It’s easy to be a greener person.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ppt_x"/>
                                          </p:val>
                                        </p:tav>
                                        <p:tav tm="100000">
                                          <p:val>
                                            <p:strVal val="#ppt_x"/>
                                          </p:val>
                                        </p:tav>
                                      </p:tavLst>
                                    </p:anim>
                                    <p:anim calcmode="lin" valueType="num">
                                      <p:cBhvr additive="base">
                                        <p:cTn id="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wedge">
                                      <p:cBhvr>
                                        <p:cTn id="13"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4" descr="p43-1b"/>
          <p:cNvPicPr>
            <a:picLocks noChangeAspect="1" noChangeArrowheads="1"/>
          </p:cNvPicPr>
          <p:nvPr/>
        </p:nvPicPr>
        <p:blipFill>
          <a:blip r:embed="rId2" cstate="email"/>
          <a:srcRect/>
          <a:stretch>
            <a:fillRect/>
          </a:stretch>
        </p:blipFill>
        <p:spPr bwMode="auto">
          <a:xfrm>
            <a:off x="827088" y="908050"/>
            <a:ext cx="252095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p43-1b"/>
          <p:cNvPicPr>
            <a:picLocks noChangeAspect="1" noChangeArrowheads="1"/>
          </p:cNvPicPr>
          <p:nvPr/>
        </p:nvPicPr>
        <p:blipFill>
          <a:blip r:embed="rId3" cstate="email"/>
          <a:srcRect/>
          <a:stretch>
            <a:fillRect/>
          </a:stretch>
        </p:blipFill>
        <p:spPr bwMode="auto">
          <a:xfrm>
            <a:off x="3492500" y="908050"/>
            <a:ext cx="273685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p43-1b"/>
          <p:cNvPicPr>
            <a:picLocks noChangeAspect="1" noChangeArrowheads="1"/>
          </p:cNvPicPr>
          <p:nvPr/>
        </p:nvPicPr>
        <p:blipFill>
          <a:blip r:embed="rId4" cstate="email"/>
          <a:srcRect/>
          <a:stretch>
            <a:fillRect/>
          </a:stretch>
        </p:blipFill>
        <p:spPr bwMode="auto">
          <a:xfrm>
            <a:off x="3059113" y="4868863"/>
            <a:ext cx="360203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p43-1b_副本"/>
          <p:cNvPicPr>
            <a:picLocks noChangeAspect="1" noChangeArrowheads="1"/>
          </p:cNvPicPr>
          <p:nvPr/>
        </p:nvPicPr>
        <p:blipFill>
          <a:blip r:embed="rId5"/>
          <a:srcRect/>
          <a:stretch>
            <a:fillRect/>
          </a:stretch>
        </p:blipFill>
        <p:spPr bwMode="auto">
          <a:xfrm>
            <a:off x="6227763" y="836613"/>
            <a:ext cx="24479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p43-11b_副本"/>
          <p:cNvPicPr>
            <a:picLocks noChangeAspect="1" noChangeArrowheads="1"/>
          </p:cNvPicPr>
          <p:nvPr/>
        </p:nvPicPr>
        <p:blipFill>
          <a:blip r:embed="rId6"/>
          <a:srcRect/>
          <a:stretch>
            <a:fillRect/>
          </a:stretch>
        </p:blipFill>
        <p:spPr bwMode="auto">
          <a:xfrm>
            <a:off x="6227763" y="2852738"/>
            <a:ext cx="24479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0"/>
          <p:cNvSpPr txBox="1">
            <a:spLocks noChangeArrowheads="1"/>
          </p:cNvSpPr>
          <p:nvPr/>
        </p:nvSpPr>
        <p:spPr bwMode="auto">
          <a:xfrm>
            <a:off x="0" y="188913"/>
            <a:ext cx="9144000" cy="57943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FF3300"/>
                </a:solidFill>
              </a:rPr>
              <a:t>     </a:t>
            </a:r>
            <a:r>
              <a:rPr lang="en-US" altLang="zh-CN" sz="3200" b="1">
                <a:solidFill>
                  <a:srgbClr val="FFFF00"/>
                </a:solidFill>
              </a:rPr>
              <a:t>How can we become a greener person?</a:t>
            </a:r>
          </a:p>
        </p:txBody>
      </p:sp>
      <p:pic>
        <p:nvPicPr>
          <p:cNvPr id="26635" name="Picture 11" descr="图片11_副本"/>
          <p:cNvPicPr>
            <a:picLocks noChangeAspect="1" noChangeArrowheads="1"/>
          </p:cNvPicPr>
          <p:nvPr/>
        </p:nvPicPr>
        <p:blipFill>
          <a:blip r:embed="rId7" cstate="email"/>
          <a:srcRect/>
          <a:stretch>
            <a:fillRect/>
          </a:stretch>
        </p:blipFill>
        <p:spPr bwMode="auto">
          <a:xfrm>
            <a:off x="3492500" y="2781300"/>
            <a:ext cx="266382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图片1_副本"/>
          <p:cNvPicPr>
            <a:picLocks noChangeAspect="1" noChangeArrowheads="1"/>
          </p:cNvPicPr>
          <p:nvPr/>
        </p:nvPicPr>
        <p:blipFill>
          <a:blip r:embed="rId8" cstate="email"/>
          <a:srcRect/>
          <a:stretch>
            <a:fillRect/>
          </a:stretch>
        </p:blipFill>
        <p:spPr bwMode="auto">
          <a:xfrm>
            <a:off x="971550" y="2708275"/>
            <a:ext cx="24479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linds(horizontal)">
                                      <p:cBhvr>
                                        <p:cTn id="7" dur="500"/>
                                        <p:tgtEl>
                                          <p:spTgt spid="266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ppt_x"/>
                                          </p:val>
                                        </p:tav>
                                        <p:tav tm="100000">
                                          <p:val>
                                            <p:strVal val="#ppt_x"/>
                                          </p:val>
                                        </p:tav>
                                      </p:tavLst>
                                    </p:anim>
                                    <p:anim calcmode="lin" valueType="num">
                                      <p:cBhvr additive="base">
                                        <p:cTn id="13"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9"/>
                                        </p:tgtEl>
                                        <p:attrNameLst>
                                          <p:attrName>style.visibility</p:attrName>
                                        </p:attrNameLst>
                                      </p:cBhvr>
                                      <p:to>
                                        <p:strVal val="visible"/>
                                      </p:to>
                                    </p:set>
                                    <p:anim calcmode="lin" valueType="num">
                                      <p:cBhvr additive="base">
                                        <p:cTn id="18" dur="500" fill="hold"/>
                                        <p:tgtEl>
                                          <p:spTgt spid="26629"/>
                                        </p:tgtEl>
                                        <p:attrNameLst>
                                          <p:attrName>ppt_x</p:attrName>
                                        </p:attrNameLst>
                                      </p:cBhvr>
                                      <p:tavLst>
                                        <p:tav tm="0">
                                          <p:val>
                                            <p:strVal val="#ppt_x"/>
                                          </p:val>
                                        </p:tav>
                                        <p:tav tm="100000">
                                          <p:val>
                                            <p:strVal val="#ppt_x"/>
                                          </p:val>
                                        </p:tav>
                                      </p:tavLst>
                                    </p:anim>
                                    <p:anim calcmode="lin" valueType="num">
                                      <p:cBhvr additive="base">
                                        <p:cTn id="19"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32"/>
                                        </p:tgtEl>
                                        <p:attrNameLst>
                                          <p:attrName>style.visibility</p:attrName>
                                        </p:attrNameLst>
                                      </p:cBhvr>
                                      <p:to>
                                        <p:strVal val="visible"/>
                                      </p:to>
                                    </p:set>
                                    <p:anim calcmode="lin" valueType="num">
                                      <p:cBhvr additive="base">
                                        <p:cTn id="24" dur="500" fill="hold"/>
                                        <p:tgtEl>
                                          <p:spTgt spid="26632"/>
                                        </p:tgtEl>
                                        <p:attrNameLst>
                                          <p:attrName>ppt_x</p:attrName>
                                        </p:attrNameLst>
                                      </p:cBhvr>
                                      <p:tavLst>
                                        <p:tav tm="0">
                                          <p:val>
                                            <p:strVal val="#ppt_x"/>
                                          </p:val>
                                        </p:tav>
                                        <p:tav tm="100000">
                                          <p:val>
                                            <p:strVal val="#ppt_x"/>
                                          </p:val>
                                        </p:tav>
                                      </p:tavLst>
                                    </p:anim>
                                    <p:anim calcmode="lin" valueType="num">
                                      <p:cBhvr additive="base">
                                        <p:cTn id="25"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636"/>
                                        </p:tgtEl>
                                        <p:attrNameLst>
                                          <p:attrName>style.visibility</p:attrName>
                                        </p:attrNameLst>
                                      </p:cBhvr>
                                      <p:to>
                                        <p:strVal val="visible"/>
                                      </p:to>
                                    </p:set>
                                    <p:anim calcmode="lin" valueType="num">
                                      <p:cBhvr additive="base">
                                        <p:cTn id="30" dur="500" fill="hold"/>
                                        <p:tgtEl>
                                          <p:spTgt spid="26636"/>
                                        </p:tgtEl>
                                        <p:attrNameLst>
                                          <p:attrName>ppt_x</p:attrName>
                                        </p:attrNameLst>
                                      </p:cBhvr>
                                      <p:tavLst>
                                        <p:tav tm="0">
                                          <p:val>
                                            <p:strVal val="#ppt_x"/>
                                          </p:val>
                                        </p:tav>
                                        <p:tav tm="100000">
                                          <p:val>
                                            <p:strVal val="#ppt_x"/>
                                          </p:val>
                                        </p:tav>
                                      </p:tavLst>
                                    </p:anim>
                                    <p:anim calcmode="lin" valueType="num">
                                      <p:cBhvr additive="base">
                                        <p:cTn id="31"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6635"/>
                                        </p:tgtEl>
                                        <p:attrNameLst>
                                          <p:attrName>style.visibility</p:attrName>
                                        </p:attrNameLst>
                                      </p:cBhvr>
                                      <p:to>
                                        <p:strVal val="visible"/>
                                      </p:to>
                                    </p:set>
                                    <p:animEffect transition="in" filter="wipe(down)">
                                      <p:cBhvr>
                                        <p:cTn id="36" dur="580">
                                          <p:stCondLst>
                                            <p:cond delay="0"/>
                                          </p:stCondLst>
                                        </p:cTn>
                                        <p:tgtEl>
                                          <p:spTgt spid="26635"/>
                                        </p:tgtEl>
                                      </p:cBhvr>
                                    </p:animEffect>
                                    <p:anim calcmode="lin" valueType="num">
                                      <p:cBhvr>
                                        <p:cTn id="37" dur="1822" tmFilter="0,0; 0.14,0.36; 0.43,0.73; 0.71,0.91; 1.0,1.0">
                                          <p:stCondLst>
                                            <p:cond delay="0"/>
                                          </p:stCondLst>
                                        </p:cTn>
                                        <p:tgtEl>
                                          <p:spTgt spid="2663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663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663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663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6635"/>
                                        </p:tgtEl>
                                        <p:attrNameLst>
                                          <p:attrName>ppt_y</p:attrName>
                                        </p:attrNameLst>
                                      </p:cBhvr>
                                      <p:tavLst>
                                        <p:tav tm="0" fmla="#ppt_y-sin(pi*$)/81">
                                          <p:val>
                                            <p:fltVal val="0"/>
                                          </p:val>
                                        </p:tav>
                                        <p:tav tm="100000">
                                          <p:val>
                                            <p:fltVal val="1"/>
                                          </p:val>
                                        </p:tav>
                                      </p:tavLst>
                                    </p:anim>
                                    <p:animScale>
                                      <p:cBhvr>
                                        <p:cTn id="42" dur="26">
                                          <p:stCondLst>
                                            <p:cond delay="650"/>
                                          </p:stCondLst>
                                        </p:cTn>
                                        <p:tgtEl>
                                          <p:spTgt spid="26635"/>
                                        </p:tgtEl>
                                      </p:cBhvr>
                                      <p:to x="100000" y="60000"/>
                                    </p:animScale>
                                    <p:animScale>
                                      <p:cBhvr>
                                        <p:cTn id="43" dur="166" decel="50000">
                                          <p:stCondLst>
                                            <p:cond delay="676"/>
                                          </p:stCondLst>
                                        </p:cTn>
                                        <p:tgtEl>
                                          <p:spTgt spid="26635"/>
                                        </p:tgtEl>
                                      </p:cBhvr>
                                      <p:to x="100000" y="100000"/>
                                    </p:animScale>
                                    <p:animScale>
                                      <p:cBhvr>
                                        <p:cTn id="44" dur="26">
                                          <p:stCondLst>
                                            <p:cond delay="1312"/>
                                          </p:stCondLst>
                                        </p:cTn>
                                        <p:tgtEl>
                                          <p:spTgt spid="26635"/>
                                        </p:tgtEl>
                                      </p:cBhvr>
                                      <p:to x="100000" y="80000"/>
                                    </p:animScale>
                                    <p:animScale>
                                      <p:cBhvr>
                                        <p:cTn id="45" dur="166" decel="50000">
                                          <p:stCondLst>
                                            <p:cond delay="1338"/>
                                          </p:stCondLst>
                                        </p:cTn>
                                        <p:tgtEl>
                                          <p:spTgt spid="26635"/>
                                        </p:tgtEl>
                                      </p:cBhvr>
                                      <p:to x="100000" y="100000"/>
                                    </p:animScale>
                                    <p:animScale>
                                      <p:cBhvr>
                                        <p:cTn id="46" dur="26">
                                          <p:stCondLst>
                                            <p:cond delay="1642"/>
                                          </p:stCondLst>
                                        </p:cTn>
                                        <p:tgtEl>
                                          <p:spTgt spid="26635"/>
                                        </p:tgtEl>
                                      </p:cBhvr>
                                      <p:to x="100000" y="90000"/>
                                    </p:animScale>
                                    <p:animScale>
                                      <p:cBhvr>
                                        <p:cTn id="47" dur="166" decel="50000">
                                          <p:stCondLst>
                                            <p:cond delay="1668"/>
                                          </p:stCondLst>
                                        </p:cTn>
                                        <p:tgtEl>
                                          <p:spTgt spid="26635"/>
                                        </p:tgtEl>
                                      </p:cBhvr>
                                      <p:to x="100000" y="100000"/>
                                    </p:animScale>
                                    <p:animScale>
                                      <p:cBhvr>
                                        <p:cTn id="48" dur="26">
                                          <p:stCondLst>
                                            <p:cond delay="1808"/>
                                          </p:stCondLst>
                                        </p:cTn>
                                        <p:tgtEl>
                                          <p:spTgt spid="26635"/>
                                        </p:tgtEl>
                                      </p:cBhvr>
                                      <p:to x="100000" y="95000"/>
                                    </p:animScale>
                                    <p:animScale>
                                      <p:cBhvr>
                                        <p:cTn id="49" dur="166" decel="50000">
                                          <p:stCondLst>
                                            <p:cond delay="1834"/>
                                          </p:stCondLst>
                                        </p:cTn>
                                        <p:tgtEl>
                                          <p:spTgt spid="2663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633"/>
                                        </p:tgtEl>
                                        <p:attrNameLst>
                                          <p:attrName>style.visibility</p:attrName>
                                        </p:attrNameLst>
                                      </p:cBhvr>
                                      <p:to>
                                        <p:strVal val="visible"/>
                                      </p:to>
                                    </p:set>
                                    <p:anim calcmode="lin" valueType="num">
                                      <p:cBhvr additive="base">
                                        <p:cTn id="54" dur="500" fill="hold"/>
                                        <p:tgtEl>
                                          <p:spTgt spid="26633"/>
                                        </p:tgtEl>
                                        <p:attrNameLst>
                                          <p:attrName>ppt_x</p:attrName>
                                        </p:attrNameLst>
                                      </p:cBhvr>
                                      <p:tavLst>
                                        <p:tav tm="0">
                                          <p:val>
                                            <p:strVal val="#ppt_x"/>
                                          </p:val>
                                        </p:tav>
                                        <p:tav tm="100000">
                                          <p:val>
                                            <p:strVal val="#ppt_x"/>
                                          </p:val>
                                        </p:tav>
                                      </p:tavLst>
                                    </p:anim>
                                    <p:anim calcmode="lin" valueType="num">
                                      <p:cBhvr additive="base">
                                        <p:cTn id="55"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nodeType="clickEffect">
                                  <p:stCondLst>
                                    <p:cond delay="0"/>
                                  </p:stCondLst>
                                  <p:childTnLst>
                                    <p:set>
                                      <p:cBhvr>
                                        <p:cTn id="59" dur="1" fill="hold">
                                          <p:stCondLst>
                                            <p:cond delay="0"/>
                                          </p:stCondLst>
                                        </p:cTn>
                                        <p:tgtEl>
                                          <p:spTgt spid="26630"/>
                                        </p:tgtEl>
                                        <p:attrNameLst>
                                          <p:attrName>style.visibility</p:attrName>
                                        </p:attrNameLst>
                                      </p:cBhvr>
                                      <p:to>
                                        <p:strVal val="visible"/>
                                      </p:to>
                                    </p:set>
                                    <p:animEffect transition="in" filter="wedge">
                                      <p:cBhvr>
                                        <p:cTn id="60"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88913"/>
            <a:ext cx="9144000" cy="993775"/>
          </a:xfrm>
          <a:solidFill>
            <a:schemeClr val="bg1">
              <a:alpha val="38823"/>
            </a:schemeClr>
          </a:solidFill>
        </p:spPr>
        <p:txBody>
          <a:bodyPr/>
          <a:lstStyle/>
          <a:p>
            <a:pPr eaLnBrk="1" hangingPunct="1"/>
            <a:r>
              <a:rPr lang="en-US" altLang="zh-CN" sz="2400" b="1" dirty="0" smtClean="0">
                <a:solidFill>
                  <a:srgbClr val="0000FF"/>
                </a:solidFill>
              </a:rPr>
              <a:t>2 Choose the correct verbs or phrases to complete the statements. Then match them with the right pictures</a:t>
            </a:r>
            <a:r>
              <a:rPr lang="en-US" altLang="zh-CN" sz="2800" b="1" dirty="0" smtClean="0">
                <a:solidFill>
                  <a:srgbClr val="0000FF"/>
                </a:solidFill>
              </a:rPr>
              <a:t>.</a:t>
            </a:r>
            <a:r>
              <a:rPr lang="en-US" altLang="zh-CN" sz="4000" dirty="0" smtClean="0"/>
              <a:t> </a:t>
            </a:r>
          </a:p>
        </p:txBody>
      </p:sp>
      <p:sp>
        <p:nvSpPr>
          <p:cNvPr id="16387" name="Rectangle 3"/>
          <p:cNvSpPr>
            <a:spLocks noGrp="1" noChangeArrowheads="1"/>
          </p:cNvSpPr>
          <p:nvPr>
            <p:ph idx="1"/>
          </p:nvPr>
        </p:nvSpPr>
        <p:spPr>
          <a:xfrm>
            <a:off x="0" y="1268413"/>
            <a:ext cx="9144000" cy="604837"/>
          </a:xfrm>
          <a:solidFill>
            <a:srgbClr val="00FFFF"/>
          </a:solidFill>
        </p:spPr>
        <p:txBody>
          <a:bodyPr/>
          <a:lstStyle/>
          <a:p>
            <a:pPr eaLnBrk="1" hangingPunct="1">
              <a:buFontTx/>
              <a:buNone/>
            </a:pPr>
            <a:r>
              <a:rPr lang="en-US" altLang="zh-CN" sz="2800" dirty="0" smtClean="0"/>
              <a:t>  </a:t>
            </a:r>
            <a:r>
              <a:rPr lang="en-US" altLang="zh-CN" sz="2800" b="1" dirty="0" smtClean="0">
                <a:solidFill>
                  <a:srgbClr val="CC0099"/>
                </a:solidFill>
              </a:rPr>
              <a:t>shut off    reduce   grow   recycle   ride   cover   use</a:t>
            </a:r>
          </a:p>
        </p:txBody>
      </p:sp>
      <p:sp>
        <p:nvSpPr>
          <p:cNvPr id="16388" name="Text Box 4"/>
          <p:cNvSpPr txBox="1">
            <a:spLocks noChangeArrowheads="1"/>
          </p:cNvSpPr>
          <p:nvPr/>
        </p:nvSpPr>
        <p:spPr bwMode="auto">
          <a:xfrm>
            <a:off x="468313" y="1989138"/>
            <a:ext cx="8280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sz="2400" b="1" dirty="0">
                <a:solidFill>
                  <a:srgbClr val="0000FF"/>
                </a:solidFill>
              </a:rPr>
              <a:t>______ waste. Don’t buy cups or boxes which can be used only once. </a:t>
            </a:r>
          </a:p>
          <a:p>
            <a:pPr eaLnBrk="1" hangingPunct="1">
              <a:spcBef>
                <a:spcPct val="50000"/>
              </a:spcBef>
              <a:buFontTx/>
              <a:buAutoNum type="arabicPeriod"/>
            </a:pPr>
            <a:r>
              <a:rPr lang="en-US" altLang="zh-CN" sz="2400" b="1" dirty="0">
                <a:solidFill>
                  <a:srgbClr val="0000FF"/>
                </a:solidFill>
              </a:rPr>
              <a:t>Save electricity. ________ the electricity when you are not using it. </a:t>
            </a:r>
          </a:p>
          <a:p>
            <a:pPr eaLnBrk="1" hangingPunct="1">
              <a:spcBef>
                <a:spcPct val="50000"/>
              </a:spcBef>
              <a:buFontTx/>
              <a:buAutoNum type="arabicPeriod"/>
            </a:pPr>
            <a:r>
              <a:rPr lang="en-US" altLang="zh-CN" sz="2400" b="1" dirty="0">
                <a:solidFill>
                  <a:srgbClr val="0000FF"/>
                </a:solidFill>
              </a:rPr>
              <a:t>________ boxes and plastic bottles. </a:t>
            </a:r>
          </a:p>
          <a:p>
            <a:pPr eaLnBrk="1" hangingPunct="1">
              <a:spcBef>
                <a:spcPct val="50000"/>
              </a:spcBef>
              <a:buFontTx/>
              <a:buAutoNum type="arabicPeriod"/>
            </a:pPr>
            <a:r>
              <a:rPr lang="en-US" altLang="zh-CN" sz="2400" b="1" dirty="0">
                <a:solidFill>
                  <a:srgbClr val="0000FF"/>
                </a:solidFill>
              </a:rPr>
              <a:t>________ fruit and vegetables yourself. </a:t>
            </a:r>
          </a:p>
          <a:p>
            <a:pPr eaLnBrk="1" hangingPunct="1">
              <a:spcBef>
                <a:spcPct val="50000"/>
              </a:spcBef>
              <a:buFontTx/>
              <a:buAutoNum type="arabicPeriod"/>
            </a:pPr>
            <a:r>
              <a:rPr lang="en-US" altLang="zh-CN" sz="2400" b="1" dirty="0">
                <a:solidFill>
                  <a:srgbClr val="0000FF"/>
                </a:solidFill>
              </a:rPr>
              <a:t>Try to ________ a bike when you travel. </a:t>
            </a:r>
          </a:p>
          <a:p>
            <a:pPr eaLnBrk="1" hangingPunct="1">
              <a:spcBef>
                <a:spcPct val="50000"/>
              </a:spcBef>
              <a:buFontTx/>
              <a:buAutoNum type="arabicPeriod"/>
            </a:pPr>
            <a:r>
              <a:rPr lang="en-US" altLang="zh-CN" sz="2400" b="1" dirty="0">
                <a:solidFill>
                  <a:srgbClr val="0000FF"/>
                </a:solidFill>
              </a:rPr>
              <a:t>_________ both sides of the paper. </a:t>
            </a:r>
          </a:p>
          <a:p>
            <a:pPr eaLnBrk="1" hangingPunct="1">
              <a:spcBef>
                <a:spcPct val="50000"/>
              </a:spcBef>
              <a:buFontTx/>
              <a:buAutoNum type="arabicPeriod"/>
            </a:pPr>
            <a:r>
              <a:rPr lang="en-US" altLang="zh-CN" sz="2400" b="1" dirty="0">
                <a:solidFill>
                  <a:srgbClr val="0000FF"/>
                </a:solidFill>
              </a:rPr>
              <a:t>__________ pans when you are cooking. </a:t>
            </a:r>
          </a:p>
        </p:txBody>
      </p:sp>
      <p:sp>
        <p:nvSpPr>
          <p:cNvPr id="16389" name="Text Box 5"/>
          <p:cNvSpPr txBox="1">
            <a:spLocks noChangeArrowheads="1"/>
          </p:cNvSpPr>
          <p:nvPr/>
        </p:nvSpPr>
        <p:spPr bwMode="auto">
          <a:xfrm>
            <a:off x="755650" y="1916113"/>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Reduce</a:t>
            </a:r>
          </a:p>
        </p:txBody>
      </p:sp>
      <p:sp>
        <p:nvSpPr>
          <p:cNvPr id="16390" name="Text Box 6"/>
          <p:cNvSpPr txBox="1">
            <a:spLocks noChangeArrowheads="1"/>
          </p:cNvSpPr>
          <p:nvPr/>
        </p:nvSpPr>
        <p:spPr bwMode="auto">
          <a:xfrm>
            <a:off x="3419475" y="2852738"/>
            <a:ext cx="1728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Shut off</a:t>
            </a:r>
            <a:r>
              <a:rPr lang="en-US" altLang="zh-CN"/>
              <a:t> </a:t>
            </a:r>
          </a:p>
        </p:txBody>
      </p:sp>
      <p:sp>
        <p:nvSpPr>
          <p:cNvPr id="16391" name="Text Box 7"/>
          <p:cNvSpPr txBox="1">
            <a:spLocks noChangeArrowheads="1"/>
          </p:cNvSpPr>
          <p:nvPr/>
        </p:nvSpPr>
        <p:spPr bwMode="auto">
          <a:xfrm>
            <a:off x="827088" y="3716338"/>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Recycle</a:t>
            </a:r>
          </a:p>
        </p:txBody>
      </p:sp>
      <p:sp>
        <p:nvSpPr>
          <p:cNvPr id="16392" name="Text Box 8"/>
          <p:cNvSpPr txBox="1">
            <a:spLocks noChangeArrowheads="1"/>
          </p:cNvSpPr>
          <p:nvPr/>
        </p:nvSpPr>
        <p:spPr bwMode="auto">
          <a:xfrm>
            <a:off x="827088" y="429260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Grow</a:t>
            </a:r>
          </a:p>
        </p:txBody>
      </p:sp>
      <p:sp>
        <p:nvSpPr>
          <p:cNvPr id="16393" name="Text Box 9"/>
          <p:cNvSpPr txBox="1">
            <a:spLocks noChangeArrowheads="1"/>
          </p:cNvSpPr>
          <p:nvPr/>
        </p:nvSpPr>
        <p:spPr bwMode="auto">
          <a:xfrm>
            <a:off x="1835150" y="486886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ride</a:t>
            </a:r>
          </a:p>
        </p:txBody>
      </p:sp>
      <p:sp>
        <p:nvSpPr>
          <p:cNvPr id="16394" name="Text Box 10"/>
          <p:cNvSpPr txBox="1">
            <a:spLocks noChangeArrowheads="1"/>
          </p:cNvSpPr>
          <p:nvPr/>
        </p:nvSpPr>
        <p:spPr bwMode="auto">
          <a:xfrm>
            <a:off x="971550" y="544512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Use</a:t>
            </a:r>
          </a:p>
        </p:txBody>
      </p:sp>
      <p:sp>
        <p:nvSpPr>
          <p:cNvPr id="16395" name="Text Box 11"/>
          <p:cNvSpPr txBox="1">
            <a:spLocks noChangeArrowheads="1"/>
          </p:cNvSpPr>
          <p:nvPr/>
        </p:nvSpPr>
        <p:spPr bwMode="auto">
          <a:xfrm>
            <a:off x="1042988" y="594995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Cover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7">
                                            <p:bg/>
                                          </p:spTgt>
                                        </p:tgtEl>
                                        <p:attrNameLst>
                                          <p:attrName>style.visibility</p:attrName>
                                        </p:attrNameLst>
                                      </p:cBhvr>
                                      <p:to>
                                        <p:strVal val="visible"/>
                                      </p:to>
                                    </p:set>
                                    <p:anim calcmode="lin" valueType="num">
                                      <p:cBhvr additive="base">
                                        <p:cTn id="12" dur="500" fill="hold"/>
                                        <p:tgtEl>
                                          <p:spTgt spid="1638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6387">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387">
                                            <p:txEl>
                                              <p:pRg st="0" end="0"/>
                                            </p:txEl>
                                          </p:spTgt>
                                        </p:tgtEl>
                                        <p:attrNameLst>
                                          <p:attrName>style.visibility</p:attrName>
                                        </p:attrNameLst>
                                      </p:cBhvr>
                                      <p:to>
                                        <p:strVal val="visible"/>
                                      </p:to>
                                    </p:set>
                                    <p:anim calcmode="lin" valueType="num">
                                      <p:cBhvr additive="base">
                                        <p:cTn id="18"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wedge">
                                      <p:cBhvr>
                                        <p:cTn id="24" dur="2000"/>
                                        <p:tgtEl>
                                          <p:spTgt spid="1638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6389"/>
                                        </p:tgtEl>
                                        <p:attrNameLst>
                                          <p:attrName>style.visibility</p:attrName>
                                        </p:attrNameLst>
                                      </p:cBhvr>
                                      <p:to>
                                        <p:strVal val="visible"/>
                                      </p:to>
                                    </p:set>
                                    <p:animEffect transition="in" filter="wipe(down)">
                                      <p:cBhvr>
                                        <p:cTn id="29" dur="580">
                                          <p:stCondLst>
                                            <p:cond delay="0"/>
                                          </p:stCondLst>
                                        </p:cTn>
                                        <p:tgtEl>
                                          <p:spTgt spid="16389"/>
                                        </p:tgtEl>
                                      </p:cBhvr>
                                    </p:animEffect>
                                    <p:anim calcmode="lin" valueType="num">
                                      <p:cBhvr>
                                        <p:cTn id="30" dur="1822" tmFilter="0,0; 0.14,0.36; 0.43,0.73; 0.71,0.91; 1.0,1.0">
                                          <p:stCondLst>
                                            <p:cond delay="0"/>
                                          </p:stCondLst>
                                        </p:cTn>
                                        <p:tgtEl>
                                          <p:spTgt spid="1638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38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38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38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389"/>
                                        </p:tgtEl>
                                        <p:attrNameLst>
                                          <p:attrName>ppt_y</p:attrName>
                                        </p:attrNameLst>
                                      </p:cBhvr>
                                      <p:tavLst>
                                        <p:tav tm="0" fmla="#ppt_y-sin(pi*$)/81">
                                          <p:val>
                                            <p:fltVal val="0"/>
                                          </p:val>
                                        </p:tav>
                                        <p:tav tm="100000">
                                          <p:val>
                                            <p:fltVal val="1"/>
                                          </p:val>
                                        </p:tav>
                                      </p:tavLst>
                                    </p:anim>
                                    <p:animScale>
                                      <p:cBhvr>
                                        <p:cTn id="35" dur="26">
                                          <p:stCondLst>
                                            <p:cond delay="650"/>
                                          </p:stCondLst>
                                        </p:cTn>
                                        <p:tgtEl>
                                          <p:spTgt spid="16389"/>
                                        </p:tgtEl>
                                      </p:cBhvr>
                                      <p:to x="100000" y="60000"/>
                                    </p:animScale>
                                    <p:animScale>
                                      <p:cBhvr>
                                        <p:cTn id="36" dur="166" decel="50000">
                                          <p:stCondLst>
                                            <p:cond delay="676"/>
                                          </p:stCondLst>
                                        </p:cTn>
                                        <p:tgtEl>
                                          <p:spTgt spid="16389"/>
                                        </p:tgtEl>
                                      </p:cBhvr>
                                      <p:to x="100000" y="100000"/>
                                    </p:animScale>
                                    <p:animScale>
                                      <p:cBhvr>
                                        <p:cTn id="37" dur="26">
                                          <p:stCondLst>
                                            <p:cond delay="1312"/>
                                          </p:stCondLst>
                                        </p:cTn>
                                        <p:tgtEl>
                                          <p:spTgt spid="16389"/>
                                        </p:tgtEl>
                                      </p:cBhvr>
                                      <p:to x="100000" y="80000"/>
                                    </p:animScale>
                                    <p:animScale>
                                      <p:cBhvr>
                                        <p:cTn id="38" dur="166" decel="50000">
                                          <p:stCondLst>
                                            <p:cond delay="1338"/>
                                          </p:stCondLst>
                                        </p:cTn>
                                        <p:tgtEl>
                                          <p:spTgt spid="16389"/>
                                        </p:tgtEl>
                                      </p:cBhvr>
                                      <p:to x="100000" y="100000"/>
                                    </p:animScale>
                                    <p:animScale>
                                      <p:cBhvr>
                                        <p:cTn id="39" dur="26">
                                          <p:stCondLst>
                                            <p:cond delay="1642"/>
                                          </p:stCondLst>
                                        </p:cTn>
                                        <p:tgtEl>
                                          <p:spTgt spid="16389"/>
                                        </p:tgtEl>
                                      </p:cBhvr>
                                      <p:to x="100000" y="90000"/>
                                    </p:animScale>
                                    <p:animScale>
                                      <p:cBhvr>
                                        <p:cTn id="40" dur="166" decel="50000">
                                          <p:stCondLst>
                                            <p:cond delay="1668"/>
                                          </p:stCondLst>
                                        </p:cTn>
                                        <p:tgtEl>
                                          <p:spTgt spid="16389"/>
                                        </p:tgtEl>
                                      </p:cBhvr>
                                      <p:to x="100000" y="100000"/>
                                    </p:animScale>
                                    <p:animScale>
                                      <p:cBhvr>
                                        <p:cTn id="41" dur="26">
                                          <p:stCondLst>
                                            <p:cond delay="1808"/>
                                          </p:stCondLst>
                                        </p:cTn>
                                        <p:tgtEl>
                                          <p:spTgt spid="16389"/>
                                        </p:tgtEl>
                                      </p:cBhvr>
                                      <p:to x="100000" y="95000"/>
                                    </p:animScale>
                                    <p:animScale>
                                      <p:cBhvr>
                                        <p:cTn id="42" dur="166" decel="50000">
                                          <p:stCondLst>
                                            <p:cond delay="1834"/>
                                          </p:stCondLst>
                                        </p:cTn>
                                        <p:tgtEl>
                                          <p:spTgt spid="1638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6390"/>
                                        </p:tgtEl>
                                        <p:attrNameLst>
                                          <p:attrName>style.visibility</p:attrName>
                                        </p:attrNameLst>
                                      </p:cBhvr>
                                      <p:to>
                                        <p:strVal val="visible"/>
                                      </p:to>
                                    </p:set>
                                    <p:animEffect transition="in" filter="wipe(down)">
                                      <p:cBhvr>
                                        <p:cTn id="47" dur="580">
                                          <p:stCondLst>
                                            <p:cond delay="0"/>
                                          </p:stCondLst>
                                        </p:cTn>
                                        <p:tgtEl>
                                          <p:spTgt spid="16390"/>
                                        </p:tgtEl>
                                      </p:cBhvr>
                                    </p:animEffect>
                                    <p:anim calcmode="lin" valueType="num">
                                      <p:cBhvr>
                                        <p:cTn id="48" dur="1822" tmFilter="0,0; 0.14,0.36; 0.43,0.73; 0.71,0.91; 1.0,1.0">
                                          <p:stCondLst>
                                            <p:cond delay="0"/>
                                          </p:stCondLst>
                                        </p:cTn>
                                        <p:tgtEl>
                                          <p:spTgt spid="1639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639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639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639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6390"/>
                                        </p:tgtEl>
                                        <p:attrNameLst>
                                          <p:attrName>ppt_y</p:attrName>
                                        </p:attrNameLst>
                                      </p:cBhvr>
                                      <p:tavLst>
                                        <p:tav tm="0" fmla="#ppt_y-sin(pi*$)/81">
                                          <p:val>
                                            <p:fltVal val="0"/>
                                          </p:val>
                                        </p:tav>
                                        <p:tav tm="100000">
                                          <p:val>
                                            <p:fltVal val="1"/>
                                          </p:val>
                                        </p:tav>
                                      </p:tavLst>
                                    </p:anim>
                                    <p:animScale>
                                      <p:cBhvr>
                                        <p:cTn id="53" dur="26">
                                          <p:stCondLst>
                                            <p:cond delay="650"/>
                                          </p:stCondLst>
                                        </p:cTn>
                                        <p:tgtEl>
                                          <p:spTgt spid="16390"/>
                                        </p:tgtEl>
                                      </p:cBhvr>
                                      <p:to x="100000" y="60000"/>
                                    </p:animScale>
                                    <p:animScale>
                                      <p:cBhvr>
                                        <p:cTn id="54" dur="166" decel="50000">
                                          <p:stCondLst>
                                            <p:cond delay="676"/>
                                          </p:stCondLst>
                                        </p:cTn>
                                        <p:tgtEl>
                                          <p:spTgt spid="16390"/>
                                        </p:tgtEl>
                                      </p:cBhvr>
                                      <p:to x="100000" y="100000"/>
                                    </p:animScale>
                                    <p:animScale>
                                      <p:cBhvr>
                                        <p:cTn id="55" dur="26">
                                          <p:stCondLst>
                                            <p:cond delay="1312"/>
                                          </p:stCondLst>
                                        </p:cTn>
                                        <p:tgtEl>
                                          <p:spTgt spid="16390"/>
                                        </p:tgtEl>
                                      </p:cBhvr>
                                      <p:to x="100000" y="80000"/>
                                    </p:animScale>
                                    <p:animScale>
                                      <p:cBhvr>
                                        <p:cTn id="56" dur="166" decel="50000">
                                          <p:stCondLst>
                                            <p:cond delay="1338"/>
                                          </p:stCondLst>
                                        </p:cTn>
                                        <p:tgtEl>
                                          <p:spTgt spid="16390"/>
                                        </p:tgtEl>
                                      </p:cBhvr>
                                      <p:to x="100000" y="100000"/>
                                    </p:animScale>
                                    <p:animScale>
                                      <p:cBhvr>
                                        <p:cTn id="57" dur="26">
                                          <p:stCondLst>
                                            <p:cond delay="1642"/>
                                          </p:stCondLst>
                                        </p:cTn>
                                        <p:tgtEl>
                                          <p:spTgt spid="16390"/>
                                        </p:tgtEl>
                                      </p:cBhvr>
                                      <p:to x="100000" y="90000"/>
                                    </p:animScale>
                                    <p:animScale>
                                      <p:cBhvr>
                                        <p:cTn id="58" dur="166" decel="50000">
                                          <p:stCondLst>
                                            <p:cond delay="1668"/>
                                          </p:stCondLst>
                                        </p:cTn>
                                        <p:tgtEl>
                                          <p:spTgt spid="16390"/>
                                        </p:tgtEl>
                                      </p:cBhvr>
                                      <p:to x="100000" y="100000"/>
                                    </p:animScale>
                                    <p:animScale>
                                      <p:cBhvr>
                                        <p:cTn id="59" dur="26">
                                          <p:stCondLst>
                                            <p:cond delay="1808"/>
                                          </p:stCondLst>
                                        </p:cTn>
                                        <p:tgtEl>
                                          <p:spTgt spid="16390"/>
                                        </p:tgtEl>
                                      </p:cBhvr>
                                      <p:to x="100000" y="95000"/>
                                    </p:animScale>
                                    <p:animScale>
                                      <p:cBhvr>
                                        <p:cTn id="60" dur="166" decel="50000">
                                          <p:stCondLst>
                                            <p:cond delay="1834"/>
                                          </p:stCondLst>
                                        </p:cTn>
                                        <p:tgtEl>
                                          <p:spTgt spid="16390"/>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6391"/>
                                        </p:tgtEl>
                                        <p:attrNameLst>
                                          <p:attrName>style.visibility</p:attrName>
                                        </p:attrNameLst>
                                      </p:cBhvr>
                                      <p:to>
                                        <p:strVal val="visible"/>
                                      </p:to>
                                    </p:set>
                                    <p:animEffect transition="in" filter="wipe(down)">
                                      <p:cBhvr>
                                        <p:cTn id="65" dur="580">
                                          <p:stCondLst>
                                            <p:cond delay="0"/>
                                          </p:stCondLst>
                                        </p:cTn>
                                        <p:tgtEl>
                                          <p:spTgt spid="16391"/>
                                        </p:tgtEl>
                                      </p:cBhvr>
                                    </p:animEffect>
                                    <p:anim calcmode="lin" valueType="num">
                                      <p:cBhvr>
                                        <p:cTn id="66" dur="1822" tmFilter="0,0; 0.14,0.36; 0.43,0.73; 0.71,0.91; 1.0,1.0">
                                          <p:stCondLst>
                                            <p:cond delay="0"/>
                                          </p:stCondLst>
                                        </p:cTn>
                                        <p:tgtEl>
                                          <p:spTgt spid="1639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639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639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639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6391"/>
                                        </p:tgtEl>
                                        <p:attrNameLst>
                                          <p:attrName>ppt_y</p:attrName>
                                        </p:attrNameLst>
                                      </p:cBhvr>
                                      <p:tavLst>
                                        <p:tav tm="0" fmla="#ppt_y-sin(pi*$)/81">
                                          <p:val>
                                            <p:fltVal val="0"/>
                                          </p:val>
                                        </p:tav>
                                        <p:tav tm="100000">
                                          <p:val>
                                            <p:fltVal val="1"/>
                                          </p:val>
                                        </p:tav>
                                      </p:tavLst>
                                    </p:anim>
                                    <p:animScale>
                                      <p:cBhvr>
                                        <p:cTn id="71" dur="26">
                                          <p:stCondLst>
                                            <p:cond delay="650"/>
                                          </p:stCondLst>
                                        </p:cTn>
                                        <p:tgtEl>
                                          <p:spTgt spid="16391"/>
                                        </p:tgtEl>
                                      </p:cBhvr>
                                      <p:to x="100000" y="60000"/>
                                    </p:animScale>
                                    <p:animScale>
                                      <p:cBhvr>
                                        <p:cTn id="72" dur="166" decel="50000">
                                          <p:stCondLst>
                                            <p:cond delay="676"/>
                                          </p:stCondLst>
                                        </p:cTn>
                                        <p:tgtEl>
                                          <p:spTgt spid="16391"/>
                                        </p:tgtEl>
                                      </p:cBhvr>
                                      <p:to x="100000" y="100000"/>
                                    </p:animScale>
                                    <p:animScale>
                                      <p:cBhvr>
                                        <p:cTn id="73" dur="26">
                                          <p:stCondLst>
                                            <p:cond delay="1312"/>
                                          </p:stCondLst>
                                        </p:cTn>
                                        <p:tgtEl>
                                          <p:spTgt spid="16391"/>
                                        </p:tgtEl>
                                      </p:cBhvr>
                                      <p:to x="100000" y="80000"/>
                                    </p:animScale>
                                    <p:animScale>
                                      <p:cBhvr>
                                        <p:cTn id="74" dur="166" decel="50000">
                                          <p:stCondLst>
                                            <p:cond delay="1338"/>
                                          </p:stCondLst>
                                        </p:cTn>
                                        <p:tgtEl>
                                          <p:spTgt spid="16391"/>
                                        </p:tgtEl>
                                      </p:cBhvr>
                                      <p:to x="100000" y="100000"/>
                                    </p:animScale>
                                    <p:animScale>
                                      <p:cBhvr>
                                        <p:cTn id="75" dur="26">
                                          <p:stCondLst>
                                            <p:cond delay="1642"/>
                                          </p:stCondLst>
                                        </p:cTn>
                                        <p:tgtEl>
                                          <p:spTgt spid="16391"/>
                                        </p:tgtEl>
                                      </p:cBhvr>
                                      <p:to x="100000" y="90000"/>
                                    </p:animScale>
                                    <p:animScale>
                                      <p:cBhvr>
                                        <p:cTn id="76" dur="166" decel="50000">
                                          <p:stCondLst>
                                            <p:cond delay="1668"/>
                                          </p:stCondLst>
                                        </p:cTn>
                                        <p:tgtEl>
                                          <p:spTgt spid="16391"/>
                                        </p:tgtEl>
                                      </p:cBhvr>
                                      <p:to x="100000" y="100000"/>
                                    </p:animScale>
                                    <p:animScale>
                                      <p:cBhvr>
                                        <p:cTn id="77" dur="26">
                                          <p:stCondLst>
                                            <p:cond delay="1808"/>
                                          </p:stCondLst>
                                        </p:cTn>
                                        <p:tgtEl>
                                          <p:spTgt spid="16391"/>
                                        </p:tgtEl>
                                      </p:cBhvr>
                                      <p:to x="100000" y="95000"/>
                                    </p:animScale>
                                    <p:animScale>
                                      <p:cBhvr>
                                        <p:cTn id="78" dur="166" decel="50000">
                                          <p:stCondLst>
                                            <p:cond delay="1834"/>
                                          </p:stCondLst>
                                        </p:cTn>
                                        <p:tgtEl>
                                          <p:spTgt spid="16391"/>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392"/>
                                        </p:tgtEl>
                                        <p:attrNameLst>
                                          <p:attrName>style.visibility</p:attrName>
                                        </p:attrNameLst>
                                      </p:cBhvr>
                                      <p:to>
                                        <p:strVal val="visible"/>
                                      </p:to>
                                    </p:set>
                                    <p:animEffect transition="in" filter="wipe(down)">
                                      <p:cBhvr>
                                        <p:cTn id="83" dur="580">
                                          <p:stCondLst>
                                            <p:cond delay="0"/>
                                          </p:stCondLst>
                                        </p:cTn>
                                        <p:tgtEl>
                                          <p:spTgt spid="16392"/>
                                        </p:tgtEl>
                                      </p:cBhvr>
                                    </p:animEffect>
                                    <p:anim calcmode="lin" valueType="num">
                                      <p:cBhvr>
                                        <p:cTn id="84" dur="1822" tmFilter="0,0; 0.14,0.36; 0.43,0.73; 0.71,0.91; 1.0,1.0">
                                          <p:stCondLst>
                                            <p:cond delay="0"/>
                                          </p:stCondLst>
                                        </p:cTn>
                                        <p:tgtEl>
                                          <p:spTgt spid="16392"/>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392"/>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392"/>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392"/>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392"/>
                                        </p:tgtEl>
                                        <p:attrNameLst>
                                          <p:attrName>ppt_y</p:attrName>
                                        </p:attrNameLst>
                                      </p:cBhvr>
                                      <p:tavLst>
                                        <p:tav tm="0" fmla="#ppt_y-sin(pi*$)/81">
                                          <p:val>
                                            <p:fltVal val="0"/>
                                          </p:val>
                                        </p:tav>
                                        <p:tav tm="100000">
                                          <p:val>
                                            <p:fltVal val="1"/>
                                          </p:val>
                                        </p:tav>
                                      </p:tavLst>
                                    </p:anim>
                                    <p:animScale>
                                      <p:cBhvr>
                                        <p:cTn id="89" dur="26">
                                          <p:stCondLst>
                                            <p:cond delay="650"/>
                                          </p:stCondLst>
                                        </p:cTn>
                                        <p:tgtEl>
                                          <p:spTgt spid="16392"/>
                                        </p:tgtEl>
                                      </p:cBhvr>
                                      <p:to x="100000" y="60000"/>
                                    </p:animScale>
                                    <p:animScale>
                                      <p:cBhvr>
                                        <p:cTn id="90" dur="166" decel="50000">
                                          <p:stCondLst>
                                            <p:cond delay="676"/>
                                          </p:stCondLst>
                                        </p:cTn>
                                        <p:tgtEl>
                                          <p:spTgt spid="16392"/>
                                        </p:tgtEl>
                                      </p:cBhvr>
                                      <p:to x="100000" y="100000"/>
                                    </p:animScale>
                                    <p:animScale>
                                      <p:cBhvr>
                                        <p:cTn id="91" dur="26">
                                          <p:stCondLst>
                                            <p:cond delay="1312"/>
                                          </p:stCondLst>
                                        </p:cTn>
                                        <p:tgtEl>
                                          <p:spTgt spid="16392"/>
                                        </p:tgtEl>
                                      </p:cBhvr>
                                      <p:to x="100000" y="80000"/>
                                    </p:animScale>
                                    <p:animScale>
                                      <p:cBhvr>
                                        <p:cTn id="92" dur="166" decel="50000">
                                          <p:stCondLst>
                                            <p:cond delay="1338"/>
                                          </p:stCondLst>
                                        </p:cTn>
                                        <p:tgtEl>
                                          <p:spTgt spid="16392"/>
                                        </p:tgtEl>
                                      </p:cBhvr>
                                      <p:to x="100000" y="100000"/>
                                    </p:animScale>
                                    <p:animScale>
                                      <p:cBhvr>
                                        <p:cTn id="93" dur="26">
                                          <p:stCondLst>
                                            <p:cond delay="1642"/>
                                          </p:stCondLst>
                                        </p:cTn>
                                        <p:tgtEl>
                                          <p:spTgt spid="16392"/>
                                        </p:tgtEl>
                                      </p:cBhvr>
                                      <p:to x="100000" y="90000"/>
                                    </p:animScale>
                                    <p:animScale>
                                      <p:cBhvr>
                                        <p:cTn id="94" dur="166" decel="50000">
                                          <p:stCondLst>
                                            <p:cond delay="1668"/>
                                          </p:stCondLst>
                                        </p:cTn>
                                        <p:tgtEl>
                                          <p:spTgt spid="16392"/>
                                        </p:tgtEl>
                                      </p:cBhvr>
                                      <p:to x="100000" y="100000"/>
                                    </p:animScale>
                                    <p:animScale>
                                      <p:cBhvr>
                                        <p:cTn id="95" dur="26">
                                          <p:stCondLst>
                                            <p:cond delay="1808"/>
                                          </p:stCondLst>
                                        </p:cTn>
                                        <p:tgtEl>
                                          <p:spTgt spid="16392"/>
                                        </p:tgtEl>
                                      </p:cBhvr>
                                      <p:to x="100000" y="95000"/>
                                    </p:animScale>
                                    <p:animScale>
                                      <p:cBhvr>
                                        <p:cTn id="96" dur="166" decel="50000">
                                          <p:stCondLst>
                                            <p:cond delay="1834"/>
                                          </p:stCondLst>
                                        </p:cTn>
                                        <p:tgtEl>
                                          <p:spTgt spid="16392"/>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6393"/>
                                        </p:tgtEl>
                                        <p:attrNameLst>
                                          <p:attrName>style.visibility</p:attrName>
                                        </p:attrNameLst>
                                      </p:cBhvr>
                                      <p:to>
                                        <p:strVal val="visible"/>
                                      </p:to>
                                    </p:set>
                                    <p:animEffect transition="in" filter="wipe(down)">
                                      <p:cBhvr>
                                        <p:cTn id="101" dur="580">
                                          <p:stCondLst>
                                            <p:cond delay="0"/>
                                          </p:stCondLst>
                                        </p:cTn>
                                        <p:tgtEl>
                                          <p:spTgt spid="16393"/>
                                        </p:tgtEl>
                                      </p:cBhvr>
                                    </p:animEffect>
                                    <p:anim calcmode="lin" valueType="num">
                                      <p:cBhvr>
                                        <p:cTn id="102" dur="1822" tmFilter="0,0; 0.14,0.36; 0.43,0.73; 0.71,0.91; 1.0,1.0">
                                          <p:stCondLst>
                                            <p:cond delay="0"/>
                                          </p:stCondLst>
                                        </p:cTn>
                                        <p:tgtEl>
                                          <p:spTgt spid="1639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639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639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639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6393"/>
                                        </p:tgtEl>
                                        <p:attrNameLst>
                                          <p:attrName>ppt_y</p:attrName>
                                        </p:attrNameLst>
                                      </p:cBhvr>
                                      <p:tavLst>
                                        <p:tav tm="0" fmla="#ppt_y-sin(pi*$)/81">
                                          <p:val>
                                            <p:fltVal val="0"/>
                                          </p:val>
                                        </p:tav>
                                        <p:tav tm="100000">
                                          <p:val>
                                            <p:fltVal val="1"/>
                                          </p:val>
                                        </p:tav>
                                      </p:tavLst>
                                    </p:anim>
                                    <p:animScale>
                                      <p:cBhvr>
                                        <p:cTn id="107" dur="26">
                                          <p:stCondLst>
                                            <p:cond delay="650"/>
                                          </p:stCondLst>
                                        </p:cTn>
                                        <p:tgtEl>
                                          <p:spTgt spid="16393"/>
                                        </p:tgtEl>
                                      </p:cBhvr>
                                      <p:to x="100000" y="60000"/>
                                    </p:animScale>
                                    <p:animScale>
                                      <p:cBhvr>
                                        <p:cTn id="108" dur="166" decel="50000">
                                          <p:stCondLst>
                                            <p:cond delay="676"/>
                                          </p:stCondLst>
                                        </p:cTn>
                                        <p:tgtEl>
                                          <p:spTgt spid="16393"/>
                                        </p:tgtEl>
                                      </p:cBhvr>
                                      <p:to x="100000" y="100000"/>
                                    </p:animScale>
                                    <p:animScale>
                                      <p:cBhvr>
                                        <p:cTn id="109" dur="26">
                                          <p:stCondLst>
                                            <p:cond delay="1312"/>
                                          </p:stCondLst>
                                        </p:cTn>
                                        <p:tgtEl>
                                          <p:spTgt spid="16393"/>
                                        </p:tgtEl>
                                      </p:cBhvr>
                                      <p:to x="100000" y="80000"/>
                                    </p:animScale>
                                    <p:animScale>
                                      <p:cBhvr>
                                        <p:cTn id="110" dur="166" decel="50000">
                                          <p:stCondLst>
                                            <p:cond delay="1338"/>
                                          </p:stCondLst>
                                        </p:cTn>
                                        <p:tgtEl>
                                          <p:spTgt spid="16393"/>
                                        </p:tgtEl>
                                      </p:cBhvr>
                                      <p:to x="100000" y="100000"/>
                                    </p:animScale>
                                    <p:animScale>
                                      <p:cBhvr>
                                        <p:cTn id="111" dur="26">
                                          <p:stCondLst>
                                            <p:cond delay="1642"/>
                                          </p:stCondLst>
                                        </p:cTn>
                                        <p:tgtEl>
                                          <p:spTgt spid="16393"/>
                                        </p:tgtEl>
                                      </p:cBhvr>
                                      <p:to x="100000" y="90000"/>
                                    </p:animScale>
                                    <p:animScale>
                                      <p:cBhvr>
                                        <p:cTn id="112" dur="166" decel="50000">
                                          <p:stCondLst>
                                            <p:cond delay="1668"/>
                                          </p:stCondLst>
                                        </p:cTn>
                                        <p:tgtEl>
                                          <p:spTgt spid="16393"/>
                                        </p:tgtEl>
                                      </p:cBhvr>
                                      <p:to x="100000" y="100000"/>
                                    </p:animScale>
                                    <p:animScale>
                                      <p:cBhvr>
                                        <p:cTn id="113" dur="26">
                                          <p:stCondLst>
                                            <p:cond delay="1808"/>
                                          </p:stCondLst>
                                        </p:cTn>
                                        <p:tgtEl>
                                          <p:spTgt spid="16393"/>
                                        </p:tgtEl>
                                      </p:cBhvr>
                                      <p:to x="100000" y="95000"/>
                                    </p:animScale>
                                    <p:animScale>
                                      <p:cBhvr>
                                        <p:cTn id="114" dur="166" decel="50000">
                                          <p:stCondLst>
                                            <p:cond delay="1834"/>
                                          </p:stCondLst>
                                        </p:cTn>
                                        <p:tgtEl>
                                          <p:spTgt spid="16393"/>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16394"/>
                                        </p:tgtEl>
                                        <p:attrNameLst>
                                          <p:attrName>style.visibility</p:attrName>
                                        </p:attrNameLst>
                                      </p:cBhvr>
                                      <p:to>
                                        <p:strVal val="visible"/>
                                      </p:to>
                                    </p:set>
                                    <p:animEffect transition="in" filter="wipe(down)">
                                      <p:cBhvr>
                                        <p:cTn id="119" dur="580">
                                          <p:stCondLst>
                                            <p:cond delay="0"/>
                                          </p:stCondLst>
                                        </p:cTn>
                                        <p:tgtEl>
                                          <p:spTgt spid="16394"/>
                                        </p:tgtEl>
                                      </p:cBhvr>
                                    </p:animEffect>
                                    <p:anim calcmode="lin" valueType="num">
                                      <p:cBhvr>
                                        <p:cTn id="120"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25" dur="26">
                                          <p:stCondLst>
                                            <p:cond delay="650"/>
                                          </p:stCondLst>
                                        </p:cTn>
                                        <p:tgtEl>
                                          <p:spTgt spid="16394"/>
                                        </p:tgtEl>
                                      </p:cBhvr>
                                      <p:to x="100000" y="60000"/>
                                    </p:animScale>
                                    <p:animScale>
                                      <p:cBhvr>
                                        <p:cTn id="126" dur="166" decel="50000">
                                          <p:stCondLst>
                                            <p:cond delay="676"/>
                                          </p:stCondLst>
                                        </p:cTn>
                                        <p:tgtEl>
                                          <p:spTgt spid="16394"/>
                                        </p:tgtEl>
                                      </p:cBhvr>
                                      <p:to x="100000" y="100000"/>
                                    </p:animScale>
                                    <p:animScale>
                                      <p:cBhvr>
                                        <p:cTn id="127" dur="26">
                                          <p:stCondLst>
                                            <p:cond delay="1312"/>
                                          </p:stCondLst>
                                        </p:cTn>
                                        <p:tgtEl>
                                          <p:spTgt spid="16394"/>
                                        </p:tgtEl>
                                      </p:cBhvr>
                                      <p:to x="100000" y="80000"/>
                                    </p:animScale>
                                    <p:animScale>
                                      <p:cBhvr>
                                        <p:cTn id="128" dur="166" decel="50000">
                                          <p:stCondLst>
                                            <p:cond delay="1338"/>
                                          </p:stCondLst>
                                        </p:cTn>
                                        <p:tgtEl>
                                          <p:spTgt spid="16394"/>
                                        </p:tgtEl>
                                      </p:cBhvr>
                                      <p:to x="100000" y="100000"/>
                                    </p:animScale>
                                    <p:animScale>
                                      <p:cBhvr>
                                        <p:cTn id="129" dur="26">
                                          <p:stCondLst>
                                            <p:cond delay="1642"/>
                                          </p:stCondLst>
                                        </p:cTn>
                                        <p:tgtEl>
                                          <p:spTgt spid="16394"/>
                                        </p:tgtEl>
                                      </p:cBhvr>
                                      <p:to x="100000" y="90000"/>
                                    </p:animScale>
                                    <p:animScale>
                                      <p:cBhvr>
                                        <p:cTn id="130" dur="166" decel="50000">
                                          <p:stCondLst>
                                            <p:cond delay="1668"/>
                                          </p:stCondLst>
                                        </p:cTn>
                                        <p:tgtEl>
                                          <p:spTgt spid="16394"/>
                                        </p:tgtEl>
                                      </p:cBhvr>
                                      <p:to x="100000" y="100000"/>
                                    </p:animScale>
                                    <p:animScale>
                                      <p:cBhvr>
                                        <p:cTn id="131" dur="26">
                                          <p:stCondLst>
                                            <p:cond delay="1808"/>
                                          </p:stCondLst>
                                        </p:cTn>
                                        <p:tgtEl>
                                          <p:spTgt spid="16394"/>
                                        </p:tgtEl>
                                      </p:cBhvr>
                                      <p:to x="100000" y="95000"/>
                                    </p:animScale>
                                    <p:animScale>
                                      <p:cBhvr>
                                        <p:cTn id="132" dur="166" decel="50000">
                                          <p:stCondLst>
                                            <p:cond delay="1834"/>
                                          </p:stCondLst>
                                        </p:cTn>
                                        <p:tgtEl>
                                          <p:spTgt spid="16394"/>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16395"/>
                                        </p:tgtEl>
                                        <p:attrNameLst>
                                          <p:attrName>style.visibility</p:attrName>
                                        </p:attrNameLst>
                                      </p:cBhvr>
                                      <p:to>
                                        <p:strVal val="visible"/>
                                      </p:to>
                                    </p:set>
                                    <p:animEffect transition="in" filter="wipe(down)">
                                      <p:cBhvr>
                                        <p:cTn id="137" dur="580">
                                          <p:stCondLst>
                                            <p:cond delay="0"/>
                                          </p:stCondLst>
                                        </p:cTn>
                                        <p:tgtEl>
                                          <p:spTgt spid="16395"/>
                                        </p:tgtEl>
                                      </p:cBhvr>
                                    </p:animEffect>
                                    <p:anim calcmode="lin" valueType="num">
                                      <p:cBhvr>
                                        <p:cTn id="138" dur="1822" tmFilter="0,0; 0.14,0.36; 0.43,0.73; 0.71,0.91; 1.0,1.0">
                                          <p:stCondLst>
                                            <p:cond delay="0"/>
                                          </p:stCondLst>
                                        </p:cTn>
                                        <p:tgtEl>
                                          <p:spTgt spid="16395"/>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6395"/>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6395"/>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6395"/>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6395"/>
                                        </p:tgtEl>
                                        <p:attrNameLst>
                                          <p:attrName>ppt_y</p:attrName>
                                        </p:attrNameLst>
                                      </p:cBhvr>
                                      <p:tavLst>
                                        <p:tav tm="0" fmla="#ppt_y-sin(pi*$)/81">
                                          <p:val>
                                            <p:fltVal val="0"/>
                                          </p:val>
                                        </p:tav>
                                        <p:tav tm="100000">
                                          <p:val>
                                            <p:fltVal val="1"/>
                                          </p:val>
                                        </p:tav>
                                      </p:tavLst>
                                    </p:anim>
                                    <p:animScale>
                                      <p:cBhvr>
                                        <p:cTn id="143" dur="26">
                                          <p:stCondLst>
                                            <p:cond delay="650"/>
                                          </p:stCondLst>
                                        </p:cTn>
                                        <p:tgtEl>
                                          <p:spTgt spid="16395"/>
                                        </p:tgtEl>
                                      </p:cBhvr>
                                      <p:to x="100000" y="60000"/>
                                    </p:animScale>
                                    <p:animScale>
                                      <p:cBhvr>
                                        <p:cTn id="144" dur="166" decel="50000">
                                          <p:stCondLst>
                                            <p:cond delay="676"/>
                                          </p:stCondLst>
                                        </p:cTn>
                                        <p:tgtEl>
                                          <p:spTgt spid="16395"/>
                                        </p:tgtEl>
                                      </p:cBhvr>
                                      <p:to x="100000" y="100000"/>
                                    </p:animScale>
                                    <p:animScale>
                                      <p:cBhvr>
                                        <p:cTn id="145" dur="26">
                                          <p:stCondLst>
                                            <p:cond delay="1312"/>
                                          </p:stCondLst>
                                        </p:cTn>
                                        <p:tgtEl>
                                          <p:spTgt spid="16395"/>
                                        </p:tgtEl>
                                      </p:cBhvr>
                                      <p:to x="100000" y="80000"/>
                                    </p:animScale>
                                    <p:animScale>
                                      <p:cBhvr>
                                        <p:cTn id="146" dur="166" decel="50000">
                                          <p:stCondLst>
                                            <p:cond delay="1338"/>
                                          </p:stCondLst>
                                        </p:cTn>
                                        <p:tgtEl>
                                          <p:spTgt spid="16395"/>
                                        </p:tgtEl>
                                      </p:cBhvr>
                                      <p:to x="100000" y="100000"/>
                                    </p:animScale>
                                    <p:animScale>
                                      <p:cBhvr>
                                        <p:cTn id="147" dur="26">
                                          <p:stCondLst>
                                            <p:cond delay="1642"/>
                                          </p:stCondLst>
                                        </p:cTn>
                                        <p:tgtEl>
                                          <p:spTgt spid="16395"/>
                                        </p:tgtEl>
                                      </p:cBhvr>
                                      <p:to x="100000" y="90000"/>
                                    </p:animScale>
                                    <p:animScale>
                                      <p:cBhvr>
                                        <p:cTn id="148" dur="166" decel="50000">
                                          <p:stCondLst>
                                            <p:cond delay="1668"/>
                                          </p:stCondLst>
                                        </p:cTn>
                                        <p:tgtEl>
                                          <p:spTgt spid="16395"/>
                                        </p:tgtEl>
                                      </p:cBhvr>
                                      <p:to x="100000" y="100000"/>
                                    </p:animScale>
                                    <p:animScale>
                                      <p:cBhvr>
                                        <p:cTn id="149" dur="26">
                                          <p:stCondLst>
                                            <p:cond delay="1808"/>
                                          </p:stCondLst>
                                        </p:cTn>
                                        <p:tgtEl>
                                          <p:spTgt spid="16395"/>
                                        </p:tgtEl>
                                      </p:cBhvr>
                                      <p:to x="100000" y="95000"/>
                                    </p:animScale>
                                    <p:animScale>
                                      <p:cBhvr>
                                        <p:cTn id="150" dur="166" decel="50000">
                                          <p:stCondLst>
                                            <p:cond delay="1834"/>
                                          </p:stCondLst>
                                        </p:cTn>
                                        <p:tgtEl>
                                          <p:spTgt spid="163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build="p" animBg="1"/>
      <p:bldP spid="16388" grpId="0"/>
      <p:bldP spid="16389" grpId="0"/>
      <p:bldP spid="16390" grpId="0"/>
      <p:bldP spid="16391" grpId="0"/>
      <p:bldP spid="16392" grpId="0"/>
      <p:bldP spid="16393" grpId="0"/>
      <p:bldP spid="16394" grpId="0"/>
      <p:bldP spid="1639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5" name="Picture 5" descr="p43-1b"/>
          <p:cNvPicPr>
            <a:picLocks noChangeAspect="1" noChangeArrowheads="1"/>
          </p:cNvPicPr>
          <p:nvPr/>
        </p:nvPicPr>
        <p:blipFill>
          <a:blip r:embed="rId2" cstate="email"/>
          <a:srcRect/>
          <a:stretch>
            <a:fillRect/>
          </a:stretch>
        </p:blipFill>
        <p:spPr bwMode="auto">
          <a:xfrm>
            <a:off x="395288" y="836613"/>
            <a:ext cx="19653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p43-1b"/>
          <p:cNvPicPr>
            <a:picLocks noChangeAspect="1" noChangeArrowheads="1"/>
          </p:cNvPicPr>
          <p:nvPr/>
        </p:nvPicPr>
        <p:blipFill>
          <a:blip r:embed="rId3" cstate="email"/>
          <a:srcRect/>
          <a:stretch>
            <a:fillRect/>
          </a:stretch>
        </p:blipFill>
        <p:spPr bwMode="auto">
          <a:xfrm>
            <a:off x="2555875" y="836613"/>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p43-1b"/>
          <p:cNvPicPr>
            <a:picLocks noChangeAspect="1" noChangeArrowheads="1"/>
          </p:cNvPicPr>
          <p:nvPr/>
        </p:nvPicPr>
        <p:blipFill>
          <a:blip r:embed="rId4" cstate="email"/>
          <a:srcRect/>
          <a:stretch>
            <a:fillRect/>
          </a:stretch>
        </p:blipFill>
        <p:spPr bwMode="auto">
          <a:xfrm>
            <a:off x="395288" y="5449888"/>
            <a:ext cx="265906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p43-1b"/>
          <p:cNvPicPr>
            <a:picLocks noChangeAspect="1" noChangeArrowheads="1"/>
          </p:cNvPicPr>
          <p:nvPr/>
        </p:nvPicPr>
        <p:blipFill>
          <a:blip r:embed="rId5" cstate="email"/>
          <a:srcRect/>
          <a:stretch>
            <a:fillRect/>
          </a:stretch>
        </p:blipFill>
        <p:spPr bwMode="auto">
          <a:xfrm>
            <a:off x="4643438" y="836613"/>
            <a:ext cx="36734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13"/>
          <p:cNvSpPr txBox="1">
            <a:spLocks noChangeArrowheads="1"/>
          </p:cNvSpPr>
          <p:nvPr/>
        </p:nvSpPr>
        <p:spPr bwMode="auto">
          <a:xfrm>
            <a:off x="323850" y="188913"/>
            <a:ext cx="8135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2 Match them with the right pictures. </a:t>
            </a:r>
          </a:p>
        </p:txBody>
      </p:sp>
      <p:sp>
        <p:nvSpPr>
          <p:cNvPr id="15374" name="Rectangle 14"/>
          <p:cNvSpPr>
            <a:spLocks noChangeArrowheads="1"/>
          </p:cNvSpPr>
          <p:nvPr/>
        </p:nvSpPr>
        <p:spPr bwMode="auto">
          <a:xfrm>
            <a:off x="3059113" y="2636838"/>
            <a:ext cx="5400675"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b="1"/>
              <a:t>①</a:t>
            </a:r>
            <a:r>
              <a:rPr lang="zh-CN" altLang="zh-CN" sz="2000" b="1"/>
              <a:t>Reduce waste. Don’t buy cups or boxes which can be used only once.</a:t>
            </a:r>
          </a:p>
          <a:p>
            <a:r>
              <a:rPr lang="zh-CN" altLang="zh-CN" b="1"/>
              <a:t>②</a:t>
            </a:r>
            <a:r>
              <a:rPr lang="zh-CN" altLang="zh-CN" sz="2000" b="1"/>
              <a:t>Save electricity. </a:t>
            </a:r>
            <a:r>
              <a:rPr lang="en-US" altLang="zh-CN" sz="2000" b="1"/>
              <a:t>Shut</a:t>
            </a:r>
            <a:r>
              <a:rPr lang="zh-CN" altLang="zh-CN" sz="2000" b="1"/>
              <a:t> off the lights when you are not</a:t>
            </a:r>
            <a:r>
              <a:rPr lang="en-US" altLang="zh-CN" sz="2000" b="1"/>
              <a:t> </a:t>
            </a:r>
            <a:r>
              <a:rPr lang="zh-CN" altLang="zh-CN" sz="2000" b="1"/>
              <a:t>using</a:t>
            </a:r>
            <a:r>
              <a:rPr lang="en-US" altLang="zh-CN" sz="2000" b="1"/>
              <a:t>  </a:t>
            </a:r>
            <a:r>
              <a:rPr lang="zh-CN" altLang="zh-CN" sz="2000" b="1"/>
              <a:t>them.</a:t>
            </a:r>
          </a:p>
          <a:p>
            <a:r>
              <a:rPr lang="zh-CN" altLang="zh-CN" b="1"/>
              <a:t>③</a:t>
            </a:r>
            <a:r>
              <a:rPr lang="zh-CN" altLang="zh-CN" sz="2000" b="1"/>
              <a:t>Recycle boxes and plastic bottles.</a:t>
            </a:r>
          </a:p>
          <a:p>
            <a:r>
              <a:rPr lang="zh-CN" altLang="zh-CN" b="1"/>
              <a:t>④</a:t>
            </a:r>
            <a:r>
              <a:rPr lang="zh-CN" altLang="zh-CN" sz="2000" b="1"/>
              <a:t>Grow fruit and vegetables yourself.</a:t>
            </a:r>
          </a:p>
          <a:p>
            <a:r>
              <a:rPr lang="zh-CN" altLang="zh-CN" b="1"/>
              <a:t>⑤</a:t>
            </a:r>
            <a:r>
              <a:rPr lang="zh-CN" altLang="zh-CN" sz="2000" b="1"/>
              <a:t>Try to ride a bike when you travel. </a:t>
            </a:r>
          </a:p>
          <a:p>
            <a:r>
              <a:rPr lang="zh-CN" altLang="zh-CN" b="1"/>
              <a:t>⑥</a:t>
            </a:r>
            <a:r>
              <a:rPr lang="en-US" altLang="zh-CN" sz="2000" b="1"/>
              <a:t>Use both sides of the paper</a:t>
            </a:r>
            <a:r>
              <a:rPr lang="zh-CN" altLang="zh-CN" sz="2000" b="1"/>
              <a:t>.</a:t>
            </a:r>
          </a:p>
          <a:p>
            <a:r>
              <a:rPr lang="zh-CN" altLang="zh-CN" b="1"/>
              <a:t>⑦</a:t>
            </a:r>
            <a:r>
              <a:rPr lang="zh-CN" altLang="zh-CN" sz="2000" b="1"/>
              <a:t>Cover pans when you are cooking.</a:t>
            </a:r>
          </a:p>
        </p:txBody>
      </p:sp>
      <p:pic>
        <p:nvPicPr>
          <p:cNvPr id="15375" name="Picture 15" descr="p43-1b_副本"/>
          <p:cNvPicPr>
            <a:picLocks noChangeAspect="1" noChangeArrowheads="1"/>
          </p:cNvPicPr>
          <p:nvPr/>
        </p:nvPicPr>
        <p:blipFill>
          <a:blip r:embed="rId6" cstate="email"/>
          <a:srcRect/>
          <a:stretch>
            <a:fillRect/>
          </a:stretch>
        </p:blipFill>
        <p:spPr bwMode="auto">
          <a:xfrm>
            <a:off x="395288" y="2420938"/>
            <a:ext cx="180022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6" descr="p43-11b_副本"/>
          <p:cNvPicPr>
            <a:picLocks noChangeAspect="1" noChangeArrowheads="1"/>
          </p:cNvPicPr>
          <p:nvPr/>
        </p:nvPicPr>
        <p:blipFill>
          <a:blip r:embed="rId7" cstate="email"/>
          <a:srcRect/>
          <a:stretch>
            <a:fillRect/>
          </a:stretch>
        </p:blipFill>
        <p:spPr bwMode="auto">
          <a:xfrm>
            <a:off x="468313" y="4005263"/>
            <a:ext cx="17287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Line 18"/>
          <p:cNvSpPr>
            <a:spLocks noChangeShapeType="1"/>
          </p:cNvSpPr>
          <p:nvPr/>
        </p:nvSpPr>
        <p:spPr bwMode="auto">
          <a:xfrm>
            <a:off x="827088" y="2997200"/>
            <a:ext cx="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1" name="Line 21"/>
          <p:cNvSpPr>
            <a:spLocks noChangeShapeType="1"/>
          </p:cNvSpPr>
          <p:nvPr/>
        </p:nvSpPr>
        <p:spPr bwMode="auto">
          <a:xfrm flipH="1">
            <a:off x="2195513" y="2997200"/>
            <a:ext cx="1008062" cy="71438"/>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2" name="Line 22"/>
          <p:cNvSpPr>
            <a:spLocks noChangeShapeType="1"/>
          </p:cNvSpPr>
          <p:nvPr/>
        </p:nvSpPr>
        <p:spPr bwMode="auto">
          <a:xfrm flipH="1" flipV="1">
            <a:off x="2195513" y="2276475"/>
            <a:ext cx="936625" cy="1368425"/>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3" name="Line 23"/>
          <p:cNvSpPr>
            <a:spLocks noChangeShapeType="1"/>
          </p:cNvSpPr>
          <p:nvPr/>
        </p:nvSpPr>
        <p:spPr bwMode="auto">
          <a:xfrm flipV="1">
            <a:off x="3419475" y="2420938"/>
            <a:ext cx="4032250" cy="1871662"/>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4" name="Line 24"/>
          <p:cNvSpPr>
            <a:spLocks noChangeShapeType="1"/>
          </p:cNvSpPr>
          <p:nvPr/>
        </p:nvSpPr>
        <p:spPr bwMode="auto">
          <a:xfrm flipV="1">
            <a:off x="3419475" y="2349500"/>
            <a:ext cx="1944688" cy="2374900"/>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5" name="Line 25"/>
          <p:cNvSpPr>
            <a:spLocks noChangeShapeType="1"/>
          </p:cNvSpPr>
          <p:nvPr/>
        </p:nvSpPr>
        <p:spPr bwMode="auto">
          <a:xfrm flipH="1">
            <a:off x="2916238" y="5300663"/>
            <a:ext cx="360362" cy="144462"/>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6" name="Line 26"/>
          <p:cNvSpPr>
            <a:spLocks noChangeShapeType="1"/>
          </p:cNvSpPr>
          <p:nvPr/>
        </p:nvSpPr>
        <p:spPr bwMode="auto">
          <a:xfrm flipV="1">
            <a:off x="3563938" y="2492375"/>
            <a:ext cx="503237" cy="309721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7" name="Line 27"/>
          <p:cNvSpPr>
            <a:spLocks noChangeShapeType="1"/>
          </p:cNvSpPr>
          <p:nvPr/>
        </p:nvSpPr>
        <p:spPr bwMode="auto">
          <a:xfrm flipH="1" flipV="1">
            <a:off x="2195513" y="5229225"/>
            <a:ext cx="1008062" cy="792163"/>
          </a:xfrm>
          <a:prstGeom prst="line">
            <a:avLst/>
          </a:prstGeom>
          <a:noFill/>
          <a:ln w="508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blinds(horizontal)">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edge">
                                      <p:cBhvr>
                                        <p:cTn id="12" dur="2000"/>
                                        <p:tgtEl>
                                          <p:spTgt spid="15365"/>
                                        </p:tgtEl>
                                      </p:cBhvr>
                                    </p:animEffect>
                                  </p:childTnLst>
                                </p:cTn>
                              </p:par>
                              <p:par>
                                <p:cTn id="13" presetID="20" presetClass="entr" presetSubtype="0" fill="hold" nodeType="with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wedge">
                                      <p:cBhvr>
                                        <p:cTn id="15" dur="2000"/>
                                        <p:tgtEl>
                                          <p:spTgt spid="15369"/>
                                        </p:tgtEl>
                                      </p:cBhvr>
                                    </p:animEffect>
                                  </p:childTnLst>
                                </p:cTn>
                              </p:par>
                              <p:par>
                                <p:cTn id="16" presetID="20" presetClass="entr" presetSubtype="0" fill="hold" nodeType="withEffect">
                                  <p:stCondLst>
                                    <p:cond delay="0"/>
                                  </p:stCondLst>
                                  <p:childTnLst>
                                    <p:set>
                                      <p:cBhvr>
                                        <p:cTn id="17" dur="1" fill="hold">
                                          <p:stCondLst>
                                            <p:cond delay="0"/>
                                          </p:stCondLst>
                                        </p:cTn>
                                        <p:tgtEl>
                                          <p:spTgt spid="15371"/>
                                        </p:tgtEl>
                                        <p:attrNameLst>
                                          <p:attrName>style.visibility</p:attrName>
                                        </p:attrNameLst>
                                      </p:cBhvr>
                                      <p:to>
                                        <p:strVal val="visible"/>
                                      </p:to>
                                    </p:set>
                                    <p:animEffect transition="in" filter="wedge">
                                      <p:cBhvr>
                                        <p:cTn id="18" dur="2000"/>
                                        <p:tgtEl>
                                          <p:spTgt spid="15371"/>
                                        </p:tgtEl>
                                      </p:cBhvr>
                                    </p:animEffect>
                                  </p:childTnLst>
                                </p:cTn>
                              </p:par>
                              <p:par>
                                <p:cTn id="19" presetID="20" presetClass="entr" presetSubtype="0" fill="hold" nodeType="withEffect">
                                  <p:stCondLst>
                                    <p:cond delay="0"/>
                                  </p:stCondLst>
                                  <p:childTnLst>
                                    <p:set>
                                      <p:cBhvr>
                                        <p:cTn id="20" dur="1" fill="hold">
                                          <p:stCondLst>
                                            <p:cond delay="0"/>
                                          </p:stCondLst>
                                        </p:cTn>
                                        <p:tgtEl>
                                          <p:spTgt spid="15375"/>
                                        </p:tgtEl>
                                        <p:attrNameLst>
                                          <p:attrName>style.visibility</p:attrName>
                                        </p:attrNameLst>
                                      </p:cBhvr>
                                      <p:to>
                                        <p:strVal val="visible"/>
                                      </p:to>
                                    </p:set>
                                    <p:animEffect transition="in" filter="wedge">
                                      <p:cBhvr>
                                        <p:cTn id="21" dur="2000"/>
                                        <p:tgtEl>
                                          <p:spTgt spid="15375"/>
                                        </p:tgtEl>
                                      </p:cBhvr>
                                    </p:animEffect>
                                  </p:childTnLst>
                                </p:cTn>
                              </p:par>
                              <p:par>
                                <p:cTn id="22" presetID="20" presetClass="entr" presetSubtype="0" fill="hold" nodeType="withEffect">
                                  <p:stCondLst>
                                    <p:cond delay="0"/>
                                  </p:stCondLst>
                                  <p:childTnLst>
                                    <p:set>
                                      <p:cBhvr>
                                        <p:cTn id="23" dur="1" fill="hold">
                                          <p:stCondLst>
                                            <p:cond delay="0"/>
                                          </p:stCondLst>
                                        </p:cTn>
                                        <p:tgtEl>
                                          <p:spTgt spid="15376"/>
                                        </p:tgtEl>
                                        <p:attrNameLst>
                                          <p:attrName>style.visibility</p:attrName>
                                        </p:attrNameLst>
                                      </p:cBhvr>
                                      <p:to>
                                        <p:strVal val="visible"/>
                                      </p:to>
                                    </p:set>
                                    <p:animEffect transition="in" filter="wedge">
                                      <p:cBhvr>
                                        <p:cTn id="24" dur="2000"/>
                                        <p:tgtEl>
                                          <p:spTgt spid="15376"/>
                                        </p:tgtEl>
                                      </p:cBhvr>
                                    </p:animEffect>
                                  </p:childTnLst>
                                </p:cTn>
                              </p:par>
                              <p:par>
                                <p:cTn id="25" presetID="20" presetClass="entr" presetSubtype="0" fill="hold" nodeType="with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wedge">
                                      <p:cBhvr>
                                        <p:cTn id="27" dur="2000"/>
                                        <p:tgtEl>
                                          <p:spTgt spid="1537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5374"/>
                                        </p:tgtEl>
                                        <p:attrNameLst>
                                          <p:attrName>style.visibility</p:attrName>
                                        </p:attrNameLst>
                                      </p:cBhvr>
                                      <p:to>
                                        <p:strVal val="visible"/>
                                      </p:to>
                                    </p:set>
                                    <p:animEffect transition="in" filter="wedge">
                                      <p:cBhvr>
                                        <p:cTn id="32" dur="2000"/>
                                        <p:tgtEl>
                                          <p:spTgt spid="15374"/>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5381"/>
                                        </p:tgtEl>
                                        <p:attrNameLst>
                                          <p:attrName>style.visibility</p:attrName>
                                        </p:attrNameLst>
                                      </p:cBhvr>
                                      <p:to>
                                        <p:strVal val="visible"/>
                                      </p:to>
                                    </p:set>
                                    <p:anim calcmode="lin" valueType="num">
                                      <p:cBhvr additive="base">
                                        <p:cTn id="37" dur="5000" fill="hold"/>
                                        <p:tgtEl>
                                          <p:spTgt spid="15381"/>
                                        </p:tgtEl>
                                        <p:attrNameLst>
                                          <p:attrName>ppt_x</p:attrName>
                                        </p:attrNameLst>
                                      </p:cBhvr>
                                      <p:tavLst>
                                        <p:tav tm="0">
                                          <p:val>
                                            <p:strVal val="#ppt_x"/>
                                          </p:val>
                                        </p:tav>
                                        <p:tav tm="100000">
                                          <p:val>
                                            <p:strVal val="#ppt_x"/>
                                          </p:val>
                                        </p:tav>
                                      </p:tavLst>
                                    </p:anim>
                                    <p:anim calcmode="lin" valueType="num">
                                      <p:cBhvr additive="base">
                                        <p:cTn id="38" dur="5000" fill="hold"/>
                                        <p:tgtEl>
                                          <p:spTgt spid="153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5382"/>
                                        </p:tgtEl>
                                        <p:attrNameLst>
                                          <p:attrName>style.visibility</p:attrName>
                                        </p:attrNameLst>
                                      </p:cBhvr>
                                      <p:to>
                                        <p:strVal val="visible"/>
                                      </p:to>
                                    </p:set>
                                    <p:anim calcmode="lin" valueType="num">
                                      <p:cBhvr additive="base">
                                        <p:cTn id="43" dur="5000" fill="hold"/>
                                        <p:tgtEl>
                                          <p:spTgt spid="15382"/>
                                        </p:tgtEl>
                                        <p:attrNameLst>
                                          <p:attrName>ppt_x</p:attrName>
                                        </p:attrNameLst>
                                      </p:cBhvr>
                                      <p:tavLst>
                                        <p:tav tm="0">
                                          <p:val>
                                            <p:strVal val="#ppt_x"/>
                                          </p:val>
                                        </p:tav>
                                        <p:tav tm="100000">
                                          <p:val>
                                            <p:strVal val="#ppt_x"/>
                                          </p:val>
                                        </p:tav>
                                      </p:tavLst>
                                    </p:anim>
                                    <p:anim calcmode="lin" valueType="num">
                                      <p:cBhvr additive="base">
                                        <p:cTn id="44" dur="5000" fill="hold"/>
                                        <p:tgtEl>
                                          <p:spTgt spid="1538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5383"/>
                                        </p:tgtEl>
                                        <p:attrNameLst>
                                          <p:attrName>style.visibility</p:attrName>
                                        </p:attrNameLst>
                                      </p:cBhvr>
                                      <p:to>
                                        <p:strVal val="visible"/>
                                      </p:to>
                                    </p:set>
                                    <p:anim calcmode="lin" valueType="num">
                                      <p:cBhvr additive="base">
                                        <p:cTn id="49" dur="5000" fill="hold"/>
                                        <p:tgtEl>
                                          <p:spTgt spid="15383"/>
                                        </p:tgtEl>
                                        <p:attrNameLst>
                                          <p:attrName>ppt_x</p:attrName>
                                        </p:attrNameLst>
                                      </p:cBhvr>
                                      <p:tavLst>
                                        <p:tav tm="0">
                                          <p:val>
                                            <p:strVal val="#ppt_x"/>
                                          </p:val>
                                        </p:tav>
                                        <p:tav tm="100000">
                                          <p:val>
                                            <p:strVal val="#ppt_x"/>
                                          </p:val>
                                        </p:tav>
                                      </p:tavLst>
                                    </p:anim>
                                    <p:anim calcmode="lin" valueType="num">
                                      <p:cBhvr additive="base">
                                        <p:cTn id="50" dur="5000" fill="hold"/>
                                        <p:tgtEl>
                                          <p:spTgt spid="1538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5384"/>
                                        </p:tgtEl>
                                        <p:attrNameLst>
                                          <p:attrName>style.visibility</p:attrName>
                                        </p:attrNameLst>
                                      </p:cBhvr>
                                      <p:to>
                                        <p:strVal val="visible"/>
                                      </p:to>
                                    </p:set>
                                    <p:anim calcmode="lin" valueType="num">
                                      <p:cBhvr additive="base">
                                        <p:cTn id="55" dur="5000" fill="hold"/>
                                        <p:tgtEl>
                                          <p:spTgt spid="15384"/>
                                        </p:tgtEl>
                                        <p:attrNameLst>
                                          <p:attrName>ppt_x</p:attrName>
                                        </p:attrNameLst>
                                      </p:cBhvr>
                                      <p:tavLst>
                                        <p:tav tm="0">
                                          <p:val>
                                            <p:strVal val="#ppt_x"/>
                                          </p:val>
                                        </p:tav>
                                        <p:tav tm="100000">
                                          <p:val>
                                            <p:strVal val="#ppt_x"/>
                                          </p:val>
                                        </p:tav>
                                      </p:tavLst>
                                    </p:anim>
                                    <p:anim calcmode="lin" valueType="num">
                                      <p:cBhvr additive="base">
                                        <p:cTn id="56" dur="5000" fill="hold"/>
                                        <p:tgtEl>
                                          <p:spTgt spid="1538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5385"/>
                                        </p:tgtEl>
                                        <p:attrNameLst>
                                          <p:attrName>style.visibility</p:attrName>
                                        </p:attrNameLst>
                                      </p:cBhvr>
                                      <p:to>
                                        <p:strVal val="visible"/>
                                      </p:to>
                                    </p:set>
                                    <p:anim calcmode="lin" valueType="num">
                                      <p:cBhvr additive="base">
                                        <p:cTn id="61" dur="5000" fill="hold"/>
                                        <p:tgtEl>
                                          <p:spTgt spid="15385"/>
                                        </p:tgtEl>
                                        <p:attrNameLst>
                                          <p:attrName>ppt_x</p:attrName>
                                        </p:attrNameLst>
                                      </p:cBhvr>
                                      <p:tavLst>
                                        <p:tav tm="0">
                                          <p:val>
                                            <p:strVal val="#ppt_x"/>
                                          </p:val>
                                        </p:tav>
                                        <p:tav tm="100000">
                                          <p:val>
                                            <p:strVal val="#ppt_x"/>
                                          </p:val>
                                        </p:tav>
                                      </p:tavLst>
                                    </p:anim>
                                    <p:anim calcmode="lin" valueType="num">
                                      <p:cBhvr additive="base">
                                        <p:cTn id="62" dur="5000" fill="hold"/>
                                        <p:tgtEl>
                                          <p:spTgt spid="1538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15386"/>
                                        </p:tgtEl>
                                        <p:attrNameLst>
                                          <p:attrName>style.visibility</p:attrName>
                                        </p:attrNameLst>
                                      </p:cBhvr>
                                      <p:to>
                                        <p:strVal val="visible"/>
                                      </p:to>
                                    </p:set>
                                    <p:anim calcmode="lin" valueType="num">
                                      <p:cBhvr additive="base">
                                        <p:cTn id="67" dur="5000" fill="hold"/>
                                        <p:tgtEl>
                                          <p:spTgt spid="15386"/>
                                        </p:tgtEl>
                                        <p:attrNameLst>
                                          <p:attrName>ppt_x</p:attrName>
                                        </p:attrNameLst>
                                      </p:cBhvr>
                                      <p:tavLst>
                                        <p:tav tm="0">
                                          <p:val>
                                            <p:strVal val="#ppt_x"/>
                                          </p:val>
                                        </p:tav>
                                        <p:tav tm="100000">
                                          <p:val>
                                            <p:strVal val="#ppt_x"/>
                                          </p:val>
                                        </p:tav>
                                      </p:tavLst>
                                    </p:anim>
                                    <p:anim calcmode="lin" valueType="num">
                                      <p:cBhvr additive="base">
                                        <p:cTn id="68" dur="5000" fill="hold"/>
                                        <p:tgtEl>
                                          <p:spTgt spid="1538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15387"/>
                                        </p:tgtEl>
                                        <p:attrNameLst>
                                          <p:attrName>style.visibility</p:attrName>
                                        </p:attrNameLst>
                                      </p:cBhvr>
                                      <p:to>
                                        <p:strVal val="visible"/>
                                      </p:to>
                                    </p:set>
                                    <p:anim calcmode="lin" valueType="num">
                                      <p:cBhvr additive="base">
                                        <p:cTn id="73" dur="5000" fill="hold"/>
                                        <p:tgtEl>
                                          <p:spTgt spid="15387"/>
                                        </p:tgtEl>
                                        <p:attrNameLst>
                                          <p:attrName>ppt_x</p:attrName>
                                        </p:attrNameLst>
                                      </p:cBhvr>
                                      <p:tavLst>
                                        <p:tav tm="0">
                                          <p:val>
                                            <p:strVal val="#ppt_x"/>
                                          </p:val>
                                        </p:tav>
                                        <p:tav tm="100000">
                                          <p:val>
                                            <p:strVal val="#ppt_x"/>
                                          </p:val>
                                        </p:tav>
                                      </p:tavLst>
                                    </p:anim>
                                    <p:anim calcmode="lin" valueType="num">
                                      <p:cBhvr additive="base">
                                        <p:cTn id="74" dur="5000" fill="hold"/>
                                        <p:tgtEl>
                                          <p:spTgt spid="15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P spid="15374" grpId="0"/>
      <p:bldP spid="15381" grpId="0" animBg="1"/>
      <p:bldP spid="15382" grpId="0" animBg="1"/>
      <p:bldP spid="15383" grpId="0" animBg="1"/>
      <p:bldP spid="15384" grpId="0" animBg="1"/>
      <p:bldP spid="15385" grpId="0" animBg="1"/>
      <p:bldP spid="15386" grpId="0" animBg="1"/>
      <p:bldP spid="1538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76250"/>
            <a:ext cx="8229600" cy="1143000"/>
          </a:xfrm>
          <a:solidFill>
            <a:schemeClr val="bg1">
              <a:alpha val="67058"/>
            </a:schemeClr>
          </a:solidFill>
        </p:spPr>
        <p:txBody>
          <a:bodyPr/>
          <a:lstStyle/>
          <a:p>
            <a:pPr algn="l" eaLnBrk="1" hangingPunct="1"/>
            <a:r>
              <a:rPr lang="en-US" altLang="zh-CN" sz="2800" b="1" dirty="0" smtClean="0">
                <a:solidFill>
                  <a:srgbClr val="660066"/>
                </a:solidFill>
              </a:rPr>
              <a:t>3 Read the passage and fill in the blanks with the correct words. Then listen and check. The first letter of each word is given</a:t>
            </a:r>
            <a:r>
              <a:rPr lang="en-US" altLang="zh-CN" sz="2800" dirty="0" smtClean="0"/>
              <a:t>.</a:t>
            </a:r>
            <a:r>
              <a:rPr lang="en-US" altLang="zh-CN" sz="2400" dirty="0" smtClean="0"/>
              <a:t> </a:t>
            </a:r>
          </a:p>
        </p:txBody>
      </p:sp>
      <p:sp>
        <p:nvSpPr>
          <p:cNvPr id="18435" name="Rectangle 3"/>
          <p:cNvSpPr>
            <a:spLocks noGrp="1" noChangeArrowheads="1"/>
          </p:cNvSpPr>
          <p:nvPr>
            <p:ph idx="1"/>
          </p:nvPr>
        </p:nvSpPr>
        <p:spPr>
          <a:xfrm>
            <a:off x="0" y="1600200"/>
            <a:ext cx="8964613" cy="4637088"/>
          </a:xfrm>
          <a:solidFill>
            <a:schemeClr val="bg1">
              <a:alpha val="52156"/>
            </a:schemeClr>
          </a:solidFill>
        </p:spPr>
        <p:txBody>
          <a:bodyPr/>
          <a:lstStyle/>
          <a:p>
            <a:pPr algn="just" eaLnBrk="1" hangingPunct="1">
              <a:lnSpc>
                <a:spcPct val="90000"/>
              </a:lnSpc>
              <a:buFontTx/>
              <a:buNone/>
            </a:pPr>
            <a:r>
              <a:rPr lang="en-US" altLang="zh-CN" sz="2600" dirty="0" smtClean="0"/>
              <a:t>      </a:t>
            </a:r>
            <a:r>
              <a:rPr lang="en-US" altLang="zh-CN" sz="2600" b="1" dirty="0" smtClean="0">
                <a:solidFill>
                  <a:srgbClr val="009900"/>
                </a:solidFill>
              </a:rPr>
              <a:t>The earth is our home. Some things we have done are good for the earth w_____ some are bad. We have polluted the earth, a______ it is sick now. We c_____ down too many trees, so lots of rich land has c_______ into desert. Factories p____ waste water into rivers. Pollution has caused many s_____ problems. The earth is crying for help. </a:t>
            </a:r>
          </a:p>
          <a:p>
            <a:pPr algn="just" eaLnBrk="1" hangingPunct="1">
              <a:lnSpc>
                <a:spcPct val="90000"/>
              </a:lnSpc>
              <a:buFontTx/>
              <a:buNone/>
            </a:pPr>
            <a:r>
              <a:rPr lang="en-US" altLang="zh-CN" sz="2600" dirty="0" smtClean="0">
                <a:solidFill>
                  <a:srgbClr val="009900"/>
                </a:solidFill>
              </a:rPr>
              <a:t>       </a:t>
            </a:r>
            <a:r>
              <a:rPr lang="en-US" altLang="zh-CN" sz="2600" b="1" dirty="0" smtClean="0">
                <a:solidFill>
                  <a:srgbClr val="009900"/>
                </a:solidFill>
              </a:rPr>
              <a:t>What shall we do to save it? We should plant more trees, r_________ the waste we produce, r_________ the waste paper and soft drink cans, and ride bikes to reduce air pollution. I think we should try to be g_________ people to protect our earth. </a:t>
            </a:r>
            <a:r>
              <a:rPr lang="en-US" altLang="zh-CN" sz="2600" b="1" dirty="0" smtClean="0">
                <a:solidFill>
                  <a:srgbClr val="0000FF"/>
                </a:solidFill>
              </a:rPr>
              <a:t>After all</a:t>
            </a:r>
            <a:r>
              <a:rPr lang="en-US" altLang="zh-CN" sz="2600" b="1" dirty="0" smtClean="0">
                <a:solidFill>
                  <a:srgbClr val="009900"/>
                </a:solidFill>
              </a:rPr>
              <a:t>, we have only one earth. We should do e_________ to protect it, or we’ll be punished and lose our home.</a:t>
            </a:r>
            <a:r>
              <a:rPr lang="en-US" altLang="zh-CN" sz="2600" dirty="0" smtClean="0">
                <a:solidFill>
                  <a:srgbClr val="009900"/>
                </a:solidFill>
              </a:rPr>
              <a:t> </a:t>
            </a:r>
          </a:p>
        </p:txBody>
      </p:sp>
      <p:sp>
        <p:nvSpPr>
          <p:cNvPr id="18437" name="Text Box 5"/>
          <p:cNvSpPr txBox="1">
            <a:spLocks noChangeArrowheads="1"/>
          </p:cNvSpPr>
          <p:nvPr/>
        </p:nvSpPr>
        <p:spPr bwMode="auto">
          <a:xfrm>
            <a:off x="2699792" y="1927226"/>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FF3300"/>
                </a:solidFill>
              </a:rPr>
              <a:t>hile</a:t>
            </a:r>
            <a:endParaRPr lang="en-US" altLang="zh-CN" sz="2400" b="1" dirty="0">
              <a:solidFill>
                <a:srgbClr val="FF3300"/>
              </a:solidFill>
            </a:endParaRPr>
          </a:p>
        </p:txBody>
      </p:sp>
      <p:sp>
        <p:nvSpPr>
          <p:cNvPr id="18438" name="Text Box 6"/>
          <p:cNvSpPr txBox="1">
            <a:spLocks noChangeArrowheads="1"/>
          </p:cNvSpPr>
          <p:nvPr/>
        </p:nvSpPr>
        <p:spPr bwMode="auto">
          <a:xfrm>
            <a:off x="1619672" y="2259013"/>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FF3300"/>
                </a:solidFill>
              </a:rPr>
              <a:t>nd</a:t>
            </a:r>
            <a:endParaRPr lang="en-US" altLang="zh-CN" sz="2400" b="1" dirty="0">
              <a:solidFill>
                <a:srgbClr val="FF3300"/>
              </a:solidFill>
            </a:endParaRPr>
          </a:p>
        </p:txBody>
      </p:sp>
      <p:sp>
        <p:nvSpPr>
          <p:cNvPr id="18439" name="Text Box 7"/>
          <p:cNvSpPr txBox="1">
            <a:spLocks noChangeArrowheads="1"/>
          </p:cNvSpPr>
          <p:nvPr/>
        </p:nvSpPr>
        <p:spPr bwMode="auto">
          <a:xfrm>
            <a:off x="5616575" y="225107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FF3300"/>
                </a:solidFill>
              </a:rPr>
              <a:t>ut</a:t>
            </a:r>
            <a:endParaRPr lang="en-US" altLang="zh-CN" sz="2400" b="1" dirty="0">
              <a:solidFill>
                <a:srgbClr val="FF3300"/>
              </a:solidFill>
            </a:endParaRPr>
          </a:p>
        </p:txBody>
      </p:sp>
      <p:sp>
        <p:nvSpPr>
          <p:cNvPr id="18440" name="Text Box 8"/>
          <p:cNvSpPr txBox="1">
            <a:spLocks noChangeArrowheads="1"/>
          </p:cNvSpPr>
          <p:nvPr/>
        </p:nvSpPr>
        <p:spPr bwMode="auto">
          <a:xfrm>
            <a:off x="4662314" y="257810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3300"/>
                </a:solidFill>
              </a:rPr>
              <a:t>hanged</a:t>
            </a:r>
          </a:p>
        </p:txBody>
      </p:sp>
      <p:sp>
        <p:nvSpPr>
          <p:cNvPr id="18441" name="Text Box 9"/>
          <p:cNvSpPr txBox="1">
            <a:spLocks noChangeArrowheads="1"/>
          </p:cNvSpPr>
          <p:nvPr/>
        </p:nvSpPr>
        <p:spPr bwMode="auto">
          <a:xfrm>
            <a:off x="547588" y="2900363"/>
            <a:ext cx="216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3300"/>
                </a:solidFill>
              </a:rPr>
              <a:t>our</a:t>
            </a:r>
          </a:p>
        </p:txBody>
      </p:sp>
      <p:sp>
        <p:nvSpPr>
          <p:cNvPr id="18442" name="Text Box 10"/>
          <p:cNvSpPr txBox="1">
            <a:spLocks noChangeArrowheads="1"/>
          </p:cNvSpPr>
          <p:nvPr/>
        </p:nvSpPr>
        <p:spPr bwMode="auto">
          <a:xfrm>
            <a:off x="468313" y="3429000"/>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FF3300"/>
                </a:solidFill>
              </a:rPr>
              <a:t>erious</a:t>
            </a:r>
            <a:endParaRPr lang="en-US" altLang="zh-CN" sz="2400" b="1" dirty="0">
              <a:solidFill>
                <a:srgbClr val="FF3300"/>
              </a:solidFill>
            </a:endParaRPr>
          </a:p>
        </p:txBody>
      </p:sp>
      <p:sp>
        <p:nvSpPr>
          <p:cNvPr id="18443" name="Text Box 11"/>
          <p:cNvSpPr txBox="1">
            <a:spLocks noChangeArrowheads="1"/>
          </p:cNvSpPr>
          <p:nvPr/>
        </p:nvSpPr>
        <p:spPr bwMode="auto">
          <a:xfrm>
            <a:off x="651670" y="4064000"/>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3300"/>
                </a:solidFill>
              </a:rPr>
              <a:t>educe</a:t>
            </a:r>
          </a:p>
        </p:txBody>
      </p:sp>
      <p:sp>
        <p:nvSpPr>
          <p:cNvPr id="18444" name="Text Box 12"/>
          <p:cNvSpPr txBox="1">
            <a:spLocks noChangeArrowheads="1"/>
          </p:cNvSpPr>
          <p:nvPr/>
        </p:nvSpPr>
        <p:spPr bwMode="auto">
          <a:xfrm>
            <a:off x="5795962" y="4114800"/>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err="1">
                <a:solidFill>
                  <a:srgbClr val="FF3300"/>
                </a:solidFill>
              </a:rPr>
              <a:t>ecycle</a:t>
            </a:r>
            <a:endParaRPr lang="en-US" altLang="zh-CN" sz="2400" b="1" dirty="0">
              <a:solidFill>
                <a:srgbClr val="FF3300"/>
              </a:solidFill>
            </a:endParaRPr>
          </a:p>
        </p:txBody>
      </p:sp>
      <p:sp>
        <p:nvSpPr>
          <p:cNvPr id="18445" name="Text Box 13"/>
          <p:cNvSpPr txBox="1">
            <a:spLocks noChangeArrowheads="1"/>
          </p:cNvSpPr>
          <p:nvPr/>
        </p:nvSpPr>
        <p:spPr bwMode="auto">
          <a:xfrm>
            <a:off x="6156325" y="4941888"/>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reener</a:t>
            </a:r>
          </a:p>
        </p:txBody>
      </p:sp>
      <p:sp>
        <p:nvSpPr>
          <p:cNvPr id="18446" name="Text Box 14"/>
          <p:cNvSpPr txBox="1">
            <a:spLocks noChangeArrowheads="1"/>
          </p:cNvSpPr>
          <p:nvPr/>
        </p:nvSpPr>
        <p:spPr bwMode="auto">
          <a:xfrm>
            <a:off x="2122488" y="5589588"/>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3300"/>
                </a:solidFill>
              </a:rPr>
              <a:t>verything</a:t>
            </a:r>
          </a:p>
        </p:txBody>
      </p:sp>
      <p:sp>
        <p:nvSpPr>
          <p:cNvPr id="18447" name="AutoShape 15"/>
          <p:cNvSpPr>
            <a:spLocks noChangeArrowheads="1"/>
          </p:cNvSpPr>
          <p:nvPr/>
        </p:nvSpPr>
        <p:spPr bwMode="auto">
          <a:xfrm>
            <a:off x="6084888" y="6237288"/>
            <a:ext cx="2879725" cy="431800"/>
          </a:xfrm>
          <a:prstGeom prst="wedgeEllipseCallout">
            <a:avLst>
              <a:gd name="adj1" fmla="val -83903"/>
              <a:gd name="adj2" fmla="val -208454"/>
            </a:avLst>
          </a:prstGeom>
          <a:solidFill>
            <a:schemeClr val="accent1"/>
          </a:solidFill>
          <a:ln w="9525">
            <a:solidFill>
              <a:srgbClr val="FFFF00"/>
            </a:solidFill>
            <a:miter lim="800000"/>
          </a:ln>
        </p:spPr>
        <p:txBody>
          <a:bodyPr/>
          <a:lstStyle/>
          <a:p>
            <a:pPr algn="ctr"/>
            <a:r>
              <a:rPr lang="zh-CN" altLang="en-US" sz="2000" b="1">
                <a:solidFill>
                  <a:srgbClr val="0000FF"/>
                </a:solidFill>
              </a:rPr>
              <a:t>毕竟，归根结底</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edg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435">
                                            <p:bg/>
                                          </p:spTgt>
                                        </p:tgtEl>
                                        <p:attrNameLst>
                                          <p:attrName>style.visibility</p:attrName>
                                        </p:attrNameLst>
                                      </p:cBhvr>
                                      <p:to>
                                        <p:strVal val="visible"/>
                                      </p:to>
                                    </p:set>
                                    <p:animEffect transition="in" filter="wedge">
                                      <p:cBhvr>
                                        <p:cTn id="12" dur="2000"/>
                                        <p:tgtEl>
                                          <p:spTgt spid="1843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wedge">
                                      <p:cBhvr>
                                        <p:cTn id="17" dur="2000"/>
                                        <p:tgtEl>
                                          <p:spTgt spid="184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Effect transition="in" filter="wedge">
                                      <p:cBhvr>
                                        <p:cTn id="22" dur="2000"/>
                                        <p:tgtEl>
                                          <p:spTgt spid="184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wipe(down)">
                                      <p:cBhvr>
                                        <p:cTn id="27" dur="580">
                                          <p:stCondLst>
                                            <p:cond delay="0"/>
                                          </p:stCondLst>
                                        </p:cTn>
                                        <p:tgtEl>
                                          <p:spTgt spid="18437"/>
                                        </p:tgtEl>
                                      </p:cBhvr>
                                    </p:animEffect>
                                    <p:anim calcmode="lin" valueType="num">
                                      <p:cBhvr>
                                        <p:cTn id="28" dur="1822" tmFilter="0,0; 0.14,0.36; 0.43,0.73; 0.71,0.91; 1.0,1.0">
                                          <p:stCondLst>
                                            <p:cond delay="0"/>
                                          </p:stCondLst>
                                        </p:cTn>
                                        <p:tgtEl>
                                          <p:spTgt spid="1843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43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43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43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437"/>
                                        </p:tgtEl>
                                        <p:attrNameLst>
                                          <p:attrName>ppt_y</p:attrName>
                                        </p:attrNameLst>
                                      </p:cBhvr>
                                      <p:tavLst>
                                        <p:tav tm="0" fmla="#ppt_y-sin(pi*$)/81">
                                          <p:val>
                                            <p:fltVal val="0"/>
                                          </p:val>
                                        </p:tav>
                                        <p:tav tm="100000">
                                          <p:val>
                                            <p:fltVal val="1"/>
                                          </p:val>
                                        </p:tav>
                                      </p:tavLst>
                                    </p:anim>
                                    <p:animScale>
                                      <p:cBhvr>
                                        <p:cTn id="33" dur="26">
                                          <p:stCondLst>
                                            <p:cond delay="650"/>
                                          </p:stCondLst>
                                        </p:cTn>
                                        <p:tgtEl>
                                          <p:spTgt spid="18437"/>
                                        </p:tgtEl>
                                      </p:cBhvr>
                                      <p:to x="100000" y="60000"/>
                                    </p:animScale>
                                    <p:animScale>
                                      <p:cBhvr>
                                        <p:cTn id="34" dur="166" decel="50000">
                                          <p:stCondLst>
                                            <p:cond delay="676"/>
                                          </p:stCondLst>
                                        </p:cTn>
                                        <p:tgtEl>
                                          <p:spTgt spid="18437"/>
                                        </p:tgtEl>
                                      </p:cBhvr>
                                      <p:to x="100000" y="100000"/>
                                    </p:animScale>
                                    <p:animScale>
                                      <p:cBhvr>
                                        <p:cTn id="35" dur="26">
                                          <p:stCondLst>
                                            <p:cond delay="1312"/>
                                          </p:stCondLst>
                                        </p:cTn>
                                        <p:tgtEl>
                                          <p:spTgt spid="18437"/>
                                        </p:tgtEl>
                                      </p:cBhvr>
                                      <p:to x="100000" y="80000"/>
                                    </p:animScale>
                                    <p:animScale>
                                      <p:cBhvr>
                                        <p:cTn id="36" dur="166" decel="50000">
                                          <p:stCondLst>
                                            <p:cond delay="1338"/>
                                          </p:stCondLst>
                                        </p:cTn>
                                        <p:tgtEl>
                                          <p:spTgt spid="18437"/>
                                        </p:tgtEl>
                                      </p:cBhvr>
                                      <p:to x="100000" y="100000"/>
                                    </p:animScale>
                                    <p:animScale>
                                      <p:cBhvr>
                                        <p:cTn id="37" dur="26">
                                          <p:stCondLst>
                                            <p:cond delay="1642"/>
                                          </p:stCondLst>
                                        </p:cTn>
                                        <p:tgtEl>
                                          <p:spTgt spid="18437"/>
                                        </p:tgtEl>
                                      </p:cBhvr>
                                      <p:to x="100000" y="90000"/>
                                    </p:animScale>
                                    <p:animScale>
                                      <p:cBhvr>
                                        <p:cTn id="38" dur="166" decel="50000">
                                          <p:stCondLst>
                                            <p:cond delay="1668"/>
                                          </p:stCondLst>
                                        </p:cTn>
                                        <p:tgtEl>
                                          <p:spTgt spid="18437"/>
                                        </p:tgtEl>
                                      </p:cBhvr>
                                      <p:to x="100000" y="100000"/>
                                    </p:animScale>
                                    <p:animScale>
                                      <p:cBhvr>
                                        <p:cTn id="39" dur="26">
                                          <p:stCondLst>
                                            <p:cond delay="1808"/>
                                          </p:stCondLst>
                                        </p:cTn>
                                        <p:tgtEl>
                                          <p:spTgt spid="18437"/>
                                        </p:tgtEl>
                                      </p:cBhvr>
                                      <p:to x="100000" y="95000"/>
                                    </p:animScale>
                                    <p:animScale>
                                      <p:cBhvr>
                                        <p:cTn id="40" dur="166" decel="50000">
                                          <p:stCondLst>
                                            <p:cond delay="1834"/>
                                          </p:stCondLst>
                                        </p:cTn>
                                        <p:tgtEl>
                                          <p:spTgt spid="1843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8438"/>
                                        </p:tgtEl>
                                        <p:attrNameLst>
                                          <p:attrName>style.visibility</p:attrName>
                                        </p:attrNameLst>
                                      </p:cBhvr>
                                      <p:to>
                                        <p:strVal val="visible"/>
                                      </p:to>
                                    </p:set>
                                    <p:animEffect transition="in" filter="wipe(down)">
                                      <p:cBhvr>
                                        <p:cTn id="45" dur="580">
                                          <p:stCondLst>
                                            <p:cond delay="0"/>
                                          </p:stCondLst>
                                        </p:cTn>
                                        <p:tgtEl>
                                          <p:spTgt spid="18438"/>
                                        </p:tgtEl>
                                      </p:cBhvr>
                                    </p:animEffect>
                                    <p:anim calcmode="lin" valueType="num">
                                      <p:cBhvr>
                                        <p:cTn id="46" dur="1822" tmFilter="0,0; 0.14,0.36; 0.43,0.73; 0.71,0.91; 1.0,1.0">
                                          <p:stCondLst>
                                            <p:cond delay="0"/>
                                          </p:stCondLst>
                                        </p:cTn>
                                        <p:tgtEl>
                                          <p:spTgt spid="1843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43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43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43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43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438"/>
                                        </p:tgtEl>
                                      </p:cBhvr>
                                      <p:to x="100000" y="60000"/>
                                    </p:animScale>
                                    <p:animScale>
                                      <p:cBhvr>
                                        <p:cTn id="52" dur="166" decel="50000">
                                          <p:stCondLst>
                                            <p:cond delay="676"/>
                                          </p:stCondLst>
                                        </p:cTn>
                                        <p:tgtEl>
                                          <p:spTgt spid="18438"/>
                                        </p:tgtEl>
                                      </p:cBhvr>
                                      <p:to x="100000" y="100000"/>
                                    </p:animScale>
                                    <p:animScale>
                                      <p:cBhvr>
                                        <p:cTn id="53" dur="26">
                                          <p:stCondLst>
                                            <p:cond delay="1312"/>
                                          </p:stCondLst>
                                        </p:cTn>
                                        <p:tgtEl>
                                          <p:spTgt spid="18438"/>
                                        </p:tgtEl>
                                      </p:cBhvr>
                                      <p:to x="100000" y="80000"/>
                                    </p:animScale>
                                    <p:animScale>
                                      <p:cBhvr>
                                        <p:cTn id="54" dur="166" decel="50000">
                                          <p:stCondLst>
                                            <p:cond delay="1338"/>
                                          </p:stCondLst>
                                        </p:cTn>
                                        <p:tgtEl>
                                          <p:spTgt spid="18438"/>
                                        </p:tgtEl>
                                      </p:cBhvr>
                                      <p:to x="100000" y="100000"/>
                                    </p:animScale>
                                    <p:animScale>
                                      <p:cBhvr>
                                        <p:cTn id="55" dur="26">
                                          <p:stCondLst>
                                            <p:cond delay="1642"/>
                                          </p:stCondLst>
                                        </p:cTn>
                                        <p:tgtEl>
                                          <p:spTgt spid="18438"/>
                                        </p:tgtEl>
                                      </p:cBhvr>
                                      <p:to x="100000" y="90000"/>
                                    </p:animScale>
                                    <p:animScale>
                                      <p:cBhvr>
                                        <p:cTn id="56" dur="166" decel="50000">
                                          <p:stCondLst>
                                            <p:cond delay="1668"/>
                                          </p:stCondLst>
                                        </p:cTn>
                                        <p:tgtEl>
                                          <p:spTgt spid="18438"/>
                                        </p:tgtEl>
                                      </p:cBhvr>
                                      <p:to x="100000" y="100000"/>
                                    </p:animScale>
                                    <p:animScale>
                                      <p:cBhvr>
                                        <p:cTn id="57" dur="26">
                                          <p:stCondLst>
                                            <p:cond delay="1808"/>
                                          </p:stCondLst>
                                        </p:cTn>
                                        <p:tgtEl>
                                          <p:spTgt spid="18438"/>
                                        </p:tgtEl>
                                      </p:cBhvr>
                                      <p:to x="100000" y="95000"/>
                                    </p:animScale>
                                    <p:animScale>
                                      <p:cBhvr>
                                        <p:cTn id="58" dur="166" decel="50000">
                                          <p:stCondLst>
                                            <p:cond delay="1834"/>
                                          </p:stCondLst>
                                        </p:cTn>
                                        <p:tgtEl>
                                          <p:spTgt spid="1843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439"/>
                                        </p:tgtEl>
                                        <p:attrNameLst>
                                          <p:attrName>style.visibility</p:attrName>
                                        </p:attrNameLst>
                                      </p:cBhvr>
                                      <p:to>
                                        <p:strVal val="visible"/>
                                      </p:to>
                                    </p:set>
                                    <p:animEffect transition="in" filter="blinds(horizontal)">
                                      <p:cBhvr>
                                        <p:cTn id="63" dur="500"/>
                                        <p:tgtEl>
                                          <p:spTgt spid="184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440"/>
                                        </p:tgtEl>
                                        <p:attrNameLst>
                                          <p:attrName>style.visibility</p:attrName>
                                        </p:attrNameLst>
                                      </p:cBhvr>
                                      <p:to>
                                        <p:strVal val="visible"/>
                                      </p:to>
                                    </p:set>
                                    <p:animEffect transition="in" filter="blinds(horizontal)">
                                      <p:cBhvr>
                                        <p:cTn id="68" dur="500"/>
                                        <p:tgtEl>
                                          <p:spTgt spid="1844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8441"/>
                                        </p:tgtEl>
                                        <p:attrNameLst>
                                          <p:attrName>style.visibility</p:attrName>
                                        </p:attrNameLst>
                                      </p:cBhvr>
                                      <p:to>
                                        <p:strVal val="visible"/>
                                      </p:to>
                                    </p:set>
                                    <p:animEffect transition="in" filter="wipe(down)">
                                      <p:cBhvr>
                                        <p:cTn id="73" dur="580">
                                          <p:stCondLst>
                                            <p:cond delay="0"/>
                                          </p:stCondLst>
                                        </p:cTn>
                                        <p:tgtEl>
                                          <p:spTgt spid="18441"/>
                                        </p:tgtEl>
                                      </p:cBhvr>
                                    </p:animEffect>
                                    <p:anim calcmode="lin" valueType="num">
                                      <p:cBhvr>
                                        <p:cTn id="74" dur="1822" tmFilter="0,0; 0.14,0.36; 0.43,0.73; 0.71,0.91; 1.0,1.0">
                                          <p:stCondLst>
                                            <p:cond delay="0"/>
                                          </p:stCondLst>
                                        </p:cTn>
                                        <p:tgtEl>
                                          <p:spTgt spid="1844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844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844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844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8441"/>
                                        </p:tgtEl>
                                        <p:attrNameLst>
                                          <p:attrName>ppt_y</p:attrName>
                                        </p:attrNameLst>
                                      </p:cBhvr>
                                      <p:tavLst>
                                        <p:tav tm="0" fmla="#ppt_y-sin(pi*$)/81">
                                          <p:val>
                                            <p:fltVal val="0"/>
                                          </p:val>
                                        </p:tav>
                                        <p:tav tm="100000">
                                          <p:val>
                                            <p:fltVal val="1"/>
                                          </p:val>
                                        </p:tav>
                                      </p:tavLst>
                                    </p:anim>
                                    <p:animScale>
                                      <p:cBhvr>
                                        <p:cTn id="79" dur="26">
                                          <p:stCondLst>
                                            <p:cond delay="650"/>
                                          </p:stCondLst>
                                        </p:cTn>
                                        <p:tgtEl>
                                          <p:spTgt spid="18441"/>
                                        </p:tgtEl>
                                      </p:cBhvr>
                                      <p:to x="100000" y="60000"/>
                                    </p:animScale>
                                    <p:animScale>
                                      <p:cBhvr>
                                        <p:cTn id="80" dur="166" decel="50000">
                                          <p:stCondLst>
                                            <p:cond delay="676"/>
                                          </p:stCondLst>
                                        </p:cTn>
                                        <p:tgtEl>
                                          <p:spTgt spid="18441"/>
                                        </p:tgtEl>
                                      </p:cBhvr>
                                      <p:to x="100000" y="100000"/>
                                    </p:animScale>
                                    <p:animScale>
                                      <p:cBhvr>
                                        <p:cTn id="81" dur="26">
                                          <p:stCondLst>
                                            <p:cond delay="1312"/>
                                          </p:stCondLst>
                                        </p:cTn>
                                        <p:tgtEl>
                                          <p:spTgt spid="18441"/>
                                        </p:tgtEl>
                                      </p:cBhvr>
                                      <p:to x="100000" y="80000"/>
                                    </p:animScale>
                                    <p:animScale>
                                      <p:cBhvr>
                                        <p:cTn id="82" dur="166" decel="50000">
                                          <p:stCondLst>
                                            <p:cond delay="1338"/>
                                          </p:stCondLst>
                                        </p:cTn>
                                        <p:tgtEl>
                                          <p:spTgt spid="18441"/>
                                        </p:tgtEl>
                                      </p:cBhvr>
                                      <p:to x="100000" y="100000"/>
                                    </p:animScale>
                                    <p:animScale>
                                      <p:cBhvr>
                                        <p:cTn id="83" dur="26">
                                          <p:stCondLst>
                                            <p:cond delay="1642"/>
                                          </p:stCondLst>
                                        </p:cTn>
                                        <p:tgtEl>
                                          <p:spTgt spid="18441"/>
                                        </p:tgtEl>
                                      </p:cBhvr>
                                      <p:to x="100000" y="90000"/>
                                    </p:animScale>
                                    <p:animScale>
                                      <p:cBhvr>
                                        <p:cTn id="84" dur="166" decel="50000">
                                          <p:stCondLst>
                                            <p:cond delay="1668"/>
                                          </p:stCondLst>
                                        </p:cTn>
                                        <p:tgtEl>
                                          <p:spTgt spid="18441"/>
                                        </p:tgtEl>
                                      </p:cBhvr>
                                      <p:to x="100000" y="100000"/>
                                    </p:animScale>
                                    <p:animScale>
                                      <p:cBhvr>
                                        <p:cTn id="85" dur="26">
                                          <p:stCondLst>
                                            <p:cond delay="1808"/>
                                          </p:stCondLst>
                                        </p:cTn>
                                        <p:tgtEl>
                                          <p:spTgt spid="18441"/>
                                        </p:tgtEl>
                                      </p:cBhvr>
                                      <p:to x="100000" y="95000"/>
                                    </p:animScale>
                                    <p:animScale>
                                      <p:cBhvr>
                                        <p:cTn id="86" dur="166" decel="50000">
                                          <p:stCondLst>
                                            <p:cond delay="1834"/>
                                          </p:stCondLst>
                                        </p:cTn>
                                        <p:tgtEl>
                                          <p:spTgt spid="1844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8442"/>
                                        </p:tgtEl>
                                        <p:attrNameLst>
                                          <p:attrName>style.visibility</p:attrName>
                                        </p:attrNameLst>
                                      </p:cBhvr>
                                      <p:to>
                                        <p:strVal val="visible"/>
                                      </p:to>
                                    </p:set>
                                    <p:animEffect transition="in" filter="wipe(down)">
                                      <p:cBhvr>
                                        <p:cTn id="91" dur="580">
                                          <p:stCondLst>
                                            <p:cond delay="0"/>
                                          </p:stCondLst>
                                        </p:cTn>
                                        <p:tgtEl>
                                          <p:spTgt spid="18442"/>
                                        </p:tgtEl>
                                      </p:cBhvr>
                                    </p:animEffect>
                                    <p:anim calcmode="lin" valueType="num">
                                      <p:cBhvr>
                                        <p:cTn id="92" dur="1822" tmFilter="0,0; 0.14,0.36; 0.43,0.73; 0.71,0.91; 1.0,1.0">
                                          <p:stCondLst>
                                            <p:cond delay="0"/>
                                          </p:stCondLst>
                                        </p:cTn>
                                        <p:tgtEl>
                                          <p:spTgt spid="1844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44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44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44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442"/>
                                        </p:tgtEl>
                                        <p:attrNameLst>
                                          <p:attrName>ppt_y</p:attrName>
                                        </p:attrNameLst>
                                      </p:cBhvr>
                                      <p:tavLst>
                                        <p:tav tm="0" fmla="#ppt_y-sin(pi*$)/81">
                                          <p:val>
                                            <p:fltVal val="0"/>
                                          </p:val>
                                        </p:tav>
                                        <p:tav tm="100000">
                                          <p:val>
                                            <p:fltVal val="1"/>
                                          </p:val>
                                        </p:tav>
                                      </p:tavLst>
                                    </p:anim>
                                    <p:animScale>
                                      <p:cBhvr>
                                        <p:cTn id="97" dur="26">
                                          <p:stCondLst>
                                            <p:cond delay="650"/>
                                          </p:stCondLst>
                                        </p:cTn>
                                        <p:tgtEl>
                                          <p:spTgt spid="18442"/>
                                        </p:tgtEl>
                                      </p:cBhvr>
                                      <p:to x="100000" y="60000"/>
                                    </p:animScale>
                                    <p:animScale>
                                      <p:cBhvr>
                                        <p:cTn id="98" dur="166" decel="50000">
                                          <p:stCondLst>
                                            <p:cond delay="676"/>
                                          </p:stCondLst>
                                        </p:cTn>
                                        <p:tgtEl>
                                          <p:spTgt spid="18442"/>
                                        </p:tgtEl>
                                      </p:cBhvr>
                                      <p:to x="100000" y="100000"/>
                                    </p:animScale>
                                    <p:animScale>
                                      <p:cBhvr>
                                        <p:cTn id="99" dur="26">
                                          <p:stCondLst>
                                            <p:cond delay="1312"/>
                                          </p:stCondLst>
                                        </p:cTn>
                                        <p:tgtEl>
                                          <p:spTgt spid="18442"/>
                                        </p:tgtEl>
                                      </p:cBhvr>
                                      <p:to x="100000" y="80000"/>
                                    </p:animScale>
                                    <p:animScale>
                                      <p:cBhvr>
                                        <p:cTn id="100" dur="166" decel="50000">
                                          <p:stCondLst>
                                            <p:cond delay="1338"/>
                                          </p:stCondLst>
                                        </p:cTn>
                                        <p:tgtEl>
                                          <p:spTgt spid="18442"/>
                                        </p:tgtEl>
                                      </p:cBhvr>
                                      <p:to x="100000" y="100000"/>
                                    </p:animScale>
                                    <p:animScale>
                                      <p:cBhvr>
                                        <p:cTn id="101" dur="26">
                                          <p:stCondLst>
                                            <p:cond delay="1642"/>
                                          </p:stCondLst>
                                        </p:cTn>
                                        <p:tgtEl>
                                          <p:spTgt spid="18442"/>
                                        </p:tgtEl>
                                      </p:cBhvr>
                                      <p:to x="100000" y="90000"/>
                                    </p:animScale>
                                    <p:animScale>
                                      <p:cBhvr>
                                        <p:cTn id="102" dur="166" decel="50000">
                                          <p:stCondLst>
                                            <p:cond delay="1668"/>
                                          </p:stCondLst>
                                        </p:cTn>
                                        <p:tgtEl>
                                          <p:spTgt spid="18442"/>
                                        </p:tgtEl>
                                      </p:cBhvr>
                                      <p:to x="100000" y="100000"/>
                                    </p:animScale>
                                    <p:animScale>
                                      <p:cBhvr>
                                        <p:cTn id="103" dur="26">
                                          <p:stCondLst>
                                            <p:cond delay="1808"/>
                                          </p:stCondLst>
                                        </p:cTn>
                                        <p:tgtEl>
                                          <p:spTgt spid="18442"/>
                                        </p:tgtEl>
                                      </p:cBhvr>
                                      <p:to x="100000" y="95000"/>
                                    </p:animScale>
                                    <p:animScale>
                                      <p:cBhvr>
                                        <p:cTn id="104" dur="166" decel="50000">
                                          <p:stCondLst>
                                            <p:cond delay="1834"/>
                                          </p:stCondLst>
                                        </p:cTn>
                                        <p:tgtEl>
                                          <p:spTgt spid="18442"/>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8443"/>
                                        </p:tgtEl>
                                        <p:attrNameLst>
                                          <p:attrName>style.visibility</p:attrName>
                                        </p:attrNameLst>
                                      </p:cBhvr>
                                      <p:to>
                                        <p:strVal val="visible"/>
                                      </p:to>
                                    </p:set>
                                    <p:anim calcmode="lin" valueType="num">
                                      <p:cBhvr additive="base">
                                        <p:cTn id="109" dur="500" fill="hold"/>
                                        <p:tgtEl>
                                          <p:spTgt spid="18443"/>
                                        </p:tgtEl>
                                        <p:attrNameLst>
                                          <p:attrName>ppt_x</p:attrName>
                                        </p:attrNameLst>
                                      </p:cBhvr>
                                      <p:tavLst>
                                        <p:tav tm="0">
                                          <p:val>
                                            <p:strVal val="#ppt_x"/>
                                          </p:val>
                                        </p:tav>
                                        <p:tav tm="100000">
                                          <p:val>
                                            <p:strVal val="#ppt_x"/>
                                          </p:val>
                                        </p:tav>
                                      </p:tavLst>
                                    </p:anim>
                                    <p:anim calcmode="lin" valueType="num">
                                      <p:cBhvr additive="base">
                                        <p:cTn id="110"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444"/>
                                        </p:tgtEl>
                                        <p:attrNameLst>
                                          <p:attrName>style.visibility</p:attrName>
                                        </p:attrNameLst>
                                      </p:cBhvr>
                                      <p:to>
                                        <p:strVal val="visible"/>
                                      </p:to>
                                    </p:set>
                                    <p:anim calcmode="lin" valueType="num">
                                      <p:cBhvr additive="base">
                                        <p:cTn id="115" dur="500" fill="hold"/>
                                        <p:tgtEl>
                                          <p:spTgt spid="18444"/>
                                        </p:tgtEl>
                                        <p:attrNameLst>
                                          <p:attrName>ppt_x</p:attrName>
                                        </p:attrNameLst>
                                      </p:cBhvr>
                                      <p:tavLst>
                                        <p:tav tm="0">
                                          <p:val>
                                            <p:strVal val="#ppt_x"/>
                                          </p:val>
                                        </p:tav>
                                        <p:tav tm="100000">
                                          <p:val>
                                            <p:strVal val="#ppt_x"/>
                                          </p:val>
                                        </p:tav>
                                      </p:tavLst>
                                    </p:anim>
                                    <p:anim calcmode="lin" valueType="num">
                                      <p:cBhvr additive="base">
                                        <p:cTn id="116"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8445"/>
                                        </p:tgtEl>
                                        <p:attrNameLst>
                                          <p:attrName>style.visibility</p:attrName>
                                        </p:attrNameLst>
                                      </p:cBhvr>
                                      <p:to>
                                        <p:strVal val="visible"/>
                                      </p:to>
                                    </p:set>
                                    <p:anim calcmode="lin" valueType="num">
                                      <p:cBhvr additive="base">
                                        <p:cTn id="121" dur="500" fill="hold"/>
                                        <p:tgtEl>
                                          <p:spTgt spid="18445"/>
                                        </p:tgtEl>
                                        <p:attrNameLst>
                                          <p:attrName>ppt_x</p:attrName>
                                        </p:attrNameLst>
                                      </p:cBhvr>
                                      <p:tavLst>
                                        <p:tav tm="0">
                                          <p:val>
                                            <p:strVal val="#ppt_x"/>
                                          </p:val>
                                        </p:tav>
                                        <p:tav tm="100000">
                                          <p:val>
                                            <p:strVal val="#ppt_x"/>
                                          </p:val>
                                        </p:tav>
                                      </p:tavLst>
                                    </p:anim>
                                    <p:anim calcmode="lin" valueType="num">
                                      <p:cBhvr additive="base">
                                        <p:cTn id="122" dur="500" fill="hold"/>
                                        <p:tgtEl>
                                          <p:spTgt spid="1844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8446"/>
                                        </p:tgtEl>
                                        <p:attrNameLst>
                                          <p:attrName>style.visibility</p:attrName>
                                        </p:attrNameLst>
                                      </p:cBhvr>
                                      <p:to>
                                        <p:strVal val="visible"/>
                                      </p:to>
                                    </p:set>
                                    <p:anim calcmode="lin" valueType="num">
                                      <p:cBhvr additive="base">
                                        <p:cTn id="127" dur="500" fill="hold"/>
                                        <p:tgtEl>
                                          <p:spTgt spid="18446"/>
                                        </p:tgtEl>
                                        <p:attrNameLst>
                                          <p:attrName>ppt_x</p:attrName>
                                        </p:attrNameLst>
                                      </p:cBhvr>
                                      <p:tavLst>
                                        <p:tav tm="0">
                                          <p:val>
                                            <p:strVal val="#ppt_x"/>
                                          </p:val>
                                        </p:tav>
                                        <p:tav tm="100000">
                                          <p:val>
                                            <p:strVal val="#ppt_x"/>
                                          </p:val>
                                        </p:tav>
                                      </p:tavLst>
                                    </p:anim>
                                    <p:anim calcmode="lin" valueType="num">
                                      <p:cBhvr additive="base">
                                        <p:cTn id="128" dur="500" fill="hold"/>
                                        <p:tgtEl>
                                          <p:spTgt spid="1844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8447"/>
                                        </p:tgtEl>
                                        <p:attrNameLst>
                                          <p:attrName>style.visibility</p:attrName>
                                        </p:attrNameLst>
                                      </p:cBhvr>
                                      <p:to>
                                        <p:strVal val="visible"/>
                                      </p:to>
                                    </p:set>
                                    <p:anim calcmode="lin" valueType="num">
                                      <p:cBhvr additive="base">
                                        <p:cTn id="133" dur="500" fill="hold"/>
                                        <p:tgtEl>
                                          <p:spTgt spid="18447"/>
                                        </p:tgtEl>
                                        <p:attrNameLst>
                                          <p:attrName>ppt_x</p:attrName>
                                        </p:attrNameLst>
                                      </p:cBhvr>
                                      <p:tavLst>
                                        <p:tav tm="0">
                                          <p:val>
                                            <p:strVal val="#ppt_x"/>
                                          </p:val>
                                        </p:tav>
                                        <p:tav tm="100000">
                                          <p:val>
                                            <p:strVal val="#ppt_x"/>
                                          </p:val>
                                        </p:tav>
                                      </p:tavLst>
                                    </p:anim>
                                    <p:anim calcmode="lin" valueType="num">
                                      <p:cBhvr additive="base">
                                        <p:cTn id="134" dur="500" fill="hold"/>
                                        <p:tgtEl>
                                          <p:spTgt spid="18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build="p" animBg="1"/>
      <p:bldP spid="18437" grpId="0"/>
      <p:bldP spid="18438" grpId="0"/>
      <p:bldP spid="18439" grpId="0"/>
      <p:bldP spid="18440" grpId="0"/>
      <p:bldP spid="18441" grpId="0"/>
      <p:bldP spid="18442" grpId="0"/>
      <p:bldP spid="18443" grpId="0"/>
      <p:bldP spid="18444" grpId="0"/>
      <p:bldP spid="18445" grpId="0"/>
      <p:bldP spid="18446" grpId="0"/>
      <p:bldP spid="1844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5750" y="635397"/>
            <a:ext cx="8229600" cy="1641475"/>
          </a:xfrm>
        </p:spPr>
        <p:txBody>
          <a:bodyPr/>
          <a:lstStyle/>
          <a:p>
            <a:pPr eaLnBrk="1" hangingPunct="1"/>
            <a:r>
              <a:rPr lang="en-US" altLang="zh-CN" sz="2400" b="1" dirty="0" smtClean="0">
                <a:solidFill>
                  <a:srgbClr val="0000FF"/>
                </a:solidFill>
              </a:rPr>
              <a:t>4 Work in groups and survey your group members about what they do to be greener people. Then report it to your class. Pay attention to the stress, liaison, incomplete </a:t>
            </a:r>
            <a:r>
              <a:rPr lang="en-US" altLang="zh-CN" sz="2400" b="1" dirty="0" err="1" smtClean="0">
                <a:solidFill>
                  <a:srgbClr val="0000FF"/>
                </a:solidFill>
              </a:rPr>
              <a:t>plosion</a:t>
            </a:r>
            <a:r>
              <a:rPr lang="en-US" altLang="zh-CN" sz="2400" b="1" dirty="0" smtClean="0">
                <a:solidFill>
                  <a:srgbClr val="0000FF"/>
                </a:solidFill>
              </a:rPr>
              <a:t> and intonation.</a:t>
            </a:r>
            <a:r>
              <a:rPr lang="en-US" altLang="zh-CN" sz="2800" dirty="0" smtClean="0"/>
              <a:t> </a:t>
            </a:r>
          </a:p>
        </p:txBody>
      </p:sp>
      <p:sp>
        <p:nvSpPr>
          <p:cNvPr id="16387" name="Rectangle 3"/>
          <p:cNvSpPr>
            <a:spLocks noGrp="1" noChangeArrowheads="1"/>
          </p:cNvSpPr>
          <p:nvPr>
            <p:ph idx="1"/>
          </p:nvPr>
        </p:nvSpPr>
        <p:spPr>
          <a:xfrm>
            <a:off x="323850" y="2276177"/>
            <a:ext cx="8569325" cy="4321175"/>
          </a:xfrm>
          <a:solidFill>
            <a:schemeClr val="bg1">
              <a:alpha val="76077"/>
            </a:schemeClr>
          </a:solidFill>
        </p:spPr>
        <p:txBody>
          <a:bodyPr/>
          <a:lstStyle/>
          <a:p>
            <a:pPr eaLnBrk="1" hangingPunct="1">
              <a:lnSpc>
                <a:spcPct val="80000"/>
              </a:lnSpc>
              <a:buFontTx/>
              <a:buNone/>
            </a:pPr>
            <a:r>
              <a:rPr lang="en-US" altLang="zh-CN" sz="2400" b="1" dirty="0" smtClean="0">
                <a:solidFill>
                  <a:srgbClr val="660066"/>
                </a:solidFill>
              </a:rPr>
              <a:t>Example:</a:t>
            </a:r>
          </a:p>
          <a:p>
            <a:pPr eaLnBrk="1" hangingPunct="1">
              <a:lnSpc>
                <a:spcPct val="80000"/>
              </a:lnSpc>
              <a:buFontTx/>
              <a:buNone/>
            </a:pPr>
            <a:endParaRPr lang="en-US" altLang="zh-CN" sz="2400" b="1" dirty="0" smtClean="0">
              <a:solidFill>
                <a:srgbClr val="660066"/>
              </a:solidFill>
            </a:endParaRPr>
          </a:p>
          <a:p>
            <a:pPr eaLnBrk="1" hangingPunct="1">
              <a:lnSpc>
                <a:spcPct val="80000"/>
              </a:lnSpc>
              <a:buFontTx/>
              <a:buNone/>
            </a:pPr>
            <a:r>
              <a:rPr lang="en-US" altLang="zh-CN" sz="2400" b="1" dirty="0" smtClean="0">
                <a:solidFill>
                  <a:srgbClr val="660066"/>
                </a:solidFill>
              </a:rPr>
              <a:t>A: </a:t>
            </a:r>
            <a:r>
              <a:rPr lang="en-US" altLang="zh-CN" sz="2400" b="1" dirty="0" smtClean="0"/>
              <a:t>`</a:t>
            </a:r>
            <a:r>
              <a:rPr lang="en-US" altLang="zh-CN" sz="2400" b="1" dirty="0" err="1" smtClean="0">
                <a:solidFill>
                  <a:srgbClr val="660066"/>
                </a:solidFill>
              </a:rPr>
              <a:t>Wha</a:t>
            </a:r>
            <a:r>
              <a:rPr lang="en-US" altLang="zh-CN" sz="2400" b="1" dirty="0" smtClean="0">
                <a:solidFill>
                  <a:srgbClr val="660066"/>
                </a:solidFill>
              </a:rPr>
              <a:t>(t) do you </a:t>
            </a:r>
            <a:r>
              <a:rPr lang="en-US" altLang="zh-CN" sz="2400" b="1" dirty="0" smtClean="0"/>
              <a:t>`</a:t>
            </a:r>
            <a:r>
              <a:rPr lang="en-US" altLang="zh-CN" sz="2400" b="1" dirty="0" smtClean="0">
                <a:solidFill>
                  <a:srgbClr val="660066"/>
                </a:solidFill>
              </a:rPr>
              <a:t>often </a:t>
            </a:r>
            <a:r>
              <a:rPr lang="en-US" altLang="zh-CN" sz="2400" b="1" dirty="0" smtClean="0"/>
              <a:t>`</a:t>
            </a:r>
            <a:r>
              <a:rPr lang="en-US" altLang="zh-CN" sz="2400" b="1" dirty="0" smtClean="0">
                <a:solidFill>
                  <a:srgbClr val="660066"/>
                </a:solidFill>
              </a:rPr>
              <a:t>do to be a </a:t>
            </a:r>
            <a:r>
              <a:rPr lang="en-US" altLang="zh-CN" sz="2400" b="1" dirty="0" smtClean="0"/>
              <a:t>`</a:t>
            </a:r>
            <a:r>
              <a:rPr lang="en-US" altLang="zh-CN" sz="2400" b="1" dirty="0" smtClean="0">
                <a:solidFill>
                  <a:srgbClr val="660066"/>
                </a:solidFill>
              </a:rPr>
              <a:t>greener person ? </a:t>
            </a:r>
          </a:p>
          <a:p>
            <a:pPr eaLnBrk="1" hangingPunct="1">
              <a:lnSpc>
                <a:spcPct val="80000"/>
              </a:lnSpc>
              <a:buFontTx/>
              <a:buNone/>
            </a:pPr>
            <a:endParaRPr lang="en-US" altLang="zh-CN" sz="2400" b="1" dirty="0" smtClean="0">
              <a:solidFill>
                <a:srgbClr val="660066"/>
              </a:solidFill>
            </a:endParaRPr>
          </a:p>
          <a:p>
            <a:pPr eaLnBrk="1" hangingPunct="1">
              <a:lnSpc>
                <a:spcPct val="80000"/>
              </a:lnSpc>
              <a:buFontTx/>
              <a:buNone/>
            </a:pPr>
            <a:r>
              <a:rPr lang="en-US" altLang="zh-CN" sz="2400" b="1" dirty="0" smtClean="0">
                <a:solidFill>
                  <a:srgbClr val="660066"/>
                </a:solidFill>
              </a:rPr>
              <a:t>B: Well. </a:t>
            </a:r>
            <a:r>
              <a:rPr lang="en-US" altLang="zh-CN" sz="2400" b="1" dirty="0" smtClean="0"/>
              <a:t>`</a:t>
            </a:r>
            <a:r>
              <a:rPr lang="en-US" altLang="zh-CN" sz="2400" b="1" dirty="0" smtClean="0">
                <a:solidFill>
                  <a:srgbClr val="660066"/>
                </a:solidFill>
              </a:rPr>
              <a:t>I </a:t>
            </a:r>
            <a:r>
              <a:rPr lang="en-US" altLang="zh-CN" sz="2400" b="1" dirty="0" smtClean="0"/>
              <a:t>`</a:t>
            </a:r>
            <a:r>
              <a:rPr lang="en-US" altLang="zh-CN" sz="2400" b="1" dirty="0" smtClean="0">
                <a:solidFill>
                  <a:srgbClr val="660066"/>
                </a:solidFill>
              </a:rPr>
              <a:t>always </a:t>
            </a:r>
            <a:r>
              <a:rPr lang="en-US" altLang="zh-CN" sz="2400" b="1" dirty="0" smtClean="0"/>
              <a:t>`</a:t>
            </a:r>
            <a:r>
              <a:rPr lang="en-US" altLang="zh-CN" sz="2400" b="1" dirty="0" smtClean="0">
                <a:solidFill>
                  <a:srgbClr val="660066"/>
                </a:solidFill>
              </a:rPr>
              <a:t>shut off the electricity when I </a:t>
            </a:r>
            <a:r>
              <a:rPr lang="en-US" altLang="zh-CN" sz="2400" b="1" dirty="0" smtClean="0"/>
              <a:t>`</a:t>
            </a:r>
            <a:r>
              <a:rPr lang="en-US" altLang="zh-CN" sz="2400" b="1" dirty="0" smtClean="0">
                <a:solidFill>
                  <a:srgbClr val="660066"/>
                </a:solidFill>
              </a:rPr>
              <a:t>am not </a:t>
            </a:r>
          </a:p>
          <a:p>
            <a:pPr eaLnBrk="1" hangingPunct="1">
              <a:lnSpc>
                <a:spcPct val="80000"/>
              </a:lnSpc>
              <a:buFontTx/>
              <a:buNone/>
            </a:pPr>
            <a:endParaRPr lang="en-US" altLang="zh-CN" sz="2400" b="1" dirty="0" smtClean="0"/>
          </a:p>
          <a:p>
            <a:pPr eaLnBrk="1" hangingPunct="1">
              <a:lnSpc>
                <a:spcPct val="80000"/>
              </a:lnSpc>
              <a:buFontTx/>
              <a:buNone/>
            </a:pPr>
            <a:r>
              <a:rPr lang="en-US" altLang="zh-CN" sz="2400" b="1" dirty="0" smtClean="0"/>
              <a:t>  `</a:t>
            </a:r>
            <a:r>
              <a:rPr lang="en-US" altLang="zh-CN" sz="2400" b="1" dirty="0" smtClean="0">
                <a:solidFill>
                  <a:srgbClr val="660066"/>
                </a:solidFill>
              </a:rPr>
              <a:t>using it . </a:t>
            </a:r>
          </a:p>
          <a:p>
            <a:pPr eaLnBrk="1" hangingPunct="1">
              <a:lnSpc>
                <a:spcPct val="80000"/>
              </a:lnSpc>
              <a:buFontTx/>
              <a:buNone/>
            </a:pPr>
            <a:endParaRPr lang="en-US" altLang="zh-CN" sz="2400" b="1" dirty="0" smtClean="0">
              <a:solidFill>
                <a:srgbClr val="660066"/>
              </a:solidFill>
            </a:endParaRPr>
          </a:p>
          <a:p>
            <a:pPr eaLnBrk="1" hangingPunct="1">
              <a:lnSpc>
                <a:spcPct val="80000"/>
              </a:lnSpc>
              <a:buFontTx/>
              <a:buNone/>
            </a:pPr>
            <a:r>
              <a:rPr lang="en-US" altLang="zh-CN" sz="2400" b="1" dirty="0" smtClean="0">
                <a:solidFill>
                  <a:srgbClr val="660066"/>
                </a:solidFill>
              </a:rPr>
              <a:t>A: </a:t>
            </a:r>
            <a:r>
              <a:rPr lang="en-US" altLang="zh-CN" sz="2400" b="1" dirty="0" smtClean="0"/>
              <a:t>`</a:t>
            </a:r>
            <a:r>
              <a:rPr lang="en-US" altLang="zh-CN" sz="2400" b="1" dirty="0" smtClean="0">
                <a:solidFill>
                  <a:srgbClr val="660066"/>
                </a:solidFill>
              </a:rPr>
              <a:t>Good. </a:t>
            </a:r>
            <a:r>
              <a:rPr lang="en-US" altLang="zh-CN" sz="2400" b="1" dirty="0" smtClean="0"/>
              <a:t>`</a:t>
            </a:r>
            <a:r>
              <a:rPr lang="en-US" altLang="zh-CN" sz="2400" b="1" dirty="0" smtClean="0">
                <a:solidFill>
                  <a:srgbClr val="660066"/>
                </a:solidFill>
              </a:rPr>
              <a:t>What about you , </a:t>
            </a:r>
            <a:r>
              <a:rPr lang="en-US" altLang="zh-CN" sz="2400" b="1" dirty="0" smtClean="0"/>
              <a:t>`</a:t>
            </a:r>
            <a:r>
              <a:rPr lang="en-US" altLang="zh-CN" sz="2400" b="1" dirty="0" smtClean="0">
                <a:solidFill>
                  <a:srgbClr val="660066"/>
                </a:solidFill>
              </a:rPr>
              <a:t>John?</a:t>
            </a:r>
          </a:p>
          <a:p>
            <a:pPr eaLnBrk="1" hangingPunct="1">
              <a:lnSpc>
                <a:spcPct val="80000"/>
              </a:lnSpc>
              <a:buFontTx/>
              <a:buNone/>
            </a:pPr>
            <a:endParaRPr lang="en-US" altLang="zh-CN" sz="2400" b="1" dirty="0" smtClean="0">
              <a:solidFill>
                <a:srgbClr val="660066"/>
              </a:solidFill>
            </a:endParaRPr>
          </a:p>
          <a:p>
            <a:pPr eaLnBrk="1" hangingPunct="1">
              <a:lnSpc>
                <a:spcPct val="80000"/>
              </a:lnSpc>
              <a:buFontTx/>
              <a:buNone/>
            </a:pPr>
            <a:r>
              <a:rPr lang="en-US" altLang="zh-CN" sz="2400" b="1" dirty="0" smtClean="0">
                <a:solidFill>
                  <a:srgbClr val="660066"/>
                </a:solidFill>
              </a:rPr>
              <a:t>C:…</a:t>
            </a:r>
          </a:p>
        </p:txBody>
      </p:sp>
      <p:pic>
        <p:nvPicPr>
          <p:cNvPr id="16388" name="Picture 4" descr="连读符号"/>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076825" y="3139777"/>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连读符号"/>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708400" y="3860502"/>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连读符号"/>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635375" y="5371802"/>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连读符号"/>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700338" y="5373390"/>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jt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334432" flipV="1">
            <a:off x="827088" y="3573165"/>
            <a:ext cx="720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jt2 副本"/>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21368173" flipV="1">
            <a:off x="900113" y="5013027"/>
            <a:ext cx="762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jt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445289" flipV="1">
            <a:off x="6443663" y="3573165"/>
            <a:ext cx="720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jt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rot="143286" flipV="1">
            <a:off x="4716463" y="5013027"/>
            <a:ext cx="720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jt2 副本"/>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21368173" flipV="1">
            <a:off x="827088" y="4292302"/>
            <a:ext cx="762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jt2 副本"/>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20912302" flipV="1">
            <a:off x="7023100" y="2884190"/>
            <a:ext cx="792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连读符号"/>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308850" y="3931940"/>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46-4.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634413" y="860127"/>
            <a:ext cx="5095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54"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marL="609600" indent="-609600" eaLnBrk="1" hangingPunct="1">
              <a:lnSpc>
                <a:spcPct val="90000"/>
              </a:lnSpc>
              <a:buFontTx/>
              <a:buAutoNum type="arabicPeriod"/>
            </a:pPr>
            <a:r>
              <a:rPr lang="en-US" altLang="zh-CN" sz="2800" dirty="0" smtClean="0"/>
              <a:t>You ______  ______(</a:t>
            </a:r>
            <a:r>
              <a:rPr lang="zh-CN" altLang="en-US" sz="2800" dirty="0" smtClean="0"/>
              <a:t>应该</a:t>
            </a:r>
            <a:r>
              <a:rPr lang="en-US" altLang="zh-CN" sz="2800" dirty="0" smtClean="0"/>
              <a:t>) throw the rubbish into the garbage. </a:t>
            </a:r>
          </a:p>
          <a:p>
            <a:pPr marL="609600" indent="-609600" eaLnBrk="1" hangingPunct="1">
              <a:lnSpc>
                <a:spcPct val="90000"/>
              </a:lnSpc>
              <a:buFontTx/>
              <a:buAutoNum type="arabicPeriod"/>
            </a:pPr>
            <a:r>
              <a:rPr lang="en-US" altLang="zh-CN" sz="2800" dirty="0" smtClean="0"/>
              <a:t>You should ______ ______(</a:t>
            </a:r>
            <a:r>
              <a:rPr lang="zh-CN" altLang="en-US" sz="2800" dirty="0" smtClean="0"/>
              <a:t>关闭</a:t>
            </a:r>
            <a:r>
              <a:rPr lang="en-US" altLang="zh-CN" sz="2800" dirty="0" smtClean="0"/>
              <a:t>)the electricity when you leave a room. </a:t>
            </a:r>
          </a:p>
          <a:p>
            <a:pPr marL="609600" indent="-609600" eaLnBrk="1" hangingPunct="1">
              <a:lnSpc>
                <a:spcPct val="90000"/>
              </a:lnSpc>
              <a:buFontTx/>
              <a:buAutoNum type="arabicPeriod"/>
            </a:pPr>
            <a:r>
              <a:rPr lang="en-US" altLang="zh-CN" sz="2800" dirty="0" smtClean="0"/>
              <a:t>You’d better walk or ride a bike ______ _____ (</a:t>
            </a:r>
            <a:r>
              <a:rPr lang="zh-CN" altLang="en-US" sz="2800" dirty="0" smtClean="0"/>
              <a:t>代替</a:t>
            </a:r>
            <a:r>
              <a:rPr lang="en-US" altLang="zh-CN" sz="2800" dirty="0" smtClean="0"/>
              <a:t>) taking a bus or a taxi if you travel a short distance. </a:t>
            </a:r>
          </a:p>
          <a:p>
            <a:pPr marL="609600" indent="-609600" eaLnBrk="1" hangingPunct="1">
              <a:lnSpc>
                <a:spcPct val="90000"/>
              </a:lnSpc>
              <a:buFontTx/>
              <a:buAutoNum type="arabicPeriod"/>
            </a:pPr>
            <a:r>
              <a:rPr lang="en-US" altLang="zh-CN" sz="2800" dirty="0" smtClean="0"/>
              <a:t>It’s so ______(</a:t>
            </a:r>
            <a:r>
              <a:rPr lang="zh-CN" altLang="en-US" sz="2800" dirty="0" smtClean="0"/>
              <a:t>容易</a:t>
            </a:r>
            <a:r>
              <a:rPr lang="en-US" altLang="zh-CN" sz="2800" dirty="0" smtClean="0"/>
              <a:t>) to be a greener person. </a:t>
            </a:r>
          </a:p>
          <a:p>
            <a:pPr marL="609600" indent="-609600" eaLnBrk="1" hangingPunct="1">
              <a:lnSpc>
                <a:spcPct val="90000"/>
              </a:lnSpc>
              <a:buFontTx/>
              <a:buAutoNum type="arabicPeriod"/>
            </a:pPr>
            <a:r>
              <a:rPr lang="en-US" altLang="zh-CN" sz="2800" dirty="0" smtClean="0"/>
              <a:t>_______ _____   _____ _____ ________.</a:t>
            </a:r>
          </a:p>
          <a:p>
            <a:pPr marL="609600" indent="-609600" eaLnBrk="1" hangingPunct="1">
              <a:lnSpc>
                <a:spcPct val="90000"/>
              </a:lnSpc>
              <a:buFontTx/>
              <a:buNone/>
            </a:pPr>
            <a:r>
              <a:rPr lang="en-US" altLang="zh-CN" sz="2800" dirty="0" smtClean="0"/>
              <a:t>     (</a:t>
            </a:r>
            <a:r>
              <a:rPr lang="zh-CN" altLang="en-US" sz="2800" dirty="0" smtClean="0"/>
              <a:t>行动胜于言辞</a:t>
            </a:r>
            <a:r>
              <a:rPr lang="en-US" altLang="zh-CN" sz="2800" dirty="0" smtClean="0"/>
              <a:t>) </a:t>
            </a:r>
          </a:p>
        </p:txBody>
      </p:sp>
      <p:sp>
        <p:nvSpPr>
          <p:cNvPr id="22532" name="WordArt 4"/>
          <p:cNvSpPr>
            <a:spLocks noChangeArrowheads="1" noChangeShapeType="1" noTextEdit="1"/>
          </p:cNvSpPr>
          <p:nvPr/>
        </p:nvSpPr>
        <p:spPr bwMode="auto">
          <a:xfrm>
            <a:off x="827088" y="892174"/>
            <a:ext cx="3671887" cy="576263"/>
          </a:xfrm>
          <a:prstGeom prst="rect">
            <a:avLst/>
          </a:prstGeom>
        </p:spPr>
        <p:txBody>
          <a:bodyPr wrap="none" fromWordArt="1">
            <a:prstTxWarp prst="textPlain">
              <a:avLst>
                <a:gd name="adj" fmla="val 50000"/>
              </a:avLst>
            </a:prstTxWarp>
          </a:bodyPr>
          <a:lstStyle/>
          <a:p>
            <a:pPr algn="ctr"/>
            <a:r>
              <a:rPr lang="en-US" altLang="zh-CN" sz="3600" b="1" kern="10" dirty="0">
                <a:ln w="63500">
                  <a:no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宋体" panose="02010600030101010101" pitchFamily="2" charset="-122"/>
                <a:cs typeface="Times New Roman" panose="02020603050405020304" pitchFamily="18" charset="0"/>
              </a:rPr>
              <a:t>Exercises </a:t>
            </a:r>
            <a:endParaRPr lang="zh-CN" altLang="en-US" sz="3600" b="1" kern="10" dirty="0">
              <a:ln w="63500">
                <a:no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534" name="Text Box 6"/>
          <p:cNvSpPr txBox="1">
            <a:spLocks noChangeArrowheads="1"/>
          </p:cNvSpPr>
          <p:nvPr/>
        </p:nvSpPr>
        <p:spPr bwMode="auto">
          <a:xfrm>
            <a:off x="2051050" y="1557338"/>
            <a:ext cx="2519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660066"/>
                </a:solidFill>
              </a:rPr>
              <a:t>ought     to</a:t>
            </a:r>
            <a:r>
              <a:rPr lang="en-US" altLang="zh-CN" b="1"/>
              <a:t> </a:t>
            </a:r>
          </a:p>
        </p:txBody>
      </p:sp>
      <p:sp>
        <p:nvSpPr>
          <p:cNvPr id="22535" name="Text Box 7"/>
          <p:cNvSpPr txBox="1">
            <a:spLocks noChangeArrowheads="1"/>
          </p:cNvSpPr>
          <p:nvPr/>
        </p:nvSpPr>
        <p:spPr bwMode="auto">
          <a:xfrm>
            <a:off x="3059113" y="2420938"/>
            <a:ext cx="2376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660066"/>
                </a:solidFill>
              </a:rPr>
              <a:t>shut     off </a:t>
            </a:r>
          </a:p>
        </p:txBody>
      </p:sp>
      <p:sp>
        <p:nvSpPr>
          <p:cNvPr id="22537" name="Text Box 9"/>
          <p:cNvSpPr txBox="1">
            <a:spLocks noChangeArrowheads="1"/>
          </p:cNvSpPr>
          <p:nvPr/>
        </p:nvSpPr>
        <p:spPr bwMode="auto">
          <a:xfrm>
            <a:off x="6227763" y="3213100"/>
            <a:ext cx="208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660066"/>
                </a:solidFill>
              </a:rPr>
              <a:t>instead  of </a:t>
            </a:r>
          </a:p>
        </p:txBody>
      </p:sp>
      <p:sp>
        <p:nvSpPr>
          <p:cNvPr id="22539" name="Text Box 11"/>
          <p:cNvSpPr txBox="1">
            <a:spLocks noChangeArrowheads="1"/>
          </p:cNvSpPr>
          <p:nvPr/>
        </p:nvSpPr>
        <p:spPr bwMode="auto">
          <a:xfrm>
            <a:off x="2195513" y="4508500"/>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660066"/>
                </a:solidFill>
              </a:rPr>
              <a:t>easy</a:t>
            </a:r>
          </a:p>
        </p:txBody>
      </p:sp>
      <p:sp>
        <p:nvSpPr>
          <p:cNvPr id="22540" name="Text Box 12"/>
          <p:cNvSpPr txBox="1">
            <a:spLocks noChangeArrowheads="1"/>
          </p:cNvSpPr>
          <p:nvPr/>
        </p:nvSpPr>
        <p:spPr bwMode="auto">
          <a:xfrm>
            <a:off x="1042988" y="4941888"/>
            <a:ext cx="7127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660066"/>
                </a:solidFill>
              </a:rPr>
              <a:t>Actions  speak  louder  than  words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edge">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edge">
                                      <p:cBhvr>
                                        <p:cTn id="17" dur="20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edge">
                                      <p:cBhvr>
                                        <p:cTn id="22" dur="2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edge">
                                      <p:cBhvr>
                                        <p:cTn id="27" dur="20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wedge">
                                      <p:cBhvr>
                                        <p:cTn id="32" dur="2000"/>
                                        <p:tgtEl>
                                          <p:spTgt spid="225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wedge">
                                      <p:cBhvr>
                                        <p:cTn id="37" dur="2000"/>
                                        <p:tgtEl>
                                          <p:spTgt spid="225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534"/>
                                        </p:tgtEl>
                                        <p:attrNameLst>
                                          <p:attrName>style.visibility</p:attrName>
                                        </p:attrNameLst>
                                      </p:cBhvr>
                                      <p:to>
                                        <p:strVal val="visible"/>
                                      </p:to>
                                    </p:set>
                                    <p:anim calcmode="lin" valueType="num">
                                      <p:cBhvr additive="base">
                                        <p:cTn id="42" dur="500" fill="hold"/>
                                        <p:tgtEl>
                                          <p:spTgt spid="22534"/>
                                        </p:tgtEl>
                                        <p:attrNameLst>
                                          <p:attrName>ppt_x</p:attrName>
                                        </p:attrNameLst>
                                      </p:cBhvr>
                                      <p:tavLst>
                                        <p:tav tm="0">
                                          <p:val>
                                            <p:strVal val="#ppt_x"/>
                                          </p:val>
                                        </p:tav>
                                        <p:tav tm="100000">
                                          <p:val>
                                            <p:strVal val="#ppt_x"/>
                                          </p:val>
                                        </p:tav>
                                      </p:tavLst>
                                    </p:anim>
                                    <p:anim calcmode="lin" valueType="num">
                                      <p:cBhvr additive="base">
                                        <p:cTn id="43"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535"/>
                                        </p:tgtEl>
                                        <p:attrNameLst>
                                          <p:attrName>style.visibility</p:attrName>
                                        </p:attrNameLst>
                                      </p:cBhvr>
                                      <p:to>
                                        <p:strVal val="visible"/>
                                      </p:to>
                                    </p:set>
                                    <p:anim calcmode="lin" valueType="num">
                                      <p:cBhvr additive="base">
                                        <p:cTn id="48" dur="500" fill="hold"/>
                                        <p:tgtEl>
                                          <p:spTgt spid="22535"/>
                                        </p:tgtEl>
                                        <p:attrNameLst>
                                          <p:attrName>ppt_x</p:attrName>
                                        </p:attrNameLst>
                                      </p:cBhvr>
                                      <p:tavLst>
                                        <p:tav tm="0">
                                          <p:val>
                                            <p:strVal val="#ppt_x"/>
                                          </p:val>
                                        </p:tav>
                                        <p:tav tm="100000">
                                          <p:val>
                                            <p:strVal val="#ppt_x"/>
                                          </p:val>
                                        </p:tav>
                                      </p:tavLst>
                                    </p:anim>
                                    <p:anim calcmode="lin" valueType="num">
                                      <p:cBhvr additive="base">
                                        <p:cTn id="49"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537"/>
                                        </p:tgtEl>
                                        <p:attrNameLst>
                                          <p:attrName>style.visibility</p:attrName>
                                        </p:attrNameLst>
                                      </p:cBhvr>
                                      <p:to>
                                        <p:strVal val="visible"/>
                                      </p:to>
                                    </p:set>
                                    <p:anim calcmode="lin" valueType="num">
                                      <p:cBhvr additive="base">
                                        <p:cTn id="54" dur="500" fill="hold"/>
                                        <p:tgtEl>
                                          <p:spTgt spid="22537"/>
                                        </p:tgtEl>
                                        <p:attrNameLst>
                                          <p:attrName>ppt_x</p:attrName>
                                        </p:attrNameLst>
                                      </p:cBhvr>
                                      <p:tavLst>
                                        <p:tav tm="0">
                                          <p:val>
                                            <p:strVal val="#ppt_x"/>
                                          </p:val>
                                        </p:tav>
                                        <p:tav tm="100000">
                                          <p:val>
                                            <p:strVal val="#ppt_x"/>
                                          </p:val>
                                        </p:tav>
                                      </p:tavLst>
                                    </p:anim>
                                    <p:anim calcmode="lin" valueType="num">
                                      <p:cBhvr additive="base">
                                        <p:cTn id="55"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2539"/>
                                        </p:tgtEl>
                                        <p:attrNameLst>
                                          <p:attrName>style.visibility</p:attrName>
                                        </p:attrNameLst>
                                      </p:cBhvr>
                                      <p:to>
                                        <p:strVal val="visible"/>
                                      </p:to>
                                    </p:set>
                                    <p:anim calcmode="lin" valueType="num">
                                      <p:cBhvr additive="base">
                                        <p:cTn id="60" dur="500" fill="hold"/>
                                        <p:tgtEl>
                                          <p:spTgt spid="22539"/>
                                        </p:tgtEl>
                                        <p:attrNameLst>
                                          <p:attrName>ppt_x</p:attrName>
                                        </p:attrNameLst>
                                      </p:cBhvr>
                                      <p:tavLst>
                                        <p:tav tm="0">
                                          <p:val>
                                            <p:strVal val="#ppt_x"/>
                                          </p:val>
                                        </p:tav>
                                        <p:tav tm="100000">
                                          <p:val>
                                            <p:strVal val="#ppt_x"/>
                                          </p:val>
                                        </p:tav>
                                      </p:tavLst>
                                    </p:anim>
                                    <p:anim calcmode="lin" valueType="num">
                                      <p:cBhvr additive="base">
                                        <p:cTn id="61"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grpId="0" nodeType="clickEffect">
                                  <p:stCondLst>
                                    <p:cond delay="0"/>
                                  </p:stCondLst>
                                  <p:childTnLst>
                                    <p:set>
                                      <p:cBhvr>
                                        <p:cTn id="65" dur="1" fill="hold">
                                          <p:stCondLst>
                                            <p:cond delay="0"/>
                                          </p:stCondLst>
                                        </p:cTn>
                                        <p:tgtEl>
                                          <p:spTgt spid="22540"/>
                                        </p:tgtEl>
                                        <p:attrNameLst>
                                          <p:attrName>style.visibility</p:attrName>
                                        </p:attrNameLst>
                                      </p:cBhvr>
                                      <p:to>
                                        <p:strVal val="visible"/>
                                      </p:to>
                                    </p:set>
                                    <p:anim calcmode="lin" valueType="num">
                                      <p:cBhvr additive="base">
                                        <p:cTn id="66" dur="5000" fill="hold"/>
                                        <p:tgtEl>
                                          <p:spTgt spid="22540"/>
                                        </p:tgtEl>
                                        <p:attrNameLst>
                                          <p:attrName>ppt_x</p:attrName>
                                        </p:attrNameLst>
                                      </p:cBhvr>
                                      <p:tavLst>
                                        <p:tav tm="0">
                                          <p:val>
                                            <p:strVal val="#ppt_x"/>
                                          </p:val>
                                        </p:tav>
                                        <p:tav tm="100000">
                                          <p:val>
                                            <p:strVal val="#ppt_x"/>
                                          </p:val>
                                        </p:tav>
                                      </p:tavLst>
                                    </p:anim>
                                    <p:anim calcmode="lin" valueType="num">
                                      <p:cBhvr additive="base">
                                        <p:cTn id="67" dur="5000" fill="hold"/>
                                        <p:tgtEl>
                                          <p:spTgt spid="22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p:bldP spid="22534" grpId="0"/>
      <p:bldP spid="22535" grpId="0"/>
      <p:bldP spid="22537" grpId="0"/>
      <p:bldP spid="22539" grpId="0"/>
      <p:bldP spid="2254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683568" y="1772816"/>
            <a:ext cx="8250238" cy="4320480"/>
          </a:xfrm>
        </p:spPr>
        <p:txBody>
          <a:bodyPr/>
          <a:lstStyle/>
          <a:p>
            <a:pPr eaLnBrk="1" hangingPunct="1">
              <a:buFontTx/>
              <a:buNone/>
            </a:pPr>
            <a:r>
              <a:rPr lang="en-GB" altLang="zh-CN" sz="2800" b="1" dirty="0" smtClean="0">
                <a:solidFill>
                  <a:srgbClr val="FF3300"/>
                </a:solidFill>
              </a:rPr>
              <a:t>We learn: </a:t>
            </a:r>
            <a:r>
              <a:rPr lang="en-GB" altLang="zh-CN" sz="2400" b="1" dirty="0" smtClean="0">
                <a:solidFill>
                  <a:srgbClr val="0000FF"/>
                </a:solidFill>
              </a:rPr>
              <a:t>1</a:t>
            </a:r>
            <a:r>
              <a:rPr lang="en-GB" altLang="zh-CN" sz="2800" b="1" dirty="0" smtClean="0">
                <a:solidFill>
                  <a:srgbClr val="0000FF"/>
                </a:solidFill>
              </a:rPr>
              <a:t>. </a:t>
            </a:r>
            <a:r>
              <a:rPr lang="en-GB" altLang="zh-CN" sz="2400" b="1" dirty="0" smtClean="0">
                <a:solidFill>
                  <a:srgbClr val="0000FF"/>
                </a:solidFill>
              </a:rPr>
              <a:t>Some words</a:t>
            </a:r>
            <a:r>
              <a:rPr lang="en-GB" altLang="zh-CN" sz="2400" b="1" dirty="0" smtClean="0"/>
              <a:t>: </a:t>
            </a:r>
            <a:r>
              <a:rPr lang="en-GB" altLang="zh-CN" sz="2400" b="1" dirty="0" smtClean="0">
                <a:solidFill>
                  <a:srgbClr val="FF3300"/>
                </a:solidFill>
              </a:rPr>
              <a:t>action, distance, electricity</a:t>
            </a:r>
          </a:p>
          <a:p>
            <a:pPr eaLnBrk="1" hangingPunct="1">
              <a:buFontTx/>
              <a:buNone/>
            </a:pPr>
            <a:r>
              <a:rPr lang="en-GB" altLang="zh-CN" sz="2400" b="1" dirty="0" smtClean="0"/>
              <a:t>                     </a:t>
            </a:r>
            <a:r>
              <a:rPr lang="en-GB" altLang="zh-CN" sz="2400" b="1" dirty="0" smtClean="0">
                <a:solidFill>
                  <a:srgbClr val="0000FF"/>
                </a:solidFill>
              </a:rPr>
              <a:t>2. Some </a:t>
            </a:r>
            <a:r>
              <a:rPr lang="en-GB" altLang="zh-CN" sz="2400" b="1" dirty="0" err="1" smtClean="0">
                <a:solidFill>
                  <a:srgbClr val="0000FF"/>
                </a:solidFill>
              </a:rPr>
              <a:t>phrases:</a:t>
            </a:r>
            <a:r>
              <a:rPr lang="en-GB" altLang="zh-CN" sz="2400" b="1" dirty="0" err="1" smtClean="0">
                <a:solidFill>
                  <a:srgbClr val="FF3300"/>
                </a:solidFill>
              </a:rPr>
              <a:t>ought</a:t>
            </a:r>
            <a:r>
              <a:rPr lang="en-GB" altLang="zh-CN" sz="2400" b="1" dirty="0" smtClean="0">
                <a:solidFill>
                  <a:srgbClr val="FF3300"/>
                </a:solidFill>
              </a:rPr>
              <a:t> to, shut off, after all</a:t>
            </a:r>
            <a:r>
              <a:rPr lang="en-GB" altLang="zh-CN" sz="2400" b="1" dirty="0" smtClean="0"/>
              <a:t>                        </a:t>
            </a:r>
          </a:p>
          <a:p>
            <a:pPr eaLnBrk="1" hangingPunct="1">
              <a:buFontTx/>
              <a:buNone/>
            </a:pPr>
            <a:r>
              <a:rPr lang="en-GB" altLang="zh-CN" sz="2400" b="1" dirty="0" smtClean="0"/>
              <a:t>                     </a:t>
            </a:r>
            <a:r>
              <a:rPr lang="en-GB" altLang="zh-CN" sz="2400" b="1" dirty="0" smtClean="0">
                <a:solidFill>
                  <a:srgbClr val="0000FF"/>
                </a:solidFill>
              </a:rPr>
              <a:t>3. Some useful sentences:</a:t>
            </a:r>
          </a:p>
          <a:p>
            <a:pPr eaLnBrk="1" hangingPunct="1">
              <a:buFontTx/>
              <a:buNone/>
            </a:pPr>
            <a:r>
              <a:rPr lang="en-GB" altLang="zh-CN" sz="2000" b="1" dirty="0" smtClean="0">
                <a:solidFill>
                  <a:srgbClr val="FF3300"/>
                </a:solidFill>
              </a:rPr>
              <a:t>(1)Would you like to be a greener person?</a:t>
            </a:r>
          </a:p>
          <a:p>
            <a:pPr eaLnBrk="1" hangingPunct="1">
              <a:buFontTx/>
              <a:buNone/>
            </a:pPr>
            <a:r>
              <a:rPr lang="en-GB" altLang="zh-CN" sz="2000" b="1" dirty="0" smtClean="0">
                <a:solidFill>
                  <a:srgbClr val="FF3300"/>
                </a:solidFill>
              </a:rPr>
              <a:t>(2)First, you ought to turn off the lights when you leave a room.</a:t>
            </a:r>
          </a:p>
          <a:p>
            <a:pPr eaLnBrk="1" hangingPunct="1">
              <a:buFontTx/>
              <a:buNone/>
            </a:pPr>
            <a:r>
              <a:rPr lang="en-GB" altLang="zh-CN" sz="2000" b="1" dirty="0" smtClean="0">
                <a:solidFill>
                  <a:srgbClr val="FF3300"/>
                </a:solidFill>
              </a:rPr>
              <a:t>(3)Easier said than done.</a:t>
            </a:r>
          </a:p>
          <a:p>
            <a:pPr eaLnBrk="1" hangingPunct="1">
              <a:buFontTx/>
              <a:buNone/>
            </a:pPr>
            <a:r>
              <a:rPr lang="en-GB" altLang="zh-CN" sz="2000" b="1" dirty="0" smtClean="0">
                <a:solidFill>
                  <a:srgbClr val="FF3300"/>
                </a:solidFill>
              </a:rPr>
              <a:t>(4)Well, actions speak louder than words.</a:t>
            </a:r>
            <a:endParaRPr lang="en-GB" altLang="zh-CN" sz="2000" b="1" dirty="0" smtClean="0"/>
          </a:p>
          <a:p>
            <a:pPr eaLnBrk="1" hangingPunct="1">
              <a:buFontTx/>
              <a:buNone/>
            </a:pPr>
            <a:r>
              <a:rPr lang="en-GB" altLang="zh-CN" sz="2800" b="1" dirty="0" smtClean="0">
                <a:solidFill>
                  <a:srgbClr val="FF3300"/>
                </a:solidFill>
              </a:rPr>
              <a:t>We Can:</a:t>
            </a:r>
            <a:r>
              <a:rPr lang="en-GB" altLang="zh-CN" sz="2400" b="1" dirty="0" smtClean="0">
                <a:solidFill>
                  <a:srgbClr val="0000FF"/>
                </a:solidFill>
              </a:rPr>
              <a:t> 1. Use the proper ways to protect the environment in our life. </a:t>
            </a:r>
          </a:p>
          <a:p>
            <a:pPr eaLnBrk="1" hangingPunct="1">
              <a:buFontTx/>
              <a:buNone/>
            </a:pPr>
            <a:r>
              <a:rPr lang="en-GB" altLang="zh-CN" sz="2400" b="1" dirty="0" smtClean="0">
                <a:solidFill>
                  <a:srgbClr val="0000FF"/>
                </a:solidFill>
              </a:rPr>
              <a:t>                  2. Talk about the greener life style.</a:t>
            </a:r>
            <a:r>
              <a:rPr lang="en-GB" altLang="zh-CN" sz="2400" b="1" dirty="0" smtClean="0"/>
              <a:t> </a:t>
            </a:r>
            <a:endParaRPr lang="en-US" altLang="zh-CN" sz="2400" b="1" dirty="0" smtClean="0"/>
          </a:p>
        </p:txBody>
      </p:sp>
      <p:sp>
        <p:nvSpPr>
          <p:cNvPr id="2" name="矩形 1"/>
          <p:cNvSpPr/>
          <p:nvPr/>
        </p:nvSpPr>
        <p:spPr>
          <a:xfrm>
            <a:off x="3025240" y="836712"/>
            <a:ext cx="2717412" cy="830997"/>
          </a:xfrm>
          <a:prstGeom prst="rect">
            <a:avLst/>
          </a:prstGeom>
        </p:spPr>
        <p:txBody>
          <a:bodyPr wrap="none">
            <a:spAutoFit/>
          </a:bodyPr>
          <a:lstStyle/>
          <a:p>
            <a:pPr algn="ctr"/>
            <a:r>
              <a:rPr lang="en-US" altLang="zh-CN" sz="4800" dirty="0"/>
              <a:t>summary</a:t>
            </a:r>
            <a:endParaRPr lang="zh-CN" altLang="en-US" sz="4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755576" y="2204865"/>
            <a:ext cx="7740650" cy="2448272"/>
          </a:xfrm>
        </p:spPr>
        <p:txBody>
          <a:bodyPr/>
          <a:lstStyle/>
          <a:p>
            <a:pPr marL="609600" indent="-609600" eaLnBrk="1" hangingPunct="1"/>
            <a:r>
              <a:rPr lang="en-US" altLang="zh-CN" b="1" dirty="0" smtClean="0">
                <a:solidFill>
                  <a:srgbClr val="FF0000"/>
                </a:solidFill>
              </a:rPr>
              <a:t>Read 1a.</a:t>
            </a:r>
          </a:p>
          <a:p>
            <a:pPr marL="609600" indent="-609600" eaLnBrk="1" hangingPunct="1"/>
            <a:r>
              <a:rPr lang="en-US" altLang="zh-CN" b="1" dirty="0" smtClean="0">
                <a:solidFill>
                  <a:srgbClr val="FF0000"/>
                </a:solidFill>
              </a:rPr>
              <a:t>Memorize the useful expressions  and key sentences that we learn today.</a:t>
            </a:r>
          </a:p>
          <a:p>
            <a:pPr marL="609600" indent="-609600" eaLnBrk="1" hangingPunct="1"/>
            <a:r>
              <a:rPr lang="en-US" altLang="zh-CN" b="1" dirty="0" smtClean="0">
                <a:solidFill>
                  <a:srgbClr val="FF0000"/>
                </a:solidFill>
              </a:rPr>
              <a:t>Finish Section B in your workbook.</a:t>
            </a:r>
          </a:p>
          <a:p>
            <a:pPr marL="609600" indent="-609600" eaLnBrk="1" hangingPunct="1"/>
            <a:r>
              <a:rPr lang="en-US" altLang="zh-CN" b="1" dirty="0" smtClean="0">
                <a:solidFill>
                  <a:srgbClr val="FF0000"/>
                </a:solidFill>
              </a:rPr>
              <a:t>Preview Section C. </a:t>
            </a:r>
          </a:p>
        </p:txBody>
      </p:sp>
      <p:sp>
        <p:nvSpPr>
          <p:cNvPr id="19459" name="WordArt 5"/>
          <p:cNvSpPr>
            <a:spLocks noChangeArrowheads="1" noChangeShapeType="1" noTextEdit="1"/>
          </p:cNvSpPr>
          <p:nvPr/>
        </p:nvSpPr>
        <p:spPr bwMode="auto">
          <a:xfrm>
            <a:off x="2339752" y="1050926"/>
            <a:ext cx="3665538" cy="738188"/>
          </a:xfrm>
          <a:prstGeom prst="rect">
            <a:avLst/>
          </a:prstGeom>
        </p:spPr>
        <p:txBody>
          <a:bodyPr wrap="none" fromWordArt="1">
            <a:prstTxWarp prst="textPlain">
              <a:avLst>
                <a:gd name="adj" fmla="val 50000"/>
              </a:avLst>
            </a:prstTxWarp>
          </a:bodyPr>
          <a:lstStyle/>
          <a:p>
            <a:pPr algn="ctr"/>
            <a:r>
              <a:rPr lang="en-US" altLang="zh-CN" sz="36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Assignment</a:t>
            </a:r>
            <a:endParaRPr lang="zh-CN" altLang="en-US" sz="36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b="1" dirty="0" smtClean="0">
                <a:solidFill>
                  <a:srgbClr val="CC0099"/>
                </a:solidFill>
              </a:rPr>
              <a:t>Let’s play a game.</a:t>
            </a:r>
            <a:r>
              <a:rPr lang="en-US" altLang="zh-CN" dirty="0" smtClean="0"/>
              <a:t> </a:t>
            </a:r>
          </a:p>
        </p:txBody>
      </p:sp>
      <p:sp>
        <p:nvSpPr>
          <p:cNvPr id="4100" name="Text Box 4"/>
          <p:cNvSpPr txBox="1">
            <a:spLocks noChangeArrowheads="1"/>
          </p:cNvSpPr>
          <p:nvPr/>
        </p:nvSpPr>
        <p:spPr bwMode="auto">
          <a:xfrm>
            <a:off x="250825" y="1628775"/>
            <a:ext cx="8713788" cy="4846638"/>
          </a:xfrm>
          <a:prstGeom prst="rect">
            <a:avLst/>
          </a:prstGeom>
          <a:gradFill rotWithShape="1">
            <a:gsLst>
              <a:gs pos="0">
                <a:srgbClr val="FFEFFF">
                  <a:alpha val="6000"/>
                </a:srgbClr>
              </a:gs>
              <a:gs pos="100000">
                <a:srgbClr val="FFCCFF">
                  <a:alpha val="59000"/>
                </a:srgbClr>
              </a:gs>
            </a:gsLst>
            <a:lin ang="18900000" scaled="1"/>
          </a:gradFill>
          <a:ln w="57150" cap="rnd">
            <a:solidFill>
              <a:srgbClr val="9900FF"/>
            </a:solidFill>
            <a:prstDash val="sysDot"/>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chemeClr val="accent2"/>
                </a:solidFill>
              </a:rPr>
              <a:t>Say a sentence with </a:t>
            </a:r>
            <a:r>
              <a:rPr lang="en-US" altLang="zh-CN" b="1" i="1" dirty="0">
                <a:solidFill>
                  <a:srgbClr val="FF0000"/>
                </a:solidFill>
              </a:rPr>
              <a:t>and, or, but</a:t>
            </a:r>
            <a:r>
              <a:rPr lang="en-US" altLang="zh-CN" b="1" dirty="0">
                <a:solidFill>
                  <a:srgbClr val="FF0000"/>
                </a:solidFill>
              </a:rPr>
              <a:t> </a:t>
            </a:r>
            <a:r>
              <a:rPr lang="en-US" altLang="zh-CN" b="1" dirty="0">
                <a:solidFill>
                  <a:schemeClr val="accent2"/>
                </a:solidFill>
              </a:rPr>
              <a:t>&amp;</a:t>
            </a:r>
            <a:r>
              <a:rPr lang="en-US" altLang="zh-CN" b="1" dirty="0">
                <a:solidFill>
                  <a:srgbClr val="FF0000"/>
                </a:solidFill>
              </a:rPr>
              <a:t> </a:t>
            </a:r>
            <a:r>
              <a:rPr lang="en-US" altLang="zh-CN" b="1" i="1" dirty="0">
                <a:solidFill>
                  <a:srgbClr val="FF0000"/>
                </a:solidFill>
              </a:rPr>
              <a:t>while</a:t>
            </a:r>
            <a:r>
              <a:rPr lang="en-US" altLang="zh-CN" b="1" dirty="0">
                <a:solidFill>
                  <a:schemeClr val="accent2"/>
                </a:solidFill>
              </a:rPr>
              <a:t> like this one by one.</a:t>
            </a:r>
          </a:p>
          <a:p>
            <a:pPr eaLnBrk="1" hangingPunct="1"/>
            <a:endParaRPr lang="en-US" altLang="zh-CN" b="1" dirty="0">
              <a:solidFill>
                <a:schemeClr val="accent2"/>
              </a:solidFill>
            </a:endParaRPr>
          </a:p>
          <a:p>
            <a:pPr eaLnBrk="1" hangingPunct="1"/>
            <a:r>
              <a:rPr lang="en-US" altLang="zh-CN" b="1" dirty="0"/>
              <a:t>A : I like English </a:t>
            </a:r>
            <a:r>
              <a:rPr lang="en-US" altLang="zh-CN" b="1" i="1" dirty="0">
                <a:solidFill>
                  <a:srgbClr val="FF0000"/>
                </a:solidFill>
              </a:rPr>
              <a:t>and</a:t>
            </a:r>
            <a:r>
              <a:rPr lang="en-US" altLang="zh-CN" b="1" dirty="0"/>
              <a:t> I’m good at it.</a:t>
            </a:r>
          </a:p>
          <a:p>
            <a:pPr eaLnBrk="1" hangingPunct="1"/>
            <a:endParaRPr lang="en-US" altLang="zh-CN" b="1" dirty="0"/>
          </a:p>
          <a:p>
            <a:pPr eaLnBrk="1" hangingPunct="1"/>
            <a:r>
              <a:rPr lang="en-US" altLang="zh-CN" b="1" dirty="0"/>
              <a:t>B:  I am good at English </a:t>
            </a:r>
            <a:r>
              <a:rPr lang="en-US" altLang="zh-CN" b="1" i="1" dirty="0">
                <a:solidFill>
                  <a:srgbClr val="FF0000"/>
                </a:solidFill>
              </a:rPr>
              <a:t>while</a:t>
            </a:r>
            <a:r>
              <a:rPr lang="en-US" altLang="zh-CN" b="1" dirty="0"/>
              <a:t> my good friend is         </a:t>
            </a:r>
          </a:p>
          <a:p>
            <a:pPr eaLnBrk="1" hangingPunct="1"/>
            <a:endParaRPr lang="en-US" altLang="zh-CN" b="1" dirty="0"/>
          </a:p>
          <a:p>
            <a:pPr eaLnBrk="1" hangingPunct="1"/>
            <a:r>
              <a:rPr lang="en-US" altLang="zh-CN" b="1" dirty="0"/>
              <a:t>      good at history.</a:t>
            </a:r>
          </a:p>
          <a:p>
            <a:pPr eaLnBrk="1" hangingPunct="1"/>
            <a:endParaRPr lang="en-US" altLang="zh-CN" b="1" dirty="0"/>
          </a:p>
          <a:p>
            <a:pPr eaLnBrk="1" hangingPunct="1"/>
            <a:r>
              <a:rPr lang="en-US" altLang="zh-CN" b="1" dirty="0"/>
              <a:t>C:  My good friend is good at history </a:t>
            </a:r>
            <a:r>
              <a:rPr lang="en-US" altLang="zh-CN" b="1" i="1" dirty="0">
                <a:solidFill>
                  <a:srgbClr val="FF0000"/>
                </a:solidFill>
              </a:rPr>
              <a:t>but</a:t>
            </a:r>
            <a:r>
              <a:rPr lang="en-US" altLang="zh-CN" b="1" dirty="0"/>
              <a:t> …</a:t>
            </a:r>
          </a:p>
          <a:p>
            <a:pPr eaLnBrk="1" hangingPunct="1"/>
            <a:endParaRPr lang="en-US" altLang="zh-CN"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diamond(in)">
                                      <p:cBhvr>
                                        <p:cTn id="12" dur="20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wedge">
                                      <p:cBhvr>
                                        <p:cTn id="17" dur="2000"/>
                                        <p:tgtEl>
                                          <p:spTgt spid="4100">
                                            <p:txEl>
                                              <p:pRg st="2" end="2"/>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4100">
                                            <p:txEl>
                                              <p:pRg st="4" end="4"/>
                                            </p:txEl>
                                          </p:spTgt>
                                        </p:tgtEl>
                                        <p:attrNameLst>
                                          <p:attrName>style.visibility</p:attrName>
                                        </p:attrNameLst>
                                      </p:cBhvr>
                                      <p:to>
                                        <p:strVal val="visible"/>
                                      </p:to>
                                    </p:set>
                                    <p:animEffect transition="in" filter="wedge">
                                      <p:cBhvr>
                                        <p:cTn id="20" dur="2000"/>
                                        <p:tgtEl>
                                          <p:spTgt spid="4100">
                                            <p:txEl>
                                              <p:pRg st="4" end="4"/>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4100">
                                            <p:txEl>
                                              <p:pRg st="6" end="6"/>
                                            </p:txEl>
                                          </p:spTgt>
                                        </p:tgtEl>
                                        <p:attrNameLst>
                                          <p:attrName>style.visibility</p:attrName>
                                        </p:attrNameLst>
                                      </p:cBhvr>
                                      <p:to>
                                        <p:strVal val="visible"/>
                                      </p:to>
                                    </p:set>
                                    <p:animEffect transition="in" filter="wedge">
                                      <p:cBhvr>
                                        <p:cTn id="23" dur="2000"/>
                                        <p:tgtEl>
                                          <p:spTgt spid="4100">
                                            <p:txEl>
                                              <p:pRg st="6" end="6"/>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4100">
                                            <p:txEl>
                                              <p:pRg st="8" end="8"/>
                                            </p:txEl>
                                          </p:spTgt>
                                        </p:tgtEl>
                                        <p:attrNameLst>
                                          <p:attrName>style.visibility</p:attrName>
                                        </p:attrNameLst>
                                      </p:cBhvr>
                                      <p:to>
                                        <p:strVal val="visible"/>
                                      </p:to>
                                    </p:set>
                                    <p:animEffect transition="in" filter="wedge">
                                      <p:cBhvr>
                                        <p:cTn id="26" dur="2000"/>
                                        <p:tgtEl>
                                          <p:spTgt spid="41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垃圾袋1"/>
          <p:cNvPicPr>
            <a:picLocks noChangeAspect="1" noChangeArrowheads="1"/>
          </p:cNvPicPr>
          <p:nvPr/>
        </p:nvPicPr>
        <p:blipFill>
          <a:blip r:embed="rId2" cstate="email">
            <a:clrChange>
              <a:clrFrom>
                <a:srgbClr val="FDFDFD"/>
              </a:clrFrom>
              <a:clrTo>
                <a:srgbClr val="FDFDFD">
                  <a:alpha val="0"/>
                </a:srgbClr>
              </a:clrTo>
            </a:clrChange>
          </a:blip>
          <a:srcRect/>
          <a:stretch>
            <a:fillRect/>
          </a:stretch>
        </p:blipFill>
        <p:spPr bwMode="auto">
          <a:xfrm>
            <a:off x="4638675" y="1506538"/>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垃圾袋1"/>
          <p:cNvPicPr>
            <a:picLocks noChangeAspect="1" noChangeArrowheads="1"/>
          </p:cNvPicPr>
          <p:nvPr/>
        </p:nvPicPr>
        <p:blipFill>
          <a:blip r:embed="rId3" cstate="email">
            <a:clrChange>
              <a:clrFrom>
                <a:srgbClr val="FDFDFD"/>
              </a:clrFrom>
              <a:clrTo>
                <a:srgbClr val="FDFDFD">
                  <a:alpha val="0"/>
                </a:srgbClr>
              </a:clrTo>
            </a:clrChange>
          </a:blip>
          <a:srcRect/>
          <a:stretch>
            <a:fillRect/>
          </a:stretch>
        </p:blipFill>
        <p:spPr bwMode="auto">
          <a:xfrm>
            <a:off x="533400" y="1447800"/>
            <a:ext cx="1428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742950" y="1949450"/>
            <a:ext cx="1076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reuse</a:t>
            </a:r>
          </a:p>
        </p:txBody>
      </p:sp>
      <p:sp>
        <p:nvSpPr>
          <p:cNvPr id="4101" name="Rectangle 5"/>
          <p:cNvSpPr>
            <a:spLocks noChangeArrowheads="1"/>
          </p:cNvSpPr>
          <p:nvPr/>
        </p:nvSpPr>
        <p:spPr bwMode="auto">
          <a:xfrm>
            <a:off x="4800600" y="1981200"/>
            <a:ext cx="127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reduce</a:t>
            </a:r>
          </a:p>
        </p:txBody>
      </p:sp>
      <p:pic>
        <p:nvPicPr>
          <p:cNvPr id="4102" name="Picture 6" descr="垃圾袋1"/>
          <p:cNvPicPr>
            <a:picLocks noChangeAspect="1" noChangeArrowheads="1"/>
          </p:cNvPicPr>
          <p:nvPr/>
        </p:nvPicPr>
        <p:blipFill>
          <a:blip r:embed="rId2" cstate="email">
            <a:clrChange>
              <a:clrFrom>
                <a:srgbClr val="FDFDFD"/>
              </a:clrFrom>
              <a:clrTo>
                <a:srgbClr val="FDFDFD">
                  <a:alpha val="0"/>
                </a:srgbClr>
              </a:clrTo>
            </a:clrChange>
          </a:blip>
          <a:srcRect/>
          <a:stretch>
            <a:fillRect/>
          </a:stretch>
        </p:blipFill>
        <p:spPr bwMode="auto">
          <a:xfrm>
            <a:off x="228600" y="3200400"/>
            <a:ext cx="1511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ChangeArrowheads="1"/>
          </p:cNvSpPr>
          <p:nvPr/>
        </p:nvSpPr>
        <p:spPr bwMode="auto">
          <a:xfrm>
            <a:off x="366713" y="3743325"/>
            <a:ext cx="13128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recycle</a:t>
            </a:r>
          </a:p>
        </p:txBody>
      </p:sp>
      <p:pic>
        <p:nvPicPr>
          <p:cNvPr id="4104" name="Picture 8" descr="垃圾袋1"/>
          <p:cNvPicPr>
            <a:picLocks noChangeAspect="1" noChangeArrowheads="1"/>
          </p:cNvPicPr>
          <p:nvPr/>
        </p:nvPicPr>
        <p:blipFill>
          <a:blip r:embed="rId3" cstate="email">
            <a:clrChange>
              <a:clrFrom>
                <a:srgbClr val="FDFDFD"/>
              </a:clrFrom>
              <a:clrTo>
                <a:srgbClr val="FDFDFD">
                  <a:alpha val="0"/>
                </a:srgbClr>
              </a:clrTo>
            </a:clrChange>
          </a:blip>
          <a:srcRect/>
          <a:stretch>
            <a:fillRect/>
          </a:stretch>
        </p:blipFill>
        <p:spPr bwMode="auto">
          <a:xfrm>
            <a:off x="4800600" y="3276600"/>
            <a:ext cx="1428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9"/>
          <p:cNvSpPr>
            <a:spLocks noChangeArrowheads="1"/>
          </p:cNvSpPr>
          <p:nvPr/>
        </p:nvSpPr>
        <p:spPr bwMode="auto">
          <a:xfrm>
            <a:off x="4953000" y="3810000"/>
            <a:ext cx="1174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others</a:t>
            </a:r>
          </a:p>
        </p:txBody>
      </p:sp>
      <p:sp>
        <p:nvSpPr>
          <p:cNvPr id="4106" name="Line 10"/>
          <p:cNvSpPr>
            <a:spLocks noChangeShapeType="1"/>
          </p:cNvSpPr>
          <p:nvPr/>
        </p:nvSpPr>
        <p:spPr bwMode="auto">
          <a:xfrm>
            <a:off x="2133600" y="2251075"/>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07" name="Line 11"/>
          <p:cNvSpPr>
            <a:spLocks noChangeShapeType="1"/>
          </p:cNvSpPr>
          <p:nvPr/>
        </p:nvSpPr>
        <p:spPr bwMode="auto">
          <a:xfrm>
            <a:off x="6324600" y="3124200"/>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08" name="Line 12"/>
          <p:cNvSpPr>
            <a:spLocks noChangeShapeType="1"/>
          </p:cNvSpPr>
          <p:nvPr/>
        </p:nvSpPr>
        <p:spPr bwMode="auto">
          <a:xfrm>
            <a:off x="6324600" y="2174875"/>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09" name="Line 13"/>
          <p:cNvSpPr>
            <a:spLocks noChangeShapeType="1"/>
          </p:cNvSpPr>
          <p:nvPr/>
        </p:nvSpPr>
        <p:spPr bwMode="auto">
          <a:xfrm>
            <a:off x="6324600" y="2667000"/>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10" name="Line 14"/>
          <p:cNvSpPr>
            <a:spLocks noChangeShapeType="1"/>
          </p:cNvSpPr>
          <p:nvPr/>
        </p:nvSpPr>
        <p:spPr bwMode="auto">
          <a:xfrm>
            <a:off x="2057400" y="3581400"/>
            <a:ext cx="2438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111" name="Line 15"/>
          <p:cNvSpPr>
            <a:spLocks noChangeShapeType="1"/>
          </p:cNvSpPr>
          <p:nvPr/>
        </p:nvSpPr>
        <p:spPr bwMode="auto">
          <a:xfrm>
            <a:off x="2057400" y="4038600"/>
            <a:ext cx="2438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112" name="Line 16"/>
          <p:cNvSpPr>
            <a:spLocks noChangeShapeType="1"/>
          </p:cNvSpPr>
          <p:nvPr/>
        </p:nvSpPr>
        <p:spPr bwMode="auto">
          <a:xfrm>
            <a:off x="6324600" y="3962400"/>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13" name="Line 17"/>
          <p:cNvSpPr>
            <a:spLocks noChangeShapeType="1"/>
          </p:cNvSpPr>
          <p:nvPr/>
        </p:nvSpPr>
        <p:spPr bwMode="auto">
          <a:xfrm>
            <a:off x="6324600" y="4495800"/>
            <a:ext cx="21590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14" name="Rectangle 18"/>
          <p:cNvSpPr>
            <a:spLocks noChangeArrowheads="1"/>
          </p:cNvSpPr>
          <p:nvPr/>
        </p:nvSpPr>
        <p:spPr bwMode="auto">
          <a:xfrm>
            <a:off x="228600" y="457200"/>
            <a:ext cx="85201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dirty="0">
                <a:solidFill>
                  <a:srgbClr val="CC0099"/>
                </a:solidFill>
              </a:rPr>
              <a:t> </a:t>
            </a:r>
            <a:r>
              <a:rPr lang="en-US" altLang="zh-CN" b="1" dirty="0"/>
              <a:t>How do you sort the garbage you’ve collected  </a:t>
            </a:r>
          </a:p>
          <a:p>
            <a:r>
              <a:rPr lang="en-US" altLang="zh-CN" b="1" dirty="0"/>
              <a:t> on your own Clean-up Day</a:t>
            </a:r>
            <a:r>
              <a:rPr lang="en-US" altLang="zh-CN" dirty="0"/>
              <a:t>.</a:t>
            </a:r>
          </a:p>
        </p:txBody>
      </p:sp>
      <p:sp>
        <p:nvSpPr>
          <p:cNvPr id="4115" name="WordArt 19"/>
          <p:cNvSpPr>
            <a:spLocks noChangeArrowheads="1" noChangeShapeType="1"/>
          </p:cNvSpPr>
          <p:nvPr/>
        </p:nvSpPr>
        <p:spPr bwMode="auto">
          <a:xfrm>
            <a:off x="685800" y="5786438"/>
            <a:ext cx="2744788" cy="766762"/>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华文行楷" panose="02010800040101010101" charset="-122"/>
                <a:ea typeface="华文行楷" panose="02010800040101010101" charset="-122"/>
              </a:rPr>
              <a:t>Group work</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华文行楷" panose="02010800040101010101" charset="-122"/>
              <a:ea typeface="华文行楷" panose="02010800040101010101" charset="-122"/>
            </a:endParaRPr>
          </a:p>
        </p:txBody>
      </p:sp>
      <p:sp>
        <p:nvSpPr>
          <p:cNvPr id="3092" name="Rectangle 20"/>
          <p:cNvSpPr>
            <a:spLocks noChangeArrowheads="1"/>
          </p:cNvSpPr>
          <p:nvPr/>
        </p:nvSpPr>
        <p:spPr bwMode="auto">
          <a:xfrm>
            <a:off x="1981200" y="1752600"/>
            <a:ext cx="2738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FF0000"/>
                </a:solidFill>
              </a:rPr>
              <a:t>plastic bottles...</a:t>
            </a:r>
          </a:p>
        </p:txBody>
      </p:sp>
      <p:sp>
        <p:nvSpPr>
          <p:cNvPr id="3093" name="Rectangle 21"/>
          <p:cNvSpPr>
            <a:spLocks noChangeArrowheads="1"/>
          </p:cNvSpPr>
          <p:nvPr/>
        </p:nvSpPr>
        <p:spPr bwMode="auto">
          <a:xfrm>
            <a:off x="6400800" y="2209800"/>
            <a:ext cx="2209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a:t> </a:t>
            </a:r>
            <a:r>
              <a:rPr lang="zh-CN" altLang="zh-CN">
                <a:solidFill>
                  <a:srgbClr val="FF0000"/>
                </a:solidFill>
              </a:rPr>
              <a:t>paper bags</a:t>
            </a:r>
            <a:r>
              <a:rPr lang="en-US" altLang="zh-CN">
                <a:solidFill>
                  <a:srgbClr val="FF0000"/>
                </a:solidFill>
              </a:rPr>
              <a:t> </a:t>
            </a:r>
          </a:p>
          <a:p>
            <a:r>
              <a:rPr lang="zh-CN" altLang="zh-CN">
                <a:solidFill>
                  <a:srgbClr val="FF0000"/>
                </a:solidFill>
              </a:rPr>
              <a:t>and cups...</a:t>
            </a:r>
          </a:p>
        </p:txBody>
      </p:sp>
      <p:sp>
        <p:nvSpPr>
          <p:cNvPr id="3094" name="Rectangle 22"/>
          <p:cNvSpPr>
            <a:spLocks noChangeArrowheads="1"/>
          </p:cNvSpPr>
          <p:nvPr/>
        </p:nvSpPr>
        <p:spPr bwMode="auto">
          <a:xfrm>
            <a:off x="6324600" y="16764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t> </a:t>
            </a:r>
            <a:r>
              <a:rPr lang="en-US" altLang="zh-CN" dirty="0">
                <a:solidFill>
                  <a:srgbClr val="FF0000"/>
                </a:solidFill>
              </a:rPr>
              <a:t>lunch boxes</a:t>
            </a:r>
          </a:p>
        </p:txBody>
      </p:sp>
      <p:sp>
        <p:nvSpPr>
          <p:cNvPr id="3095" name="Rectangle 23"/>
          <p:cNvSpPr>
            <a:spLocks noChangeArrowheads="1"/>
          </p:cNvSpPr>
          <p:nvPr/>
        </p:nvSpPr>
        <p:spPr bwMode="auto">
          <a:xfrm>
            <a:off x="1981200" y="3200400"/>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FF0000"/>
                </a:solidFill>
              </a:rPr>
              <a:t>s</a:t>
            </a:r>
            <a:r>
              <a:rPr lang="zh-CN" altLang="zh-CN" dirty="0">
                <a:solidFill>
                  <a:srgbClr val="FF0000"/>
                </a:solidFill>
              </a:rPr>
              <a:t>oft drink cans, plastic bottles, </a:t>
            </a:r>
          </a:p>
          <a:p>
            <a:r>
              <a:rPr lang="zh-CN" altLang="zh-CN" dirty="0">
                <a:solidFill>
                  <a:srgbClr val="FF0000"/>
                </a:solidFill>
              </a:rPr>
              <a:t>waste paper, </a:t>
            </a:r>
            <a:r>
              <a:rPr lang="en-US" altLang="zh-CN" dirty="0">
                <a:solidFill>
                  <a:srgbClr val="FF0000"/>
                </a:solidFill>
              </a:rPr>
              <a:t>glass, </a:t>
            </a:r>
            <a:r>
              <a:rPr lang="zh-CN" altLang="zh-CN" dirty="0">
                <a:solidFill>
                  <a:srgbClr val="FF0000"/>
                </a:solidFill>
              </a:rPr>
              <a:t>paper bags </a:t>
            </a:r>
          </a:p>
          <a:p>
            <a:r>
              <a:rPr lang="zh-CN" altLang="zh-CN" dirty="0">
                <a:solidFill>
                  <a:srgbClr val="FF0000"/>
                </a:solidFill>
              </a:rPr>
              <a:t>and cups ...</a:t>
            </a:r>
          </a:p>
        </p:txBody>
      </p:sp>
      <p:sp>
        <p:nvSpPr>
          <p:cNvPr id="3096" name="Rectangle 24"/>
          <p:cNvSpPr>
            <a:spLocks noChangeArrowheads="1"/>
          </p:cNvSpPr>
          <p:nvPr/>
        </p:nvSpPr>
        <p:spPr bwMode="auto">
          <a:xfrm>
            <a:off x="6324600" y="3429000"/>
            <a:ext cx="212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t> </a:t>
            </a:r>
            <a:r>
              <a:rPr lang="en-US" altLang="zh-CN">
                <a:solidFill>
                  <a:srgbClr val="FF0000"/>
                </a:solidFill>
              </a:rPr>
              <a:t>batteries ...</a:t>
            </a:r>
          </a:p>
        </p:txBody>
      </p:sp>
      <p:sp>
        <p:nvSpPr>
          <p:cNvPr id="4121" name="Line 25"/>
          <p:cNvSpPr>
            <a:spLocks noChangeShapeType="1"/>
          </p:cNvSpPr>
          <p:nvPr/>
        </p:nvSpPr>
        <p:spPr bwMode="auto">
          <a:xfrm>
            <a:off x="2057400" y="4495800"/>
            <a:ext cx="2438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122" name="Line 26"/>
          <p:cNvSpPr>
            <a:spLocks noChangeShapeType="1"/>
          </p:cNvSpPr>
          <p:nvPr/>
        </p:nvSpPr>
        <p:spPr bwMode="auto">
          <a:xfrm>
            <a:off x="2057400" y="4953000"/>
            <a:ext cx="2438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123" name="Line 27"/>
          <p:cNvSpPr>
            <a:spLocks noChangeShapeType="1"/>
          </p:cNvSpPr>
          <p:nvPr/>
        </p:nvSpPr>
        <p:spPr bwMode="auto">
          <a:xfrm>
            <a:off x="2057400" y="5410200"/>
            <a:ext cx="243840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92"/>
                                        </p:tgtEl>
                                        <p:attrNameLst>
                                          <p:attrName>style.visibility</p:attrName>
                                        </p:attrNameLst>
                                      </p:cBhvr>
                                      <p:to>
                                        <p:strVal val="visible"/>
                                      </p:to>
                                    </p:set>
                                    <p:anim to="" calcmode="lin" valueType="num">
                                      <p:cBhvr>
                                        <p:cTn id="7" dur="1" fill="hold"/>
                                        <p:tgtEl>
                                          <p:spTgt spid="309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94"/>
                                        </p:tgtEl>
                                        <p:attrNameLst>
                                          <p:attrName>style.visibility</p:attrName>
                                        </p:attrNameLst>
                                      </p:cBhvr>
                                      <p:to>
                                        <p:strVal val="visible"/>
                                      </p:to>
                                    </p:set>
                                    <p:anim to="" calcmode="lin" valueType="num">
                                      <p:cBhvr>
                                        <p:cTn id="12" dur="1" fill="hold"/>
                                        <p:tgtEl>
                                          <p:spTgt spid="3094"/>
                                        </p:tgtEl>
                                      </p:cBhvr>
                                    </p:anim>
                                  </p:childTnLst>
                                </p:cTn>
                              </p:par>
                              <p:par>
                                <p:cTn id="13" presetID="24" presetClass="entr" presetSubtype="0" fill="hold" grpId="0" nodeType="withEffect">
                                  <p:stCondLst>
                                    <p:cond delay="0"/>
                                  </p:stCondLst>
                                  <p:childTnLst>
                                    <p:set>
                                      <p:cBhvr>
                                        <p:cTn id="14" dur="1" fill="hold">
                                          <p:stCondLst>
                                            <p:cond delay="0"/>
                                          </p:stCondLst>
                                        </p:cTn>
                                        <p:tgtEl>
                                          <p:spTgt spid="3093"/>
                                        </p:tgtEl>
                                        <p:attrNameLst>
                                          <p:attrName>style.visibility</p:attrName>
                                        </p:attrNameLst>
                                      </p:cBhvr>
                                      <p:to>
                                        <p:strVal val="visible"/>
                                      </p:to>
                                    </p:set>
                                    <p:anim to="" calcmode="lin" valueType="num">
                                      <p:cBhvr>
                                        <p:cTn id="15" dur="1" fill="hold"/>
                                        <p:tgtEl>
                                          <p:spTgt spid="3093"/>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3095"/>
                                        </p:tgtEl>
                                        <p:attrNameLst>
                                          <p:attrName>style.visibility</p:attrName>
                                        </p:attrNameLst>
                                      </p:cBhvr>
                                      <p:to>
                                        <p:strVal val="visible"/>
                                      </p:to>
                                    </p:set>
                                    <p:anim to="" calcmode="lin" valueType="num">
                                      <p:cBhvr>
                                        <p:cTn id="20" dur="1" fill="hold"/>
                                        <p:tgtEl>
                                          <p:spTgt spid="3095"/>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096"/>
                                        </p:tgtEl>
                                        <p:attrNameLst>
                                          <p:attrName>style.visibility</p:attrName>
                                        </p:attrNameLst>
                                      </p:cBhvr>
                                      <p:to>
                                        <p:strVal val="visible"/>
                                      </p:to>
                                    </p:set>
                                    <p:anim to="" calcmode="lin" valueType="num">
                                      <p:cBhvr>
                                        <p:cTn id="25" dur="1" fill="hold"/>
                                        <p:tgtEl>
                                          <p:spTgt spid="309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bldLvl="0" autoUpdateAnimBg="0"/>
      <p:bldP spid="3093" grpId="0" bldLvl="0" autoUpdateAnimBg="0"/>
      <p:bldP spid="3094" grpId="0" bldLvl="0" autoUpdateAnimBg="0"/>
      <p:bldP spid="3095" grpId="0" bldLvl="0" autoUpdateAnimBg="0"/>
      <p:bldP spid="3096"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9" name="Rectangle 9"/>
          <p:cNvSpPr>
            <a:spLocks noGrp="1" noChangeArrowheads="1"/>
          </p:cNvSpPr>
          <p:nvPr>
            <p:ph type="title"/>
          </p:nvPr>
        </p:nvSpPr>
        <p:spPr/>
        <p:txBody>
          <a:bodyPr/>
          <a:lstStyle/>
          <a:p>
            <a:pPr eaLnBrk="1" hangingPunct="1"/>
            <a:r>
              <a:rPr lang="en-US" altLang="zh-CN" sz="4000" b="1" smtClean="0">
                <a:solidFill>
                  <a:srgbClr val="0000FF"/>
                </a:solidFill>
              </a:rPr>
              <a:t>What should you do if you would  like to be a greener person?</a:t>
            </a:r>
          </a:p>
        </p:txBody>
      </p:sp>
      <p:sp>
        <p:nvSpPr>
          <p:cNvPr id="5130" name="Rectangle 10"/>
          <p:cNvSpPr>
            <a:spLocks noGrp="1" noChangeArrowheads="1"/>
          </p:cNvSpPr>
          <p:nvPr>
            <p:ph idx="1"/>
          </p:nvPr>
        </p:nvSpPr>
        <p:spPr>
          <a:xfrm>
            <a:off x="539750" y="1773238"/>
            <a:ext cx="8229600" cy="1295400"/>
          </a:xfrm>
        </p:spPr>
        <p:txBody>
          <a:bodyPr/>
          <a:lstStyle/>
          <a:p>
            <a:pPr eaLnBrk="1" hangingPunct="1">
              <a:buFontTx/>
              <a:buNone/>
            </a:pPr>
            <a:r>
              <a:rPr lang="en-US" altLang="zh-CN" smtClean="0"/>
              <a:t>You </a:t>
            </a:r>
            <a:r>
              <a:rPr lang="en-US" altLang="zh-CN" b="1" smtClean="0">
                <a:solidFill>
                  <a:srgbClr val="FF3300"/>
                </a:solidFill>
              </a:rPr>
              <a:t>should</a:t>
            </a:r>
            <a:r>
              <a:rPr lang="en-US" altLang="zh-CN" smtClean="0">
                <a:solidFill>
                  <a:srgbClr val="FF3300"/>
                </a:solidFill>
              </a:rPr>
              <a:t> </a:t>
            </a:r>
            <a:r>
              <a:rPr lang="en-US" altLang="zh-CN" smtClean="0"/>
              <a:t>sort the garbage. </a:t>
            </a:r>
          </a:p>
          <a:p>
            <a:pPr eaLnBrk="1" hangingPunct="1">
              <a:buFontTx/>
              <a:buNone/>
            </a:pPr>
            <a:r>
              <a:rPr lang="en-US" altLang="zh-CN" smtClean="0"/>
              <a:t>=You </a:t>
            </a:r>
            <a:r>
              <a:rPr lang="en-US" altLang="zh-CN" b="1" smtClean="0">
                <a:solidFill>
                  <a:srgbClr val="FF3300"/>
                </a:solidFill>
              </a:rPr>
              <a:t>ought to</a:t>
            </a:r>
            <a:r>
              <a:rPr lang="en-US" altLang="zh-CN" smtClean="0"/>
              <a:t> sort the garbage. </a:t>
            </a:r>
          </a:p>
        </p:txBody>
      </p:sp>
      <p:pic>
        <p:nvPicPr>
          <p:cNvPr id="5132" name="Picture 12" descr="图片c"/>
          <p:cNvPicPr>
            <a:picLocks noChangeAspect="1" noChangeArrowheads="1"/>
          </p:cNvPicPr>
          <p:nvPr/>
        </p:nvPicPr>
        <p:blipFill>
          <a:blip r:embed="rId3" cstate="email"/>
          <a:srcRect/>
          <a:stretch>
            <a:fillRect/>
          </a:stretch>
        </p:blipFill>
        <p:spPr bwMode="auto">
          <a:xfrm>
            <a:off x="6588125" y="1844675"/>
            <a:ext cx="204152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WordArt 15" descr="纸袋"/>
          <p:cNvSpPr>
            <a:spLocks noChangeArrowheads="1" noChangeShapeType="1" noTextEdit="1"/>
          </p:cNvSpPr>
          <p:nvPr/>
        </p:nvSpPr>
        <p:spPr bwMode="auto">
          <a:xfrm>
            <a:off x="675854" y="3071813"/>
            <a:ext cx="3429000" cy="457200"/>
          </a:xfrm>
          <a:prstGeom prst="rect">
            <a:avLst/>
          </a:prstGeom>
        </p:spPr>
        <p:txBody>
          <a:bodyPr wrap="none" fromWordArt="1">
            <a:prstTxWarp prst="textPlain">
              <a:avLst>
                <a:gd name="adj" fmla="val 50000"/>
              </a:avLst>
            </a:prstTxWarp>
          </a:bodyPr>
          <a:lstStyle/>
          <a:p>
            <a:pPr algn="ctr"/>
            <a:r>
              <a:rPr lang="en-US" altLang="zh-CN" sz="3600" b="1" kern="10" dirty="0">
                <a:ln w="9525">
                  <a:solidFill>
                    <a:srgbClr val="008000"/>
                  </a:solidFill>
                  <a:round/>
                </a:ln>
                <a:blipFill dpi="0" rotWithShape="0">
                  <a:blip r:embed="rId4"/>
                  <a:srcRect/>
                  <a:tile tx="0" ty="0" sx="100000" sy="100000" flip="none" algn="tl"/>
                </a:blipFill>
                <a:latin typeface="宋体" panose="02010600030101010101" pitchFamily="2" charset="-122"/>
                <a:ea typeface="宋体" panose="02010600030101010101" pitchFamily="2" charset="-122"/>
              </a:rPr>
              <a:t>Language points</a:t>
            </a:r>
            <a:endParaRPr lang="zh-CN" altLang="en-US" sz="3600" b="1" kern="10" dirty="0">
              <a:ln w="9525">
                <a:solidFill>
                  <a:srgbClr val="008000"/>
                </a:solidFill>
                <a:round/>
              </a:ln>
              <a:blipFill dpi="0" rotWithShape="0">
                <a:blip r:embed="rId4"/>
                <a:srcRect/>
                <a:tile tx="0" ty="0" sx="100000" sy="100000" flip="none" algn="tl"/>
              </a:blipFill>
              <a:latin typeface="宋体" panose="02010600030101010101" pitchFamily="2" charset="-122"/>
              <a:ea typeface="宋体" panose="02010600030101010101" pitchFamily="2" charset="-122"/>
            </a:endParaRPr>
          </a:p>
        </p:txBody>
      </p:sp>
      <p:sp>
        <p:nvSpPr>
          <p:cNvPr id="5136" name="Text Box 16"/>
          <p:cNvSpPr txBox="1">
            <a:spLocks noChangeArrowheads="1"/>
          </p:cNvSpPr>
          <p:nvPr/>
        </p:nvSpPr>
        <p:spPr bwMode="auto">
          <a:xfrm>
            <a:off x="642938" y="3786188"/>
            <a:ext cx="532765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00FF"/>
                </a:solidFill>
              </a:rPr>
              <a:t>ought to </a:t>
            </a:r>
            <a:r>
              <a:rPr lang="zh-CN" altLang="en-US" sz="3200" b="1" dirty="0">
                <a:solidFill>
                  <a:srgbClr val="0000FF"/>
                </a:solidFill>
              </a:rPr>
              <a:t>应该   情态动词 </a:t>
            </a:r>
          </a:p>
          <a:p>
            <a:pPr eaLnBrk="1" hangingPunct="1">
              <a:spcBef>
                <a:spcPct val="50000"/>
              </a:spcBef>
            </a:pPr>
            <a:r>
              <a:rPr lang="en-US" altLang="zh-CN" sz="3200" b="1" dirty="0">
                <a:solidFill>
                  <a:srgbClr val="0000FF"/>
                </a:solidFill>
              </a:rPr>
              <a:t>ought to +</a:t>
            </a:r>
            <a:r>
              <a:rPr lang="zh-CN" altLang="en-US" sz="3200" b="1" dirty="0">
                <a:solidFill>
                  <a:srgbClr val="0000FF"/>
                </a:solidFill>
              </a:rPr>
              <a:t>动词原形</a:t>
            </a:r>
          </a:p>
          <a:p>
            <a:pPr eaLnBrk="1" hangingPunct="1">
              <a:spcBef>
                <a:spcPct val="50000"/>
              </a:spcBef>
            </a:pPr>
            <a:r>
              <a:rPr lang="en-US" altLang="zh-CN" sz="3200" b="1" dirty="0">
                <a:solidFill>
                  <a:srgbClr val="0000FF"/>
                </a:solidFill>
              </a:rPr>
              <a:t>ought not to + </a:t>
            </a:r>
            <a:r>
              <a:rPr lang="zh-CN" altLang="en-US" sz="3200" b="1" dirty="0">
                <a:solidFill>
                  <a:srgbClr val="0000FF"/>
                </a:solidFill>
              </a:rPr>
              <a:t>动词原形</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 calcmode="lin" valueType="num">
                                      <p:cBhvr additive="base">
                                        <p:cTn id="7" dur="500" fill="hold"/>
                                        <p:tgtEl>
                                          <p:spTgt spid="5135"/>
                                        </p:tgtEl>
                                        <p:attrNameLst>
                                          <p:attrName>ppt_x</p:attrName>
                                        </p:attrNameLst>
                                      </p:cBhvr>
                                      <p:tavLst>
                                        <p:tav tm="0">
                                          <p:val>
                                            <p:strVal val="#ppt_x"/>
                                          </p:val>
                                        </p:tav>
                                        <p:tav tm="100000">
                                          <p:val>
                                            <p:strVal val="#ppt_x"/>
                                          </p:val>
                                        </p:tav>
                                      </p:tavLst>
                                    </p:anim>
                                    <p:anim calcmode="lin" valueType="num">
                                      <p:cBhvr additive="base">
                                        <p:cTn id="8"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Effect transition="in" filter="blinds(horizontal)">
                                      <p:cBhvr>
                                        <p:cTn id="13" dur="500"/>
                                        <p:tgtEl>
                                          <p:spTgt spid="5129"/>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132"/>
                                        </p:tgtEl>
                                        <p:attrNameLst>
                                          <p:attrName>style.visibility</p:attrName>
                                        </p:attrNameLst>
                                      </p:cBhvr>
                                      <p:to>
                                        <p:strVal val="visible"/>
                                      </p:to>
                                    </p:set>
                                    <p:animEffect transition="in" filter="wedge">
                                      <p:cBhvr>
                                        <p:cTn id="18" dur="2000"/>
                                        <p:tgtEl>
                                          <p:spTgt spid="513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5130">
                                            <p:txEl>
                                              <p:pRg st="0" end="0"/>
                                            </p:txEl>
                                          </p:spTgt>
                                        </p:tgtEl>
                                        <p:attrNameLst>
                                          <p:attrName>style.visibility</p:attrName>
                                        </p:attrNameLst>
                                      </p:cBhvr>
                                      <p:to>
                                        <p:strVal val="visible"/>
                                      </p:to>
                                    </p:set>
                                    <p:anim calcmode="lin" valueType="num">
                                      <p:cBhvr>
                                        <p:cTn id="23" dur="1000" fill="hold"/>
                                        <p:tgtEl>
                                          <p:spTgt spid="513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13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130">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13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5130">
                                            <p:txEl>
                                              <p:pRg st="1" end="1"/>
                                            </p:txEl>
                                          </p:spTgt>
                                        </p:tgtEl>
                                        <p:attrNameLst>
                                          <p:attrName>style.visibility</p:attrName>
                                        </p:attrNameLst>
                                      </p:cBhvr>
                                      <p:to>
                                        <p:strVal val="visible"/>
                                      </p:to>
                                    </p:set>
                                    <p:anim calcmode="lin" valueType="num">
                                      <p:cBhvr>
                                        <p:cTn id="31" dur="1000" fill="hold"/>
                                        <p:tgtEl>
                                          <p:spTgt spid="5130">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130">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130">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513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5136"/>
                                        </p:tgtEl>
                                        <p:attrNameLst>
                                          <p:attrName>style.visibility</p:attrName>
                                        </p:attrNameLst>
                                      </p:cBhvr>
                                      <p:to>
                                        <p:strVal val="visible"/>
                                      </p:to>
                                    </p:set>
                                    <p:anim calcmode="lin" valueType="num">
                                      <p:cBhvr>
                                        <p:cTn id="39" dur="1000" fill="hold"/>
                                        <p:tgtEl>
                                          <p:spTgt spid="5136"/>
                                        </p:tgtEl>
                                        <p:attrNameLst>
                                          <p:attrName>ppt_w</p:attrName>
                                        </p:attrNameLst>
                                      </p:cBhvr>
                                      <p:tavLst>
                                        <p:tav tm="0">
                                          <p:val>
                                            <p:fltVal val="0"/>
                                          </p:val>
                                        </p:tav>
                                        <p:tav tm="100000">
                                          <p:val>
                                            <p:strVal val="#ppt_w"/>
                                          </p:val>
                                        </p:tav>
                                      </p:tavLst>
                                    </p:anim>
                                    <p:anim calcmode="lin" valueType="num">
                                      <p:cBhvr>
                                        <p:cTn id="40" dur="1000" fill="hold"/>
                                        <p:tgtEl>
                                          <p:spTgt spid="5136"/>
                                        </p:tgtEl>
                                        <p:attrNameLst>
                                          <p:attrName>ppt_h</p:attrName>
                                        </p:attrNameLst>
                                      </p:cBhvr>
                                      <p:tavLst>
                                        <p:tav tm="0">
                                          <p:val>
                                            <p:fltVal val="0"/>
                                          </p:val>
                                        </p:tav>
                                        <p:tav tm="100000">
                                          <p:val>
                                            <p:strVal val="#ppt_h"/>
                                          </p:val>
                                        </p:tav>
                                      </p:tavLst>
                                    </p:anim>
                                    <p:anim calcmode="lin" valueType="num">
                                      <p:cBhvr>
                                        <p:cTn id="41" dur="1000" fill="hold"/>
                                        <p:tgtEl>
                                          <p:spTgt spid="5136"/>
                                        </p:tgtEl>
                                        <p:attrNameLst>
                                          <p:attrName>style.rotation</p:attrName>
                                        </p:attrNameLst>
                                      </p:cBhvr>
                                      <p:tavLst>
                                        <p:tav tm="0">
                                          <p:val>
                                            <p:fltVal val="90"/>
                                          </p:val>
                                        </p:tav>
                                        <p:tav tm="100000">
                                          <p:val>
                                            <p:fltVal val="0"/>
                                          </p:val>
                                        </p:tav>
                                      </p:tavLst>
                                    </p:anim>
                                    <p:animEffect transition="in" filter="fade">
                                      <p:cBhvr>
                                        <p:cTn id="42" dur="10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build="p"/>
      <p:bldP spid="5135" grpId="0" animBg="1"/>
      <p:bldP spid="513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857250"/>
            <a:ext cx="6572250" cy="520700"/>
          </a:xfrm>
          <a:solidFill>
            <a:schemeClr val="accent5"/>
          </a:solidFill>
        </p:spPr>
        <p:txBody>
          <a:bodyPr/>
          <a:lstStyle/>
          <a:p>
            <a:pPr eaLnBrk="1" hangingPunct="1">
              <a:defRPr/>
            </a:pPr>
            <a:r>
              <a:rPr lang="en-US" altLang="zh-CN" sz="3200" dirty="0" smtClean="0">
                <a:solidFill>
                  <a:schemeClr val="tx1"/>
                </a:solidFill>
              </a:rPr>
              <a:t>You </a:t>
            </a:r>
            <a:r>
              <a:rPr lang="en-US" altLang="zh-CN" sz="3200" b="1" dirty="0" smtClean="0">
                <a:solidFill>
                  <a:srgbClr val="FF3300"/>
                </a:solidFill>
              </a:rPr>
              <a:t>should /ought to</a:t>
            </a:r>
            <a:r>
              <a:rPr lang="en-US" altLang="zh-CN" sz="3200" dirty="0" smtClean="0">
                <a:solidFill>
                  <a:schemeClr val="tx1"/>
                </a:solidFill>
              </a:rPr>
              <a:t> …</a:t>
            </a:r>
          </a:p>
        </p:txBody>
      </p:sp>
      <p:pic>
        <p:nvPicPr>
          <p:cNvPr id="6148" name="Picture 4" descr="u=866902493,165478459&amp;fm=23&amp;gp=0"/>
          <p:cNvPicPr>
            <a:picLocks noChangeAspect="1" noChangeArrowheads="1"/>
          </p:cNvPicPr>
          <p:nvPr/>
        </p:nvPicPr>
        <p:blipFill>
          <a:blip r:embed="rId2"/>
          <a:srcRect/>
          <a:stretch>
            <a:fillRect/>
          </a:stretch>
        </p:blipFill>
        <p:spPr bwMode="auto">
          <a:xfrm>
            <a:off x="395288" y="1700213"/>
            <a:ext cx="324008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p:cNvSpPr txBox="1">
            <a:spLocks noChangeArrowheads="1"/>
          </p:cNvSpPr>
          <p:nvPr/>
        </p:nvSpPr>
        <p:spPr bwMode="auto">
          <a:xfrm>
            <a:off x="4067175" y="2565400"/>
            <a:ext cx="4681538" cy="519113"/>
          </a:xfrm>
          <a:prstGeom prst="rect">
            <a:avLst/>
          </a:prstGeom>
          <a:solidFill>
            <a:schemeClr val="accent5"/>
          </a:solidFill>
          <a:ln w="9525">
            <a:noFill/>
            <a:miter lim="800000"/>
          </a:ln>
          <a:effectLst/>
        </p:spPr>
        <p:txBody>
          <a:bodyPr>
            <a:spAutoFit/>
          </a:bodyPr>
          <a:lstStyle/>
          <a:p>
            <a:pPr>
              <a:spcBef>
                <a:spcPct val="50000"/>
              </a:spcBef>
              <a:defRPr/>
            </a:pPr>
            <a:r>
              <a:rPr lang="en-US" altLang="zh-CN" b="1" dirty="0">
                <a:solidFill>
                  <a:srgbClr val="FF3300"/>
                </a:solidFill>
                <a:latin typeface="Arial" panose="020B0604020202020204" pitchFamily="34" charset="0"/>
              </a:rPr>
              <a:t>shut off</a:t>
            </a:r>
            <a:r>
              <a:rPr lang="en-US" altLang="zh-CN" sz="1800" dirty="0">
                <a:latin typeface="Arial" panose="020B0604020202020204" pitchFamily="34" charset="0"/>
              </a:rPr>
              <a:t>  </a:t>
            </a:r>
            <a:r>
              <a:rPr lang="en-US" altLang="zh-CN" b="1" dirty="0">
                <a:latin typeface="Arial" panose="020B0604020202020204" pitchFamily="34" charset="0"/>
              </a:rPr>
              <a:t>the </a:t>
            </a:r>
            <a:r>
              <a:rPr lang="en-US" altLang="zh-CN" b="1" dirty="0">
                <a:solidFill>
                  <a:srgbClr val="FF0000"/>
                </a:solidFill>
                <a:latin typeface="Arial" panose="020B0604020202020204" pitchFamily="34" charset="0"/>
              </a:rPr>
              <a:t>electricity</a:t>
            </a:r>
          </a:p>
        </p:txBody>
      </p:sp>
      <p:sp>
        <p:nvSpPr>
          <p:cNvPr id="6155" name="AutoShape 11"/>
          <p:cNvSpPr>
            <a:spLocks noChangeArrowheads="1"/>
          </p:cNvSpPr>
          <p:nvPr/>
        </p:nvSpPr>
        <p:spPr bwMode="auto">
          <a:xfrm>
            <a:off x="6732588" y="1989138"/>
            <a:ext cx="2232025" cy="504825"/>
          </a:xfrm>
          <a:prstGeom prst="wedgeEllipseCallout">
            <a:avLst>
              <a:gd name="adj1" fmla="val -46019"/>
              <a:gd name="adj2" fmla="val 82074"/>
            </a:avLst>
          </a:prstGeom>
          <a:solidFill>
            <a:srgbClr val="FFFF99"/>
          </a:solidFill>
          <a:ln w="9525">
            <a:solidFill>
              <a:schemeClr val="tx1"/>
            </a:solidFill>
            <a:miter lim="800000"/>
          </a:ln>
        </p:spPr>
        <p:txBody>
          <a:bodyPr/>
          <a:lstStyle/>
          <a:p>
            <a:pPr algn="ctr"/>
            <a:r>
              <a:rPr lang="en-US" altLang="zh-CN" sz="2000" b="1"/>
              <a:t>n.</a:t>
            </a:r>
            <a:r>
              <a:rPr lang="zh-CN" altLang="en-US" sz="2000" b="1"/>
              <a:t>电，电能</a:t>
            </a:r>
          </a:p>
        </p:txBody>
      </p:sp>
      <p:sp>
        <p:nvSpPr>
          <p:cNvPr id="6156" name="AutoShape 12"/>
          <p:cNvSpPr>
            <a:spLocks noChangeArrowheads="1"/>
          </p:cNvSpPr>
          <p:nvPr/>
        </p:nvSpPr>
        <p:spPr bwMode="auto">
          <a:xfrm>
            <a:off x="4500563" y="3284538"/>
            <a:ext cx="1296987" cy="504825"/>
          </a:xfrm>
          <a:prstGeom prst="wedgeEllipseCallout">
            <a:avLst>
              <a:gd name="adj1" fmla="val -36292"/>
              <a:gd name="adj2" fmla="val -80819"/>
            </a:avLst>
          </a:prstGeom>
          <a:solidFill>
            <a:srgbClr val="FF99CC"/>
          </a:solidFill>
          <a:ln w="9525">
            <a:solidFill>
              <a:schemeClr val="tx1"/>
            </a:solidFill>
            <a:miter lim="800000"/>
          </a:ln>
        </p:spPr>
        <p:txBody>
          <a:bodyPr/>
          <a:lstStyle/>
          <a:p>
            <a:pPr algn="ctr"/>
            <a:r>
              <a:rPr lang="zh-CN" altLang="en-US" sz="2000" b="1"/>
              <a:t>关闭</a:t>
            </a:r>
          </a:p>
        </p:txBody>
      </p:sp>
      <p:sp>
        <p:nvSpPr>
          <p:cNvPr id="6157" name="WordArt 13" descr="纸袋"/>
          <p:cNvSpPr>
            <a:spLocks noChangeArrowheads="1" noChangeShapeType="1" noTextEdit="1"/>
          </p:cNvSpPr>
          <p:nvPr/>
        </p:nvSpPr>
        <p:spPr bwMode="auto">
          <a:xfrm>
            <a:off x="2428875" y="214313"/>
            <a:ext cx="3429000" cy="457200"/>
          </a:xfrm>
          <a:prstGeom prst="rect">
            <a:avLst/>
          </a:prstGeom>
        </p:spPr>
        <p:txBody>
          <a:bodyPr wrap="none" fromWordArt="1">
            <a:prstTxWarp prst="textPlain">
              <a:avLst>
                <a:gd name="adj" fmla="val 50000"/>
              </a:avLst>
            </a:prstTxWarp>
          </a:bodyPr>
          <a:lstStyle/>
          <a:p>
            <a:pPr algn="ctr"/>
            <a:r>
              <a:rPr lang="en-US" altLang="zh-CN" sz="3600" b="1" kern="10" dirty="0">
                <a:ln w="9525">
                  <a:solidFill>
                    <a:srgbClr val="008000"/>
                  </a:solidFill>
                  <a:round/>
                </a:ln>
                <a:blipFill dpi="0" rotWithShape="0">
                  <a:blip r:embed="rId3"/>
                  <a:srcRect/>
                  <a:tile tx="0" ty="0" sx="100000" sy="100000" flip="none" algn="tl"/>
                </a:blipFill>
                <a:latin typeface="宋体" panose="02010600030101010101" pitchFamily="2" charset="-122"/>
                <a:ea typeface="宋体" panose="02010600030101010101" pitchFamily="2" charset="-122"/>
              </a:rPr>
              <a:t>Language points</a:t>
            </a:r>
            <a:endParaRPr lang="zh-CN" altLang="en-US" sz="3600" b="1" kern="10" dirty="0">
              <a:ln w="9525">
                <a:solidFill>
                  <a:srgbClr val="008000"/>
                </a:solidFill>
                <a:round/>
              </a:ln>
              <a:blipFill dpi="0" rotWithShape="0">
                <a:blip r:embed="rId3"/>
                <a:srcRect/>
                <a:tile tx="0" ty="0" sx="100000" sy="100000" flip="none" algn="tl"/>
              </a:blipFill>
              <a:latin typeface="宋体" panose="02010600030101010101" pitchFamily="2" charset="-122"/>
              <a:ea typeface="宋体" panose="02010600030101010101" pitchFamily="2" charset="-122"/>
            </a:endParaRPr>
          </a:p>
        </p:txBody>
      </p:sp>
      <p:sp>
        <p:nvSpPr>
          <p:cNvPr id="6158" name="Text Box 14"/>
          <p:cNvSpPr txBox="1">
            <a:spLocks noChangeArrowheads="1"/>
          </p:cNvSpPr>
          <p:nvPr/>
        </p:nvSpPr>
        <p:spPr bwMode="auto">
          <a:xfrm>
            <a:off x="468313" y="5373688"/>
            <a:ext cx="8459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solidFill>
                  <a:srgbClr val="660066"/>
                </a:solidFill>
              </a:rPr>
              <a:t>e.g. You </a:t>
            </a:r>
            <a:r>
              <a:rPr lang="en-US" altLang="zh-CN" b="1" dirty="0">
                <a:solidFill>
                  <a:srgbClr val="FF3300"/>
                </a:solidFill>
              </a:rPr>
              <a:t>should / ought to</a:t>
            </a:r>
            <a:r>
              <a:rPr lang="en-US" altLang="zh-CN" b="1" dirty="0">
                <a:solidFill>
                  <a:srgbClr val="660066"/>
                </a:solidFill>
              </a:rPr>
              <a:t> shut off the electricity when you leave a room.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blinds(horizontal)">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additive="base">
                                        <p:cTn id="20" dur="500" fill="hold"/>
                                        <p:tgtEl>
                                          <p:spTgt spid="6148"/>
                                        </p:tgtEl>
                                        <p:attrNameLst>
                                          <p:attrName>ppt_x</p:attrName>
                                        </p:attrNameLst>
                                      </p:cBhvr>
                                      <p:tavLst>
                                        <p:tav tm="0">
                                          <p:val>
                                            <p:strVal val="#ppt_x"/>
                                          </p:val>
                                        </p:tav>
                                        <p:tav tm="100000">
                                          <p:val>
                                            <p:strVal val="#ppt_x"/>
                                          </p:val>
                                        </p:tav>
                                      </p:tavLst>
                                    </p:anim>
                                    <p:anim calcmode="lin" valueType="num">
                                      <p:cBhvr additive="base">
                                        <p:cTn id="21"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154"/>
                                        </p:tgtEl>
                                        <p:attrNameLst>
                                          <p:attrName>style.visibility</p:attrName>
                                        </p:attrNameLst>
                                      </p:cBhvr>
                                      <p:to>
                                        <p:strVal val="visible"/>
                                      </p:to>
                                    </p:set>
                                    <p:anim calcmode="lin" valueType="num">
                                      <p:cBhvr additive="base">
                                        <p:cTn id="26" dur="500" fill="hold"/>
                                        <p:tgtEl>
                                          <p:spTgt spid="6154"/>
                                        </p:tgtEl>
                                        <p:attrNameLst>
                                          <p:attrName>ppt_x</p:attrName>
                                        </p:attrNameLst>
                                      </p:cBhvr>
                                      <p:tavLst>
                                        <p:tav tm="0">
                                          <p:val>
                                            <p:strVal val="#ppt_x"/>
                                          </p:val>
                                        </p:tav>
                                        <p:tav tm="100000">
                                          <p:val>
                                            <p:strVal val="#ppt_x"/>
                                          </p:val>
                                        </p:tav>
                                      </p:tavLst>
                                    </p:anim>
                                    <p:anim calcmode="lin" valueType="num">
                                      <p:cBhvr additive="base">
                                        <p:cTn id="27"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56"/>
                                        </p:tgtEl>
                                        <p:attrNameLst>
                                          <p:attrName>style.visibility</p:attrName>
                                        </p:attrNameLst>
                                      </p:cBhvr>
                                      <p:to>
                                        <p:strVal val="visible"/>
                                      </p:to>
                                    </p:set>
                                    <p:anim calcmode="lin" valueType="num">
                                      <p:cBhvr additive="base">
                                        <p:cTn id="32" dur="500" fill="hold"/>
                                        <p:tgtEl>
                                          <p:spTgt spid="6156"/>
                                        </p:tgtEl>
                                        <p:attrNameLst>
                                          <p:attrName>ppt_x</p:attrName>
                                        </p:attrNameLst>
                                      </p:cBhvr>
                                      <p:tavLst>
                                        <p:tav tm="0">
                                          <p:val>
                                            <p:strVal val="#ppt_x"/>
                                          </p:val>
                                        </p:tav>
                                        <p:tav tm="100000">
                                          <p:val>
                                            <p:strVal val="#ppt_x"/>
                                          </p:val>
                                        </p:tav>
                                      </p:tavLst>
                                    </p:anim>
                                    <p:anim calcmode="lin" valueType="num">
                                      <p:cBhvr additive="base">
                                        <p:cTn id="33"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155"/>
                                        </p:tgtEl>
                                        <p:attrNameLst>
                                          <p:attrName>style.visibility</p:attrName>
                                        </p:attrNameLst>
                                      </p:cBhvr>
                                      <p:to>
                                        <p:strVal val="visible"/>
                                      </p:to>
                                    </p:set>
                                    <p:anim calcmode="lin" valueType="num">
                                      <p:cBhvr additive="base">
                                        <p:cTn id="38" dur="500" fill="hold"/>
                                        <p:tgtEl>
                                          <p:spTgt spid="6155"/>
                                        </p:tgtEl>
                                        <p:attrNameLst>
                                          <p:attrName>ppt_x</p:attrName>
                                        </p:attrNameLst>
                                      </p:cBhvr>
                                      <p:tavLst>
                                        <p:tav tm="0">
                                          <p:val>
                                            <p:strVal val="#ppt_x"/>
                                          </p:val>
                                        </p:tav>
                                        <p:tav tm="100000">
                                          <p:val>
                                            <p:strVal val="#ppt_x"/>
                                          </p:val>
                                        </p:tav>
                                      </p:tavLst>
                                    </p:anim>
                                    <p:anim calcmode="lin" valueType="num">
                                      <p:cBhvr additive="base">
                                        <p:cTn id="39"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6158"/>
                                        </p:tgtEl>
                                        <p:attrNameLst>
                                          <p:attrName>style.visibility</p:attrName>
                                        </p:attrNameLst>
                                      </p:cBhvr>
                                      <p:to>
                                        <p:strVal val="visible"/>
                                      </p:to>
                                    </p:set>
                                    <p:anim calcmode="lin" valueType="num">
                                      <p:cBhvr additive="base">
                                        <p:cTn id="44" dur="5000" fill="hold"/>
                                        <p:tgtEl>
                                          <p:spTgt spid="6158"/>
                                        </p:tgtEl>
                                        <p:attrNameLst>
                                          <p:attrName>ppt_x</p:attrName>
                                        </p:attrNameLst>
                                      </p:cBhvr>
                                      <p:tavLst>
                                        <p:tav tm="0">
                                          <p:val>
                                            <p:strVal val="#ppt_x"/>
                                          </p:val>
                                        </p:tav>
                                        <p:tav tm="100000">
                                          <p:val>
                                            <p:strVal val="#ppt_x"/>
                                          </p:val>
                                        </p:tav>
                                      </p:tavLst>
                                    </p:anim>
                                    <p:anim calcmode="lin" valueType="num">
                                      <p:cBhvr additive="base">
                                        <p:cTn id="45" dur="50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54" grpId="0" animBg="1"/>
      <p:bldP spid="6155" grpId="0" animBg="1"/>
      <p:bldP spid="6156" grpId="0" animBg="1"/>
      <p:bldP spid="6157" grpId="0" animBg="1"/>
      <p:bldP spid="615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descr="u=1592849829,2311944181&amp;fm=23&amp;gp=0"/>
          <p:cNvPicPr>
            <a:picLocks noGrp="1" noChangeAspect="1" noChangeArrowheads="1"/>
          </p:cNvPicPr>
          <p:nvPr>
            <p:ph idx="1"/>
          </p:nvPr>
        </p:nvPicPr>
        <p:blipFill>
          <a:blip r:embed="rId2" cstate="email"/>
          <a:srcRect/>
          <a:stretch>
            <a:fillRect/>
          </a:stretch>
        </p:blipFill>
        <p:spPr>
          <a:xfrm>
            <a:off x="395288" y="188913"/>
            <a:ext cx="2520950" cy="2311400"/>
          </a:xfrm>
          <a:noFill/>
        </p:spPr>
      </p:pic>
      <p:pic>
        <p:nvPicPr>
          <p:cNvPr id="25605" name="Picture 5" descr="u=1729902914,420302232&amp;fm=23&amp;gp=0_副本"/>
          <p:cNvPicPr>
            <a:picLocks noChangeAspect="1" noChangeArrowheads="1"/>
          </p:cNvPicPr>
          <p:nvPr/>
        </p:nvPicPr>
        <p:blipFill>
          <a:blip r:embed="rId3" cstate="email"/>
          <a:srcRect/>
          <a:stretch>
            <a:fillRect/>
          </a:stretch>
        </p:blipFill>
        <p:spPr bwMode="auto">
          <a:xfrm>
            <a:off x="468313" y="2492375"/>
            <a:ext cx="2447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u=1300221086,379789698&amp;fm=23&amp;gp=0_副本"/>
          <p:cNvPicPr>
            <a:picLocks noChangeAspect="1" noChangeArrowheads="1"/>
          </p:cNvPicPr>
          <p:nvPr/>
        </p:nvPicPr>
        <p:blipFill>
          <a:blip r:embed="rId4" cstate="email"/>
          <a:srcRect/>
          <a:stretch>
            <a:fillRect/>
          </a:stretch>
        </p:blipFill>
        <p:spPr bwMode="auto">
          <a:xfrm>
            <a:off x="539750" y="4581525"/>
            <a:ext cx="23749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p:cNvSpPr txBox="1">
            <a:spLocks noChangeArrowheads="1"/>
          </p:cNvSpPr>
          <p:nvPr/>
        </p:nvSpPr>
        <p:spPr bwMode="auto">
          <a:xfrm>
            <a:off x="2987675" y="1412875"/>
            <a:ext cx="5400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dirty="0">
                <a:solidFill>
                  <a:srgbClr val="660066"/>
                </a:solidFill>
              </a:rPr>
              <a:t>You </a:t>
            </a:r>
            <a:r>
              <a:rPr lang="en-US" altLang="zh-CN" b="1" dirty="0">
                <a:solidFill>
                  <a:srgbClr val="FF3300"/>
                </a:solidFill>
              </a:rPr>
              <a:t>should/ought to</a:t>
            </a:r>
            <a:r>
              <a:rPr lang="en-US" altLang="zh-CN" dirty="0">
                <a:solidFill>
                  <a:srgbClr val="660066"/>
                </a:solidFill>
              </a:rPr>
              <a:t> ride a bike to your school.</a:t>
            </a:r>
            <a:r>
              <a:rPr lang="en-US" altLang="zh-CN" dirty="0"/>
              <a:t> </a:t>
            </a:r>
          </a:p>
        </p:txBody>
      </p:sp>
      <p:sp>
        <p:nvSpPr>
          <p:cNvPr id="25608" name="Text Box 8"/>
          <p:cNvSpPr txBox="1">
            <a:spLocks noChangeArrowheads="1"/>
          </p:cNvSpPr>
          <p:nvPr/>
        </p:nvSpPr>
        <p:spPr bwMode="auto">
          <a:xfrm>
            <a:off x="2987675" y="3429000"/>
            <a:ext cx="5543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dirty="0">
                <a:solidFill>
                  <a:srgbClr val="660066"/>
                </a:solidFill>
              </a:rPr>
              <a:t>You </a:t>
            </a:r>
            <a:r>
              <a:rPr lang="en-US" altLang="zh-CN" b="1" dirty="0">
                <a:solidFill>
                  <a:srgbClr val="FF3300"/>
                </a:solidFill>
              </a:rPr>
              <a:t>should/ought</a:t>
            </a:r>
            <a:r>
              <a:rPr lang="en-US" altLang="zh-CN" dirty="0">
                <a:solidFill>
                  <a:srgbClr val="660066"/>
                </a:solidFill>
              </a:rPr>
              <a:t> </a:t>
            </a:r>
            <a:r>
              <a:rPr lang="en-US" altLang="zh-CN" b="1" dirty="0">
                <a:solidFill>
                  <a:srgbClr val="FF3300"/>
                </a:solidFill>
              </a:rPr>
              <a:t>to </a:t>
            </a:r>
            <a:r>
              <a:rPr lang="en-US" altLang="zh-CN" dirty="0">
                <a:solidFill>
                  <a:srgbClr val="660066"/>
                </a:solidFill>
              </a:rPr>
              <a:t>take a bus to school instead of taking a taxi.</a:t>
            </a:r>
          </a:p>
        </p:txBody>
      </p:sp>
      <p:sp>
        <p:nvSpPr>
          <p:cNvPr id="25609" name="Text Box 9"/>
          <p:cNvSpPr txBox="1">
            <a:spLocks noChangeArrowheads="1"/>
          </p:cNvSpPr>
          <p:nvPr/>
        </p:nvSpPr>
        <p:spPr bwMode="auto">
          <a:xfrm>
            <a:off x="3132138" y="5516563"/>
            <a:ext cx="5473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dirty="0">
                <a:solidFill>
                  <a:srgbClr val="660066"/>
                </a:solidFill>
              </a:rPr>
              <a:t>You </a:t>
            </a:r>
            <a:r>
              <a:rPr lang="en-US" altLang="zh-CN" b="1" dirty="0">
                <a:solidFill>
                  <a:srgbClr val="FF3300"/>
                </a:solidFill>
              </a:rPr>
              <a:t>should/ought</a:t>
            </a:r>
            <a:r>
              <a:rPr lang="en-US" altLang="zh-CN" dirty="0">
                <a:solidFill>
                  <a:srgbClr val="660066"/>
                </a:solidFill>
              </a:rPr>
              <a:t> </a:t>
            </a:r>
            <a:r>
              <a:rPr lang="en-US" altLang="zh-CN" b="1" dirty="0">
                <a:solidFill>
                  <a:srgbClr val="FF3300"/>
                </a:solidFill>
              </a:rPr>
              <a:t>to</a:t>
            </a:r>
            <a:r>
              <a:rPr lang="en-US" altLang="zh-CN" dirty="0">
                <a:solidFill>
                  <a:srgbClr val="660066"/>
                </a:solidFill>
              </a:rPr>
              <a:t> take a cloth bag when you go shopping. </a:t>
            </a:r>
          </a:p>
        </p:txBody>
      </p:sp>
      <p:sp>
        <p:nvSpPr>
          <p:cNvPr id="25610" name="WordArt 10" descr="纸袋"/>
          <p:cNvSpPr>
            <a:spLocks noChangeArrowheads="1" noChangeShapeType="1" noTextEdit="1"/>
          </p:cNvSpPr>
          <p:nvPr/>
        </p:nvSpPr>
        <p:spPr bwMode="auto">
          <a:xfrm>
            <a:off x="4932363" y="476250"/>
            <a:ext cx="3429000" cy="457200"/>
          </a:xfrm>
          <a:prstGeom prst="rect">
            <a:avLst/>
          </a:prstGeom>
        </p:spPr>
        <p:txBody>
          <a:bodyPr wrap="none" fromWordArt="1">
            <a:prstTxWarp prst="textPlain">
              <a:avLst>
                <a:gd name="adj" fmla="val 50000"/>
              </a:avLst>
            </a:prstTxWarp>
          </a:bodyPr>
          <a:lstStyle/>
          <a:p>
            <a:pPr algn="ctr"/>
            <a:r>
              <a:rPr lang="en-US" altLang="zh-CN" sz="3600" kern="10">
                <a:ln w="9525">
                  <a:solidFill>
                    <a:srgbClr val="008000"/>
                  </a:solidFill>
                  <a:rou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宋体" panose="02010600030101010101" pitchFamily="2" charset="-122"/>
                <a:ea typeface="宋体" panose="02010600030101010101" pitchFamily="2" charset="-122"/>
              </a:rPr>
              <a:t>Language points</a:t>
            </a:r>
            <a:endParaRPr lang="zh-CN" altLang="en-US" sz="3600" kern="10">
              <a:ln w="9525">
                <a:solidFill>
                  <a:srgbClr val="008000"/>
                </a:solidFill>
                <a:rou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ppt_x"/>
                                          </p:val>
                                        </p:tav>
                                        <p:tav tm="100000">
                                          <p:val>
                                            <p:strVal val="#ppt_x"/>
                                          </p:val>
                                        </p:tav>
                                      </p:tavLst>
                                    </p:anim>
                                    <p:anim calcmode="lin" valueType="num">
                                      <p:cBhvr additive="base">
                                        <p:cTn id="8"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additive="base">
                                        <p:cTn id="19" dur="5000" fill="hold"/>
                                        <p:tgtEl>
                                          <p:spTgt spid="25607"/>
                                        </p:tgtEl>
                                        <p:attrNameLst>
                                          <p:attrName>ppt_x</p:attrName>
                                        </p:attrNameLst>
                                      </p:cBhvr>
                                      <p:tavLst>
                                        <p:tav tm="0">
                                          <p:val>
                                            <p:strVal val="#ppt_x"/>
                                          </p:val>
                                        </p:tav>
                                        <p:tav tm="100000">
                                          <p:val>
                                            <p:strVal val="#ppt_x"/>
                                          </p:val>
                                        </p:tav>
                                      </p:tavLst>
                                    </p:anim>
                                    <p:anim calcmode="lin" valueType="num">
                                      <p:cBhvr additive="base">
                                        <p:cTn id="20" dur="50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5"/>
                                        </p:tgtEl>
                                        <p:attrNameLst>
                                          <p:attrName>style.visibility</p:attrName>
                                        </p:attrNameLst>
                                      </p:cBhvr>
                                      <p:to>
                                        <p:strVal val="visible"/>
                                      </p:to>
                                    </p:set>
                                    <p:anim calcmode="lin" valueType="num">
                                      <p:cBhvr additive="base">
                                        <p:cTn id="25" dur="500" fill="hold"/>
                                        <p:tgtEl>
                                          <p:spTgt spid="25605"/>
                                        </p:tgtEl>
                                        <p:attrNameLst>
                                          <p:attrName>ppt_x</p:attrName>
                                        </p:attrNameLst>
                                      </p:cBhvr>
                                      <p:tavLst>
                                        <p:tav tm="0">
                                          <p:val>
                                            <p:strVal val="#ppt_x"/>
                                          </p:val>
                                        </p:tav>
                                        <p:tav tm="100000">
                                          <p:val>
                                            <p:strVal val="#ppt_x"/>
                                          </p:val>
                                        </p:tav>
                                      </p:tavLst>
                                    </p:anim>
                                    <p:anim calcmode="lin" valueType="num">
                                      <p:cBhvr additive="base">
                                        <p:cTn id="26"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5608"/>
                                        </p:tgtEl>
                                        <p:attrNameLst>
                                          <p:attrName>style.visibility</p:attrName>
                                        </p:attrNameLst>
                                      </p:cBhvr>
                                      <p:to>
                                        <p:strVal val="visible"/>
                                      </p:to>
                                    </p:set>
                                    <p:anim calcmode="lin" valueType="num">
                                      <p:cBhvr additive="base">
                                        <p:cTn id="31" dur="5000" fill="hold"/>
                                        <p:tgtEl>
                                          <p:spTgt spid="25608"/>
                                        </p:tgtEl>
                                        <p:attrNameLst>
                                          <p:attrName>ppt_x</p:attrName>
                                        </p:attrNameLst>
                                      </p:cBhvr>
                                      <p:tavLst>
                                        <p:tav tm="0">
                                          <p:val>
                                            <p:strVal val="#ppt_x"/>
                                          </p:val>
                                        </p:tav>
                                        <p:tav tm="100000">
                                          <p:val>
                                            <p:strVal val="#ppt_x"/>
                                          </p:val>
                                        </p:tav>
                                      </p:tavLst>
                                    </p:anim>
                                    <p:anim calcmode="lin" valueType="num">
                                      <p:cBhvr additive="base">
                                        <p:cTn id="32" dur="50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6"/>
                                        </p:tgtEl>
                                        <p:attrNameLst>
                                          <p:attrName>style.visibility</p:attrName>
                                        </p:attrNameLst>
                                      </p:cBhvr>
                                      <p:to>
                                        <p:strVal val="visible"/>
                                      </p:to>
                                    </p:set>
                                    <p:anim calcmode="lin" valueType="num">
                                      <p:cBhvr additive="base">
                                        <p:cTn id="37" dur="500" fill="hold"/>
                                        <p:tgtEl>
                                          <p:spTgt spid="25606"/>
                                        </p:tgtEl>
                                        <p:attrNameLst>
                                          <p:attrName>ppt_x</p:attrName>
                                        </p:attrNameLst>
                                      </p:cBhvr>
                                      <p:tavLst>
                                        <p:tav tm="0">
                                          <p:val>
                                            <p:strVal val="#ppt_x"/>
                                          </p:val>
                                        </p:tav>
                                        <p:tav tm="100000">
                                          <p:val>
                                            <p:strVal val="#ppt_x"/>
                                          </p:val>
                                        </p:tav>
                                      </p:tavLst>
                                    </p:anim>
                                    <p:anim calcmode="lin" valueType="num">
                                      <p:cBhvr additive="base">
                                        <p:cTn id="3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25609"/>
                                        </p:tgtEl>
                                        <p:attrNameLst>
                                          <p:attrName>style.visibility</p:attrName>
                                        </p:attrNameLst>
                                      </p:cBhvr>
                                      <p:to>
                                        <p:strVal val="visible"/>
                                      </p:to>
                                    </p:set>
                                    <p:anim calcmode="lin" valueType="num">
                                      <p:cBhvr additive="base">
                                        <p:cTn id="43" dur="5000" fill="hold"/>
                                        <p:tgtEl>
                                          <p:spTgt spid="25609"/>
                                        </p:tgtEl>
                                        <p:attrNameLst>
                                          <p:attrName>ppt_x</p:attrName>
                                        </p:attrNameLst>
                                      </p:cBhvr>
                                      <p:tavLst>
                                        <p:tav tm="0">
                                          <p:val>
                                            <p:strVal val="#ppt_x"/>
                                          </p:val>
                                        </p:tav>
                                        <p:tav tm="100000">
                                          <p:val>
                                            <p:strVal val="#ppt_x"/>
                                          </p:val>
                                        </p:tav>
                                      </p:tavLst>
                                    </p:anim>
                                    <p:anim calcmode="lin" valueType="num">
                                      <p:cBhvr additive="base">
                                        <p:cTn id="44" dur="5000" fill="hold"/>
                                        <p:tgtEl>
                                          <p:spTgt spid="256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p:bldP spid="25609" grpId="0"/>
      <p:bldP spid="256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88913"/>
            <a:ext cx="9144000" cy="1143000"/>
          </a:xfrm>
          <a:solidFill>
            <a:srgbClr val="00FFFF">
              <a:alpha val="16078"/>
            </a:srgbClr>
          </a:solidFill>
        </p:spPr>
        <p:txBody>
          <a:bodyPr/>
          <a:lstStyle/>
          <a:p>
            <a:pPr algn="l" eaLnBrk="1" hangingPunct="1"/>
            <a:r>
              <a:rPr lang="en-US" altLang="zh-CN" sz="4000" b="1" dirty="0" smtClean="0"/>
              <a:t>1b Listen to 1a and choose the correct answers.</a:t>
            </a:r>
            <a:r>
              <a:rPr lang="en-US" altLang="zh-CN" sz="4000" dirty="0" smtClean="0"/>
              <a:t> </a:t>
            </a:r>
          </a:p>
        </p:txBody>
      </p:sp>
      <p:sp>
        <p:nvSpPr>
          <p:cNvPr id="7171" name="Rectangle 3"/>
          <p:cNvSpPr>
            <a:spLocks noGrp="1" noChangeArrowheads="1"/>
          </p:cNvSpPr>
          <p:nvPr>
            <p:ph idx="1"/>
          </p:nvPr>
        </p:nvSpPr>
        <p:spPr>
          <a:xfrm>
            <a:off x="0" y="1600200"/>
            <a:ext cx="9144000" cy="4852988"/>
          </a:xfrm>
          <a:solidFill>
            <a:schemeClr val="bg1">
              <a:alpha val="29019"/>
            </a:schemeClr>
          </a:solidFill>
        </p:spPr>
        <p:txBody>
          <a:bodyPr/>
          <a:lstStyle/>
          <a:p>
            <a:pPr marL="609600" indent="-609600" eaLnBrk="1" hangingPunct="1">
              <a:lnSpc>
                <a:spcPct val="90000"/>
              </a:lnSpc>
              <a:buFontTx/>
              <a:buNone/>
            </a:pPr>
            <a:r>
              <a:rPr lang="en-US" altLang="zh-CN" sz="3200" dirty="0" smtClean="0"/>
              <a:t>    </a:t>
            </a:r>
            <a:r>
              <a:rPr lang="en-US" altLang="zh-CN" sz="3600" dirty="0" smtClean="0">
                <a:solidFill>
                  <a:srgbClr val="0000FF"/>
                </a:solidFill>
              </a:rPr>
              <a:t>1.Jane and Michael are mainly talking about _______.</a:t>
            </a:r>
            <a:r>
              <a:rPr lang="en-US" altLang="zh-CN" sz="3600" dirty="0" smtClean="0">
                <a:solidFill>
                  <a:srgbClr val="660066"/>
                </a:solidFill>
              </a:rPr>
              <a:t> </a:t>
            </a:r>
          </a:p>
          <a:p>
            <a:pPr marL="990600" lvl="1" indent="-533400" eaLnBrk="1" hangingPunct="1">
              <a:lnSpc>
                <a:spcPct val="90000"/>
              </a:lnSpc>
              <a:buFontTx/>
              <a:buAutoNum type="alphaUcPeriod"/>
            </a:pPr>
            <a:r>
              <a:rPr lang="en-US" altLang="zh-CN" sz="2800" dirty="0" smtClean="0">
                <a:solidFill>
                  <a:srgbClr val="660066"/>
                </a:solidFill>
              </a:rPr>
              <a:t>why we should shut off the electricity when we leave</a:t>
            </a:r>
          </a:p>
          <a:p>
            <a:pPr marL="990600" lvl="1" indent="-533400" eaLnBrk="1" hangingPunct="1">
              <a:lnSpc>
                <a:spcPct val="90000"/>
              </a:lnSpc>
              <a:buFontTx/>
              <a:buAutoNum type="alphaUcPeriod"/>
            </a:pPr>
            <a:r>
              <a:rPr lang="en-US" altLang="zh-CN" sz="2800" dirty="0" smtClean="0">
                <a:solidFill>
                  <a:srgbClr val="660066"/>
                </a:solidFill>
              </a:rPr>
              <a:t>what we should use when we go shopping</a:t>
            </a:r>
          </a:p>
          <a:p>
            <a:pPr marL="990600" lvl="1" indent="-533400" eaLnBrk="1" hangingPunct="1">
              <a:lnSpc>
                <a:spcPct val="90000"/>
              </a:lnSpc>
              <a:buFontTx/>
              <a:buAutoNum type="alphaUcPeriod"/>
            </a:pPr>
            <a:r>
              <a:rPr lang="en-US" altLang="zh-CN" sz="2800" dirty="0" smtClean="0">
                <a:solidFill>
                  <a:srgbClr val="660066"/>
                </a:solidFill>
              </a:rPr>
              <a:t>how to be a greener person</a:t>
            </a:r>
          </a:p>
          <a:p>
            <a:pPr marL="990600" lvl="1" indent="-533400" eaLnBrk="1" hangingPunct="1">
              <a:lnSpc>
                <a:spcPct val="90000"/>
              </a:lnSpc>
              <a:buFontTx/>
              <a:buNone/>
            </a:pPr>
            <a:r>
              <a:rPr lang="en-US" altLang="zh-CN" sz="2800" dirty="0" smtClean="0">
                <a:solidFill>
                  <a:srgbClr val="0000FF"/>
                </a:solidFill>
              </a:rPr>
              <a:t>2. Actions speak louder than words means ____.</a:t>
            </a:r>
            <a:r>
              <a:rPr lang="en-US" altLang="zh-CN" sz="2800" dirty="0" smtClean="0">
                <a:solidFill>
                  <a:srgbClr val="660066"/>
                </a:solidFill>
              </a:rPr>
              <a:t> </a:t>
            </a:r>
          </a:p>
          <a:p>
            <a:pPr marL="990600" lvl="1" indent="-533400" eaLnBrk="1" hangingPunct="1">
              <a:lnSpc>
                <a:spcPct val="90000"/>
              </a:lnSpc>
              <a:buFontTx/>
              <a:buAutoNum type="alphaUcPeriod"/>
            </a:pPr>
            <a:r>
              <a:rPr lang="en-US" altLang="zh-CN" sz="2800" dirty="0" smtClean="0">
                <a:solidFill>
                  <a:srgbClr val="660066"/>
                </a:solidFill>
              </a:rPr>
              <a:t>words are not as loud as actions </a:t>
            </a:r>
          </a:p>
          <a:p>
            <a:pPr marL="990600" lvl="1" indent="-533400" eaLnBrk="1" hangingPunct="1">
              <a:lnSpc>
                <a:spcPct val="90000"/>
              </a:lnSpc>
              <a:buFontTx/>
              <a:buAutoNum type="alphaUcPeriod"/>
            </a:pPr>
            <a:r>
              <a:rPr lang="en-US" altLang="zh-CN" sz="2800" dirty="0" smtClean="0">
                <a:solidFill>
                  <a:srgbClr val="660066"/>
                </a:solidFill>
              </a:rPr>
              <a:t>to do well is better than to say well </a:t>
            </a:r>
          </a:p>
          <a:p>
            <a:pPr marL="990600" lvl="1" indent="-533400" eaLnBrk="1" hangingPunct="1">
              <a:lnSpc>
                <a:spcPct val="90000"/>
              </a:lnSpc>
              <a:buFontTx/>
              <a:buAutoNum type="alphaUcPeriod"/>
            </a:pPr>
            <a:r>
              <a:rPr lang="en-US" altLang="zh-CN" sz="2800" dirty="0" smtClean="0">
                <a:solidFill>
                  <a:srgbClr val="660066"/>
                </a:solidFill>
              </a:rPr>
              <a:t>actions can speak, but words can’t do it</a:t>
            </a:r>
            <a:r>
              <a:rPr lang="en-US" altLang="zh-CN" sz="3200" dirty="0" smtClean="0">
                <a:solidFill>
                  <a:srgbClr val="CC0099"/>
                </a:solidFill>
              </a:rPr>
              <a:t> </a:t>
            </a:r>
          </a:p>
        </p:txBody>
      </p:sp>
      <p:pic>
        <p:nvPicPr>
          <p:cNvPr id="7172" name="Picture 4" descr="u=1459402480,2355529916&amp;fm=21&amp;gp=0_副本"/>
          <p:cNvPicPr>
            <a:picLocks noChangeAspect="1" noChangeArrowheads="1"/>
          </p:cNvPicPr>
          <p:nvPr/>
        </p:nvPicPr>
        <p:blipFill>
          <a:blip r:embed="rId4" cstate="email">
            <a:clrChange>
              <a:clrFrom>
                <a:srgbClr val="FFFDFF"/>
              </a:clrFrom>
              <a:clrTo>
                <a:srgbClr val="FFFDFF">
                  <a:alpha val="0"/>
                </a:srgbClr>
              </a:clrTo>
            </a:clrChange>
          </a:blip>
          <a:srcRect/>
          <a:stretch>
            <a:fillRect/>
          </a:stretch>
        </p:blipFill>
        <p:spPr bwMode="auto">
          <a:xfrm>
            <a:off x="468313" y="3357563"/>
            <a:ext cx="53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u=1459402480,2355529916&amp;fm=21&amp;gp=0_副本"/>
          <p:cNvPicPr>
            <a:picLocks noChangeAspect="1" noChangeArrowheads="1"/>
          </p:cNvPicPr>
          <p:nvPr/>
        </p:nvPicPr>
        <p:blipFill>
          <a:blip r:embed="rId5" cstate="email">
            <a:clrChange>
              <a:clrFrom>
                <a:srgbClr val="FFFDFF"/>
              </a:clrFrom>
              <a:clrTo>
                <a:srgbClr val="FFFDFF">
                  <a:alpha val="0"/>
                </a:srgbClr>
              </a:clrTo>
            </a:clrChange>
          </a:blip>
          <a:srcRect/>
          <a:stretch>
            <a:fillRect/>
          </a:stretch>
        </p:blipFill>
        <p:spPr bwMode="auto">
          <a:xfrm>
            <a:off x="395288" y="4724400"/>
            <a:ext cx="5318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45-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143875" y="500063"/>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bg/>
                                          </p:spTgt>
                                        </p:tgtEl>
                                        <p:attrNameLst>
                                          <p:attrName>style.visibility</p:attrName>
                                        </p:attrNameLst>
                                      </p:cBhvr>
                                      <p:to>
                                        <p:strVal val="visible"/>
                                      </p:to>
                                    </p:set>
                                    <p:animEffect transition="in" filter="blinds(horizontal)">
                                      <p:cBhvr>
                                        <p:cTn id="12" dur="500"/>
                                        <p:tgtEl>
                                          <p:spTgt spid="71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7" dur="500"/>
                                        <p:tgtEl>
                                          <p:spTgt spid="7171">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20" dur="500"/>
                                        <p:tgtEl>
                                          <p:spTgt spid="7171">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23" dur="500"/>
                                        <p:tgtEl>
                                          <p:spTgt spid="7171">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6" dur="500"/>
                                        <p:tgtEl>
                                          <p:spTgt spid="7171">
                                            <p:txEl>
                                              <p:pRg st="3" end="3"/>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9" dur="500"/>
                                        <p:tgtEl>
                                          <p:spTgt spid="7171">
                                            <p:txEl>
                                              <p:pRg st="4" end="4"/>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2" dur="500"/>
                                        <p:tgtEl>
                                          <p:spTgt spid="7171">
                                            <p:txEl>
                                              <p:pRg st="5" end="5"/>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5" dur="500"/>
                                        <p:tgtEl>
                                          <p:spTgt spid="7171">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171">
                                            <p:txEl>
                                              <p:pRg st="7" end="7"/>
                                            </p:txEl>
                                          </p:spTgt>
                                        </p:tgtEl>
                                        <p:attrNameLst>
                                          <p:attrName>style.visibility</p:attrName>
                                        </p:attrNameLst>
                                      </p:cBhvr>
                                      <p:to>
                                        <p:strVal val="visible"/>
                                      </p:to>
                                    </p:set>
                                    <p:animEffect transition="in" filter="blinds(horizontal)">
                                      <p:cBhvr>
                                        <p:cTn id="38" dur="500"/>
                                        <p:tgtEl>
                                          <p:spTgt spid="717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wipe(down)">
                                      <p:cBhvr>
                                        <p:cTn id="43" dur="580">
                                          <p:stCondLst>
                                            <p:cond delay="0"/>
                                          </p:stCondLst>
                                        </p:cTn>
                                        <p:tgtEl>
                                          <p:spTgt spid="7172"/>
                                        </p:tgtEl>
                                      </p:cBhvr>
                                    </p:animEffect>
                                    <p:anim calcmode="lin" valueType="num">
                                      <p:cBhvr>
                                        <p:cTn id="44"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49" dur="26">
                                          <p:stCondLst>
                                            <p:cond delay="650"/>
                                          </p:stCondLst>
                                        </p:cTn>
                                        <p:tgtEl>
                                          <p:spTgt spid="7172"/>
                                        </p:tgtEl>
                                      </p:cBhvr>
                                      <p:to x="100000" y="60000"/>
                                    </p:animScale>
                                    <p:animScale>
                                      <p:cBhvr>
                                        <p:cTn id="50" dur="166" decel="50000">
                                          <p:stCondLst>
                                            <p:cond delay="676"/>
                                          </p:stCondLst>
                                        </p:cTn>
                                        <p:tgtEl>
                                          <p:spTgt spid="7172"/>
                                        </p:tgtEl>
                                      </p:cBhvr>
                                      <p:to x="100000" y="100000"/>
                                    </p:animScale>
                                    <p:animScale>
                                      <p:cBhvr>
                                        <p:cTn id="51" dur="26">
                                          <p:stCondLst>
                                            <p:cond delay="1312"/>
                                          </p:stCondLst>
                                        </p:cTn>
                                        <p:tgtEl>
                                          <p:spTgt spid="7172"/>
                                        </p:tgtEl>
                                      </p:cBhvr>
                                      <p:to x="100000" y="80000"/>
                                    </p:animScale>
                                    <p:animScale>
                                      <p:cBhvr>
                                        <p:cTn id="52" dur="166" decel="50000">
                                          <p:stCondLst>
                                            <p:cond delay="1338"/>
                                          </p:stCondLst>
                                        </p:cTn>
                                        <p:tgtEl>
                                          <p:spTgt spid="7172"/>
                                        </p:tgtEl>
                                      </p:cBhvr>
                                      <p:to x="100000" y="100000"/>
                                    </p:animScale>
                                    <p:animScale>
                                      <p:cBhvr>
                                        <p:cTn id="53" dur="26">
                                          <p:stCondLst>
                                            <p:cond delay="1642"/>
                                          </p:stCondLst>
                                        </p:cTn>
                                        <p:tgtEl>
                                          <p:spTgt spid="7172"/>
                                        </p:tgtEl>
                                      </p:cBhvr>
                                      <p:to x="100000" y="90000"/>
                                    </p:animScale>
                                    <p:animScale>
                                      <p:cBhvr>
                                        <p:cTn id="54" dur="166" decel="50000">
                                          <p:stCondLst>
                                            <p:cond delay="1668"/>
                                          </p:stCondLst>
                                        </p:cTn>
                                        <p:tgtEl>
                                          <p:spTgt spid="7172"/>
                                        </p:tgtEl>
                                      </p:cBhvr>
                                      <p:to x="100000" y="100000"/>
                                    </p:animScale>
                                    <p:animScale>
                                      <p:cBhvr>
                                        <p:cTn id="55" dur="26">
                                          <p:stCondLst>
                                            <p:cond delay="1808"/>
                                          </p:stCondLst>
                                        </p:cTn>
                                        <p:tgtEl>
                                          <p:spTgt spid="7172"/>
                                        </p:tgtEl>
                                      </p:cBhvr>
                                      <p:to x="100000" y="95000"/>
                                    </p:animScale>
                                    <p:animScale>
                                      <p:cBhvr>
                                        <p:cTn id="56" dur="166" decel="50000">
                                          <p:stCondLst>
                                            <p:cond delay="1834"/>
                                          </p:stCondLst>
                                        </p:cTn>
                                        <p:tgtEl>
                                          <p:spTgt spid="717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173"/>
                                        </p:tgtEl>
                                        <p:attrNameLst>
                                          <p:attrName>style.visibility</p:attrName>
                                        </p:attrNameLst>
                                      </p:cBhvr>
                                      <p:to>
                                        <p:strVal val="visible"/>
                                      </p:to>
                                    </p:set>
                                    <p:animEffect transition="in" filter="wipe(down)">
                                      <p:cBhvr>
                                        <p:cTn id="61" dur="580">
                                          <p:stCondLst>
                                            <p:cond delay="0"/>
                                          </p:stCondLst>
                                        </p:cTn>
                                        <p:tgtEl>
                                          <p:spTgt spid="7173"/>
                                        </p:tgtEl>
                                      </p:cBhvr>
                                    </p:animEffect>
                                    <p:anim calcmode="lin" valueType="num">
                                      <p:cBhvr>
                                        <p:cTn id="62"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7" dur="26">
                                          <p:stCondLst>
                                            <p:cond delay="650"/>
                                          </p:stCondLst>
                                        </p:cTn>
                                        <p:tgtEl>
                                          <p:spTgt spid="7173"/>
                                        </p:tgtEl>
                                      </p:cBhvr>
                                      <p:to x="100000" y="60000"/>
                                    </p:animScale>
                                    <p:animScale>
                                      <p:cBhvr>
                                        <p:cTn id="68" dur="166" decel="50000">
                                          <p:stCondLst>
                                            <p:cond delay="676"/>
                                          </p:stCondLst>
                                        </p:cTn>
                                        <p:tgtEl>
                                          <p:spTgt spid="7173"/>
                                        </p:tgtEl>
                                      </p:cBhvr>
                                      <p:to x="100000" y="100000"/>
                                    </p:animScale>
                                    <p:animScale>
                                      <p:cBhvr>
                                        <p:cTn id="69" dur="26">
                                          <p:stCondLst>
                                            <p:cond delay="1312"/>
                                          </p:stCondLst>
                                        </p:cTn>
                                        <p:tgtEl>
                                          <p:spTgt spid="7173"/>
                                        </p:tgtEl>
                                      </p:cBhvr>
                                      <p:to x="100000" y="80000"/>
                                    </p:animScale>
                                    <p:animScale>
                                      <p:cBhvr>
                                        <p:cTn id="70" dur="166" decel="50000">
                                          <p:stCondLst>
                                            <p:cond delay="1338"/>
                                          </p:stCondLst>
                                        </p:cTn>
                                        <p:tgtEl>
                                          <p:spTgt spid="7173"/>
                                        </p:tgtEl>
                                      </p:cBhvr>
                                      <p:to x="100000" y="100000"/>
                                    </p:animScale>
                                    <p:animScale>
                                      <p:cBhvr>
                                        <p:cTn id="71" dur="26">
                                          <p:stCondLst>
                                            <p:cond delay="1642"/>
                                          </p:stCondLst>
                                        </p:cTn>
                                        <p:tgtEl>
                                          <p:spTgt spid="7173"/>
                                        </p:tgtEl>
                                      </p:cBhvr>
                                      <p:to x="100000" y="90000"/>
                                    </p:animScale>
                                    <p:animScale>
                                      <p:cBhvr>
                                        <p:cTn id="72" dur="166" decel="50000">
                                          <p:stCondLst>
                                            <p:cond delay="1668"/>
                                          </p:stCondLst>
                                        </p:cTn>
                                        <p:tgtEl>
                                          <p:spTgt spid="7173"/>
                                        </p:tgtEl>
                                      </p:cBhvr>
                                      <p:to x="100000" y="100000"/>
                                    </p:animScale>
                                    <p:animScale>
                                      <p:cBhvr>
                                        <p:cTn id="73" dur="26">
                                          <p:stCondLst>
                                            <p:cond delay="1808"/>
                                          </p:stCondLst>
                                        </p:cTn>
                                        <p:tgtEl>
                                          <p:spTgt spid="7173"/>
                                        </p:tgtEl>
                                      </p:cBhvr>
                                      <p:to x="100000" y="95000"/>
                                    </p:animScale>
                                    <p:animScale>
                                      <p:cBhvr>
                                        <p:cTn id="74" dur="166" decel="50000">
                                          <p:stCondLst>
                                            <p:cond delay="1834"/>
                                          </p:stCondLst>
                                        </p:cTn>
                                        <p:tgtEl>
                                          <p:spTgt spid="71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47439" fill="hold"/>
                                        <p:tgtEl>
                                          <p:spTgt spid="8"/>
                                        </p:tgtEl>
                                      </p:cBhvr>
                                    </p:cmd>
                                  </p:childTnLst>
                                </p:cTn>
                              </p:par>
                            </p:childTnLst>
                          </p:cTn>
                        </p:par>
                      </p:childTnLst>
                    </p:cTn>
                  </p:par>
                </p:childTnLst>
              </p:cTn>
              <p:nextCondLst>
                <p:cond evt="onClick" delay="0">
                  <p:tgtEl>
                    <p:spTgt spid="8"/>
                  </p:tgtEl>
                </p:cond>
              </p:nextCondLst>
            </p:seq>
            <p:audio>
              <p:cMediaNode>
                <p:cTn id="8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170" grpId="0" animBg="1"/>
      <p:bldP spid="7171"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0" name="Text Box 8"/>
          <p:cNvSpPr txBox="1">
            <a:spLocks noChangeArrowheads="1"/>
          </p:cNvSpPr>
          <p:nvPr/>
        </p:nvSpPr>
        <p:spPr bwMode="auto">
          <a:xfrm>
            <a:off x="3238500" y="3716338"/>
            <a:ext cx="5905500" cy="519112"/>
          </a:xfrm>
          <a:prstGeom prst="rect">
            <a:avLst/>
          </a:prstGeom>
          <a:solidFill>
            <a:schemeClr val="bg1">
              <a:alpha val="3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CC0099"/>
                </a:solidFill>
              </a:rPr>
              <a:t>Actions speak louder than words.</a:t>
            </a:r>
            <a:endParaRPr lang="en-US" altLang="zh-CN">
              <a:solidFill>
                <a:srgbClr val="CC0099"/>
              </a:solidFill>
            </a:endParaRPr>
          </a:p>
        </p:txBody>
      </p:sp>
      <p:pic>
        <p:nvPicPr>
          <p:cNvPr id="8196" name="Picture 4" descr="p43-1">
            <a:hlinkClick r:id="rId2" action="ppaction://hlinkfile"/>
          </p:cNvPr>
          <p:cNvPicPr>
            <a:picLocks noGrp="1" noChangeAspect="1" noChangeArrowheads="1"/>
          </p:cNvPicPr>
          <p:nvPr>
            <p:ph idx="1"/>
          </p:nvPr>
        </p:nvPicPr>
        <p:blipFill>
          <a:blip r:embed="rId3" cstate="email">
            <a:clrChange>
              <a:clrFrom>
                <a:srgbClr val="FDFDFD"/>
              </a:clrFrom>
              <a:clrTo>
                <a:srgbClr val="FDFDFD">
                  <a:alpha val="0"/>
                </a:srgbClr>
              </a:clrTo>
            </a:clrChange>
          </a:blip>
          <a:srcRect/>
          <a:stretch>
            <a:fillRect/>
          </a:stretch>
        </p:blipFill>
        <p:spPr>
          <a:xfrm>
            <a:off x="0" y="4005263"/>
            <a:ext cx="3352800" cy="2682875"/>
          </a:xfrm>
        </p:spPr>
      </p:pic>
      <p:pic>
        <p:nvPicPr>
          <p:cNvPr id="8197" name="Picture 5" descr="TIP6"/>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319588" y="0"/>
            <a:ext cx="48244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4932363" y="1052513"/>
            <a:ext cx="3600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0000FF"/>
                </a:solidFill>
              </a:rPr>
              <a:t>Remember some English idioms and try to use them often. </a:t>
            </a:r>
          </a:p>
        </p:txBody>
      </p:sp>
      <p:sp>
        <p:nvSpPr>
          <p:cNvPr id="8199" name="Text Box 7"/>
          <p:cNvSpPr txBox="1">
            <a:spLocks noChangeArrowheads="1"/>
          </p:cNvSpPr>
          <p:nvPr/>
        </p:nvSpPr>
        <p:spPr bwMode="auto">
          <a:xfrm>
            <a:off x="395288" y="1773238"/>
            <a:ext cx="4211637" cy="579437"/>
          </a:xfrm>
          <a:prstGeom prst="rect">
            <a:avLst/>
          </a:prstGeom>
          <a:solidFill>
            <a:schemeClr val="bg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CC0099"/>
                </a:solidFill>
              </a:rPr>
              <a:t>Easier said than done</a:t>
            </a:r>
            <a:r>
              <a:rPr lang="en-US" altLang="zh-CN" sz="3200" b="1">
                <a:solidFill>
                  <a:srgbClr val="CC0099"/>
                </a:solidFill>
              </a:rPr>
              <a:t>.</a:t>
            </a:r>
            <a:r>
              <a:rPr lang="en-US" altLang="zh-CN" sz="3200"/>
              <a:t> </a:t>
            </a:r>
          </a:p>
        </p:txBody>
      </p:sp>
      <p:sp>
        <p:nvSpPr>
          <p:cNvPr id="8201" name="Text Box 9"/>
          <p:cNvSpPr txBox="1">
            <a:spLocks noChangeArrowheads="1"/>
          </p:cNvSpPr>
          <p:nvPr/>
        </p:nvSpPr>
        <p:spPr bwMode="auto">
          <a:xfrm>
            <a:off x="611188" y="2636838"/>
            <a:ext cx="4105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b="1"/>
              <a:t>说起来容易做起来难。</a:t>
            </a:r>
          </a:p>
        </p:txBody>
      </p:sp>
      <p:sp>
        <p:nvSpPr>
          <p:cNvPr id="8202" name="Text Box 10"/>
          <p:cNvSpPr txBox="1">
            <a:spLocks noChangeArrowheads="1"/>
          </p:cNvSpPr>
          <p:nvPr/>
        </p:nvSpPr>
        <p:spPr bwMode="auto">
          <a:xfrm>
            <a:off x="4716463" y="4437063"/>
            <a:ext cx="3384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t>行动胜于言辞。</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style.rotation</p:attrName>
                                        </p:attrNameLst>
                                      </p:cBhvr>
                                      <p:tavLst>
                                        <p:tav tm="0">
                                          <p:val>
                                            <p:fltVal val="90"/>
                                          </p:val>
                                        </p:tav>
                                        <p:tav tm="100000">
                                          <p:val>
                                            <p:fltVal val="0"/>
                                          </p:val>
                                        </p:tav>
                                      </p:tavLst>
                                    </p:anim>
                                    <p:animEffect transition="in" filter="fade">
                                      <p:cBhvr>
                                        <p:cTn id="10" dur="10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 calcmode="lin" valueType="num">
                                      <p:cBhvr additive="base">
                                        <p:cTn id="15" dur="500" fill="hold"/>
                                        <p:tgtEl>
                                          <p:spTgt spid="8197"/>
                                        </p:tgtEl>
                                        <p:attrNameLst>
                                          <p:attrName>ppt_x</p:attrName>
                                        </p:attrNameLst>
                                      </p:cBhvr>
                                      <p:tavLst>
                                        <p:tav tm="0">
                                          <p:val>
                                            <p:strVal val="#ppt_x"/>
                                          </p:val>
                                        </p:tav>
                                        <p:tav tm="100000">
                                          <p:val>
                                            <p:strVal val="#ppt_x"/>
                                          </p:val>
                                        </p:tav>
                                      </p:tavLst>
                                    </p:anim>
                                    <p:anim calcmode="lin" valueType="num">
                                      <p:cBhvr additive="base">
                                        <p:cTn id="1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ppt_w</p:attrName>
                                        </p:attrNameLst>
                                      </p:cBhvr>
                                      <p:tavLst>
                                        <p:tav tm="0">
                                          <p:val>
                                            <p:fltVal val="0"/>
                                          </p:val>
                                        </p:tav>
                                        <p:tav tm="100000">
                                          <p:val>
                                            <p:strVal val="#ppt_w"/>
                                          </p:val>
                                        </p:tav>
                                      </p:tavLst>
                                    </p:anim>
                                    <p:anim calcmode="lin" valueType="num">
                                      <p:cBhvr>
                                        <p:cTn id="22" dur="1000" fill="hold"/>
                                        <p:tgtEl>
                                          <p:spTgt spid="8198"/>
                                        </p:tgtEl>
                                        <p:attrNameLst>
                                          <p:attrName>ppt_h</p:attrName>
                                        </p:attrNameLst>
                                      </p:cBhvr>
                                      <p:tavLst>
                                        <p:tav tm="0">
                                          <p:val>
                                            <p:fltVal val="0"/>
                                          </p:val>
                                        </p:tav>
                                        <p:tav tm="100000">
                                          <p:val>
                                            <p:strVal val="#ppt_h"/>
                                          </p:val>
                                        </p:tav>
                                      </p:tavLst>
                                    </p:anim>
                                    <p:anim calcmode="lin" valueType="num">
                                      <p:cBhvr>
                                        <p:cTn id="23" dur="1000" fill="hold"/>
                                        <p:tgtEl>
                                          <p:spTgt spid="8198"/>
                                        </p:tgtEl>
                                        <p:attrNameLst>
                                          <p:attrName>style.rotation</p:attrName>
                                        </p:attrNameLst>
                                      </p:cBhvr>
                                      <p:tavLst>
                                        <p:tav tm="0">
                                          <p:val>
                                            <p:fltVal val="90"/>
                                          </p:val>
                                        </p:tav>
                                        <p:tav tm="100000">
                                          <p:val>
                                            <p:fltVal val="0"/>
                                          </p:val>
                                        </p:tav>
                                      </p:tavLst>
                                    </p:anim>
                                    <p:animEffect transition="in" filter="fade">
                                      <p:cBhvr>
                                        <p:cTn id="24" dur="1000"/>
                                        <p:tgtEl>
                                          <p:spTgt spid="819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199"/>
                                        </p:tgtEl>
                                        <p:attrNameLst>
                                          <p:attrName>style.visibility</p:attrName>
                                        </p:attrNameLst>
                                      </p:cBhvr>
                                      <p:to>
                                        <p:strVal val="visible"/>
                                      </p:to>
                                    </p:set>
                                    <p:anim calcmode="lin" valueType="num">
                                      <p:cBhvr additive="base">
                                        <p:cTn id="29" dur="500" fill="hold"/>
                                        <p:tgtEl>
                                          <p:spTgt spid="8199"/>
                                        </p:tgtEl>
                                        <p:attrNameLst>
                                          <p:attrName>ppt_x</p:attrName>
                                        </p:attrNameLst>
                                      </p:cBhvr>
                                      <p:tavLst>
                                        <p:tav tm="0">
                                          <p:val>
                                            <p:strVal val="#ppt_x"/>
                                          </p:val>
                                        </p:tav>
                                        <p:tav tm="100000">
                                          <p:val>
                                            <p:strVal val="#ppt_x"/>
                                          </p:val>
                                        </p:tav>
                                      </p:tavLst>
                                    </p:anim>
                                    <p:anim calcmode="lin" valueType="num">
                                      <p:cBhvr additive="base">
                                        <p:cTn id="3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201"/>
                                        </p:tgtEl>
                                        <p:attrNameLst>
                                          <p:attrName>style.visibility</p:attrName>
                                        </p:attrNameLst>
                                      </p:cBhvr>
                                      <p:to>
                                        <p:strVal val="visible"/>
                                      </p:to>
                                    </p:set>
                                    <p:anim calcmode="lin" valueType="num">
                                      <p:cBhvr additive="base">
                                        <p:cTn id="35" dur="500" fill="hold"/>
                                        <p:tgtEl>
                                          <p:spTgt spid="8201"/>
                                        </p:tgtEl>
                                        <p:attrNameLst>
                                          <p:attrName>ppt_x</p:attrName>
                                        </p:attrNameLst>
                                      </p:cBhvr>
                                      <p:tavLst>
                                        <p:tav tm="0">
                                          <p:val>
                                            <p:strVal val="#ppt_x"/>
                                          </p:val>
                                        </p:tav>
                                        <p:tav tm="100000">
                                          <p:val>
                                            <p:strVal val="#ppt_x"/>
                                          </p:val>
                                        </p:tav>
                                      </p:tavLst>
                                    </p:anim>
                                    <p:anim calcmode="lin" valueType="num">
                                      <p:cBhvr additive="base">
                                        <p:cTn id="3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00"/>
                                        </p:tgtEl>
                                        <p:attrNameLst>
                                          <p:attrName>style.visibility</p:attrName>
                                        </p:attrNameLst>
                                      </p:cBhvr>
                                      <p:to>
                                        <p:strVal val="visible"/>
                                      </p:to>
                                    </p:set>
                                    <p:anim calcmode="lin" valueType="num">
                                      <p:cBhvr additive="base">
                                        <p:cTn id="41" dur="500" fill="hold"/>
                                        <p:tgtEl>
                                          <p:spTgt spid="8200"/>
                                        </p:tgtEl>
                                        <p:attrNameLst>
                                          <p:attrName>ppt_x</p:attrName>
                                        </p:attrNameLst>
                                      </p:cBhvr>
                                      <p:tavLst>
                                        <p:tav tm="0">
                                          <p:val>
                                            <p:strVal val="#ppt_x"/>
                                          </p:val>
                                        </p:tav>
                                        <p:tav tm="100000">
                                          <p:val>
                                            <p:strVal val="#ppt_x"/>
                                          </p:val>
                                        </p:tav>
                                      </p:tavLst>
                                    </p:anim>
                                    <p:anim calcmode="lin" valueType="num">
                                      <p:cBhvr additive="base">
                                        <p:cTn id="4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fade">
                                      <p:cBhvr>
                                        <p:cTn id="47" dur="1000"/>
                                        <p:tgtEl>
                                          <p:spTgt spid="8202"/>
                                        </p:tgtEl>
                                      </p:cBhvr>
                                    </p:animEffect>
                                    <p:anim calcmode="lin" valueType="num">
                                      <p:cBhvr>
                                        <p:cTn id="48" dur="1000" fill="hold"/>
                                        <p:tgtEl>
                                          <p:spTgt spid="8202"/>
                                        </p:tgtEl>
                                        <p:attrNameLst>
                                          <p:attrName>ppt_x</p:attrName>
                                        </p:attrNameLst>
                                      </p:cBhvr>
                                      <p:tavLst>
                                        <p:tav tm="0">
                                          <p:val>
                                            <p:strVal val="#ppt_x"/>
                                          </p:val>
                                        </p:tav>
                                        <p:tav tm="100000">
                                          <p:val>
                                            <p:strVal val="#ppt_x"/>
                                          </p:val>
                                        </p:tav>
                                      </p:tavLst>
                                    </p:anim>
                                    <p:anim calcmode="lin" valueType="num">
                                      <p:cBhvr>
                                        <p:cTn id="49" dur="1000" fill="hold"/>
                                        <p:tgtEl>
                                          <p:spTgt spid="8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198" grpId="0"/>
      <p:bldP spid="8199" grpId="0" animBg="1"/>
      <p:bldP spid="8201" grpId="0"/>
      <p:bldP spid="820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4" y="332656"/>
            <a:ext cx="9144000" cy="1143000"/>
          </a:xfrm>
          <a:solidFill>
            <a:schemeClr val="bg1">
              <a:alpha val="34117"/>
            </a:schemeClr>
          </a:solidFill>
        </p:spPr>
        <p:txBody>
          <a:bodyPr/>
          <a:lstStyle/>
          <a:p>
            <a:pPr algn="ctr" eaLnBrk="1" hangingPunct="1"/>
            <a:r>
              <a:rPr lang="en-US" altLang="zh-CN" sz="4000" b="1" dirty="0" smtClean="0">
                <a:solidFill>
                  <a:srgbClr val="CC0099"/>
                </a:solidFill>
              </a:rPr>
              <a:t>1c Read 1a and complete the table.</a:t>
            </a:r>
          </a:p>
        </p:txBody>
      </p:sp>
      <p:graphicFrame>
        <p:nvGraphicFramePr>
          <p:cNvPr id="9245" name="Group 29"/>
          <p:cNvGraphicFramePr>
            <a:graphicFrameLocks noGrp="1"/>
          </p:cNvGraphicFramePr>
          <p:nvPr>
            <p:ph type="tbl" idx="1"/>
          </p:nvPr>
        </p:nvGraphicFramePr>
        <p:xfrm>
          <a:off x="179388" y="1628775"/>
          <a:ext cx="8507412" cy="3897313"/>
        </p:xfrm>
        <a:graphic>
          <a:graphicData uri="http://schemas.openxmlformats.org/drawingml/2006/table">
            <a:tbl>
              <a:tblPr/>
              <a:tblGrid>
                <a:gridCol w="8507412">
                  <a:extLst>
                    <a:ext uri="{9D8B030D-6E8A-4147-A177-3AD203B41FA5}">
                      <a16:colId xmlns:a16="http://schemas.microsoft.com/office/drawing/2014/main" val="20000"/>
                    </a:ext>
                  </a:extLst>
                </a:gridCol>
              </a:tblGrid>
              <a:tr h="64777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3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To be a greener person</a:t>
                      </a: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9539">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1._______________________________when you leave the room. </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2. If you travel a short __________, you shouldn’t _________________ , but ________________. So this helps to ___________ and ____________. </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3. When you go shopping, you’d better _____________ instead of using _____________.</a:t>
                      </a: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4" name="Text Box 18"/>
          <p:cNvSpPr txBox="1">
            <a:spLocks noChangeArrowheads="1"/>
          </p:cNvSpPr>
          <p:nvPr/>
        </p:nvSpPr>
        <p:spPr bwMode="auto">
          <a:xfrm>
            <a:off x="539750" y="2205038"/>
            <a:ext cx="7632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dirty="0">
                <a:solidFill>
                  <a:srgbClr val="FF3300"/>
                </a:solidFill>
              </a:rPr>
              <a:t>You ought to shut off the electricity</a:t>
            </a:r>
          </a:p>
        </p:txBody>
      </p:sp>
      <p:sp>
        <p:nvSpPr>
          <p:cNvPr id="9235" name="Text Box 19"/>
          <p:cNvSpPr txBox="1">
            <a:spLocks noChangeArrowheads="1"/>
          </p:cNvSpPr>
          <p:nvPr/>
        </p:nvSpPr>
        <p:spPr bwMode="auto">
          <a:xfrm>
            <a:off x="4067175" y="3213100"/>
            <a:ext cx="2017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distance</a:t>
            </a:r>
          </a:p>
        </p:txBody>
      </p:sp>
      <p:sp>
        <p:nvSpPr>
          <p:cNvPr id="10253" name="Text Box 20"/>
          <p:cNvSpPr txBox="1">
            <a:spLocks noChangeArrowheads="1"/>
          </p:cNvSpPr>
          <p:nvPr/>
        </p:nvSpPr>
        <p:spPr bwMode="auto">
          <a:xfrm>
            <a:off x="611188" y="3644900"/>
            <a:ext cx="1223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9237" name="Text Box 21"/>
          <p:cNvSpPr txBox="1">
            <a:spLocks noChangeArrowheads="1"/>
          </p:cNvSpPr>
          <p:nvPr/>
        </p:nvSpPr>
        <p:spPr bwMode="auto">
          <a:xfrm>
            <a:off x="323850" y="3644900"/>
            <a:ext cx="3744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take a bus or a taxi</a:t>
            </a:r>
          </a:p>
        </p:txBody>
      </p:sp>
      <p:sp>
        <p:nvSpPr>
          <p:cNvPr id="9238" name="Text Box 22"/>
          <p:cNvSpPr txBox="1">
            <a:spLocks noChangeArrowheads="1"/>
          </p:cNvSpPr>
          <p:nvPr/>
        </p:nvSpPr>
        <p:spPr bwMode="auto">
          <a:xfrm>
            <a:off x="4500563" y="3644900"/>
            <a:ext cx="360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walk or ride a bike</a:t>
            </a:r>
          </a:p>
        </p:txBody>
      </p:sp>
      <p:sp>
        <p:nvSpPr>
          <p:cNvPr id="9239" name="Text Box 23"/>
          <p:cNvSpPr txBox="1">
            <a:spLocks noChangeArrowheads="1"/>
          </p:cNvSpPr>
          <p:nvPr/>
        </p:nvSpPr>
        <p:spPr bwMode="auto">
          <a:xfrm>
            <a:off x="2195513" y="4076700"/>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save energy</a:t>
            </a:r>
          </a:p>
        </p:txBody>
      </p:sp>
      <p:sp>
        <p:nvSpPr>
          <p:cNvPr id="9240" name="Text Box 24"/>
          <p:cNvSpPr txBox="1">
            <a:spLocks noChangeArrowheads="1"/>
          </p:cNvSpPr>
          <p:nvPr/>
        </p:nvSpPr>
        <p:spPr bwMode="auto">
          <a:xfrm>
            <a:off x="5219700" y="4076700"/>
            <a:ext cx="370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reduce air pollution</a:t>
            </a:r>
          </a:p>
        </p:txBody>
      </p:sp>
      <p:sp>
        <p:nvSpPr>
          <p:cNvPr id="9241" name="Text Box 25"/>
          <p:cNvSpPr txBox="1">
            <a:spLocks noChangeArrowheads="1"/>
          </p:cNvSpPr>
          <p:nvPr/>
        </p:nvSpPr>
        <p:spPr bwMode="auto">
          <a:xfrm>
            <a:off x="179388" y="5013325"/>
            <a:ext cx="3744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take a cloth bag</a:t>
            </a:r>
          </a:p>
        </p:txBody>
      </p:sp>
      <p:sp>
        <p:nvSpPr>
          <p:cNvPr id="9244" name="Text Box 28"/>
          <p:cNvSpPr txBox="1">
            <a:spLocks noChangeArrowheads="1"/>
          </p:cNvSpPr>
          <p:nvPr/>
        </p:nvSpPr>
        <p:spPr bwMode="auto">
          <a:xfrm>
            <a:off x="5580063" y="5013325"/>
            <a:ext cx="2663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3300"/>
                </a:solidFill>
              </a:rPr>
              <a:t>plastic bags</a:t>
            </a:r>
          </a:p>
        </p:txBody>
      </p:sp>
      <p:pic>
        <p:nvPicPr>
          <p:cNvPr id="9246" name="Picture 30" descr="u=1459402480,2355529916&amp;fm=21&amp;gp=0_副本"/>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689850" y="5084763"/>
            <a:ext cx="14541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AutoShape 31"/>
          <p:cNvSpPr>
            <a:spLocks noChangeArrowheads="1"/>
          </p:cNvSpPr>
          <p:nvPr/>
        </p:nvSpPr>
        <p:spPr bwMode="auto">
          <a:xfrm>
            <a:off x="3203575" y="5805488"/>
            <a:ext cx="3455988" cy="576262"/>
          </a:xfrm>
          <a:prstGeom prst="cloudCallout">
            <a:avLst>
              <a:gd name="adj1" fmla="val 76093"/>
              <a:gd name="adj2" fmla="val 29065"/>
            </a:avLst>
          </a:prstGeom>
          <a:solidFill>
            <a:srgbClr val="FF0000"/>
          </a:solidFill>
          <a:ln w="9525">
            <a:solidFill>
              <a:schemeClr val="tx1"/>
            </a:solidFill>
            <a:round/>
          </a:ln>
        </p:spPr>
        <p:txBody>
          <a:bodyPr/>
          <a:lstStyle/>
          <a:p>
            <a:pPr algn="ctr"/>
            <a:r>
              <a:rPr lang="en-US" altLang="zh-CN"/>
              <a:t>Retell it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245"/>
                                        </p:tgtEl>
                                        <p:attrNameLst>
                                          <p:attrName>style.visibility</p:attrName>
                                        </p:attrNameLst>
                                      </p:cBhvr>
                                      <p:to>
                                        <p:strVal val="visible"/>
                                      </p:to>
                                    </p:set>
                                    <p:animEffect transition="in" filter="wedge">
                                      <p:cBhvr>
                                        <p:cTn id="13" dur="2000"/>
                                        <p:tgtEl>
                                          <p:spTgt spid="92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34"/>
                                        </p:tgtEl>
                                        <p:attrNameLst>
                                          <p:attrName>style.visibility</p:attrName>
                                        </p:attrNameLst>
                                      </p:cBhvr>
                                      <p:to>
                                        <p:strVal val="visible"/>
                                      </p:to>
                                    </p:set>
                                    <p:anim calcmode="lin" valueType="num">
                                      <p:cBhvr additive="base">
                                        <p:cTn id="18" dur="500" fill="hold"/>
                                        <p:tgtEl>
                                          <p:spTgt spid="9234"/>
                                        </p:tgtEl>
                                        <p:attrNameLst>
                                          <p:attrName>ppt_x</p:attrName>
                                        </p:attrNameLst>
                                      </p:cBhvr>
                                      <p:tavLst>
                                        <p:tav tm="0">
                                          <p:val>
                                            <p:strVal val="#ppt_x"/>
                                          </p:val>
                                        </p:tav>
                                        <p:tav tm="100000">
                                          <p:val>
                                            <p:strVal val="#ppt_x"/>
                                          </p:val>
                                        </p:tav>
                                      </p:tavLst>
                                    </p:anim>
                                    <p:anim calcmode="lin" valueType="num">
                                      <p:cBhvr additive="base">
                                        <p:cTn id="19"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35"/>
                                        </p:tgtEl>
                                        <p:attrNameLst>
                                          <p:attrName>style.visibility</p:attrName>
                                        </p:attrNameLst>
                                      </p:cBhvr>
                                      <p:to>
                                        <p:strVal val="visible"/>
                                      </p:to>
                                    </p:set>
                                    <p:anim calcmode="lin" valueType="num">
                                      <p:cBhvr additive="base">
                                        <p:cTn id="24" dur="500" fill="hold"/>
                                        <p:tgtEl>
                                          <p:spTgt spid="9235"/>
                                        </p:tgtEl>
                                        <p:attrNameLst>
                                          <p:attrName>ppt_x</p:attrName>
                                        </p:attrNameLst>
                                      </p:cBhvr>
                                      <p:tavLst>
                                        <p:tav tm="0">
                                          <p:val>
                                            <p:strVal val="#ppt_x"/>
                                          </p:val>
                                        </p:tav>
                                        <p:tav tm="100000">
                                          <p:val>
                                            <p:strVal val="#ppt_x"/>
                                          </p:val>
                                        </p:tav>
                                      </p:tavLst>
                                    </p:anim>
                                    <p:anim calcmode="lin" valueType="num">
                                      <p:cBhvr additive="base">
                                        <p:cTn id="25" dur="500" fill="hold"/>
                                        <p:tgtEl>
                                          <p:spTgt spid="92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37"/>
                                        </p:tgtEl>
                                        <p:attrNameLst>
                                          <p:attrName>style.visibility</p:attrName>
                                        </p:attrNameLst>
                                      </p:cBhvr>
                                      <p:to>
                                        <p:strVal val="visible"/>
                                      </p:to>
                                    </p:set>
                                    <p:anim calcmode="lin" valueType="num">
                                      <p:cBhvr additive="base">
                                        <p:cTn id="30" dur="500" fill="hold"/>
                                        <p:tgtEl>
                                          <p:spTgt spid="9237"/>
                                        </p:tgtEl>
                                        <p:attrNameLst>
                                          <p:attrName>ppt_x</p:attrName>
                                        </p:attrNameLst>
                                      </p:cBhvr>
                                      <p:tavLst>
                                        <p:tav tm="0">
                                          <p:val>
                                            <p:strVal val="#ppt_x"/>
                                          </p:val>
                                        </p:tav>
                                        <p:tav tm="100000">
                                          <p:val>
                                            <p:strVal val="#ppt_x"/>
                                          </p:val>
                                        </p:tav>
                                      </p:tavLst>
                                    </p:anim>
                                    <p:anim calcmode="lin" valueType="num">
                                      <p:cBhvr additive="base">
                                        <p:cTn id="31" dur="500" fill="hold"/>
                                        <p:tgtEl>
                                          <p:spTgt spid="92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38"/>
                                        </p:tgtEl>
                                        <p:attrNameLst>
                                          <p:attrName>style.visibility</p:attrName>
                                        </p:attrNameLst>
                                      </p:cBhvr>
                                      <p:to>
                                        <p:strVal val="visible"/>
                                      </p:to>
                                    </p:set>
                                    <p:anim calcmode="lin" valueType="num">
                                      <p:cBhvr additive="base">
                                        <p:cTn id="36" dur="500" fill="hold"/>
                                        <p:tgtEl>
                                          <p:spTgt spid="9238"/>
                                        </p:tgtEl>
                                        <p:attrNameLst>
                                          <p:attrName>ppt_x</p:attrName>
                                        </p:attrNameLst>
                                      </p:cBhvr>
                                      <p:tavLst>
                                        <p:tav tm="0">
                                          <p:val>
                                            <p:strVal val="#ppt_x"/>
                                          </p:val>
                                        </p:tav>
                                        <p:tav tm="100000">
                                          <p:val>
                                            <p:strVal val="#ppt_x"/>
                                          </p:val>
                                        </p:tav>
                                      </p:tavLst>
                                    </p:anim>
                                    <p:anim calcmode="lin" valueType="num">
                                      <p:cBhvr additive="base">
                                        <p:cTn id="37" dur="500" fill="hold"/>
                                        <p:tgtEl>
                                          <p:spTgt spid="92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39"/>
                                        </p:tgtEl>
                                        <p:attrNameLst>
                                          <p:attrName>style.visibility</p:attrName>
                                        </p:attrNameLst>
                                      </p:cBhvr>
                                      <p:to>
                                        <p:strVal val="visible"/>
                                      </p:to>
                                    </p:set>
                                    <p:anim calcmode="lin" valueType="num">
                                      <p:cBhvr additive="base">
                                        <p:cTn id="42" dur="500" fill="hold"/>
                                        <p:tgtEl>
                                          <p:spTgt spid="9239"/>
                                        </p:tgtEl>
                                        <p:attrNameLst>
                                          <p:attrName>ppt_x</p:attrName>
                                        </p:attrNameLst>
                                      </p:cBhvr>
                                      <p:tavLst>
                                        <p:tav tm="0">
                                          <p:val>
                                            <p:strVal val="#ppt_x"/>
                                          </p:val>
                                        </p:tav>
                                        <p:tav tm="100000">
                                          <p:val>
                                            <p:strVal val="#ppt_x"/>
                                          </p:val>
                                        </p:tav>
                                      </p:tavLst>
                                    </p:anim>
                                    <p:anim calcmode="lin" valueType="num">
                                      <p:cBhvr additive="base">
                                        <p:cTn id="43" dur="500" fill="hold"/>
                                        <p:tgtEl>
                                          <p:spTgt spid="92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240"/>
                                        </p:tgtEl>
                                        <p:attrNameLst>
                                          <p:attrName>style.visibility</p:attrName>
                                        </p:attrNameLst>
                                      </p:cBhvr>
                                      <p:to>
                                        <p:strVal val="visible"/>
                                      </p:to>
                                    </p:set>
                                    <p:animEffect transition="in" filter="fade">
                                      <p:cBhvr>
                                        <p:cTn id="48" dur="1000"/>
                                        <p:tgtEl>
                                          <p:spTgt spid="9240"/>
                                        </p:tgtEl>
                                      </p:cBhvr>
                                    </p:animEffect>
                                    <p:anim calcmode="lin" valueType="num">
                                      <p:cBhvr>
                                        <p:cTn id="49" dur="1000" fill="hold"/>
                                        <p:tgtEl>
                                          <p:spTgt spid="9240"/>
                                        </p:tgtEl>
                                        <p:attrNameLst>
                                          <p:attrName>ppt_x</p:attrName>
                                        </p:attrNameLst>
                                      </p:cBhvr>
                                      <p:tavLst>
                                        <p:tav tm="0">
                                          <p:val>
                                            <p:strVal val="#ppt_x"/>
                                          </p:val>
                                        </p:tav>
                                        <p:tav tm="100000">
                                          <p:val>
                                            <p:strVal val="#ppt_x"/>
                                          </p:val>
                                        </p:tav>
                                      </p:tavLst>
                                    </p:anim>
                                    <p:anim calcmode="lin" valueType="num">
                                      <p:cBhvr>
                                        <p:cTn id="50" dur="1000" fill="hold"/>
                                        <p:tgtEl>
                                          <p:spTgt spid="924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iterate type="lt">
                                    <p:tmPct val="10000"/>
                                  </p:iterate>
                                  <p:childTnLst>
                                    <p:set>
                                      <p:cBhvr>
                                        <p:cTn id="54" dur="1" fill="hold">
                                          <p:stCondLst>
                                            <p:cond delay="0"/>
                                          </p:stCondLst>
                                        </p:cTn>
                                        <p:tgtEl>
                                          <p:spTgt spid="9241"/>
                                        </p:tgtEl>
                                        <p:attrNameLst>
                                          <p:attrName>style.visibility</p:attrName>
                                        </p:attrNameLst>
                                      </p:cBhvr>
                                      <p:to>
                                        <p:strVal val="visible"/>
                                      </p:to>
                                    </p:set>
                                    <p:animEffect transition="in" filter="fade">
                                      <p:cBhvr>
                                        <p:cTn id="55" dur="2000"/>
                                        <p:tgtEl>
                                          <p:spTgt spid="9241"/>
                                        </p:tgtEl>
                                      </p:cBhvr>
                                    </p:animEffect>
                                    <p:anim calcmode="lin" valueType="num">
                                      <p:cBhvr>
                                        <p:cTn id="56" dur="2000" fill="hold"/>
                                        <p:tgtEl>
                                          <p:spTgt spid="9241"/>
                                        </p:tgtEl>
                                        <p:attrNameLst>
                                          <p:attrName>ppt_w</p:attrName>
                                        </p:attrNameLst>
                                      </p:cBhvr>
                                      <p:tavLst>
                                        <p:tav tm="0" fmla="#ppt_w*sin(2.5*pi*$)">
                                          <p:val>
                                            <p:fltVal val="0"/>
                                          </p:val>
                                        </p:tav>
                                        <p:tav tm="100000">
                                          <p:val>
                                            <p:fltVal val="1"/>
                                          </p:val>
                                        </p:tav>
                                      </p:tavLst>
                                    </p:anim>
                                    <p:anim calcmode="lin" valueType="num">
                                      <p:cBhvr>
                                        <p:cTn id="57" dur="20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244"/>
                                        </p:tgtEl>
                                        <p:attrNameLst>
                                          <p:attrName>style.visibility</p:attrName>
                                        </p:attrNameLst>
                                      </p:cBhvr>
                                      <p:to>
                                        <p:strVal val="visible"/>
                                      </p:to>
                                    </p:set>
                                    <p:anim calcmode="lin" valueType="num">
                                      <p:cBhvr additive="base">
                                        <p:cTn id="62" dur="500" fill="hold"/>
                                        <p:tgtEl>
                                          <p:spTgt spid="9244"/>
                                        </p:tgtEl>
                                        <p:attrNameLst>
                                          <p:attrName>ppt_x</p:attrName>
                                        </p:attrNameLst>
                                      </p:cBhvr>
                                      <p:tavLst>
                                        <p:tav tm="0">
                                          <p:val>
                                            <p:strVal val="#ppt_x"/>
                                          </p:val>
                                        </p:tav>
                                        <p:tav tm="100000">
                                          <p:val>
                                            <p:strVal val="#ppt_x"/>
                                          </p:val>
                                        </p:tav>
                                      </p:tavLst>
                                    </p:anim>
                                    <p:anim calcmode="lin" valueType="num">
                                      <p:cBhvr additive="base">
                                        <p:cTn id="63" dur="500" fill="hold"/>
                                        <p:tgtEl>
                                          <p:spTgt spid="924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246"/>
                                        </p:tgtEl>
                                        <p:attrNameLst>
                                          <p:attrName>style.visibility</p:attrName>
                                        </p:attrNameLst>
                                      </p:cBhvr>
                                      <p:to>
                                        <p:strVal val="visible"/>
                                      </p:to>
                                    </p:set>
                                    <p:anim calcmode="lin" valueType="num">
                                      <p:cBhvr additive="base">
                                        <p:cTn id="68" dur="500" fill="hold"/>
                                        <p:tgtEl>
                                          <p:spTgt spid="9246"/>
                                        </p:tgtEl>
                                        <p:attrNameLst>
                                          <p:attrName>ppt_x</p:attrName>
                                        </p:attrNameLst>
                                      </p:cBhvr>
                                      <p:tavLst>
                                        <p:tav tm="0">
                                          <p:val>
                                            <p:strVal val="#ppt_x"/>
                                          </p:val>
                                        </p:tav>
                                        <p:tav tm="100000">
                                          <p:val>
                                            <p:strVal val="#ppt_x"/>
                                          </p:val>
                                        </p:tav>
                                      </p:tavLst>
                                    </p:anim>
                                    <p:anim calcmode="lin" valueType="num">
                                      <p:cBhvr additive="base">
                                        <p:cTn id="69" dur="500" fill="hold"/>
                                        <p:tgtEl>
                                          <p:spTgt spid="924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9247"/>
                                        </p:tgtEl>
                                        <p:attrNameLst>
                                          <p:attrName>style.visibility</p:attrName>
                                        </p:attrNameLst>
                                      </p:cBhvr>
                                      <p:to>
                                        <p:strVal val="visible"/>
                                      </p:to>
                                    </p:set>
                                    <p:animEffect transition="in" filter="fade">
                                      <p:cBhvr>
                                        <p:cTn id="74" dur="1000"/>
                                        <p:tgtEl>
                                          <p:spTgt spid="9247"/>
                                        </p:tgtEl>
                                      </p:cBhvr>
                                    </p:animEffect>
                                    <p:anim calcmode="lin" valueType="num">
                                      <p:cBhvr>
                                        <p:cTn id="75" dur="1000" fill="hold"/>
                                        <p:tgtEl>
                                          <p:spTgt spid="9247"/>
                                        </p:tgtEl>
                                        <p:attrNameLst>
                                          <p:attrName>ppt_x</p:attrName>
                                        </p:attrNameLst>
                                      </p:cBhvr>
                                      <p:tavLst>
                                        <p:tav tm="0">
                                          <p:val>
                                            <p:strVal val="#ppt_x"/>
                                          </p:val>
                                        </p:tav>
                                        <p:tav tm="100000">
                                          <p:val>
                                            <p:strVal val="#ppt_x"/>
                                          </p:val>
                                        </p:tav>
                                      </p:tavLst>
                                    </p:anim>
                                    <p:anim calcmode="lin" valueType="num">
                                      <p:cBhvr>
                                        <p:cTn id="76" dur="1000" fill="hold"/>
                                        <p:tgtEl>
                                          <p:spTgt spid="9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34" grpId="0"/>
      <p:bldP spid="9235" grpId="0"/>
      <p:bldP spid="9237" grpId="0"/>
      <p:bldP spid="9238" grpId="0"/>
      <p:bldP spid="9239" grpId="0"/>
      <p:bldP spid="9240" grpId="0"/>
      <p:bldP spid="9241" grpId="0"/>
      <p:bldP spid="9244" grpId="0"/>
      <p:bldP spid="9247" grpId="0" animBg="1"/>
    </p:bldLst>
  </p:timing>
</p:sld>
</file>

<file path=ppt/theme/theme1.xml><?xml version="1.0" encoding="utf-8"?>
<a:theme xmlns:a="http://schemas.openxmlformats.org/drawingml/2006/main" name="WWW.2PPT.COM&#10;">
  <a:themeElements>
    <a:clrScheme name="蓝色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蓝色模板">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主题49</Template>
  <TotalTime>0</TotalTime>
  <Words>1250</Words>
  <Application>Microsoft Office PowerPoint</Application>
  <PresentationFormat>全屏显示(4:3)</PresentationFormat>
  <Paragraphs>159</Paragraphs>
  <Slides>18</Slides>
  <Notes>1</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华文行楷</vt:lpstr>
      <vt:lpstr>宋体</vt:lpstr>
      <vt:lpstr>微软雅黑</vt:lpstr>
      <vt:lpstr>Arial</vt:lpstr>
      <vt:lpstr>Calibri</vt:lpstr>
      <vt:lpstr>Times New Roman</vt:lpstr>
      <vt:lpstr>WWW.2PPT.COM
</vt:lpstr>
      <vt:lpstr>PowerPoint 演示文稿</vt:lpstr>
      <vt:lpstr>Let’s play a game. </vt:lpstr>
      <vt:lpstr>PowerPoint 演示文稿</vt:lpstr>
      <vt:lpstr>What should you do if you would  like to be a greener person?</vt:lpstr>
      <vt:lpstr>You should /ought to …</vt:lpstr>
      <vt:lpstr>PowerPoint 演示文稿</vt:lpstr>
      <vt:lpstr>1b Listen to 1a and choose the correct answers. </vt:lpstr>
      <vt:lpstr>PowerPoint 演示文稿</vt:lpstr>
      <vt:lpstr>1c Read 1a and complete the table.</vt:lpstr>
      <vt:lpstr>PowerPoint 演示文稿</vt:lpstr>
      <vt:lpstr>PowerPoint 演示文稿</vt:lpstr>
      <vt:lpstr>2 Choose the correct verbs or phrases to complete the statements. Then match them with the right pictures. </vt:lpstr>
      <vt:lpstr>PowerPoint 演示文稿</vt:lpstr>
      <vt:lpstr>3 Read the passage and fill in the blanks with the correct words. Then listen and check. The first letter of each word is given. </vt:lpstr>
      <vt:lpstr>4 Work in groups and survey your group members about what they do to be greener people. Then report it to your class. Pay attention to the stress, liaison, incomplete plosion and intonation.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2014-02-14T04:03:00Z</dcterms:created>
  <dcterms:modified xsi:type="dcterms:W3CDTF">2023-01-16T16:33:05Z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BA962893D8A04A049CBCD58167B33C93</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