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84" r:id="rId2"/>
    <p:sldId id="286" r:id="rId3"/>
    <p:sldId id="264" r:id="rId4"/>
    <p:sldId id="288" r:id="rId5"/>
    <p:sldId id="287" r:id="rId6"/>
    <p:sldId id="256" r:id="rId7"/>
    <p:sldId id="258" r:id="rId8"/>
    <p:sldId id="289" r:id="rId9"/>
    <p:sldId id="270" r:id="rId10"/>
    <p:sldId id="271" r:id="rId11"/>
    <p:sldId id="272" r:id="rId12"/>
    <p:sldId id="267" r:id="rId13"/>
    <p:sldId id="276" r:id="rId14"/>
    <p:sldId id="274" r:id="rId15"/>
    <p:sldId id="275" r:id="rId16"/>
    <p:sldId id="263" r:id="rId17"/>
    <p:sldId id="266" r:id="rId18"/>
    <p:sldId id="278" r:id="rId19"/>
    <p:sldId id="277" r:id="rId20"/>
    <p:sldId id="265" r:id="rId21"/>
    <p:sldId id="27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6B1"/>
    <a:srgbClr val="CD3333"/>
    <a:srgbClr val="FF0000"/>
    <a:srgbClr val="333333"/>
    <a:srgbClr val="8F190E"/>
    <a:srgbClr val="D36062"/>
    <a:srgbClr val="1C2743"/>
    <a:srgbClr val="D85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04" y="102"/>
      </p:cViewPr>
      <p:guideLst>
        <p:guide orient="horz" pos="216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144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'1.0' encoding='UTF-8' standalone='yes'?>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24934217757728E-2"/>
          <c:y val="7.0684724422114958E-2"/>
          <c:w val="0.94575451413110434"/>
          <c:h val="0.776470347145374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6B1">
                <a:alpha val="60000"/>
              </a:srgbClr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40E-49F6-9094-F7FFF35540F1}"/>
            </c:ext>
          </c:extLst>
        </c:ser>
        <c:ser>
          <c:idx val="1"/>
          <c:order val="1"/>
          <c:spPr>
            <a:solidFill>
              <a:srgbClr val="4F86B1">
                <a:alpha val="60000"/>
              </a:srgbClr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40E-49F6-9094-F7FFF35540F1}"/>
            </c:ext>
          </c:extLst>
        </c:ser>
        <c:ser>
          <c:idx val="2"/>
          <c:order val="2"/>
          <c:spPr>
            <a:solidFill>
              <a:srgbClr val="4F86B1">
                <a:alpha val="60000"/>
              </a:srgbClr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40E-49F6-9094-F7FFF3554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7"/>
        <c:overlap val="-11"/>
        <c:axId val="-1203664880"/>
        <c:axId val="-1203663792"/>
      </c:barChart>
      <c:catAx>
        <c:axId val="-12036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03663792"/>
        <c:crosses val="autoZero"/>
        <c:auto val="1"/>
        <c:lblAlgn val="ctr"/>
        <c:lblOffset val="100"/>
        <c:noMultiLvlLbl val="0"/>
      </c:catAx>
      <c:valAx>
        <c:axId val="-120366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0366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4F86B1">
                  <a:alpha val="60000"/>
                </a:srgbClr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rgbClr val="4F86B1">
                    <a:alpha val="60000"/>
                  </a:srgbClr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E25-4162-B3C5-5F192CE3AFA5}"/>
              </c:ext>
            </c:extLst>
          </c:dP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Product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Sheet1!$A$3:$A$14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FE25-4162-B3C5-5F192CE3A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3673040"/>
        <c:axId val="-1203675216"/>
      </c:lineChart>
      <c:catAx>
        <c:axId val="-120367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203675216"/>
        <c:crosses val="autoZero"/>
        <c:auto val="1"/>
        <c:lblAlgn val="ctr"/>
        <c:lblOffset val="100"/>
        <c:tickLblSkip val="2"/>
        <c:noMultiLvlLbl val="0"/>
      </c:catAx>
      <c:valAx>
        <c:axId val="-120367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0367304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1578-5393-40BC-9807-36718FE5D8C6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0080-7732-405D-88AD-4453CB52A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44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188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077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0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25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24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91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88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92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448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57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55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7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80723-9F1B-4347-9D80-43E962B260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4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1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20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8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0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0080-7732-405D-88AD-4453CB52A3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9451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35D5-952F-42CA-8C53-22E0614E172B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4B9C-FE73-4842-8BA5-52FC73C14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0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35D5-952F-42CA-8C53-22E0614E172B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4B9C-FE73-4842-8BA5-52FC73C14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V="1">
            <a:off x="273700" y="1183331"/>
            <a:ext cx="4789715" cy="60959"/>
            <a:chOff x="1239791" y="3373704"/>
            <a:chExt cx="5327375" cy="56535"/>
          </a:xfrm>
        </p:grpSpPr>
        <p:sp>
          <p:nvSpPr>
            <p:cNvPr id="3" name="矩形 2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567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8EA3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7977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F451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564B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01146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87D6-6F17-483C-8D09-F45D15B8040E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2CD6-6F36-461F-8E18-77C260CD36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32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35D5-952F-42CA-8C53-22E0614E172B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4B9C-FE73-4842-8BA5-52FC73C14C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5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1912546" y="2799472"/>
            <a:ext cx="9106302" cy="584775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Algerian" panose="04020705040A02060702" pitchFamily="82" charset="0"/>
                <a:ea typeface="汉仪黑荔枝体简" panose="00020600040101010101" pitchFamily="18" charset="-122"/>
              </a:rPr>
              <a:t>BUSINESS TEMPLATE</a:t>
            </a:r>
            <a:endParaRPr lang="zh-CN" altLang="en-US" sz="3200" dirty="0">
              <a:solidFill>
                <a:schemeClr val="bg1"/>
              </a:solidFill>
              <a:latin typeface="Algerian" panose="04020705040A02060702" pitchFamily="82" charset="0"/>
              <a:ea typeface="汉仪黑荔枝体简" panose="00020600040101010101" pitchFamily="18" charset="-122"/>
            </a:endParaRPr>
          </a:p>
        </p:txBody>
      </p:sp>
      <p:sp>
        <p:nvSpPr>
          <p:cNvPr id="6" name="PA_矩形 2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67794" y="1430514"/>
            <a:ext cx="6328950" cy="14557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5400" b="1" dirty="0">
                <a:effectLst>
                  <a:outerShdw blurRad="38100" dist="38100" dir="2700000" algn="tl">
                    <a:schemeClr val="bg1">
                      <a:lumMod val="50000"/>
                      <a:alpha val="42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科技商务工作模板</a:t>
            </a:r>
            <a:endParaRPr lang="en-US" altLang="zh-CN" sz="5400" b="1" dirty="0">
              <a:effectLst>
                <a:outerShdw blurRad="38100" dist="38100" dir="2700000" algn="tl">
                  <a:schemeClr val="bg1">
                    <a:lumMod val="50000"/>
                    <a:alpha val="42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PA_矩形 6"/>
          <p:cNvSpPr/>
          <p:nvPr>
            <p:custDataLst>
              <p:tags r:id="rId4"/>
            </p:custDataLst>
          </p:nvPr>
        </p:nvSpPr>
        <p:spPr>
          <a:xfrm>
            <a:off x="8402456" y="1430514"/>
            <a:ext cx="2489784" cy="461665"/>
          </a:xfrm>
          <a:prstGeom prst="rect">
            <a:avLst/>
          </a:prstGeom>
          <a:solidFill>
            <a:srgbClr val="D1D6F5"/>
          </a:solid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gerian" panose="04020705040A02060702" pitchFamily="82" charset="0"/>
                <a:ea typeface="汉仪黑荔枝体简" panose="00020600040101010101" pitchFamily="18" charset="-122"/>
              </a:rPr>
              <a:t>ART TEMPLATE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"/>
            <a:ext cx="12192001" cy="685723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10800000">
            <a:off x="-4" y="-1389"/>
            <a:ext cx="6049703" cy="3398558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6142299" y="3460831"/>
            <a:ext cx="6049700" cy="3397168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24749" y="2338378"/>
            <a:ext cx="1070858" cy="1070858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latin typeface="Algerian" panose="04020705040A02060702" pitchFamily="82" charset="0"/>
              </a:rPr>
              <a:t>W</a:t>
            </a:r>
            <a:endParaRPr lang="zh-CN" altLang="en-US" sz="6000">
              <a:latin typeface="Algerian" panose="04020705040A02060702" pitchFamily="82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6394" y="3448765"/>
            <a:ext cx="1070858" cy="1070858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latin typeface="Algerian" panose="04020705040A02060702" pitchFamily="82" charset="0"/>
              </a:rPr>
              <a:t>O</a:t>
            </a:r>
            <a:endParaRPr lang="zh-CN" altLang="en-US" sz="6000">
              <a:latin typeface="Algerian" panose="04020705040A02060702" pitchFamily="8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87859" y="4166974"/>
            <a:ext cx="3408441" cy="1768469"/>
            <a:chOff x="7587859" y="4166974"/>
            <a:chExt cx="3408441" cy="1768469"/>
          </a:xfrm>
        </p:grpSpPr>
        <p:sp>
          <p:nvSpPr>
            <p:cNvPr id="16" name="矩形 15"/>
            <p:cNvSpPr/>
            <p:nvPr/>
          </p:nvSpPr>
          <p:spPr>
            <a:xfrm>
              <a:off x="7587859" y="5172029"/>
              <a:ext cx="3408441" cy="76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人生要敢于接受挑战，经受得起挑战的人才能够领悟人生非凡的真谛，才能够实现自我无限的超越，才能够创造魅力永恒的价值。</a:t>
              </a:r>
              <a:r>
                <a:rPr lang="en-US" altLang="zh-CN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 </a:t>
              </a:r>
            </a:p>
          </p:txBody>
        </p:sp>
        <p:sp>
          <p:nvSpPr>
            <p:cNvPr id="23" name="Star"/>
            <p:cNvSpPr>
              <a:spLocks noChangeAspect="1" noEditPoints="1"/>
            </p:cNvSpPr>
            <p:nvPr/>
          </p:nvSpPr>
          <p:spPr bwMode="auto">
            <a:xfrm>
              <a:off x="8709181" y="4166974"/>
              <a:ext cx="915934" cy="876539"/>
            </a:xfrm>
            <a:custGeom>
              <a:avLst/>
              <a:gdLst>
                <a:gd name="T0" fmla="*/ 192 w 402"/>
                <a:gd name="T1" fmla="*/ 9 h 381"/>
                <a:gd name="T2" fmla="*/ 150 w 402"/>
                <a:gd name="T3" fmla="*/ 139 h 381"/>
                <a:gd name="T4" fmla="*/ 12 w 402"/>
                <a:gd name="T5" fmla="*/ 139 h 381"/>
                <a:gd name="T6" fmla="*/ 7 w 402"/>
                <a:gd name="T7" fmla="*/ 155 h 381"/>
                <a:gd name="T8" fmla="*/ 119 w 402"/>
                <a:gd name="T9" fmla="*/ 236 h 381"/>
                <a:gd name="T10" fmla="*/ 76 w 402"/>
                <a:gd name="T11" fmla="*/ 366 h 381"/>
                <a:gd name="T12" fmla="*/ 90 w 402"/>
                <a:gd name="T13" fmla="*/ 376 h 381"/>
                <a:gd name="T14" fmla="*/ 201 w 402"/>
                <a:gd name="T15" fmla="*/ 295 h 381"/>
                <a:gd name="T16" fmla="*/ 312 w 402"/>
                <a:gd name="T17" fmla="*/ 376 h 381"/>
                <a:gd name="T18" fmla="*/ 325 w 402"/>
                <a:gd name="T19" fmla="*/ 366 h 381"/>
                <a:gd name="T20" fmla="*/ 283 w 402"/>
                <a:gd name="T21" fmla="*/ 236 h 381"/>
                <a:gd name="T22" fmla="*/ 394 w 402"/>
                <a:gd name="T23" fmla="*/ 155 h 381"/>
                <a:gd name="T24" fmla="*/ 389 w 402"/>
                <a:gd name="T25" fmla="*/ 139 h 381"/>
                <a:gd name="T26" fmla="*/ 251 w 402"/>
                <a:gd name="T27" fmla="*/ 139 h 381"/>
                <a:gd name="T28" fmla="*/ 209 w 402"/>
                <a:gd name="T29" fmla="*/ 9 h 381"/>
                <a:gd name="T30" fmla="*/ 192 w 402"/>
                <a:gd name="T31" fmla="*/ 9 h 381"/>
                <a:gd name="T32" fmla="*/ 201 w 402"/>
                <a:gd name="T33" fmla="*/ 40 h 381"/>
                <a:gd name="T34" fmla="*/ 237 w 402"/>
                <a:gd name="T35" fmla="*/ 151 h 381"/>
                <a:gd name="T36" fmla="*/ 245 w 402"/>
                <a:gd name="T37" fmla="*/ 157 h 381"/>
                <a:gd name="T38" fmla="*/ 362 w 402"/>
                <a:gd name="T39" fmla="*/ 157 h 381"/>
                <a:gd name="T40" fmla="*/ 267 w 402"/>
                <a:gd name="T41" fmla="*/ 225 h 381"/>
                <a:gd name="T42" fmla="*/ 264 w 402"/>
                <a:gd name="T43" fmla="*/ 235 h 381"/>
                <a:gd name="T44" fmla="*/ 300 w 402"/>
                <a:gd name="T45" fmla="*/ 346 h 381"/>
                <a:gd name="T46" fmla="*/ 206 w 402"/>
                <a:gd name="T47" fmla="*/ 277 h 381"/>
                <a:gd name="T48" fmla="*/ 196 w 402"/>
                <a:gd name="T49" fmla="*/ 277 h 381"/>
                <a:gd name="T50" fmla="*/ 101 w 402"/>
                <a:gd name="T51" fmla="*/ 346 h 381"/>
                <a:gd name="T52" fmla="*/ 138 w 402"/>
                <a:gd name="T53" fmla="*/ 235 h 381"/>
                <a:gd name="T54" fmla="*/ 134 w 402"/>
                <a:gd name="T55" fmla="*/ 225 h 381"/>
                <a:gd name="T56" fmla="*/ 40 w 402"/>
                <a:gd name="T57" fmla="*/ 157 h 381"/>
                <a:gd name="T58" fmla="*/ 157 w 402"/>
                <a:gd name="T59" fmla="*/ 157 h 381"/>
                <a:gd name="T60" fmla="*/ 165 w 402"/>
                <a:gd name="T61" fmla="*/ 151 h 381"/>
                <a:gd name="T62" fmla="*/ 201 w 402"/>
                <a:gd name="T63" fmla="*/ 4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2" h="381">
                  <a:moveTo>
                    <a:pt x="192" y="9"/>
                  </a:moveTo>
                  <a:lnTo>
                    <a:pt x="150" y="139"/>
                  </a:lnTo>
                  <a:lnTo>
                    <a:pt x="12" y="139"/>
                  </a:lnTo>
                  <a:cubicBezTo>
                    <a:pt x="3" y="139"/>
                    <a:pt x="0" y="150"/>
                    <a:pt x="7" y="155"/>
                  </a:cubicBezTo>
                  <a:lnTo>
                    <a:pt x="119" y="236"/>
                  </a:lnTo>
                  <a:lnTo>
                    <a:pt x="76" y="366"/>
                  </a:lnTo>
                  <a:cubicBezTo>
                    <a:pt x="74" y="375"/>
                    <a:pt x="83" y="381"/>
                    <a:pt x="90" y="376"/>
                  </a:cubicBezTo>
                  <a:lnTo>
                    <a:pt x="201" y="295"/>
                  </a:lnTo>
                  <a:lnTo>
                    <a:pt x="312" y="376"/>
                  </a:lnTo>
                  <a:cubicBezTo>
                    <a:pt x="319" y="381"/>
                    <a:pt x="328" y="374"/>
                    <a:pt x="325" y="366"/>
                  </a:cubicBezTo>
                  <a:lnTo>
                    <a:pt x="283" y="236"/>
                  </a:lnTo>
                  <a:lnTo>
                    <a:pt x="394" y="155"/>
                  </a:lnTo>
                  <a:cubicBezTo>
                    <a:pt x="402" y="150"/>
                    <a:pt x="398" y="139"/>
                    <a:pt x="389" y="139"/>
                  </a:cubicBezTo>
                  <a:lnTo>
                    <a:pt x="251" y="139"/>
                  </a:lnTo>
                  <a:lnTo>
                    <a:pt x="209" y="9"/>
                  </a:lnTo>
                  <a:cubicBezTo>
                    <a:pt x="206" y="0"/>
                    <a:pt x="195" y="1"/>
                    <a:pt x="192" y="9"/>
                  </a:cubicBezTo>
                  <a:close/>
                  <a:moveTo>
                    <a:pt x="201" y="40"/>
                  </a:moveTo>
                  <a:lnTo>
                    <a:pt x="237" y="151"/>
                  </a:lnTo>
                  <a:cubicBezTo>
                    <a:pt x="238" y="155"/>
                    <a:pt x="242" y="157"/>
                    <a:pt x="245" y="157"/>
                  </a:cubicBezTo>
                  <a:lnTo>
                    <a:pt x="362" y="157"/>
                  </a:lnTo>
                  <a:lnTo>
                    <a:pt x="267" y="225"/>
                  </a:lnTo>
                  <a:cubicBezTo>
                    <a:pt x="264" y="228"/>
                    <a:pt x="263" y="232"/>
                    <a:pt x="264" y="235"/>
                  </a:cubicBezTo>
                  <a:lnTo>
                    <a:pt x="300" y="346"/>
                  </a:lnTo>
                  <a:lnTo>
                    <a:pt x="206" y="277"/>
                  </a:lnTo>
                  <a:cubicBezTo>
                    <a:pt x="203" y="275"/>
                    <a:pt x="199" y="275"/>
                    <a:pt x="196" y="277"/>
                  </a:cubicBezTo>
                  <a:lnTo>
                    <a:pt x="101" y="346"/>
                  </a:lnTo>
                  <a:lnTo>
                    <a:pt x="138" y="235"/>
                  </a:lnTo>
                  <a:cubicBezTo>
                    <a:pt x="139" y="231"/>
                    <a:pt x="137" y="227"/>
                    <a:pt x="134" y="225"/>
                  </a:cubicBezTo>
                  <a:lnTo>
                    <a:pt x="40" y="157"/>
                  </a:lnTo>
                  <a:lnTo>
                    <a:pt x="157" y="157"/>
                  </a:lnTo>
                  <a:cubicBezTo>
                    <a:pt x="160" y="157"/>
                    <a:pt x="164" y="155"/>
                    <a:pt x="165" y="151"/>
                  </a:cubicBezTo>
                  <a:lnTo>
                    <a:pt x="201" y="4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9600" y="4282071"/>
            <a:ext cx="3408441" cy="1640758"/>
            <a:chOff x="1239600" y="4282071"/>
            <a:chExt cx="3408441" cy="1640758"/>
          </a:xfrm>
        </p:grpSpPr>
        <p:sp>
          <p:nvSpPr>
            <p:cNvPr id="20" name="矩形 19"/>
            <p:cNvSpPr/>
            <p:nvPr/>
          </p:nvSpPr>
          <p:spPr>
            <a:xfrm>
              <a:off x="1239600" y="5159415"/>
              <a:ext cx="3408441" cy="76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人生要敢于接受挑战，经受得起挑战的人才能够领悟人生非凡的真谛，才能够实现自我无限的超越，才能够创造魅力永恒的价值。</a:t>
              </a:r>
              <a:r>
                <a:rPr lang="en-US" altLang="zh-CN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 </a:t>
              </a:r>
            </a:p>
          </p:txBody>
        </p:sp>
        <p:sp>
          <p:nvSpPr>
            <p:cNvPr id="25" name="Synchronize"/>
            <p:cNvSpPr>
              <a:spLocks noChangeAspect="1" noEditPoints="1"/>
            </p:cNvSpPr>
            <p:nvPr/>
          </p:nvSpPr>
          <p:spPr bwMode="auto">
            <a:xfrm>
              <a:off x="2542219" y="4282071"/>
              <a:ext cx="803206" cy="803206"/>
            </a:xfrm>
            <a:custGeom>
              <a:avLst/>
              <a:gdLst>
                <a:gd name="T0" fmla="*/ 42 w 395"/>
                <a:gd name="T1" fmla="*/ 0 h 393"/>
                <a:gd name="T2" fmla="*/ 36 w 395"/>
                <a:gd name="T3" fmla="*/ 15 h 393"/>
                <a:gd name="T4" fmla="*/ 69 w 395"/>
                <a:gd name="T5" fmla="*/ 47 h 393"/>
                <a:gd name="T6" fmla="*/ 0 w 395"/>
                <a:gd name="T7" fmla="*/ 196 h 393"/>
                <a:gd name="T8" fmla="*/ 165 w 395"/>
                <a:gd name="T9" fmla="*/ 389 h 393"/>
                <a:gd name="T10" fmla="*/ 175 w 395"/>
                <a:gd name="T11" fmla="*/ 380 h 393"/>
                <a:gd name="T12" fmla="*/ 175 w 395"/>
                <a:gd name="T13" fmla="*/ 302 h 393"/>
                <a:gd name="T14" fmla="*/ 168 w 395"/>
                <a:gd name="T15" fmla="*/ 294 h 393"/>
                <a:gd name="T16" fmla="*/ 94 w 395"/>
                <a:gd name="T17" fmla="*/ 196 h 393"/>
                <a:gd name="T18" fmla="*/ 135 w 395"/>
                <a:gd name="T19" fmla="*/ 114 h 393"/>
                <a:gd name="T20" fmla="*/ 188 w 395"/>
                <a:gd name="T21" fmla="*/ 167 h 393"/>
                <a:gd name="T22" fmla="*/ 203 w 395"/>
                <a:gd name="T23" fmla="*/ 161 h 393"/>
                <a:gd name="T24" fmla="*/ 203 w 395"/>
                <a:gd name="T25" fmla="*/ 9 h 393"/>
                <a:gd name="T26" fmla="*/ 194 w 395"/>
                <a:gd name="T27" fmla="*/ 0 h 393"/>
                <a:gd name="T28" fmla="*/ 42 w 395"/>
                <a:gd name="T29" fmla="*/ 0 h 393"/>
                <a:gd name="T30" fmla="*/ 221 w 395"/>
                <a:gd name="T31" fmla="*/ 12 h 393"/>
                <a:gd name="T32" fmla="*/ 221 w 395"/>
                <a:gd name="T33" fmla="*/ 90 h 393"/>
                <a:gd name="T34" fmla="*/ 227 w 395"/>
                <a:gd name="T35" fmla="*/ 99 h 393"/>
                <a:gd name="T36" fmla="*/ 302 w 395"/>
                <a:gd name="T37" fmla="*/ 197 h 393"/>
                <a:gd name="T38" fmla="*/ 260 w 395"/>
                <a:gd name="T39" fmla="*/ 279 h 393"/>
                <a:gd name="T40" fmla="*/ 207 w 395"/>
                <a:gd name="T41" fmla="*/ 226 h 393"/>
                <a:gd name="T42" fmla="*/ 192 w 395"/>
                <a:gd name="T43" fmla="*/ 232 h 393"/>
                <a:gd name="T44" fmla="*/ 192 w 395"/>
                <a:gd name="T45" fmla="*/ 384 h 393"/>
                <a:gd name="T46" fmla="*/ 201 w 395"/>
                <a:gd name="T47" fmla="*/ 393 h 393"/>
                <a:gd name="T48" fmla="*/ 353 w 395"/>
                <a:gd name="T49" fmla="*/ 393 h 393"/>
                <a:gd name="T50" fmla="*/ 359 w 395"/>
                <a:gd name="T51" fmla="*/ 378 h 393"/>
                <a:gd name="T52" fmla="*/ 327 w 395"/>
                <a:gd name="T53" fmla="*/ 345 h 393"/>
                <a:gd name="T54" fmla="*/ 395 w 395"/>
                <a:gd name="T55" fmla="*/ 197 h 393"/>
                <a:gd name="T56" fmla="*/ 231 w 395"/>
                <a:gd name="T57" fmla="*/ 4 h 393"/>
                <a:gd name="T58" fmla="*/ 221 w 395"/>
                <a:gd name="T59" fmla="*/ 12 h 393"/>
                <a:gd name="T60" fmla="*/ 64 w 395"/>
                <a:gd name="T61" fmla="*/ 17 h 393"/>
                <a:gd name="T62" fmla="*/ 186 w 395"/>
                <a:gd name="T63" fmla="*/ 17 h 393"/>
                <a:gd name="T64" fmla="*/ 186 w 395"/>
                <a:gd name="T65" fmla="*/ 139 h 393"/>
                <a:gd name="T66" fmla="*/ 142 w 395"/>
                <a:gd name="T67" fmla="*/ 96 h 393"/>
                <a:gd name="T68" fmla="*/ 131 w 395"/>
                <a:gd name="T69" fmla="*/ 95 h 393"/>
                <a:gd name="T70" fmla="*/ 76 w 395"/>
                <a:gd name="T71" fmla="*/ 196 h 393"/>
                <a:gd name="T72" fmla="*/ 157 w 395"/>
                <a:gd name="T73" fmla="*/ 309 h 393"/>
                <a:gd name="T74" fmla="*/ 157 w 395"/>
                <a:gd name="T75" fmla="*/ 369 h 393"/>
                <a:gd name="T76" fmla="*/ 18 w 395"/>
                <a:gd name="T77" fmla="*/ 196 h 393"/>
                <a:gd name="T78" fmla="*/ 87 w 395"/>
                <a:gd name="T79" fmla="*/ 55 h 393"/>
                <a:gd name="T80" fmla="*/ 88 w 395"/>
                <a:gd name="T81" fmla="*/ 42 h 393"/>
                <a:gd name="T82" fmla="*/ 64 w 395"/>
                <a:gd name="T83" fmla="*/ 17 h 393"/>
                <a:gd name="T84" fmla="*/ 238 w 395"/>
                <a:gd name="T85" fmla="*/ 23 h 393"/>
                <a:gd name="T86" fmla="*/ 378 w 395"/>
                <a:gd name="T87" fmla="*/ 197 h 393"/>
                <a:gd name="T88" fmla="*/ 308 w 395"/>
                <a:gd name="T89" fmla="*/ 337 h 393"/>
                <a:gd name="T90" fmla="*/ 308 w 395"/>
                <a:gd name="T91" fmla="*/ 351 h 393"/>
                <a:gd name="T92" fmla="*/ 332 w 395"/>
                <a:gd name="T93" fmla="*/ 375 h 393"/>
                <a:gd name="T94" fmla="*/ 210 w 395"/>
                <a:gd name="T95" fmla="*/ 375 h 393"/>
                <a:gd name="T96" fmla="*/ 210 w 395"/>
                <a:gd name="T97" fmla="*/ 253 h 393"/>
                <a:gd name="T98" fmla="*/ 253 w 395"/>
                <a:gd name="T99" fmla="*/ 296 h 393"/>
                <a:gd name="T100" fmla="*/ 264 w 395"/>
                <a:gd name="T101" fmla="*/ 297 h 393"/>
                <a:gd name="T102" fmla="*/ 319 w 395"/>
                <a:gd name="T103" fmla="*/ 197 h 393"/>
                <a:gd name="T104" fmla="*/ 238 w 395"/>
                <a:gd name="T105" fmla="*/ 84 h 393"/>
                <a:gd name="T106" fmla="*/ 238 w 395"/>
                <a:gd name="T107" fmla="*/ 2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5" h="393">
                  <a:moveTo>
                    <a:pt x="42" y="0"/>
                  </a:moveTo>
                  <a:cubicBezTo>
                    <a:pt x="34" y="1"/>
                    <a:pt x="31" y="10"/>
                    <a:pt x="36" y="15"/>
                  </a:cubicBezTo>
                  <a:lnTo>
                    <a:pt x="69" y="47"/>
                  </a:lnTo>
                  <a:cubicBezTo>
                    <a:pt x="27" y="83"/>
                    <a:pt x="0" y="136"/>
                    <a:pt x="0" y="196"/>
                  </a:cubicBezTo>
                  <a:cubicBezTo>
                    <a:pt x="0" y="293"/>
                    <a:pt x="71" y="374"/>
                    <a:pt x="165" y="389"/>
                  </a:cubicBezTo>
                  <a:cubicBezTo>
                    <a:pt x="170" y="389"/>
                    <a:pt x="175" y="385"/>
                    <a:pt x="175" y="380"/>
                  </a:cubicBezTo>
                  <a:lnTo>
                    <a:pt x="175" y="302"/>
                  </a:lnTo>
                  <a:cubicBezTo>
                    <a:pt x="175" y="298"/>
                    <a:pt x="172" y="295"/>
                    <a:pt x="168" y="294"/>
                  </a:cubicBezTo>
                  <a:cubicBezTo>
                    <a:pt x="125" y="282"/>
                    <a:pt x="94" y="243"/>
                    <a:pt x="94" y="196"/>
                  </a:cubicBezTo>
                  <a:cubicBezTo>
                    <a:pt x="94" y="162"/>
                    <a:pt x="110" y="132"/>
                    <a:pt x="135" y="114"/>
                  </a:cubicBezTo>
                  <a:lnTo>
                    <a:pt x="188" y="167"/>
                  </a:lnTo>
                  <a:cubicBezTo>
                    <a:pt x="194" y="172"/>
                    <a:pt x="203" y="168"/>
                    <a:pt x="203" y="161"/>
                  </a:cubicBezTo>
                  <a:lnTo>
                    <a:pt x="203" y="9"/>
                  </a:lnTo>
                  <a:cubicBezTo>
                    <a:pt x="203" y="4"/>
                    <a:pt x="199" y="0"/>
                    <a:pt x="194" y="0"/>
                  </a:cubicBezTo>
                  <a:lnTo>
                    <a:pt x="42" y="0"/>
                  </a:lnTo>
                  <a:close/>
                  <a:moveTo>
                    <a:pt x="221" y="12"/>
                  </a:moveTo>
                  <a:lnTo>
                    <a:pt x="221" y="90"/>
                  </a:lnTo>
                  <a:cubicBezTo>
                    <a:pt x="221" y="94"/>
                    <a:pt x="224" y="98"/>
                    <a:pt x="227" y="99"/>
                  </a:cubicBezTo>
                  <a:cubicBezTo>
                    <a:pt x="270" y="110"/>
                    <a:pt x="302" y="150"/>
                    <a:pt x="302" y="197"/>
                  </a:cubicBezTo>
                  <a:cubicBezTo>
                    <a:pt x="302" y="230"/>
                    <a:pt x="285" y="260"/>
                    <a:pt x="260" y="279"/>
                  </a:cubicBezTo>
                  <a:lnTo>
                    <a:pt x="207" y="226"/>
                  </a:lnTo>
                  <a:cubicBezTo>
                    <a:pt x="202" y="220"/>
                    <a:pt x="192" y="224"/>
                    <a:pt x="192" y="232"/>
                  </a:cubicBezTo>
                  <a:lnTo>
                    <a:pt x="192" y="384"/>
                  </a:lnTo>
                  <a:cubicBezTo>
                    <a:pt x="193" y="389"/>
                    <a:pt x="196" y="393"/>
                    <a:pt x="201" y="393"/>
                  </a:cubicBezTo>
                  <a:lnTo>
                    <a:pt x="353" y="393"/>
                  </a:lnTo>
                  <a:cubicBezTo>
                    <a:pt x="361" y="392"/>
                    <a:pt x="364" y="383"/>
                    <a:pt x="359" y="378"/>
                  </a:cubicBezTo>
                  <a:lnTo>
                    <a:pt x="327" y="345"/>
                  </a:lnTo>
                  <a:cubicBezTo>
                    <a:pt x="369" y="309"/>
                    <a:pt x="395" y="256"/>
                    <a:pt x="395" y="197"/>
                  </a:cubicBezTo>
                  <a:cubicBezTo>
                    <a:pt x="395" y="99"/>
                    <a:pt x="324" y="19"/>
                    <a:pt x="231" y="4"/>
                  </a:cubicBezTo>
                  <a:cubicBezTo>
                    <a:pt x="225" y="3"/>
                    <a:pt x="221" y="7"/>
                    <a:pt x="221" y="12"/>
                  </a:cubicBezTo>
                  <a:close/>
                  <a:moveTo>
                    <a:pt x="64" y="17"/>
                  </a:moveTo>
                  <a:lnTo>
                    <a:pt x="186" y="17"/>
                  </a:lnTo>
                  <a:lnTo>
                    <a:pt x="186" y="139"/>
                  </a:lnTo>
                  <a:lnTo>
                    <a:pt x="142" y="96"/>
                  </a:lnTo>
                  <a:cubicBezTo>
                    <a:pt x="139" y="93"/>
                    <a:pt x="135" y="93"/>
                    <a:pt x="131" y="95"/>
                  </a:cubicBezTo>
                  <a:cubicBezTo>
                    <a:pt x="98" y="116"/>
                    <a:pt x="76" y="153"/>
                    <a:pt x="76" y="196"/>
                  </a:cubicBezTo>
                  <a:cubicBezTo>
                    <a:pt x="76" y="248"/>
                    <a:pt x="110" y="293"/>
                    <a:pt x="157" y="309"/>
                  </a:cubicBezTo>
                  <a:lnTo>
                    <a:pt x="157" y="369"/>
                  </a:lnTo>
                  <a:cubicBezTo>
                    <a:pt x="77" y="352"/>
                    <a:pt x="18" y="281"/>
                    <a:pt x="18" y="196"/>
                  </a:cubicBezTo>
                  <a:cubicBezTo>
                    <a:pt x="18" y="138"/>
                    <a:pt x="45" y="88"/>
                    <a:pt x="87" y="55"/>
                  </a:cubicBezTo>
                  <a:cubicBezTo>
                    <a:pt x="91" y="51"/>
                    <a:pt x="92" y="45"/>
                    <a:pt x="88" y="42"/>
                  </a:cubicBezTo>
                  <a:lnTo>
                    <a:pt x="64" y="17"/>
                  </a:lnTo>
                  <a:close/>
                  <a:moveTo>
                    <a:pt x="238" y="23"/>
                  </a:moveTo>
                  <a:cubicBezTo>
                    <a:pt x="318" y="41"/>
                    <a:pt x="378" y="112"/>
                    <a:pt x="378" y="197"/>
                  </a:cubicBezTo>
                  <a:cubicBezTo>
                    <a:pt x="378" y="254"/>
                    <a:pt x="350" y="305"/>
                    <a:pt x="308" y="337"/>
                  </a:cubicBezTo>
                  <a:cubicBezTo>
                    <a:pt x="304" y="341"/>
                    <a:pt x="304" y="347"/>
                    <a:pt x="308" y="351"/>
                  </a:cubicBezTo>
                  <a:lnTo>
                    <a:pt x="332" y="375"/>
                  </a:lnTo>
                  <a:lnTo>
                    <a:pt x="210" y="375"/>
                  </a:lnTo>
                  <a:lnTo>
                    <a:pt x="210" y="253"/>
                  </a:lnTo>
                  <a:lnTo>
                    <a:pt x="253" y="296"/>
                  </a:lnTo>
                  <a:cubicBezTo>
                    <a:pt x="256" y="299"/>
                    <a:pt x="261" y="300"/>
                    <a:pt x="264" y="297"/>
                  </a:cubicBezTo>
                  <a:cubicBezTo>
                    <a:pt x="297" y="276"/>
                    <a:pt x="319" y="239"/>
                    <a:pt x="319" y="197"/>
                  </a:cubicBezTo>
                  <a:cubicBezTo>
                    <a:pt x="319" y="144"/>
                    <a:pt x="286" y="100"/>
                    <a:pt x="238" y="84"/>
                  </a:cubicBezTo>
                  <a:lnTo>
                    <a:pt x="238" y="2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91799" y="643153"/>
            <a:ext cx="3304045" cy="1702575"/>
            <a:chOff x="1291799" y="643153"/>
            <a:chExt cx="3304045" cy="1702575"/>
          </a:xfrm>
        </p:grpSpPr>
        <p:sp>
          <p:nvSpPr>
            <p:cNvPr id="14" name="矩形 13"/>
            <p:cNvSpPr/>
            <p:nvPr/>
          </p:nvSpPr>
          <p:spPr>
            <a:xfrm>
              <a:off x="1291799" y="1582314"/>
              <a:ext cx="3304045" cy="763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人生要敢于接受挑战，经受得起挑战的人才能够领悟人生非凡的真谛，才能够实现自我无限的超越，才能够创造魅力永恒的价值。</a:t>
              </a:r>
              <a:r>
                <a:rPr lang="en-US" altLang="zh-CN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478062" y="643153"/>
              <a:ext cx="11817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76</a:t>
              </a:r>
              <a:r>
                <a:rPr lang="en-US" altLang="zh-CN" sz="20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%</a:t>
              </a:r>
              <a:endParaRPr lang="zh-CN" altLang="en-US" sz="20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92255" y="738618"/>
            <a:ext cx="3304045" cy="1630477"/>
            <a:chOff x="7692255" y="738618"/>
            <a:chExt cx="3304045" cy="1630477"/>
          </a:xfrm>
        </p:grpSpPr>
        <p:sp>
          <p:nvSpPr>
            <p:cNvPr id="22" name="矩形 21"/>
            <p:cNvSpPr/>
            <p:nvPr/>
          </p:nvSpPr>
          <p:spPr>
            <a:xfrm>
              <a:off x="7692255" y="1584265"/>
              <a:ext cx="330404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人生要敢于接受挑战，经受得起挑战的人才能够领悟人生非凡的真谛，才能够实现自我无限的超越，才能够创造魅力永恒的价值。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 </a:t>
              </a:r>
            </a:p>
          </p:txBody>
        </p:sp>
        <p:sp>
          <p:nvSpPr>
            <p:cNvPr id="26" name="PDF"/>
            <p:cNvSpPr>
              <a:spLocks noEditPoints="1"/>
            </p:cNvSpPr>
            <p:nvPr/>
          </p:nvSpPr>
          <p:spPr bwMode="auto">
            <a:xfrm>
              <a:off x="8967149" y="738618"/>
              <a:ext cx="754256" cy="722157"/>
            </a:xfrm>
            <a:custGeom>
              <a:avLst/>
              <a:gdLst>
                <a:gd name="T0" fmla="*/ 178 w 408"/>
                <a:gd name="T1" fmla="*/ 4 h 388"/>
                <a:gd name="T2" fmla="*/ 152 w 408"/>
                <a:gd name="T3" fmla="*/ 45 h 388"/>
                <a:gd name="T4" fmla="*/ 168 w 408"/>
                <a:gd name="T5" fmla="*/ 145 h 388"/>
                <a:gd name="T6" fmla="*/ 99 w 408"/>
                <a:gd name="T7" fmla="*/ 282 h 388"/>
                <a:gd name="T8" fmla="*/ 11 w 408"/>
                <a:gd name="T9" fmla="*/ 353 h 388"/>
                <a:gd name="T10" fmla="*/ 45 w 408"/>
                <a:gd name="T11" fmla="*/ 385 h 388"/>
                <a:gd name="T12" fmla="*/ 121 w 408"/>
                <a:gd name="T13" fmla="*/ 306 h 388"/>
                <a:gd name="T14" fmla="*/ 182 w 408"/>
                <a:gd name="T15" fmla="*/ 274 h 388"/>
                <a:gd name="T16" fmla="*/ 268 w 408"/>
                <a:gd name="T17" fmla="*/ 258 h 388"/>
                <a:gd name="T18" fmla="*/ 381 w 408"/>
                <a:gd name="T19" fmla="*/ 287 h 388"/>
                <a:gd name="T20" fmla="*/ 399 w 408"/>
                <a:gd name="T21" fmla="*/ 272 h 388"/>
                <a:gd name="T22" fmla="*/ 385 w 408"/>
                <a:gd name="T23" fmla="*/ 232 h 388"/>
                <a:gd name="T24" fmla="*/ 272 w 408"/>
                <a:gd name="T25" fmla="*/ 227 h 388"/>
                <a:gd name="T26" fmla="*/ 201 w 408"/>
                <a:gd name="T27" fmla="*/ 132 h 388"/>
                <a:gd name="T28" fmla="*/ 215 w 408"/>
                <a:gd name="T29" fmla="*/ 51 h 388"/>
                <a:gd name="T30" fmla="*/ 178 w 408"/>
                <a:gd name="T31" fmla="*/ 4 h 388"/>
                <a:gd name="T32" fmla="*/ 186 w 408"/>
                <a:gd name="T33" fmla="*/ 24 h 388"/>
                <a:gd name="T34" fmla="*/ 188 w 408"/>
                <a:gd name="T35" fmla="*/ 84 h 388"/>
                <a:gd name="T36" fmla="*/ 186 w 408"/>
                <a:gd name="T37" fmla="*/ 24 h 388"/>
                <a:gd name="T38" fmla="*/ 187 w 408"/>
                <a:gd name="T39" fmla="*/ 178 h 388"/>
                <a:gd name="T40" fmla="*/ 235 w 408"/>
                <a:gd name="T41" fmla="*/ 236 h 388"/>
                <a:gd name="T42" fmla="*/ 145 w 408"/>
                <a:gd name="T43" fmla="*/ 261 h 388"/>
                <a:gd name="T44" fmla="*/ 186 w 408"/>
                <a:gd name="T45" fmla="*/ 177 h 388"/>
                <a:gd name="T46" fmla="*/ 187 w 408"/>
                <a:gd name="T47" fmla="*/ 178 h 388"/>
                <a:gd name="T48" fmla="*/ 336 w 408"/>
                <a:gd name="T49" fmla="*/ 250 h 388"/>
                <a:gd name="T50" fmla="*/ 383 w 408"/>
                <a:gd name="T51" fmla="*/ 261 h 388"/>
                <a:gd name="T52" fmla="*/ 325 w 408"/>
                <a:gd name="T53" fmla="*/ 251 h 388"/>
                <a:gd name="T54" fmla="*/ 336 w 408"/>
                <a:gd name="T55" fmla="*/ 250 h 388"/>
                <a:gd name="T56" fmla="*/ 76 w 408"/>
                <a:gd name="T57" fmla="*/ 318 h 388"/>
                <a:gd name="T58" fmla="*/ 40 w 408"/>
                <a:gd name="T59" fmla="*/ 358 h 388"/>
                <a:gd name="T60" fmla="*/ 78 w 408"/>
                <a:gd name="T61" fmla="*/ 314 h 388"/>
                <a:gd name="T62" fmla="*/ 76 w 408"/>
                <a:gd name="T63" fmla="*/ 317 h 388"/>
                <a:gd name="T64" fmla="*/ 76 w 408"/>
                <a:gd name="T65" fmla="*/ 31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388">
                  <a:moveTo>
                    <a:pt x="178" y="4"/>
                  </a:moveTo>
                  <a:cubicBezTo>
                    <a:pt x="157" y="4"/>
                    <a:pt x="150" y="27"/>
                    <a:pt x="152" y="45"/>
                  </a:cubicBezTo>
                  <a:cubicBezTo>
                    <a:pt x="151" y="79"/>
                    <a:pt x="164" y="112"/>
                    <a:pt x="168" y="145"/>
                  </a:cubicBezTo>
                  <a:cubicBezTo>
                    <a:pt x="147" y="192"/>
                    <a:pt x="124" y="238"/>
                    <a:pt x="99" y="282"/>
                  </a:cubicBezTo>
                  <a:cubicBezTo>
                    <a:pt x="64" y="297"/>
                    <a:pt x="24" y="331"/>
                    <a:pt x="11" y="353"/>
                  </a:cubicBezTo>
                  <a:cubicBezTo>
                    <a:pt x="0" y="374"/>
                    <a:pt x="27" y="388"/>
                    <a:pt x="45" y="385"/>
                  </a:cubicBezTo>
                  <a:cubicBezTo>
                    <a:pt x="82" y="374"/>
                    <a:pt x="100" y="336"/>
                    <a:pt x="121" y="306"/>
                  </a:cubicBezTo>
                  <a:cubicBezTo>
                    <a:pt x="129" y="280"/>
                    <a:pt x="160" y="283"/>
                    <a:pt x="182" y="274"/>
                  </a:cubicBezTo>
                  <a:cubicBezTo>
                    <a:pt x="210" y="268"/>
                    <a:pt x="240" y="259"/>
                    <a:pt x="268" y="258"/>
                  </a:cubicBezTo>
                  <a:cubicBezTo>
                    <a:pt x="303" y="275"/>
                    <a:pt x="342" y="293"/>
                    <a:pt x="381" y="287"/>
                  </a:cubicBezTo>
                  <a:cubicBezTo>
                    <a:pt x="391" y="282"/>
                    <a:pt x="394" y="283"/>
                    <a:pt x="399" y="272"/>
                  </a:cubicBezTo>
                  <a:cubicBezTo>
                    <a:pt x="408" y="249"/>
                    <a:pt x="403" y="240"/>
                    <a:pt x="385" y="232"/>
                  </a:cubicBezTo>
                  <a:cubicBezTo>
                    <a:pt x="349" y="217"/>
                    <a:pt x="309" y="228"/>
                    <a:pt x="272" y="227"/>
                  </a:cubicBezTo>
                  <a:cubicBezTo>
                    <a:pt x="235" y="210"/>
                    <a:pt x="215" y="168"/>
                    <a:pt x="201" y="132"/>
                  </a:cubicBezTo>
                  <a:cubicBezTo>
                    <a:pt x="209" y="99"/>
                    <a:pt x="212" y="103"/>
                    <a:pt x="215" y="51"/>
                  </a:cubicBezTo>
                  <a:cubicBezTo>
                    <a:pt x="213" y="13"/>
                    <a:pt x="197" y="0"/>
                    <a:pt x="178" y="4"/>
                  </a:cubicBezTo>
                  <a:close/>
                  <a:moveTo>
                    <a:pt x="186" y="24"/>
                  </a:moveTo>
                  <a:cubicBezTo>
                    <a:pt x="199" y="42"/>
                    <a:pt x="194" y="68"/>
                    <a:pt x="188" y="84"/>
                  </a:cubicBezTo>
                  <a:cubicBezTo>
                    <a:pt x="185" y="65"/>
                    <a:pt x="182" y="42"/>
                    <a:pt x="186" y="24"/>
                  </a:cubicBezTo>
                  <a:close/>
                  <a:moveTo>
                    <a:pt x="187" y="178"/>
                  </a:moveTo>
                  <a:cubicBezTo>
                    <a:pt x="201" y="199"/>
                    <a:pt x="216" y="219"/>
                    <a:pt x="235" y="236"/>
                  </a:cubicBezTo>
                  <a:cubicBezTo>
                    <a:pt x="205" y="242"/>
                    <a:pt x="174" y="250"/>
                    <a:pt x="145" y="261"/>
                  </a:cubicBezTo>
                  <a:cubicBezTo>
                    <a:pt x="161" y="234"/>
                    <a:pt x="174" y="206"/>
                    <a:pt x="186" y="177"/>
                  </a:cubicBezTo>
                  <a:lnTo>
                    <a:pt x="187" y="178"/>
                  </a:lnTo>
                  <a:close/>
                  <a:moveTo>
                    <a:pt x="336" y="250"/>
                  </a:moveTo>
                  <a:cubicBezTo>
                    <a:pt x="351" y="251"/>
                    <a:pt x="374" y="250"/>
                    <a:pt x="383" y="261"/>
                  </a:cubicBezTo>
                  <a:cubicBezTo>
                    <a:pt x="364" y="268"/>
                    <a:pt x="343" y="256"/>
                    <a:pt x="325" y="251"/>
                  </a:cubicBezTo>
                  <a:cubicBezTo>
                    <a:pt x="328" y="250"/>
                    <a:pt x="332" y="250"/>
                    <a:pt x="336" y="250"/>
                  </a:cubicBezTo>
                  <a:close/>
                  <a:moveTo>
                    <a:pt x="76" y="318"/>
                  </a:moveTo>
                  <a:cubicBezTo>
                    <a:pt x="66" y="332"/>
                    <a:pt x="53" y="349"/>
                    <a:pt x="40" y="358"/>
                  </a:cubicBezTo>
                  <a:cubicBezTo>
                    <a:pt x="50" y="341"/>
                    <a:pt x="64" y="327"/>
                    <a:pt x="78" y="314"/>
                  </a:cubicBezTo>
                  <a:lnTo>
                    <a:pt x="76" y="317"/>
                  </a:lnTo>
                  <a:lnTo>
                    <a:pt x="76" y="318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sp>
        <p:nvSpPr>
          <p:cNvPr id="27" name="任意多边形 26"/>
          <p:cNvSpPr/>
          <p:nvPr/>
        </p:nvSpPr>
        <p:spPr>
          <a:xfrm>
            <a:off x="4996394" y="2338377"/>
            <a:ext cx="1070858" cy="1070858"/>
          </a:xfrm>
          <a:custGeom>
            <a:avLst/>
            <a:gdLst/>
            <a:ahLst/>
            <a:cxnLst/>
            <a:rect l="l" t="t" r="r" b="b"/>
            <a:pathLst>
              <a:path w="1070858" h="1070858">
                <a:moveTo>
                  <a:pt x="561222" y="289321"/>
                </a:moveTo>
                <a:cubicBezTo>
                  <a:pt x="538154" y="289321"/>
                  <a:pt x="515519" y="292173"/>
                  <a:pt x="493319" y="297878"/>
                </a:cubicBezTo>
                <a:cubicBezTo>
                  <a:pt x="471119" y="303583"/>
                  <a:pt x="451337" y="312265"/>
                  <a:pt x="433974" y="323923"/>
                </a:cubicBezTo>
                <a:cubicBezTo>
                  <a:pt x="416611" y="335581"/>
                  <a:pt x="402596" y="350402"/>
                  <a:pt x="391930" y="368386"/>
                </a:cubicBezTo>
                <a:cubicBezTo>
                  <a:pt x="381264" y="386369"/>
                  <a:pt x="375931" y="407515"/>
                  <a:pt x="375931" y="431824"/>
                </a:cubicBezTo>
                <a:cubicBezTo>
                  <a:pt x="375931" y="451667"/>
                  <a:pt x="379342" y="468969"/>
                  <a:pt x="386163" y="483727"/>
                </a:cubicBezTo>
                <a:cubicBezTo>
                  <a:pt x="392984" y="498486"/>
                  <a:pt x="402348" y="511695"/>
                  <a:pt x="414254" y="523353"/>
                </a:cubicBezTo>
                <a:cubicBezTo>
                  <a:pt x="426160" y="535011"/>
                  <a:pt x="440175" y="545677"/>
                  <a:pt x="456298" y="555351"/>
                </a:cubicBezTo>
                <a:cubicBezTo>
                  <a:pt x="472421" y="565025"/>
                  <a:pt x="489784" y="574575"/>
                  <a:pt x="508388" y="584000"/>
                </a:cubicBezTo>
                <a:cubicBezTo>
                  <a:pt x="525999" y="592930"/>
                  <a:pt x="542432" y="601426"/>
                  <a:pt x="557687" y="609487"/>
                </a:cubicBezTo>
                <a:cubicBezTo>
                  <a:pt x="572942" y="617549"/>
                  <a:pt x="586151" y="625982"/>
                  <a:pt x="597313" y="634788"/>
                </a:cubicBezTo>
                <a:cubicBezTo>
                  <a:pt x="608475" y="643594"/>
                  <a:pt x="617218" y="653329"/>
                  <a:pt x="623544" y="663995"/>
                </a:cubicBezTo>
                <a:cubicBezTo>
                  <a:pt x="629869" y="674661"/>
                  <a:pt x="633031" y="687188"/>
                  <a:pt x="633031" y="701575"/>
                </a:cubicBezTo>
                <a:cubicBezTo>
                  <a:pt x="633031" y="728364"/>
                  <a:pt x="623544" y="748889"/>
                  <a:pt x="604568" y="763152"/>
                </a:cubicBezTo>
                <a:cubicBezTo>
                  <a:pt x="585593" y="777415"/>
                  <a:pt x="556881" y="784546"/>
                  <a:pt x="518434" y="784546"/>
                </a:cubicBezTo>
                <a:cubicBezTo>
                  <a:pt x="507272" y="784546"/>
                  <a:pt x="495117" y="783430"/>
                  <a:pt x="481971" y="781198"/>
                </a:cubicBezTo>
                <a:cubicBezTo>
                  <a:pt x="468824" y="778965"/>
                  <a:pt x="455740" y="775803"/>
                  <a:pt x="442718" y="771710"/>
                </a:cubicBezTo>
                <a:cubicBezTo>
                  <a:pt x="429695" y="767617"/>
                  <a:pt x="417293" y="762594"/>
                  <a:pt x="405510" y="756641"/>
                </a:cubicBezTo>
                <a:cubicBezTo>
                  <a:pt x="393728" y="750688"/>
                  <a:pt x="383620" y="743991"/>
                  <a:pt x="375187" y="736549"/>
                </a:cubicBezTo>
                <a:lnTo>
                  <a:pt x="375187" y="810219"/>
                </a:lnTo>
                <a:cubicBezTo>
                  <a:pt x="382132" y="814932"/>
                  <a:pt x="391372" y="819211"/>
                  <a:pt x="402906" y="823056"/>
                </a:cubicBezTo>
                <a:cubicBezTo>
                  <a:pt x="414440" y="826900"/>
                  <a:pt x="426656" y="830125"/>
                  <a:pt x="439555" y="832729"/>
                </a:cubicBezTo>
                <a:cubicBezTo>
                  <a:pt x="452453" y="835334"/>
                  <a:pt x="465104" y="837318"/>
                  <a:pt x="477506" y="838682"/>
                </a:cubicBezTo>
                <a:cubicBezTo>
                  <a:pt x="489908" y="840047"/>
                  <a:pt x="500326" y="840729"/>
                  <a:pt x="508760" y="840729"/>
                </a:cubicBezTo>
                <a:cubicBezTo>
                  <a:pt x="534061" y="840729"/>
                  <a:pt x="558121" y="838186"/>
                  <a:pt x="580942" y="833101"/>
                </a:cubicBezTo>
                <a:cubicBezTo>
                  <a:pt x="603762" y="828016"/>
                  <a:pt x="623916" y="819769"/>
                  <a:pt x="641403" y="808359"/>
                </a:cubicBezTo>
                <a:cubicBezTo>
                  <a:pt x="658890" y="796949"/>
                  <a:pt x="672781" y="782128"/>
                  <a:pt x="683075" y="763896"/>
                </a:cubicBezTo>
                <a:cubicBezTo>
                  <a:pt x="693369" y="745665"/>
                  <a:pt x="698516" y="723403"/>
                  <a:pt x="698516" y="697110"/>
                </a:cubicBezTo>
                <a:cubicBezTo>
                  <a:pt x="698516" y="677266"/>
                  <a:pt x="694733" y="659655"/>
                  <a:pt x="687168" y="644276"/>
                </a:cubicBezTo>
                <a:cubicBezTo>
                  <a:pt x="679602" y="628897"/>
                  <a:pt x="669370" y="614882"/>
                  <a:pt x="656472" y="602232"/>
                </a:cubicBezTo>
                <a:cubicBezTo>
                  <a:pt x="643573" y="589581"/>
                  <a:pt x="628567" y="578047"/>
                  <a:pt x="611451" y="567629"/>
                </a:cubicBezTo>
                <a:cubicBezTo>
                  <a:pt x="594336" y="557211"/>
                  <a:pt x="576229" y="547289"/>
                  <a:pt x="557129" y="537864"/>
                </a:cubicBezTo>
                <a:cubicBezTo>
                  <a:pt x="538526" y="528686"/>
                  <a:pt x="522092" y="520252"/>
                  <a:pt x="507830" y="512563"/>
                </a:cubicBezTo>
                <a:cubicBezTo>
                  <a:pt x="493567" y="504873"/>
                  <a:pt x="481475" y="496936"/>
                  <a:pt x="471553" y="488750"/>
                </a:cubicBezTo>
                <a:cubicBezTo>
                  <a:pt x="461631" y="480565"/>
                  <a:pt x="454128" y="471511"/>
                  <a:pt x="449043" y="461589"/>
                </a:cubicBezTo>
                <a:cubicBezTo>
                  <a:pt x="443958" y="451667"/>
                  <a:pt x="441415" y="439885"/>
                  <a:pt x="441415" y="426242"/>
                </a:cubicBezTo>
                <a:cubicBezTo>
                  <a:pt x="441415" y="411608"/>
                  <a:pt x="444764" y="399205"/>
                  <a:pt x="451461" y="389035"/>
                </a:cubicBezTo>
                <a:cubicBezTo>
                  <a:pt x="458158" y="378866"/>
                  <a:pt x="466840" y="370556"/>
                  <a:pt x="477506" y="364107"/>
                </a:cubicBezTo>
                <a:cubicBezTo>
                  <a:pt x="488172" y="357658"/>
                  <a:pt x="500326" y="353007"/>
                  <a:pt x="513969" y="350154"/>
                </a:cubicBezTo>
                <a:cubicBezTo>
                  <a:pt x="527612" y="347302"/>
                  <a:pt x="541254" y="345875"/>
                  <a:pt x="554897" y="345875"/>
                </a:cubicBezTo>
                <a:cubicBezTo>
                  <a:pt x="604258" y="345875"/>
                  <a:pt x="644690" y="356789"/>
                  <a:pt x="676192" y="378617"/>
                </a:cubicBezTo>
                <a:lnTo>
                  <a:pt x="676192" y="308296"/>
                </a:lnTo>
                <a:cubicBezTo>
                  <a:pt x="652131" y="295646"/>
                  <a:pt x="613808" y="289321"/>
                  <a:pt x="561222" y="289321"/>
                </a:cubicBezTo>
                <a:close/>
                <a:moveTo>
                  <a:pt x="0" y="0"/>
                </a:moveTo>
                <a:lnTo>
                  <a:pt x="1070858" y="0"/>
                </a:lnTo>
                <a:lnTo>
                  <a:pt x="1070858" y="1070858"/>
                </a:lnTo>
                <a:lnTo>
                  <a:pt x="0" y="1070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000">
              <a:latin typeface="Algerian" panose="04020705040A02060702" pitchFamily="82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6124749" y="3448764"/>
            <a:ext cx="1070858" cy="1070858"/>
          </a:xfrm>
          <a:custGeom>
            <a:avLst/>
            <a:gdLst/>
            <a:ahLst/>
            <a:cxnLst/>
            <a:rect l="l" t="t" r="r" b="b"/>
            <a:pathLst>
              <a:path w="1070858" h="1070858">
                <a:moveTo>
                  <a:pt x="349103" y="282718"/>
                </a:moveTo>
                <a:lnTo>
                  <a:pt x="349103" y="339273"/>
                </a:lnTo>
                <a:lnTo>
                  <a:pt x="502768" y="339273"/>
                </a:lnTo>
                <a:lnTo>
                  <a:pt x="502768" y="816267"/>
                </a:lnTo>
                <a:lnTo>
                  <a:pt x="565276" y="816267"/>
                </a:lnTo>
                <a:lnTo>
                  <a:pt x="565276" y="339273"/>
                </a:lnTo>
                <a:lnTo>
                  <a:pt x="719313" y="339273"/>
                </a:lnTo>
                <a:lnTo>
                  <a:pt x="719313" y="282718"/>
                </a:lnTo>
                <a:close/>
                <a:moveTo>
                  <a:pt x="0" y="0"/>
                </a:moveTo>
                <a:lnTo>
                  <a:pt x="1070858" y="0"/>
                </a:lnTo>
                <a:lnTo>
                  <a:pt x="1070858" y="1070858"/>
                </a:lnTo>
                <a:lnTo>
                  <a:pt x="0" y="1070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6000">
              <a:solidFill>
                <a:srgbClr val="8F190E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1414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1" grpId="0" animBg="1"/>
      <p:bldP spid="12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02" y="0"/>
            <a:ext cx="6146297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1372" y="2013894"/>
            <a:ext cx="1913170" cy="1419025"/>
            <a:chOff x="791372" y="2013894"/>
            <a:chExt cx="1913170" cy="1419025"/>
          </a:xfrm>
        </p:grpSpPr>
        <p:sp>
          <p:nvSpPr>
            <p:cNvPr id="10" name="文本框 9"/>
            <p:cNvSpPr txBox="1"/>
            <p:nvPr/>
          </p:nvSpPr>
          <p:spPr>
            <a:xfrm>
              <a:off x="1489478" y="2085767"/>
              <a:ext cx="1149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54,127</a:t>
              </a:r>
              <a:endParaRPr lang="zh-CN" altLang="en-US" sz="2400" b="1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91372" y="2648089"/>
              <a:ext cx="191317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1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别人不会在意你的一切，只有自己成就自己，才能在别人面前抬得起头。</a:t>
              </a:r>
              <a:endParaRPr lang="en-US" altLang="zh-CN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2" name="Folder"/>
            <p:cNvSpPr>
              <a:spLocks noEditPoints="1"/>
            </p:cNvSpPr>
            <p:nvPr/>
          </p:nvSpPr>
          <p:spPr bwMode="auto">
            <a:xfrm>
              <a:off x="887189" y="2013894"/>
              <a:ext cx="536706" cy="492414"/>
            </a:xfrm>
            <a:custGeom>
              <a:avLst/>
              <a:gdLst>
                <a:gd name="T0" fmla="*/ 9 w 396"/>
                <a:gd name="T1" fmla="*/ 0 h 298"/>
                <a:gd name="T2" fmla="*/ 0 w 396"/>
                <a:gd name="T3" fmla="*/ 9 h 298"/>
                <a:gd name="T4" fmla="*/ 0 w 396"/>
                <a:gd name="T5" fmla="*/ 288 h 298"/>
                <a:gd name="T6" fmla="*/ 1 w 396"/>
                <a:gd name="T7" fmla="*/ 288 h 298"/>
                <a:gd name="T8" fmla="*/ 9 w 396"/>
                <a:gd name="T9" fmla="*/ 298 h 298"/>
                <a:gd name="T10" fmla="*/ 354 w 396"/>
                <a:gd name="T11" fmla="*/ 298 h 298"/>
                <a:gd name="T12" fmla="*/ 363 w 396"/>
                <a:gd name="T13" fmla="*/ 290 h 298"/>
                <a:gd name="T14" fmla="*/ 395 w 396"/>
                <a:gd name="T15" fmla="*/ 97 h 298"/>
                <a:gd name="T16" fmla="*/ 387 w 396"/>
                <a:gd name="T17" fmla="*/ 87 h 298"/>
                <a:gd name="T18" fmla="*/ 354 w 396"/>
                <a:gd name="T19" fmla="*/ 87 h 298"/>
                <a:gd name="T20" fmla="*/ 354 w 396"/>
                <a:gd name="T21" fmla="*/ 42 h 298"/>
                <a:gd name="T22" fmla="*/ 346 w 396"/>
                <a:gd name="T23" fmla="*/ 33 h 298"/>
                <a:gd name="T24" fmla="*/ 161 w 396"/>
                <a:gd name="T25" fmla="*/ 33 h 298"/>
                <a:gd name="T26" fmla="*/ 161 w 396"/>
                <a:gd name="T27" fmla="*/ 9 h 298"/>
                <a:gd name="T28" fmla="*/ 152 w 396"/>
                <a:gd name="T29" fmla="*/ 0 h 298"/>
                <a:gd name="T30" fmla="*/ 9 w 396"/>
                <a:gd name="T31" fmla="*/ 0 h 298"/>
                <a:gd name="T32" fmla="*/ 18 w 396"/>
                <a:gd name="T33" fmla="*/ 18 h 298"/>
                <a:gd name="T34" fmla="*/ 143 w 396"/>
                <a:gd name="T35" fmla="*/ 18 h 298"/>
                <a:gd name="T36" fmla="*/ 143 w 396"/>
                <a:gd name="T37" fmla="*/ 42 h 298"/>
                <a:gd name="T38" fmla="*/ 152 w 396"/>
                <a:gd name="T39" fmla="*/ 51 h 298"/>
                <a:gd name="T40" fmla="*/ 337 w 396"/>
                <a:gd name="T41" fmla="*/ 51 h 298"/>
                <a:gd name="T42" fmla="*/ 337 w 396"/>
                <a:gd name="T43" fmla="*/ 87 h 298"/>
                <a:gd name="T44" fmla="*/ 43 w 396"/>
                <a:gd name="T45" fmla="*/ 87 h 298"/>
                <a:gd name="T46" fmla="*/ 35 w 396"/>
                <a:gd name="T47" fmla="*/ 94 h 298"/>
                <a:gd name="T48" fmla="*/ 18 w 396"/>
                <a:gd name="T49" fmla="*/ 189 h 298"/>
                <a:gd name="T50" fmla="*/ 18 w 396"/>
                <a:gd name="T51" fmla="*/ 18 h 298"/>
                <a:gd name="T52" fmla="*/ 50 w 396"/>
                <a:gd name="T53" fmla="*/ 104 h 298"/>
                <a:gd name="T54" fmla="*/ 376 w 396"/>
                <a:gd name="T55" fmla="*/ 104 h 298"/>
                <a:gd name="T56" fmla="*/ 347 w 396"/>
                <a:gd name="T57" fmla="*/ 280 h 298"/>
                <a:gd name="T58" fmla="*/ 20 w 396"/>
                <a:gd name="T59" fmla="*/ 280 h 298"/>
                <a:gd name="T60" fmla="*/ 50 w 396"/>
                <a:gd name="T61" fmla="*/ 10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6" h="298">
                  <a:moveTo>
                    <a:pt x="9" y="0"/>
                  </a:moveTo>
                  <a:cubicBezTo>
                    <a:pt x="5" y="0"/>
                    <a:pt x="0" y="4"/>
                    <a:pt x="0" y="9"/>
                  </a:cubicBezTo>
                  <a:lnTo>
                    <a:pt x="0" y="288"/>
                  </a:lnTo>
                  <a:lnTo>
                    <a:pt x="1" y="288"/>
                  </a:lnTo>
                  <a:cubicBezTo>
                    <a:pt x="0" y="293"/>
                    <a:pt x="4" y="298"/>
                    <a:pt x="9" y="298"/>
                  </a:cubicBezTo>
                  <a:lnTo>
                    <a:pt x="354" y="298"/>
                  </a:lnTo>
                  <a:cubicBezTo>
                    <a:pt x="358" y="298"/>
                    <a:pt x="362" y="294"/>
                    <a:pt x="363" y="290"/>
                  </a:cubicBezTo>
                  <a:lnTo>
                    <a:pt x="395" y="97"/>
                  </a:lnTo>
                  <a:cubicBezTo>
                    <a:pt x="396" y="92"/>
                    <a:pt x="392" y="87"/>
                    <a:pt x="387" y="87"/>
                  </a:cubicBezTo>
                  <a:lnTo>
                    <a:pt x="354" y="87"/>
                  </a:lnTo>
                  <a:lnTo>
                    <a:pt x="354" y="42"/>
                  </a:lnTo>
                  <a:cubicBezTo>
                    <a:pt x="354" y="37"/>
                    <a:pt x="350" y="33"/>
                    <a:pt x="346" y="33"/>
                  </a:cubicBezTo>
                  <a:lnTo>
                    <a:pt x="161" y="33"/>
                  </a:lnTo>
                  <a:lnTo>
                    <a:pt x="161" y="9"/>
                  </a:lnTo>
                  <a:cubicBezTo>
                    <a:pt x="161" y="4"/>
                    <a:pt x="157" y="0"/>
                    <a:pt x="152" y="0"/>
                  </a:cubicBezTo>
                  <a:lnTo>
                    <a:pt x="9" y="0"/>
                  </a:lnTo>
                  <a:close/>
                  <a:moveTo>
                    <a:pt x="18" y="18"/>
                  </a:moveTo>
                  <a:lnTo>
                    <a:pt x="143" y="18"/>
                  </a:lnTo>
                  <a:lnTo>
                    <a:pt x="143" y="42"/>
                  </a:lnTo>
                  <a:cubicBezTo>
                    <a:pt x="143" y="47"/>
                    <a:pt x="148" y="51"/>
                    <a:pt x="152" y="51"/>
                  </a:cubicBezTo>
                  <a:lnTo>
                    <a:pt x="337" y="51"/>
                  </a:lnTo>
                  <a:lnTo>
                    <a:pt x="337" y="87"/>
                  </a:lnTo>
                  <a:lnTo>
                    <a:pt x="43" y="87"/>
                  </a:lnTo>
                  <a:cubicBezTo>
                    <a:pt x="39" y="87"/>
                    <a:pt x="35" y="90"/>
                    <a:pt x="35" y="94"/>
                  </a:cubicBezTo>
                  <a:lnTo>
                    <a:pt x="18" y="189"/>
                  </a:lnTo>
                  <a:lnTo>
                    <a:pt x="18" y="18"/>
                  </a:lnTo>
                  <a:close/>
                  <a:moveTo>
                    <a:pt x="50" y="104"/>
                  </a:moveTo>
                  <a:lnTo>
                    <a:pt x="376" y="104"/>
                  </a:lnTo>
                  <a:lnTo>
                    <a:pt x="347" y="280"/>
                  </a:lnTo>
                  <a:lnTo>
                    <a:pt x="20" y="280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878335" y="2601789"/>
              <a:ext cx="17392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76330" y="2002419"/>
            <a:ext cx="1913170" cy="1413124"/>
            <a:chOff x="3376330" y="2002419"/>
            <a:chExt cx="1913170" cy="1413124"/>
          </a:xfrm>
        </p:grpSpPr>
        <p:sp>
          <p:nvSpPr>
            <p:cNvPr id="17" name="文本框 16"/>
            <p:cNvSpPr txBox="1"/>
            <p:nvPr/>
          </p:nvSpPr>
          <p:spPr>
            <a:xfrm>
              <a:off x="3969444" y="2085767"/>
              <a:ext cx="1149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62,123</a:t>
              </a:r>
              <a:endParaRPr lang="zh-CN" altLang="en-US" sz="2400" b="1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76330" y="2648089"/>
              <a:ext cx="1913170" cy="7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1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别人不会在意你的一切，只有自己成就自己，才能在别人面前抬得起头。</a:t>
              </a:r>
              <a:endParaRPr lang="en-US" altLang="zh-CN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4" name="Maximize Window"/>
            <p:cNvSpPr>
              <a:spLocks noChangeAspect="1" noEditPoints="1"/>
            </p:cNvSpPr>
            <p:nvPr/>
          </p:nvSpPr>
          <p:spPr bwMode="auto">
            <a:xfrm>
              <a:off x="3395354" y="2002419"/>
              <a:ext cx="521571" cy="503890"/>
            </a:xfrm>
            <a:custGeom>
              <a:avLst/>
              <a:gdLst>
                <a:gd name="T0" fmla="*/ 75 w 253"/>
                <a:gd name="T1" fmla="*/ 0 h 246"/>
                <a:gd name="T2" fmla="*/ 44 w 253"/>
                <a:gd name="T3" fmla="*/ 30 h 246"/>
                <a:gd name="T4" fmla="*/ 44 w 253"/>
                <a:gd name="T5" fmla="*/ 44 h 246"/>
                <a:gd name="T6" fmla="*/ 31 w 253"/>
                <a:gd name="T7" fmla="*/ 44 h 246"/>
                <a:gd name="T8" fmla="*/ 0 w 253"/>
                <a:gd name="T9" fmla="*/ 73 h 246"/>
                <a:gd name="T10" fmla="*/ 0 w 253"/>
                <a:gd name="T11" fmla="*/ 216 h 246"/>
                <a:gd name="T12" fmla="*/ 31 w 253"/>
                <a:gd name="T13" fmla="*/ 246 h 246"/>
                <a:gd name="T14" fmla="*/ 178 w 253"/>
                <a:gd name="T15" fmla="*/ 246 h 246"/>
                <a:gd name="T16" fmla="*/ 209 w 253"/>
                <a:gd name="T17" fmla="*/ 216 h 246"/>
                <a:gd name="T18" fmla="*/ 209 w 253"/>
                <a:gd name="T19" fmla="*/ 203 h 246"/>
                <a:gd name="T20" fmla="*/ 222 w 253"/>
                <a:gd name="T21" fmla="*/ 203 h 246"/>
                <a:gd name="T22" fmla="*/ 235 w 253"/>
                <a:gd name="T23" fmla="*/ 201 h 246"/>
                <a:gd name="T24" fmla="*/ 253 w 253"/>
                <a:gd name="T25" fmla="*/ 173 h 246"/>
                <a:gd name="T26" fmla="*/ 253 w 253"/>
                <a:gd name="T27" fmla="*/ 30 h 246"/>
                <a:gd name="T28" fmla="*/ 222 w 253"/>
                <a:gd name="T29" fmla="*/ 0 h 246"/>
                <a:gd name="T30" fmla="*/ 75 w 253"/>
                <a:gd name="T31" fmla="*/ 0 h 246"/>
                <a:gd name="T32" fmla="*/ 75 w 253"/>
                <a:gd name="T33" fmla="*/ 16 h 246"/>
                <a:gd name="T34" fmla="*/ 222 w 253"/>
                <a:gd name="T35" fmla="*/ 16 h 246"/>
                <a:gd name="T36" fmla="*/ 237 w 253"/>
                <a:gd name="T37" fmla="*/ 30 h 246"/>
                <a:gd name="T38" fmla="*/ 237 w 253"/>
                <a:gd name="T39" fmla="*/ 173 h 246"/>
                <a:gd name="T40" fmla="*/ 229 w 253"/>
                <a:gd name="T41" fmla="*/ 186 h 246"/>
                <a:gd name="T42" fmla="*/ 222 w 253"/>
                <a:gd name="T43" fmla="*/ 187 h 246"/>
                <a:gd name="T44" fmla="*/ 209 w 253"/>
                <a:gd name="T45" fmla="*/ 187 h 246"/>
                <a:gd name="T46" fmla="*/ 209 w 253"/>
                <a:gd name="T47" fmla="*/ 72 h 246"/>
                <a:gd name="T48" fmla="*/ 178 w 253"/>
                <a:gd name="T49" fmla="*/ 43 h 246"/>
                <a:gd name="T50" fmla="*/ 61 w 253"/>
                <a:gd name="T51" fmla="*/ 43 h 246"/>
                <a:gd name="T52" fmla="*/ 61 w 253"/>
                <a:gd name="T53" fmla="*/ 30 h 246"/>
                <a:gd name="T54" fmla="*/ 75 w 253"/>
                <a:gd name="T55" fmla="*/ 16 h 246"/>
                <a:gd name="T56" fmla="*/ 31 w 253"/>
                <a:gd name="T57" fmla="*/ 60 h 246"/>
                <a:gd name="T58" fmla="*/ 178 w 253"/>
                <a:gd name="T59" fmla="*/ 60 h 246"/>
                <a:gd name="T60" fmla="*/ 193 w 253"/>
                <a:gd name="T61" fmla="*/ 73 h 246"/>
                <a:gd name="T62" fmla="*/ 193 w 253"/>
                <a:gd name="T63" fmla="*/ 203 h 246"/>
                <a:gd name="T64" fmla="*/ 193 w 253"/>
                <a:gd name="T65" fmla="*/ 216 h 246"/>
                <a:gd name="T66" fmla="*/ 178 w 253"/>
                <a:gd name="T67" fmla="*/ 230 h 246"/>
                <a:gd name="T68" fmla="*/ 31 w 253"/>
                <a:gd name="T69" fmla="*/ 230 h 246"/>
                <a:gd name="T70" fmla="*/ 17 w 253"/>
                <a:gd name="T71" fmla="*/ 216 h 246"/>
                <a:gd name="T72" fmla="*/ 17 w 253"/>
                <a:gd name="T73" fmla="*/ 73 h 246"/>
                <a:gd name="T74" fmla="*/ 31 w 253"/>
                <a:gd name="T75" fmla="*/ 60 h 246"/>
                <a:gd name="T76" fmla="*/ 45 w 253"/>
                <a:gd name="T77" fmla="*/ 87 h 246"/>
                <a:gd name="T78" fmla="*/ 45 w 253"/>
                <a:gd name="T79" fmla="*/ 203 h 246"/>
                <a:gd name="T80" fmla="*/ 164 w 253"/>
                <a:gd name="T81" fmla="*/ 203 h 246"/>
                <a:gd name="T82" fmla="*/ 164 w 253"/>
                <a:gd name="T83" fmla="*/ 87 h 246"/>
                <a:gd name="T84" fmla="*/ 45 w 253"/>
                <a:gd name="T85" fmla="*/ 87 h 246"/>
                <a:gd name="T86" fmla="*/ 61 w 253"/>
                <a:gd name="T87" fmla="*/ 103 h 246"/>
                <a:gd name="T88" fmla="*/ 148 w 253"/>
                <a:gd name="T89" fmla="*/ 103 h 246"/>
                <a:gd name="T90" fmla="*/ 148 w 253"/>
                <a:gd name="T91" fmla="*/ 187 h 246"/>
                <a:gd name="T92" fmla="*/ 61 w 253"/>
                <a:gd name="T93" fmla="*/ 187 h 246"/>
                <a:gd name="T94" fmla="*/ 61 w 253"/>
                <a:gd name="T95" fmla="*/ 10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246">
                  <a:moveTo>
                    <a:pt x="75" y="0"/>
                  </a:moveTo>
                  <a:cubicBezTo>
                    <a:pt x="59" y="0"/>
                    <a:pt x="44" y="13"/>
                    <a:pt x="44" y="30"/>
                  </a:cubicBezTo>
                  <a:lnTo>
                    <a:pt x="44" y="44"/>
                  </a:lnTo>
                  <a:lnTo>
                    <a:pt x="31" y="44"/>
                  </a:lnTo>
                  <a:cubicBezTo>
                    <a:pt x="15" y="44"/>
                    <a:pt x="0" y="57"/>
                    <a:pt x="0" y="73"/>
                  </a:cubicBezTo>
                  <a:lnTo>
                    <a:pt x="0" y="216"/>
                  </a:lnTo>
                  <a:cubicBezTo>
                    <a:pt x="0" y="232"/>
                    <a:pt x="14" y="246"/>
                    <a:pt x="31" y="246"/>
                  </a:cubicBezTo>
                  <a:lnTo>
                    <a:pt x="178" y="246"/>
                  </a:lnTo>
                  <a:cubicBezTo>
                    <a:pt x="198" y="246"/>
                    <a:pt x="209" y="230"/>
                    <a:pt x="209" y="216"/>
                  </a:cubicBezTo>
                  <a:lnTo>
                    <a:pt x="209" y="203"/>
                  </a:lnTo>
                  <a:lnTo>
                    <a:pt x="222" y="203"/>
                  </a:lnTo>
                  <a:cubicBezTo>
                    <a:pt x="226" y="203"/>
                    <a:pt x="231" y="203"/>
                    <a:pt x="235" y="201"/>
                  </a:cubicBezTo>
                  <a:cubicBezTo>
                    <a:pt x="246" y="196"/>
                    <a:pt x="253" y="185"/>
                    <a:pt x="253" y="173"/>
                  </a:cubicBezTo>
                  <a:lnTo>
                    <a:pt x="253" y="30"/>
                  </a:lnTo>
                  <a:cubicBezTo>
                    <a:pt x="253" y="13"/>
                    <a:pt x="239" y="0"/>
                    <a:pt x="222" y="0"/>
                  </a:cubicBezTo>
                  <a:lnTo>
                    <a:pt x="75" y="0"/>
                  </a:lnTo>
                  <a:close/>
                  <a:moveTo>
                    <a:pt x="75" y="16"/>
                  </a:moveTo>
                  <a:lnTo>
                    <a:pt x="222" y="16"/>
                  </a:lnTo>
                  <a:cubicBezTo>
                    <a:pt x="231" y="16"/>
                    <a:pt x="237" y="22"/>
                    <a:pt x="237" y="30"/>
                  </a:cubicBezTo>
                  <a:lnTo>
                    <a:pt x="237" y="173"/>
                  </a:lnTo>
                  <a:cubicBezTo>
                    <a:pt x="237" y="178"/>
                    <a:pt x="234" y="184"/>
                    <a:pt x="229" y="186"/>
                  </a:cubicBezTo>
                  <a:cubicBezTo>
                    <a:pt x="227" y="187"/>
                    <a:pt x="225" y="187"/>
                    <a:pt x="222" y="187"/>
                  </a:cubicBezTo>
                  <a:lnTo>
                    <a:pt x="209" y="187"/>
                  </a:lnTo>
                  <a:lnTo>
                    <a:pt x="209" y="72"/>
                  </a:lnTo>
                  <a:cubicBezTo>
                    <a:pt x="209" y="52"/>
                    <a:pt x="195" y="43"/>
                    <a:pt x="178" y="43"/>
                  </a:cubicBezTo>
                  <a:lnTo>
                    <a:pt x="61" y="43"/>
                  </a:lnTo>
                  <a:lnTo>
                    <a:pt x="61" y="30"/>
                  </a:lnTo>
                  <a:cubicBezTo>
                    <a:pt x="61" y="22"/>
                    <a:pt x="67" y="16"/>
                    <a:pt x="75" y="16"/>
                  </a:cubicBezTo>
                  <a:close/>
                  <a:moveTo>
                    <a:pt x="31" y="60"/>
                  </a:moveTo>
                  <a:lnTo>
                    <a:pt x="178" y="60"/>
                  </a:lnTo>
                  <a:cubicBezTo>
                    <a:pt x="189" y="60"/>
                    <a:pt x="193" y="67"/>
                    <a:pt x="193" y="73"/>
                  </a:cubicBezTo>
                  <a:lnTo>
                    <a:pt x="193" y="203"/>
                  </a:lnTo>
                  <a:lnTo>
                    <a:pt x="193" y="216"/>
                  </a:lnTo>
                  <a:cubicBezTo>
                    <a:pt x="193" y="228"/>
                    <a:pt x="184" y="230"/>
                    <a:pt x="178" y="230"/>
                  </a:cubicBezTo>
                  <a:lnTo>
                    <a:pt x="31" y="230"/>
                  </a:lnTo>
                  <a:cubicBezTo>
                    <a:pt x="23" y="230"/>
                    <a:pt x="17" y="224"/>
                    <a:pt x="17" y="216"/>
                  </a:cubicBezTo>
                  <a:lnTo>
                    <a:pt x="17" y="73"/>
                  </a:lnTo>
                  <a:cubicBezTo>
                    <a:pt x="17" y="65"/>
                    <a:pt x="23" y="60"/>
                    <a:pt x="31" y="60"/>
                  </a:cubicBezTo>
                  <a:close/>
                  <a:moveTo>
                    <a:pt x="45" y="87"/>
                  </a:moveTo>
                  <a:lnTo>
                    <a:pt x="45" y="203"/>
                  </a:lnTo>
                  <a:lnTo>
                    <a:pt x="164" y="203"/>
                  </a:lnTo>
                  <a:lnTo>
                    <a:pt x="164" y="87"/>
                  </a:lnTo>
                  <a:lnTo>
                    <a:pt x="45" y="87"/>
                  </a:lnTo>
                  <a:close/>
                  <a:moveTo>
                    <a:pt x="61" y="103"/>
                  </a:moveTo>
                  <a:lnTo>
                    <a:pt x="148" y="103"/>
                  </a:lnTo>
                  <a:lnTo>
                    <a:pt x="148" y="187"/>
                  </a:lnTo>
                  <a:lnTo>
                    <a:pt x="61" y="187"/>
                  </a:lnTo>
                  <a:lnTo>
                    <a:pt x="61" y="103"/>
                  </a:ln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463292" y="2601789"/>
              <a:ext cx="17392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40960" y="4058544"/>
            <a:ext cx="1913170" cy="1518529"/>
            <a:chOff x="740960" y="4058544"/>
            <a:chExt cx="1913170" cy="1518529"/>
          </a:xfrm>
        </p:grpSpPr>
        <p:sp>
          <p:nvSpPr>
            <p:cNvPr id="19" name="文本框 18"/>
            <p:cNvSpPr txBox="1"/>
            <p:nvPr/>
          </p:nvSpPr>
          <p:spPr>
            <a:xfrm>
              <a:off x="1423895" y="4133586"/>
              <a:ext cx="1149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12,144</a:t>
              </a:r>
              <a:endParaRPr lang="zh-CN" altLang="en-US" sz="2400" b="1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40960" y="4792243"/>
              <a:ext cx="191317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1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别人不会在意你的一切，只有自己成就自己，才能在别人面前抬得起头。</a:t>
              </a:r>
              <a:endParaRPr lang="en-US" altLang="zh-CN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5" name="Plugin"/>
            <p:cNvSpPr>
              <a:spLocks noChangeAspect="1" noEditPoints="1"/>
            </p:cNvSpPr>
            <p:nvPr/>
          </p:nvSpPr>
          <p:spPr bwMode="auto">
            <a:xfrm>
              <a:off x="887189" y="4058544"/>
              <a:ext cx="536707" cy="536707"/>
            </a:xfrm>
            <a:custGeom>
              <a:avLst/>
              <a:gdLst>
                <a:gd name="T0" fmla="*/ 108 w 395"/>
                <a:gd name="T1" fmla="*/ 19 h 395"/>
                <a:gd name="T2" fmla="*/ 101 w 395"/>
                <a:gd name="T3" fmla="*/ 50 h 395"/>
                <a:gd name="T4" fmla="*/ 114 w 395"/>
                <a:gd name="T5" fmla="*/ 90 h 395"/>
                <a:gd name="T6" fmla="*/ 0 w 395"/>
                <a:gd name="T7" fmla="*/ 98 h 395"/>
                <a:gd name="T8" fmla="*/ 14 w 395"/>
                <a:gd name="T9" fmla="*/ 212 h 395"/>
                <a:gd name="T10" fmla="*/ 82 w 395"/>
                <a:gd name="T11" fmla="*/ 234 h 395"/>
                <a:gd name="T12" fmla="*/ 14 w 395"/>
                <a:gd name="T13" fmla="*/ 250 h 395"/>
                <a:gd name="T14" fmla="*/ 0 w 395"/>
                <a:gd name="T15" fmla="*/ 386 h 395"/>
                <a:gd name="T16" fmla="*/ 135 w 395"/>
                <a:gd name="T17" fmla="*/ 395 h 395"/>
                <a:gd name="T18" fmla="*/ 131 w 395"/>
                <a:gd name="T19" fmla="*/ 346 h 395"/>
                <a:gd name="T20" fmla="*/ 197 w 395"/>
                <a:gd name="T21" fmla="*/ 347 h 395"/>
                <a:gd name="T22" fmla="*/ 191 w 395"/>
                <a:gd name="T23" fmla="*/ 395 h 395"/>
                <a:gd name="T24" fmla="*/ 306 w 395"/>
                <a:gd name="T25" fmla="*/ 386 h 395"/>
                <a:gd name="T26" fmla="*/ 342 w 395"/>
                <a:gd name="T27" fmla="*/ 276 h 395"/>
                <a:gd name="T28" fmla="*/ 395 w 395"/>
                <a:gd name="T29" fmla="*/ 226 h 395"/>
                <a:gd name="T30" fmla="*/ 343 w 395"/>
                <a:gd name="T31" fmla="*/ 175 h 395"/>
                <a:gd name="T32" fmla="*/ 306 w 395"/>
                <a:gd name="T33" fmla="*/ 187 h 395"/>
                <a:gd name="T34" fmla="*/ 297 w 395"/>
                <a:gd name="T35" fmla="*/ 90 h 395"/>
                <a:gd name="T36" fmla="*/ 201 w 395"/>
                <a:gd name="T37" fmla="*/ 53 h 395"/>
                <a:gd name="T38" fmla="*/ 151 w 395"/>
                <a:gd name="T39" fmla="*/ 0 h 395"/>
                <a:gd name="T40" fmla="*/ 151 w 395"/>
                <a:gd name="T41" fmla="*/ 17 h 395"/>
                <a:gd name="T42" fmla="*/ 174 w 395"/>
                <a:gd name="T43" fmla="*/ 77 h 395"/>
                <a:gd name="T44" fmla="*/ 172 w 395"/>
                <a:gd name="T45" fmla="*/ 107 h 395"/>
                <a:gd name="T46" fmla="*/ 288 w 395"/>
                <a:gd name="T47" fmla="*/ 201 h 395"/>
                <a:gd name="T48" fmla="*/ 317 w 395"/>
                <a:gd name="T49" fmla="*/ 201 h 395"/>
                <a:gd name="T50" fmla="*/ 343 w 395"/>
                <a:gd name="T51" fmla="*/ 193 h 395"/>
                <a:gd name="T52" fmla="*/ 378 w 395"/>
                <a:gd name="T53" fmla="*/ 226 h 395"/>
                <a:gd name="T54" fmla="*/ 342 w 395"/>
                <a:gd name="T55" fmla="*/ 259 h 395"/>
                <a:gd name="T56" fmla="*/ 294 w 395"/>
                <a:gd name="T57" fmla="*/ 242 h 395"/>
                <a:gd name="T58" fmla="*/ 288 w 395"/>
                <a:gd name="T59" fmla="*/ 377 h 395"/>
                <a:gd name="T60" fmla="*/ 215 w 395"/>
                <a:gd name="T61" fmla="*/ 347 h 395"/>
                <a:gd name="T62" fmla="*/ 129 w 395"/>
                <a:gd name="T63" fmla="*/ 307 h 395"/>
                <a:gd name="T64" fmla="*/ 121 w 395"/>
                <a:gd name="T65" fmla="*/ 377 h 395"/>
                <a:gd name="T66" fmla="*/ 18 w 395"/>
                <a:gd name="T67" fmla="*/ 274 h 395"/>
                <a:gd name="T68" fmla="*/ 100 w 395"/>
                <a:gd name="T69" fmla="*/ 233 h 395"/>
                <a:gd name="T70" fmla="*/ 47 w 395"/>
                <a:gd name="T71" fmla="*/ 182 h 395"/>
                <a:gd name="T72" fmla="*/ 18 w 395"/>
                <a:gd name="T73" fmla="*/ 107 h 395"/>
                <a:gd name="T74" fmla="*/ 135 w 395"/>
                <a:gd name="T75" fmla="*/ 93 h 395"/>
                <a:gd name="T76" fmla="*/ 119 w 395"/>
                <a:gd name="T77" fmla="*/ 4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5" h="395">
                  <a:moveTo>
                    <a:pt x="151" y="0"/>
                  </a:moveTo>
                  <a:cubicBezTo>
                    <a:pt x="129" y="0"/>
                    <a:pt x="115" y="8"/>
                    <a:pt x="108" y="19"/>
                  </a:cubicBezTo>
                  <a:cubicBezTo>
                    <a:pt x="101" y="30"/>
                    <a:pt x="101" y="42"/>
                    <a:pt x="101" y="50"/>
                  </a:cubicBezTo>
                  <a:cubicBezTo>
                    <a:pt x="101" y="50"/>
                    <a:pt x="101" y="50"/>
                    <a:pt x="101" y="50"/>
                  </a:cubicBezTo>
                  <a:lnTo>
                    <a:pt x="101" y="50"/>
                  </a:lnTo>
                  <a:cubicBezTo>
                    <a:pt x="102" y="65"/>
                    <a:pt x="106" y="78"/>
                    <a:pt x="114" y="90"/>
                  </a:cubicBezTo>
                  <a:lnTo>
                    <a:pt x="9" y="90"/>
                  </a:lnTo>
                  <a:cubicBezTo>
                    <a:pt x="4" y="90"/>
                    <a:pt x="0" y="94"/>
                    <a:pt x="0" y="98"/>
                  </a:cubicBezTo>
                  <a:lnTo>
                    <a:pt x="0" y="205"/>
                  </a:lnTo>
                  <a:cubicBezTo>
                    <a:pt x="1" y="212"/>
                    <a:pt x="8" y="216"/>
                    <a:pt x="14" y="212"/>
                  </a:cubicBezTo>
                  <a:cubicBezTo>
                    <a:pt x="32" y="199"/>
                    <a:pt x="57" y="192"/>
                    <a:pt x="74" y="209"/>
                  </a:cubicBezTo>
                  <a:cubicBezTo>
                    <a:pt x="79" y="215"/>
                    <a:pt x="82" y="224"/>
                    <a:pt x="82" y="234"/>
                  </a:cubicBezTo>
                  <a:cubicBezTo>
                    <a:pt x="82" y="252"/>
                    <a:pt x="68" y="266"/>
                    <a:pt x="47" y="266"/>
                  </a:cubicBezTo>
                  <a:cubicBezTo>
                    <a:pt x="36" y="266"/>
                    <a:pt x="24" y="256"/>
                    <a:pt x="14" y="250"/>
                  </a:cubicBezTo>
                  <a:cubicBezTo>
                    <a:pt x="8" y="246"/>
                    <a:pt x="0" y="250"/>
                    <a:pt x="0" y="257"/>
                  </a:cubicBezTo>
                  <a:lnTo>
                    <a:pt x="0" y="386"/>
                  </a:lnTo>
                  <a:cubicBezTo>
                    <a:pt x="1" y="391"/>
                    <a:pt x="4" y="395"/>
                    <a:pt x="9" y="395"/>
                  </a:cubicBezTo>
                  <a:lnTo>
                    <a:pt x="135" y="395"/>
                  </a:lnTo>
                  <a:cubicBezTo>
                    <a:pt x="141" y="394"/>
                    <a:pt x="145" y="388"/>
                    <a:pt x="142" y="382"/>
                  </a:cubicBezTo>
                  <a:cubicBezTo>
                    <a:pt x="137" y="371"/>
                    <a:pt x="131" y="358"/>
                    <a:pt x="131" y="346"/>
                  </a:cubicBezTo>
                  <a:cubicBezTo>
                    <a:pt x="132" y="321"/>
                    <a:pt x="144" y="311"/>
                    <a:pt x="165" y="311"/>
                  </a:cubicBezTo>
                  <a:cubicBezTo>
                    <a:pt x="184" y="311"/>
                    <a:pt x="197" y="325"/>
                    <a:pt x="197" y="347"/>
                  </a:cubicBezTo>
                  <a:cubicBezTo>
                    <a:pt x="197" y="356"/>
                    <a:pt x="190" y="370"/>
                    <a:pt x="183" y="382"/>
                  </a:cubicBezTo>
                  <a:cubicBezTo>
                    <a:pt x="181" y="388"/>
                    <a:pt x="185" y="395"/>
                    <a:pt x="191" y="395"/>
                  </a:cubicBezTo>
                  <a:lnTo>
                    <a:pt x="297" y="395"/>
                  </a:lnTo>
                  <a:cubicBezTo>
                    <a:pt x="302" y="394"/>
                    <a:pt x="305" y="391"/>
                    <a:pt x="306" y="386"/>
                  </a:cubicBezTo>
                  <a:lnTo>
                    <a:pt x="306" y="264"/>
                  </a:lnTo>
                  <a:cubicBezTo>
                    <a:pt x="317" y="270"/>
                    <a:pt x="331" y="276"/>
                    <a:pt x="342" y="276"/>
                  </a:cubicBezTo>
                  <a:cubicBezTo>
                    <a:pt x="360" y="276"/>
                    <a:pt x="373" y="271"/>
                    <a:pt x="383" y="262"/>
                  </a:cubicBezTo>
                  <a:cubicBezTo>
                    <a:pt x="392" y="252"/>
                    <a:pt x="395" y="240"/>
                    <a:pt x="395" y="226"/>
                  </a:cubicBezTo>
                  <a:cubicBezTo>
                    <a:pt x="395" y="213"/>
                    <a:pt x="392" y="200"/>
                    <a:pt x="384" y="190"/>
                  </a:cubicBezTo>
                  <a:cubicBezTo>
                    <a:pt x="375" y="180"/>
                    <a:pt x="361" y="175"/>
                    <a:pt x="343" y="175"/>
                  </a:cubicBezTo>
                  <a:lnTo>
                    <a:pt x="343" y="175"/>
                  </a:lnTo>
                  <a:cubicBezTo>
                    <a:pt x="329" y="176"/>
                    <a:pt x="316" y="181"/>
                    <a:pt x="306" y="187"/>
                  </a:cubicBezTo>
                  <a:cubicBezTo>
                    <a:pt x="306" y="157"/>
                    <a:pt x="306" y="124"/>
                    <a:pt x="306" y="99"/>
                  </a:cubicBezTo>
                  <a:cubicBezTo>
                    <a:pt x="306" y="94"/>
                    <a:pt x="302" y="90"/>
                    <a:pt x="297" y="90"/>
                  </a:cubicBezTo>
                  <a:lnTo>
                    <a:pt x="187" y="90"/>
                  </a:lnTo>
                  <a:cubicBezTo>
                    <a:pt x="194" y="78"/>
                    <a:pt x="201" y="64"/>
                    <a:pt x="201" y="53"/>
                  </a:cubicBezTo>
                  <a:cubicBezTo>
                    <a:pt x="201" y="23"/>
                    <a:pt x="179" y="0"/>
                    <a:pt x="151" y="0"/>
                  </a:cubicBezTo>
                  <a:lnTo>
                    <a:pt x="151" y="0"/>
                  </a:lnTo>
                  <a:close/>
                  <a:moveTo>
                    <a:pt x="151" y="17"/>
                  </a:moveTo>
                  <a:lnTo>
                    <a:pt x="151" y="17"/>
                  </a:lnTo>
                  <a:cubicBezTo>
                    <a:pt x="170" y="17"/>
                    <a:pt x="183" y="31"/>
                    <a:pt x="183" y="53"/>
                  </a:cubicBezTo>
                  <a:cubicBezTo>
                    <a:pt x="183" y="61"/>
                    <a:pt x="179" y="69"/>
                    <a:pt x="174" y="77"/>
                  </a:cubicBezTo>
                  <a:cubicBezTo>
                    <a:pt x="170" y="84"/>
                    <a:pt x="162" y="94"/>
                    <a:pt x="164" y="101"/>
                  </a:cubicBezTo>
                  <a:cubicBezTo>
                    <a:pt x="165" y="105"/>
                    <a:pt x="168" y="107"/>
                    <a:pt x="172" y="107"/>
                  </a:cubicBezTo>
                  <a:lnTo>
                    <a:pt x="288" y="108"/>
                  </a:lnTo>
                  <a:cubicBezTo>
                    <a:pt x="288" y="136"/>
                    <a:pt x="288" y="171"/>
                    <a:pt x="288" y="201"/>
                  </a:cubicBezTo>
                  <a:cubicBezTo>
                    <a:pt x="288" y="205"/>
                    <a:pt x="290" y="208"/>
                    <a:pt x="293" y="209"/>
                  </a:cubicBezTo>
                  <a:cubicBezTo>
                    <a:pt x="303" y="212"/>
                    <a:pt x="310" y="205"/>
                    <a:pt x="317" y="201"/>
                  </a:cubicBezTo>
                  <a:cubicBezTo>
                    <a:pt x="324" y="197"/>
                    <a:pt x="333" y="193"/>
                    <a:pt x="343" y="193"/>
                  </a:cubicBezTo>
                  <a:lnTo>
                    <a:pt x="343" y="193"/>
                  </a:lnTo>
                  <a:cubicBezTo>
                    <a:pt x="358" y="192"/>
                    <a:pt x="366" y="196"/>
                    <a:pt x="370" y="202"/>
                  </a:cubicBezTo>
                  <a:cubicBezTo>
                    <a:pt x="375" y="208"/>
                    <a:pt x="378" y="216"/>
                    <a:pt x="378" y="226"/>
                  </a:cubicBezTo>
                  <a:cubicBezTo>
                    <a:pt x="378" y="237"/>
                    <a:pt x="375" y="244"/>
                    <a:pt x="370" y="250"/>
                  </a:cubicBezTo>
                  <a:cubicBezTo>
                    <a:pt x="365" y="255"/>
                    <a:pt x="356" y="259"/>
                    <a:pt x="342" y="259"/>
                  </a:cubicBezTo>
                  <a:cubicBezTo>
                    <a:pt x="334" y="259"/>
                    <a:pt x="325" y="255"/>
                    <a:pt x="317" y="251"/>
                  </a:cubicBezTo>
                  <a:cubicBezTo>
                    <a:pt x="310" y="247"/>
                    <a:pt x="302" y="240"/>
                    <a:pt x="294" y="242"/>
                  </a:cubicBezTo>
                  <a:cubicBezTo>
                    <a:pt x="290" y="244"/>
                    <a:pt x="288" y="247"/>
                    <a:pt x="288" y="251"/>
                  </a:cubicBezTo>
                  <a:lnTo>
                    <a:pt x="288" y="377"/>
                  </a:lnTo>
                  <a:lnTo>
                    <a:pt x="206" y="377"/>
                  </a:lnTo>
                  <a:cubicBezTo>
                    <a:pt x="211" y="368"/>
                    <a:pt x="215" y="358"/>
                    <a:pt x="215" y="347"/>
                  </a:cubicBezTo>
                  <a:cubicBezTo>
                    <a:pt x="215" y="317"/>
                    <a:pt x="193" y="293"/>
                    <a:pt x="165" y="293"/>
                  </a:cubicBezTo>
                  <a:cubicBezTo>
                    <a:pt x="152" y="293"/>
                    <a:pt x="138" y="298"/>
                    <a:pt x="129" y="307"/>
                  </a:cubicBezTo>
                  <a:cubicBezTo>
                    <a:pt x="119" y="316"/>
                    <a:pt x="113" y="330"/>
                    <a:pt x="114" y="346"/>
                  </a:cubicBezTo>
                  <a:cubicBezTo>
                    <a:pt x="114" y="357"/>
                    <a:pt x="117" y="368"/>
                    <a:pt x="121" y="377"/>
                  </a:cubicBezTo>
                  <a:lnTo>
                    <a:pt x="18" y="377"/>
                  </a:lnTo>
                  <a:lnTo>
                    <a:pt x="18" y="274"/>
                  </a:lnTo>
                  <a:cubicBezTo>
                    <a:pt x="26" y="279"/>
                    <a:pt x="35" y="283"/>
                    <a:pt x="47" y="283"/>
                  </a:cubicBezTo>
                  <a:cubicBezTo>
                    <a:pt x="76" y="283"/>
                    <a:pt x="100" y="261"/>
                    <a:pt x="100" y="233"/>
                  </a:cubicBezTo>
                  <a:cubicBezTo>
                    <a:pt x="100" y="220"/>
                    <a:pt x="95" y="207"/>
                    <a:pt x="86" y="197"/>
                  </a:cubicBezTo>
                  <a:cubicBezTo>
                    <a:pt x="77" y="187"/>
                    <a:pt x="64" y="182"/>
                    <a:pt x="47" y="182"/>
                  </a:cubicBezTo>
                  <a:cubicBezTo>
                    <a:pt x="36" y="182"/>
                    <a:pt x="26" y="186"/>
                    <a:pt x="18" y="189"/>
                  </a:cubicBezTo>
                  <a:lnTo>
                    <a:pt x="18" y="107"/>
                  </a:lnTo>
                  <a:lnTo>
                    <a:pt x="127" y="107"/>
                  </a:lnTo>
                  <a:cubicBezTo>
                    <a:pt x="134" y="106"/>
                    <a:pt x="137" y="100"/>
                    <a:pt x="135" y="93"/>
                  </a:cubicBezTo>
                  <a:cubicBezTo>
                    <a:pt x="133" y="88"/>
                    <a:pt x="130" y="82"/>
                    <a:pt x="127" y="78"/>
                  </a:cubicBezTo>
                  <a:cubicBezTo>
                    <a:pt x="123" y="70"/>
                    <a:pt x="119" y="60"/>
                    <a:pt x="119" y="49"/>
                  </a:cubicBezTo>
                  <a:cubicBezTo>
                    <a:pt x="121" y="31"/>
                    <a:pt x="127" y="20"/>
                    <a:pt x="151" y="17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78335" y="4687123"/>
              <a:ext cx="17392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337493" y="4058544"/>
            <a:ext cx="1913170" cy="1518529"/>
            <a:chOff x="3337493" y="4058544"/>
            <a:chExt cx="1913170" cy="1518529"/>
          </a:xfrm>
        </p:grpSpPr>
        <p:sp>
          <p:nvSpPr>
            <p:cNvPr id="28" name="文本框 27"/>
            <p:cNvSpPr txBox="1"/>
            <p:nvPr/>
          </p:nvSpPr>
          <p:spPr>
            <a:xfrm>
              <a:off x="3969444" y="4133585"/>
              <a:ext cx="1149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22,164</a:t>
              </a:r>
              <a:endParaRPr lang="zh-CN" altLang="en-US" sz="2400" b="1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37493" y="4792243"/>
              <a:ext cx="191317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800"/>
                </a:lnSpc>
              </a:pPr>
              <a:r>
                <a:rPr lang="zh-CN" altLang="en-US" sz="1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别人不会在意你的一切，只有自己成就自己，才能在别人面前抬得起头。</a:t>
              </a:r>
              <a:endParaRPr lang="en-US" altLang="zh-CN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3" name="Thought"/>
            <p:cNvSpPr>
              <a:spLocks noEditPoints="1"/>
            </p:cNvSpPr>
            <p:nvPr/>
          </p:nvSpPr>
          <p:spPr bwMode="auto">
            <a:xfrm>
              <a:off x="3479921" y="4058544"/>
              <a:ext cx="489523" cy="536706"/>
            </a:xfrm>
            <a:custGeom>
              <a:avLst/>
              <a:gdLst>
                <a:gd name="T0" fmla="*/ 83 w 359"/>
                <a:gd name="T1" fmla="*/ 49 h 395"/>
                <a:gd name="T2" fmla="*/ 17 w 359"/>
                <a:gd name="T3" fmla="*/ 149 h 395"/>
                <a:gd name="T4" fmla="*/ 87 w 359"/>
                <a:gd name="T5" fmla="*/ 262 h 395"/>
                <a:gd name="T6" fmla="*/ 197 w 359"/>
                <a:gd name="T7" fmla="*/ 283 h 395"/>
                <a:gd name="T8" fmla="*/ 359 w 359"/>
                <a:gd name="T9" fmla="*/ 156 h 395"/>
                <a:gd name="T10" fmla="*/ 238 w 359"/>
                <a:gd name="T11" fmla="*/ 18 h 395"/>
                <a:gd name="T12" fmla="*/ 150 w 359"/>
                <a:gd name="T13" fmla="*/ 0 h 395"/>
                <a:gd name="T14" fmla="*/ 195 w 359"/>
                <a:gd name="T15" fmla="*/ 43 h 395"/>
                <a:gd name="T16" fmla="*/ 208 w 359"/>
                <a:gd name="T17" fmla="*/ 45 h 395"/>
                <a:gd name="T18" fmla="*/ 291 w 359"/>
                <a:gd name="T19" fmla="*/ 88 h 395"/>
                <a:gd name="T20" fmla="*/ 292 w 359"/>
                <a:gd name="T21" fmla="*/ 101 h 395"/>
                <a:gd name="T22" fmla="*/ 342 w 359"/>
                <a:gd name="T23" fmla="*/ 156 h 395"/>
                <a:gd name="T24" fmla="*/ 292 w 359"/>
                <a:gd name="T25" fmla="*/ 211 h 395"/>
                <a:gd name="T26" fmla="*/ 292 w 359"/>
                <a:gd name="T27" fmla="*/ 227 h 395"/>
                <a:gd name="T28" fmla="*/ 203 w 359"/>
                <a:gd name="T29" fmla="*/ 265 h 395"/>
                <a:gd name="T30" fmla="*/ 190 w 359"/>
                <a:gd name="T31" fmla="*/ 265 h 395"/>
                <a:gd name="T32" fmla="*/ 100 w 359"/>
                <a:gd name="T33" fmla="*/ 249 h 395"/>
                <a:gd name="T34" fmla="*/ 89 w 359"/>
                <a:gd name="T35" fmla="*/ 243 h 395"/>
                <a:gd name="T36" fmla="*/ 18 w 359"/>
                <a:gd name="T37" fmla="*/ 194 h 395"/>
                <a:gd name="T38" fmla="*/ 36 w 359"/>
                <a:gd name="T39" fmla="*/ 152 h 395"/>
                <a:gd name="T40" fmla="*/ 27 w 359"/>
                <a:gd name="T41" fmla="*/ 119 h 395"/>
                <a:gd name="T42" fmla="*/ 95 w 359"/>
                <a:gd name="T43" fmla="*/ 66 h 395"/>
                <a:gd name="T44" fmla="*/ 150 w 359"/>
                <a:gd name="T45" fmla="*/ 17 h 395"/>
                <a:gd name="T46" fmla="*/ 56 w 359"/>
                <a:gd name="T47" fmla="*/ 320 h 395"/>
                <a:gd name="T48" fmla="*/ 120 w 359"/>
                <a:gd name="T49" fmla="*/ 320 h 395"/>
                <a:gd name="T50" fmla="*/ 88 w 359"/>
                <a:gd name="T51" fmla="*/ 306 h 395"/>
                <a:gd name="T52" fmla="*/ 88 w 359"/>
                <a:gd name="T53" fmla="*/ 334 h 395"/>
                <a:gd name="T54" fmla="*/ 88 w 359"/>
                <a:gd name="T55" fmla="*/ 306 h 395"/>
                <a:gd name="T56" fmla="*/ 32 w 359"/>
                <a:gd name="T57" fmla="*/ 370 h 395"/>
                <a:gd name="T58" fmla="*/ 82 w 359"/>
                <a:gd name="T59" fmla="*/ 370 h 395"/>
                <a:gd name="T60" fmla="*/ 57 w 359"/>
                <a:gd name="T61" fmla="*/ 363 h 395"/>
                <a:gd name="T62" fmla="*/ 57 w 359"/>
                <a:gd name="T63" fmla="*/ 377 h 395"/>
                <a:gd name="T64" fmla="*/ 57 w 359"/>
                <a:gd name="T65" fmla="*/ 36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395">
                  <a:moveTo>
                    <a:pt x="150" y="0"/>
                  </a:moveTo>
                  <a:cubicBezTo>
                    <a:pt x="119" y="0"/>
                    <a:pt x="93" y="20"/>
                    <a:pt x="83" y="49"/>
                  </a:cubicBezTo>
                  <a:cubicBezTo>
                    <a:pt x="28" y="49"/>
                    <a:pt x="10" y="91"/>
                    <a:pt x="9" y="119"/>
                  </a:cubicBezTo>
                  <a:cubicBezTo>
                    <a:pt x="9" y="130"/>
                    <a:pt x="12" y="140"/>
                    <a:pt x="17" y="149"/>
                  </a:cubicBezTo>
                  <a:cubicBezTo>
                    <a:pt x="6" y="161"/>
                    <a:pt x="0" y="177"/>
                    <a:pt x="0" y="194"/>
                  </a:cubicBezTo>
                  <a:cubicBezTo>
                    <a:pt x="0" y="232"/>
                    <a:pt x="29" y="268"/>
                    <a:pt x="87" y="262"/>
                  </a:cubicBezTo>
                  <a:cubicBezTo>
                    <a:pt x="98" y="286"/>
                    <a:pt x="122" y="302"/>
                    <a:pt x="150" y="302"/>
                  </a:cubicBezTo>
                  <a:cubicBezTo>
                    <a:pt x="168" y="302"/>
                    <a:pt x="185" y="295"/>
                    <a:pt x="197" y="283"/>
                  </a:cubicBezTo>
                  <a:cubicBezTo>
                    <a:pt x="245" y="319"/>
                    <a:pt x="315" y="282"/>
                    <a:pt x="309" y="223"/>
                  </a:cubicBezTo>
                  <a:cubicBezTo>
                    <a:pt x="338" y="214"/>
                    <a:pt x="359" y="188"/>
                    <a:pt x="359" y="156"/>
                  </a:cubicBezTo>
                  <a:cubicBezTo>
                    <a:pt x="359" y="124"/>
                    <a:pt x="338" y="97"/>
                    <a:pt x="308" y="89"/>
                  </a:cubicBezTo>
                  <a:cubicBezTo>
                    <a:pt x="308" y="49"/>
                    <a:pt x="264" y="19"/>
                    <a:pt x="238" y="18"/>
                  </a:cubicBezTo>
                  <a:cubicBezTo>
                    <a:pt x="226" y="18"/>
                    <a:pt x="215" y="21"/>
                    <a:pt x="205" y="26"/>
                  </a:cubicBezTo>
                  <a:cubicBezTo>
                    <a:pt x="192" y="10"/>
                    <a:pt x="173" y="0"/>
                    <a:pt x="150" y="0"/>
                  </a:cubicBezTo>
                  <a:close/>
                  <a:moveTo>
                    <a:pt x="150" y="17"/>
                  </a:moveTo>
                  <a:cubicBezTo>
                    <a:pt x="169" y="17"/>
                    <a:pt x="186" y="28"/>
                    <a:pt x="195" y="43"/>
                  </a:cubicBezTo>
                  <a:cubicBezTo>
                    <a:pt x="196" y="45"/>
                    <a:pt x="198" y="46"/>
                    <a:pt x="201" y="47"/>
                  </a:cubicBezTo>
                  <a:cubicBezTo>
                    <a:pt x="203" y="47"/>
                    <a:pt x="206" y="47"/>
                    <a:pt x="208" y="45"/>
                  </a:cubicBezTo>
                  <a:cubicBezTo>
                    <a:pt x="216" y="39"/>
                    <a:pt x="227" y="36"/>
                    <a:pt x="238" y="36"/>
                  </a:cubicBezTo>
                  <a:cubicBezTo>
                    <a:pt x="267" y="36"/>
                    <a:pt x="291" y="59"/>
                    <a:pt x="291" y="88"/>
                  </a:cubicBezTo>
                  <a:cubicBezTo>
                    <a:pt x="291" y="90"/>
                    <a:pt x="290" y="92"/>
                    <a:pt x="290" y="95"/>
                  </a:cubicBezTo>
                  <a:cubicBezTo>
                    <a:pt x="290" y="97"/>
                    <a:pt x="290" y="99"/>
                    <a:pt x="292" y="101"/>
                  </a:cubicBezTo>
                  <a:cubicBezTo>
                    <a:pt x="293" y="103"/>
                    <a:pt x="295" y="104"/>
                    <a:pt x="297" y="104"/>
                  </a:cubicBezTo>
                  <a:cubicBezTo>
                    <a:pt x="322" y="108"/>
                    <a:pt x="342" y="130"/>
                    <a:pt x="342" y="156"/>
                  </a:cubicBezTo>
                  <a:cubicBezTo>
                    <a:pt x="342" y="182"/>
                    <a:pt x="323" y="203"/>
                    <a:pt x="298" y="208"/>
                  </a:cubicBezTo>
                  <a:cubicBezTo>
                    <a:pt x="296" y="208"/>
                    <a:pt x="294" y="209"/>
                    <a:pt x="292" y="211"/>
                  </a:cubicBezTo>
                  <a:cubicBezTo>
                    <a:pt x="291" y="213"/>
                    <a:pt x="290" y="216"/>
                    <a:pt x="291" y="218"/>
                  </a:cubicBezTo>
                  <a:cubicBezTo>
                    <a:pt x="291" y="221"/>
                    <a:pt x="292" y="224"/>
                    <a:pt x="292" y="227"/>
                  </a:cubicBezTo>
                  <a:cubicBezTo>
                    <a:pt x="292" y="256"/>
                    <a:pt x="268" y="279"/>
                    <a:pt x="239" y="279"/>
                  </a:cubicBezTo>
                  <a:cubicBezTo>
                    <a:pt x="225" y="279"/>
                    <a:pt x="212" y="274"/>
                    <a:pt x="203" y="265"/>
                  </a:cubicBezTo>
                  <a:cubicBezTo>
                    <a:pt x="201" y="263"/>
                    <a:pt x="198" y="262"/>
                    <a:pt x="196" y="262"/>
                  </a:cubicBezTo>
                  <a:cubicBezTo>
                    <a:pt x="194" y="262"/>
                    <a:pt x="191" y="263"/>
                    <a:pt x="190" y="265"/>
                  </a:cubicBezTo>
                  <a:cubicBezTo>
                    <a:pt x="180" y="277"/>
                    <a:pt x="166" y="284"/>
                    <a:pt x="150" y="284"/>
                  </a:cubicBezTo>
                  <a:cubicBezTo>
                    <a:pt x="126" y="284"/>
                    <a:pt x="107" y="269"/>
                    <a:pt x="100" y="249"/>
                  </a:cubicBezTo>
                  <a:cubicBezTo>
                    <a:pt x="99" y="246"/>
                    <a:pt x="98" y="245"/>
                    <a:pt x="95" y="244"/>
                  </a:cubicBezTo>
                  <a:cubicBezTo>
                    <a:pt x="93" y="243"/>
                    <a:pt x="91" y="242"/>
                    <a:pt x="89" y="243"/>
                  </a:cubicBezTo>
                  <a:cubicBezTo>
                    <a:pt x="83" y="245"/>
                    <a:pt x="77" y="247"/>
                    <a:pt x="70" y="247"/>
                  </a:cubicBezTo>
                  <a:cubicBezTo>
                    <a:pt x="41" y="247"/>
                    <a:pt x="18" y="223"/>
                    <a:pt x="18" y="194"/>
                  </a:cubicBezTo>
                  <a:cubicBezTo>
                    <a:pt x="18" y="179"/>
                    <a:pt x="24" y="166"/>
                    <a:pt x="33" y="157"/>
                  </a:cubicBezTo>
                  <a:cubicBezTo>
                    <a:pt x="35" y="155"/>
                    <a:pt x="36" y="153"/>
                    <a:pt x="36" y="152"/>
                  </a:cubicBezTo>
                  <a:cubicBezTo>
                    <a:pt x="36" y="150"/>
                    <a:pt x="36" y="148"/>
                    <a:pt x="35" y="146"/>
                  </a:cubicBezTo>
                  <a:cubicBezTo>
                    <a:pt x="30" y="138"/>
                    <a:pt x="27" y="129"/>
                    <a:pt x="27" y="119"/>
                  </a:cubicBezTo>
                  <a:cubicBezTo>
                    <a:pt x="27" y="92"/>
                    <a:pt x="46" y="67"/>
                    <a:pt x="89" y="67"/>
                  </a:cubicBezTo>
                  <a:cubicBezTo>
                    <a:pt x="91" y="67"/>
                    <a:pt x="93" y="67"/>
                    <a:pt x="95" y="66"/>
                  </a:cubicBezTo>
                  <a:cubicBezTo>
                    <a:pt x="97" y="64"/>
                    <a:pt x="98" y="62"/>
                    <a:pt x="99" y="60"/>
                  </a:cubicBezTo>
                  <a:cubicBezTo>
                    <a:pt x="103" y="36"/>
                    <a:pt x="125" y="17"/>
                    <a:pt x="150" y="17"/>
                  </a:cubicBezTo>
                  <a:close/>
                  <a:moveTo>
                    <a:pt x="88" y="288"/>
                  </a:moveTo>
                  <a:cubicBezTo>
                    <a:pt x="70" y="288"/>
                    <a:pt x="56" y="303"/>
                    <a:pt x="56" y="320"/>
                  </a:cubicBezTo>
                  <a:cubicBezTo>
                    <a:pt x="56" y="337"/>
                    <a:pt x="70" y="352"/>
                    <a:pt x="88" y="352"/>
                  </a:cubicBezTo>
                  <a:cubicBezTo>
                    <a:pt x="105" y="352"/>
                    <a:pt x="120" y="337"/>
                    <a:pt x="120" y="320"/>
                  </a:cubicBezTo>
                  <a:cubicBezTo>
                    <a:pt x="120" y="303"/>
                    <a:pt x="105" y="288"/>
                    <a:pt x="88" y="288"/>
                  </a:cubicBezTo>
                  <a:close/>
                  <a:moveTo>
                    <a:pt x="88" y="306"/>
                  </a:moveTo>
                  <a:cubicBezTo>
                    <a:pt x="96" y="306"/>
                    <a:pt x="102" y="312"/>
                    <a:pt x="102" y="320"/>
                  </a:cubicBezTo>
                  <a:cubicBezTo>
                    <a:pt x="102" y="328"/>
                    <a:pt x="96" y="334"/>
                    <a:pt x="88" y="334"/>
                  </a:cubicBezTo>
                  <a:cubicBezTo>
                    <a:pt x="80" y="334"/>
                    <a:pt x="74" y="328"/>
                    <a:pt x="74" y="320"/>
                  </a:cubicBezTo>
                  <a:cubicBezTo>
                    <a:pt x="74" y="312"/>
                    <a:pt x="80" y="306"/>
                    <a:pt x="88" y="306"/>
                  </a:cubicBezTo>
                  <a:close/>
                  <a:moveTo>
                    <a:pt x="57" y="345"/>
                  </a:moveTo>
                  <a:cubicBezTo>
                    <a:pt x="44" y="345"/>
                    <a:pt x="32" y="356"/>
                    <a:pt x="32" y="370"/>
                  </a:cubicBezTo>
                  <a:cubicBezTo>
                    <a:pt x="32" y="384"/>
                    <a:pt x="44" y="395"/>
                    <a:pt x="57" y="395"/>
                  </a:cubicBezTo>
                  <a:cubicBezTo>
                    <a:pt x="71" y="395"/>
                    <a:pt x="82" y="384"/>
                    <a:pt x="82" y="370"/>
                  </a:cubicBezTo>
                  <a:cubicBezTo>
                    <a:pt x="82" y="356"/>
                    <a:pt x="71" y="345"/>
                    <a:pt x="57" y="345"/>
                  </a:cubicBezTo>
                  <a:close/>
                  <a:moveTo>
                    <a:pt x="57" y="363"/>
                  </a:moveTo>
                  <a:cubicBezTo>
                    <a:pt x="61" y="363"/>
                    <a:pt x="64" y="366"/>
                    <a:pt x="64" y="370"/>
                  </a:cubicBezTo>
                  <a:cubicBezTo>
                    <a:pt x="64" y="374"/>
                    <a:pt x="61" y="377"/>
                    <a:pt x="57" y="377"/>
                  </a:cubicBezTo>
                  <a:cubicBezTo>
                    <a:pt x="53" y="377"/>
                    <a:pt x="50" y="374"/>
                    <a:pt x="50" y="370"/>
                  </a:cubicBezTo>
                  <a:cubicBezTo>
                    <a:pt x="50" y="366"/>
                    <a:pt x="53" y="363"/>
                    <a:pt x="57" y="363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463292" y="4687123"/>
              <a:ext cx="173924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0" y="0"/>
            <a:ext cx="1340097" cy="1296365"/>
            <a:chOff x="0" y="0"/>
            <a:chExt cx="1934668" cy="1808264"/>
          </a:xfrm>
        </p:grpSpPr>
        <p:sp>
          <p:nvSpPr>
            <p:cNvPr id="39" name="矩形 38"/>
            <p:cNvSpPr/>
            <p:nvPr/>
          </p:nvSpPr>
          <p:spPr>
            <a:xfrm>
              <a:off x="979698" y="985014"/>
              <a:ext cx="954970" cy="82325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757" y="568612"/>
              <a:ext cx="1239426" cy="106847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67348" y="0"/>
              <a:ext cx="579670" cy="49971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0" y="375164"/>
              <a:ext cx="435515" cy="4129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7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20000" y="764410"/>
            <a:ext cx="4752000" cy="4320000"/>
            <a:chOff x="3720000" y="764410"/>
            <a:chExt cx="4752000" cy="4320000"/>
          </a:xfrm>
        </p:grpSpPr>
        <p:sp>
          <p:nvSpPr>
            <p:cNvPr id="6" name="正五边形 5"/>
            <p:cNvSpPr/>
            <p:nvPr/>
          </p:nvSpPr>
          <p:spPr>
            <a:xfrm>
              <a:off x="3720000" y="764410"/>
              <a:ext cx="4752000" cy="4320000"/>
            </a:xfrm>
            <a:prstGeom prst="pentagon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lgerian" panose="04020705040A02060702" pitchFamily="82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694599" y="1174645"/>
              <a:ext cx="802800" cy="836097"/>
              <a:chOff x="2372665" y="-867864"/>
              <a:chExt cx="802800" cy="836097"/>
            </a:xfrm>
          </p:grpSpPr>
          <p:sp>
            <p:nvSpPr>
              <p:cNvPr id="1115" name="正五边形 1114"/>
              <p:cNvSpPr/>
              <p:nvPr/>
            </p:nvSpPr>
            <p:spPr>
              <a:xfrm>
                <a:off x="2372665" y="-867864"/>
                <a:ext cx="802800" cy="804331"/>
              </a:xfrm>
              <a:prstGeom prst="pentagon">
                <a:avLst/>
              </a:prstGeom>
              <a:solidFill>
                <a:schemeClr val="tx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b="1">
                  <a:solidFill>
                    <a:prstClr val="white"/>
                  </a:solidFill>
                  <a:latin typeface="Algerian" panose="04020705040A02060702" pitchFamily="82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430959" y="-801208"/>
                <a:ext cx="686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>
                    <a:solidFill>
                      <a:prstClr val="white"/>
                    </a:solidFill>
                    <a:latin typeface="Algerian" panose="04020705040A02060702" pitchFamily="82" charset="0"/>
                  </a:rPr>
                  <a:t>3</a:t>
                </a: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065649" y="1928760"/>
              <a:ext cx="4198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 dirty="0">
                  <a:solidFill>
                    <a:schemeClr val="bg1"/>
                  </a:solidFill>
                  <a:latin typeface="Algerian" panose="04020705040A02060702" pitchFamily="82" charset="0"/>
                </a:rPr>
                <a:t>POWER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17669" y="3284689"/>
              <a:ext cx="3356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Algerian" panose="04020705040A02060702" pitchFamily="82" charset="0"/>
                </a:rPr>
                <a:t>YOUR </a:t>
              </a:r>
              <a:r>
                <a:rPr lang="en-US" altLang="zh-CN" sz="4000" b="1" dirty="0">
                  <a:solidFill>
                    <a:schemeClr val="bg1"/>
                  </a:solidFill>
                  <a:latin typeface="Algerian" panose="04020705040A02060702" pitchFamily="82" charset="0"/>
                </a:rPr>
                <a:t>POINT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17668" y="4155249"/>
              <a:ext cx="33566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prstClr val="white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第三章标题</a:t>
              </a:r>
              <a:endParaRPr lang="en-US" altLang="zh-CN" sz="4400" b="1" dirty="0">
                <a:solidFill>
                  <a:prstClr val="white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643870" y="2954920"/>
              <a:ext cx="29051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43870" y="3981080"/>
              <a:ext cx="29051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65874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-25438"/>
            <a:ext cx="12192000" cy="69009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三角形 24"/>
          <p:cNvSpPr/>
          <p:nvPr/>
        </p:nvSpPr>
        <p:spPr>
          <a:xfrm rot="10800000">
            <a:off x="0" y="0"/>
            <a:ext cx="12192000" cy="6900988"/>
          </a:xfrm>
          <a:prstGeom prst="rtTriangl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757479606"/>
              </p:ext>
            </p:extLst>
          </p:nvPr>
        </p:nvGraphicFramePr>
        <p:xfrm>
          <a:off x="4953965" y="129573"/>
          <a:ext cx="6686835" cy="243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332201236"/>
              </p:ext>
            </p:extLst>
          </p:nvPr>
        </p:nvGraphicFramePr>
        <p:xfrm>
          <a:off x="3202297" y="4575219"/>
          <a:ext cx="6065135" cy="196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矩形 25"/>
          <p:cNvSpPr/>
          <p:nvPr/>
        </p:nvSpPr>
        <p:spPr>
          <a:xfrm>
            <a:off x="6643868" y="2753590"/>
            <a:ext cx="48266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民族精神不仅仅是大义凛然，视死如归；也不仅仅是金戈铁马，马革裹尸滴中。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81550" y="4360844"/>
            <a:ext cx="1296332" cy="353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>
                <a:solidFill>
                  <a:schemeClr val="tx1"/>
                </a:solidFill>
              </a:rPr>
              <a:t>TO BE CONTINUE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71727" y="3425057"/>
            <a:ext cx="32987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世上从来没有真正的绝境，有的只是绝望的心理。只要我们心灵的雨露不曾干涸，再荒芜贫瘠的土地也会变成一片生机勃勃的绿洲。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65147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Graphic spid="11" grpId="0">
        <p:bldAsOne/>
      </p:bldGraphic>
      <p:bldGraphic spid="12" grpId="0">
        <p:bldAsOne/>
      </p:bldGraphic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97"/>
            <a:ext cx="12206429" cy="690098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776053" y="1868604"/>
            <a:ext cx="2858262" cy="2858262"/>
            <a:chOff x="7776053" y="1868604"/>
            <a:chExt cx="2858262" cy="2858262"/>
          </a:xfrm>
        </p:grpSpPr>
        <p:grpSp>
          <p:nvGrpSpPr>
            <p:cNvPr id="14" name="组合 13"/>
            <p:cNvGrpSpPr/>
            <p:nvPr/>
          </p:nvGrpSpPr>
          <p:grpSpPr>
            <a:xfrm>
              <a:off x="7776053" y="1868604"/>
              <a:ext cx="2858262" cy="2858262"/>
              <a:chOff x="7975422" y="1998525"/>
              <a:chExt cx="2598420" cy="2598420"/>
            </a:xfrm>
          </p:grpSpPr>
          <p:sp>
            <p:nvSpPr>
              <p:cNvPr id="12" name="正五边形 11"/>
              <p:cNvSpPr/>
              <p:nvPr/>
            </p:nvSpPr>
            <p:spPr>
              <a:xfrm>
                <a:off x="7975422" y="1998525"/>
                <a:ext cx="2598420" cy="2598420"/>
              </a:xfrm>
              <a:prstGeom prst="pentagon">
                <a:avLst/>
              </a:prstGeom>
              <a:solidFill>
                <a:srgbClr val="4F86B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正五边形 2"/>
              <p:cNvSpPr/>
              <p:nvPr/>
            </p:nvSpPr>
            <p:spPr>
              <a:xfrm>
                <a:off x="8093532" y="2116635"/>
                <a:ext cx="2362200" cy="2362200"/>
              </a:xfrm>
              <a:prstGeom prst="pentagon">
                <a:avLst/>
              </a:prstGeom>
              <a:solidFill>
                <a:srgbClr val="4F86B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8164105" y="3367941"/>
              <a:ext cx="21057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此处简单介绍一段话，此处简单介绍一段话，此处简单介绍一段话，此处简单介绍一段话。</a:t>
              </a:r>
              <a:endParaRPr lang="en-US" altLang="zh-CN" sz="12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  <a:p>
              <a:pPr algn="ctr"/>
              <a:endParaRPr lang="en-US" altLang="zh-CN" sz="12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164105" y="2899728"/>
              <a:ext cx="2062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lgerian" panose="04020705040A02060702" pitchFamily="82" charset="0"/>
                </a:rPr>
                <a:t>TEXT HERE</a:t>
              </a:r>
              <a:endParaRPr lang="zh-CN" altLang="en-US" sz="2800" b="1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13" name="等腰三角形 12"/>
          <p:cNvSpPr/>
          <p:nvPr/>
        </p:nvSpPr>
        <p:spPr>
          <a:xfrm rot="4773530">
            <a:off x="6208830" y="3108746"/>
            <a:ext cx="849922" cy="732691"/>
          </a:xfrm>
          <a:prstGeom prst="triangl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手动输入 3"/>
          <p:cNvSpPr/>
          <p:nvPr/>
        </p:nvSpPr>
        <p:spPr>
          <a:xfrm rot="5400000">
            <a:off x="39269" y="-39275"/>
            <a:ext cx="6900989" cy="697953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8532" y="1903200"/>
            <a:ext cx="3478973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latin typeface="Algerian" panose="04020705040A02060702" pitchFamily="82" charset="0"/>
              </a:rPr>
              <a:t>SUPPORTERS SAY THAT THE EASE </a:t>
            </a:r>
            <a:endParaRPr lang="zh-CN" altLang="en-US" sz="1400" dirty="0">
              <a:latin typeface="Algerian" panose="04020705040A02060702" pitchFamily="8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88533" y="2340080"/>
            <a:ext cx="3921760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latin typeface="Algerian" panose="04020705040A02060702" pitchFamily="82" charset="0"/>
              </a:rPr>
              <a:t>PRESENTATION SOFTWARE CAN SAVE A</a:t>
            </a:r>
            <a:endParaRPr lang="zh-CN" altLang="en-US" sz="1400" dirty="0">
              <a:latin typeface="Algerian" panose="04020705040A02060702" pitchFamily="8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8533" y="2776960"/>
            <a:ext cx="2062480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latin typeface="Algerian" panose="04020705040A02060702" pitchFamily="82" charset="0"/>
              </a:rPr>
              <a:t>SAY THAT THE EASE </a:t>
            </a:r>
            <a:endParaRPr lang="zh-CN" altLang="en-US" sz="1400" dirty="0">
              <a:latin typeface="Algerian" panose="04020705040A02060702" pitchFamily="8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9518" y="3422460"/>
            <a:ext cx="40107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幻想一步成功者突遭失败，会觉得浪费了时间，付出了精力，却认为没有任何收获；在失败面前，懦弱者痛苦迷茫，彷徨畏缩；而强者却坚持不懈，紧追不舍。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成功的道路上，肯定会有失败；对于失败，我们要正确地看待和对待，不怕失败者，则必成功；怕失败者，则一无是处，会更失败。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3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098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674519" y="431300"/>
            <a:ext cx="4328428" cy="873299"/>
            <a:chOff x="7674519" y="431300"/>
            <a:chExt cx="4328428" cy="873299"/>
          </a:xfrm>
        </p:grpSpPr>
        <p:sp>
          <p:nvSpPr>
            <p:cNvPr id="2" name="文本框 1"/>
            <p:cNvSpPr txBox="1"/>
            <p:nvPr/>
          </p:nvSpPr>
          <p:spPr>
            <a:xfrm>
              <a:off x="7674519" y="431300"/>
              <a:ext cx="43284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6000"/>
                      </a:prstClr>
                    </a:outerShdw>
                  </a:effectLst>
                  <a:latin typeface="Algerian" panose="04020705040A02060702" pitchFamily="82" charset="0"/>
                </a:rPr>
                <a:t>POWER YOUR POINT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lgerian" panose="04020705040A02060702" pitchFamily="82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62756" y="935267"/>
              <a:ext cx="3740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6000"/>
                      </a:prstClr>
                    </a:outerShdw>
                  </a:effectLst>
                  <a:latin typeface="Algerian" panose="04020705040A02060702" pitchFamily="82" charset="0"/>
                </a:rPr>
                <a:t>WE DID A GREAT JOB THIS YEAR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lgerian" panose="04020705040A02060702" pitchFamily="82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02947" y="544870"/>
            <a:ext cx="189053" cy="72920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668810"/>
            <a:ext cx="3529588" cy="3361512"/>
            <a:chOff x="0" y="1668810"/>
            <a:chExt cx="3529588" cy="3361512"/>
          </a:xfrm>
        </p:grpSpPr>
        <p:sp>
          <p:nvSpPr>
            <p:cNvPr id="7" name="正五边形 6"/>
            <p:cNvSpPr/>
            <p:nvPr/>
          </p:nvSpPr>
          <p:spPr>
            <a:xfrm>
              <a:off x="0" y="1668810"/>
              <a:ext cx="3529588" cy="3361512"/>
            </a:xfrm>
            <a:prstGeom prst="pentagon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919" y="3521056"/>
              <a:ext cx="1935749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不论你在什么时候开始，重要的是开始之后就不要停止；不论你在什么时候结束，重要的是结束之后就不要悔恨。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7" name="User"/>
            <p:cNvSpPr>
              <a:spLocks noEditPoints="1"/>
            </p:cNvSpPr>
            <p:nvPr/>
          </p:nvSpPr>
          <p:spPr bwMode="auto">
            <a:xfrm>
              <a:off x="1374694" y="2518703"/>
              <a:ext cx="774210" cy="859187"/>
            </a:xfrm>
            <a:custGeom>
              <a:avLst/>
              <a:gdLst>
                <a:gd name="T0" fmla="*/ 180 w 353"/>
                <a:gd name="T1" fmla="*/ 0 h 396"/>
                <a:gd name="T2" fmla="*/ 65 w 353"/>
                <a:gd name="T3" fmla="*/ 115 h 396"/>
                <a:gd name="T4" fmla="*/ 83 w 353"/>
                <a:gd name="T5" fmla="*/ 175 h 396"/>
                <a:gd name="T6" fmla="*/ 20 w 353"/>
                <a:gd name="T7" fmla="*/ 341 h 396"/>
                <a:gd name="T8" fmla="*/ 63 w 353"/>
                <a:gd name="T9" fmla="*/ 386 h 396"/>
                <a:gd name="T10" fmla="*/ 119 w 353"/>
                <a:gd name="T11" fmla="*/ 396 h 396"/>
                <a:gd name="T12" fmla="*/ 245 w 353"/>
                <a:gd name="T13" fmla="*/ 396 h 396"/>
                <a:gd name="T14" fmla="*/ 301 w 353"/>
                <a:gd name="T15" fmla="*/ 383 h 396"/>
                <a:gd name="T16" fmla="*/ 340 w 353"/>
                <a:gd name="T17" fmla="*/ 338 h 396"/>
                <a:gd name="T18" fmla="*/ 275 w 353"/>
                <a:gd name="T19" fmla="*/ 179 h 396"/>
                <a:gd name="T20" fmla="*/ 294 w 353"/>
                <a:gd name="T21" fmla="*/ 115 h 396"/>
                <a:gd name="T22" fmla="*/ 180 w 353"/>
                <a:gd name="T23" fmla="*/ 0 h 396"/>
                <a:gd name="T24" fmla="*/ 180 w 353"/>
                <a:gd name="T25" fmla="*/ 23 h 396"/>
                <a:gd name="T26" fmla="*/ 272 w 353"/>
                <a:gd name="T27" fmla="*/ 115 h 396"/>
                <a:gd name="T28" fmla="*/ 251 w 353"/>
                <a:gd name="T29" fmla="*/ 173 h 396"/>
                <a:gd name="T30" fmla="*/ 251 w 353"/>
                <a:gd name="T31" fmla="*/ 173 h 396"/>
                <a:gd name="T32" fmla="*/ 180 w 353"/>
                <a:gd name="T33" fmla="*/ 207 h 396"/>
                <a:gd name="T34" fmla="*/ 107 w 353"/>
                <a:gd name="T35" fmla="*/ 171 h 396"/>
                <a:gd name="T36" fmla="*/ 88 w 353"/>
                <a:gd name="T37" fmla="*/ 115 h 396"/>
                <a:gd name="T38" fmla="*/ 180 w 353"/>
                <a:gd name="T39" fmla="*/ 23 h 396"/>
                <a:gd name="T40" fmla="*/ 96 w 353"/>
                <a:gd name="T41" fmla="*/ 193 h 396"/>
                <a:gd name="T42" fmla="*/ 180 w 353"/>
                <a:gd name="T43" fmla="*/ 229 h 396"/>
                <a:gd name="T44" fmla="*/ 260 w 353"/>
                <a:gd name="T45" fmla="*/ 196 h 396"/>
                <a:gd name="T46" fmla="*/ 318 w 353"/>
                <a:gd name="T47" fmla="*/ 330 h 396"/>
                <a:gd name="T48" fmla="*/ 290 w 353"/>
                <a:gd name="T49" fmla="*/ 363 h 396"/>
                <a:gd name="T50" fmla="*/ 245 w 353"/>
                <a:gd name="T51" fmla="*/ 373 h 396"/>
                <a:gd name="T52" fmla="*/ 119 w 353"/>
                <a:gd name="T53" fmla="*/ 373 h 396"/>
                <a:gd name="T54" fmla="*/ 72 w 353"/>
                <a:gd name="T55" fmla="*/ 365 h 396"/>
                <a:gd name="T56" fmla="*/ 41 w 353"/>
                <a:gd name="T57" fmla="*/ 331 h 396"/>
                <a:gd name="T58" fmla="*/ 96 w 353"/>
                <a:gd name="T59" fmla="*/ 19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396">
                  <a:moveTo>
                    <a:pt x="180" y="0"/>
                  </a:moveTo>
                  <a:cubicBezTo>
                    <a:pt x="117" y="0"/>
                    <a:pt x="65" y="52"/>
                    <a:pt x="65" y="115"/>
                  </a:cubicBezTo>
                  <a:cubicBezTo>
                    <a:pt x="65" y="137"/>
                    <a:pt x="72" y="158"/>
                    <a:pt x="83" y="175"/>
                  </a:cubicBezTo>
                  <a:cubicBezTo>
                    <a:pt x="11" y="227"/>
                    <a:pt x="0" y="297"/>
                    <a:pt x="20" y="341"/>
                  </a:cubicBezTo>
                  <a:cubicBezTo>
                    <a:pt x="30" y="363"/>
                    <a:pt x="45" y="378"/>
                    <a:pt x="63" y="386"/>
                  </a:cubicBezTo>
                  <a:cubicBezTo>
                    <a:pt x="80" y="394"/>
                    <a:pt x="99" y="396"/>
                    <a:pt x="119" y="396"/>
                  </a:cubicBezTo>
                  <a:lnTo>
                    <a:pt x="245" y="396"/>
                  </a:lnTo>
                  <a:cubicBezTo>
                    <a:pt x="264" y="396"/>
                    <a:pt x="284" y="392"/>
                    <a:pt x="301" y="383"/>
                  </a:cubicBezTo>
                  <a:cubicBezTo>
                    <a:pt x="318" y="374"/>
                    <a:pt x="332" y="359"/>
                    <a:pt x="340" y="338"/>
                  </a:cubicBezTo>
                  <a:cubicBezTo>
                    <a:pt x="353" y="299"/>
                    <a:pt x="343" y="234"/>
                    <a:pt x="275" y="179"/>
                  </a:cubicBezTo>
                  <a:cubicBezTo>
                    <a:pt x="287" y="161"/>
                    <a:pt x="294" y="139"/>
                    <a:pt x="294" y="115"/>
                  </a:cubicBezTo>
                  <a:cubicBezTo>
                    <a:pt x="294" y="52"/>
                    <a:pt x="243" y="0"/>
                    <a:pt x="180" y="0"/>
                  </a:cubicBezTo>
                  <a:close/>
                  <a:moveTo>
                    <a:pt x="180" y="23"/>
                  </a:moveTo>
                  <a:cubicBezTo>
                    <a:pt x="231" y="23"/>
                    <a:pt x="272" y="64"/>
                    <a:pt x="272" y="115"/>
                  </a:cubicBezTo>
                  <a:cubicBezTo>
                    <a:pt x="272" y="137"/>
                    <a:pt x="264" y="157"/>
                    <a:pt x="251" y="173"/>
                  </a:cubicBezTo>
                  <a:cubicBezTo>
                    <a:pt x="251" y="173"/>
                    <a:pt x="251" y="173"/>
                    <a:pt x="251" y="173"/>
                  </a:cubicBezTo>
                  <a:cubicBezTo>
                    <a:pt x="225" y="203"/>
                    <a:pt x="204" y="206"/>
                    <a:pt x="180" y="207"/>
                  </a:cubicBezTo>
                  <a:cubicBezTo>
                    <a:pt x="150" y="207"/>
                    <a:pt x="124" y="193"/>
                    <a:pt x="107" y="171"/>
                  </a:cubicBezTo>
                  <a:cubicBezTo>
                    <a:pt x="92" y="152"/>
                    <a:pt x="88" y="132"/>
                    <a:pt x="88" y="115"/>
                  </a:cubicBezTo>
                  <a:cubicBezTo>
                    <a:pt x="88" y="64"/>
                    <a:pt x="129" y="23"/>
                    <a:pt x="180" y="23"/>
                  </a:cubicBezTo>
                  <a:close/>
                  <a:moveTo>
                    <a:pt x="96" y="193"/>
                  </a:moveTo>
                  <a:cubicBezTo>
                    <a:pt x="117" y="215"/>
                    <a:pt x="147" y="229"/>
                    <a:pt x="180" y="229"/>
                  </a:cubicBezTo>
                  <a:cubicBezTo>
                    <a:pt x="211" y="229"/>
                    <a:pt x="239" y="217"/>
                    <a:pt x="260" y="196"/>
                  </a:cubicBezTo>
                  <a:cubicBezTo>
                    <a:pt x="323" y="246"/>
                    <a:pt x="328" y="303"/>
                    <a:pt x="318" y="330"/>
                  </a:cubicBezTo>
                  <a:cubicBezTo>
                    <a:pt x="313" y="346"/>
                    <a:pt x="303" y="356"/>
                    <a:pt x="290" y="363"/>
                  </a:cubicBezTo>
                  <a:cubicBezTo>
                    <a:pt x="278" y="370"/>
                    <a:pt x="262" y="373"/>
                    <a:pt x="245" y="373"/>
                  </a:cubicBezTo>
                  <a:lnTo>
                    <a:pt x="119" y="373"/>
                  </a:lnTo>
                  <a:cubicBezTo>
                    <a:pt x="101" y="373"/>
                    <a:pt x="85" y="371"/>
                    <a:pt x="72" y="365"/>
                  </a:cubicBezTo>
                  <a:cubicBezTo>
                    <a:pt x="59" y="359"/>
                    <a:pt x="49" y="350"/>
                    <a:pt x="41" y="331"/>
                  </a:cubicBezTo>
                  <a:cubicBezTo>
                    <a:pt x="26" y="298"/>
                    <a:pt x="31" y="240"/>
                    <a:pt x="96" y="19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88006" y="2948296"/>
            <a:ext cx="3529588" cy="3361512"/>
            <a:chOff x="2888006" y="2948296"/>
            <a:chExt cx="3529588" cy="3361512"/>
          </a:xfrm>
        </p:grpSpPr>
        <p:sp>
          <p:nvSpPr>
            <p:cNvPr id="9" name="正五边形 8"/>
            <p:cNvSpPr/>
            <p:nvPr/>
          </p:nvSpPr>
          <p:spPr>
            <a:xfrm rot="10800000">
              <a:off x="2888006" y="2948296"/>
              <a:ext cx="3529588" cy="3361512"/>
            </a:xfrm>
            <a:prstGeom prst="pentagon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684122" y="4642979"/>
              <a:ext cx="19357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毅力和耐性在某种程度上将决定一个人会成为什么样的人。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8" name="Users"/>
            <p:cNvSpPr>
              <a:spLocks noEditPoints="1"/>
            </p:cNvSpPr>
            <p:nvPr/>
          </p:nvSpPr>
          <p:spPr bwMode="auto">
            <a:xfrm>
              <a:off x="4248992" y="3576313"/>
              <a:ext cx="919704" cy="871806"/>
            </a:xfrm>
            <a:custGeom>
              <a:avLst/>
              <a:gdLst>
                <a:gd name="T0" fmla="*/ 147 w 411"/>
                <a:gd name="T1" fmla="*/ 0 h 390"/>
                <a:gd name="T2" fmla="*/ 53 w 411"/>
                <a:gd name="T3" fmla="*/ 93 h 390"/>
                <a:gd name="T4" fmla="*/ 68 w 411"/>
                <a:gd name="T5" fmla="*/ 144 h 390"/>
                <a:gd name="T6" fmla="*/ 16 w 411"/>
                <a:gd name="T7" fmla="*/ 279 h 390"/>
                <a:gd name="T8" fmla="*/ 52 w 411"/>
                <a:gd name="T9" fmla="*/ 316 h 390"/>
                <a:gd name="T10" fmla="*/ 97 w 411"/>
                <a:gd name="T11" fmla="*/ 324 h 390"/>
                <a:gd name="T12" fmla="*/ 132 w 411"/>
                <a:gd name="T13" fmla="*/ 324 h 390"/>
                <a:gd name="T14" fmla="*/ 138 w 411"/>
                <a:gd name="T15" fmla="*/ 345 h 390"/>
                <a:gd name="T16" fmla="*/ 173 w 411"/>
                <a:gd name="T17" fmla="*/ 382 h 390"/>
                <a:gd name="T18" fmla="*/ 219 w 411"/>
                <a:gd name="T19" fmla="*/ 390 h 390"/>
                <a:gd name="T20" fmla="*/ 322 w 411"/>
                <a:gd name="T21" fmla="*/ 390 h 390"/>
                <a:gd name="T22" fmla="*/ 368 w 411"/>
                <a:gd name="T23" fmla="*/ 380 h 390"/>
                <a:gd name="T24" fmla="*/ 400 w 411"/>
                <a:gd name="T25" fmla="*/ 343 h 390"/>
                <a:gd name="T26" fmla="*/ 347 w 411"/>
                <a:gd name="T27" fmla="*/ 212 h 390"/>
                <a:gd name="T28" fmla="*/ 363 w 411"/>
                <a:gd name="T29" fmla="*/ 159 h 390"/>
                <a:gd name="T30" fmla="*/ 269 w 411"/>
                <a:gd name="T31" fmla="*/ 66 h 390"/>
                <a:gd name="T32" fmla="*/ 239 w 411"/>
                <a:gd name="T33" fmla="*/ 71 h 390"/>
                <a:gd name="T34" fmla="*/ 147 w 411"/>
                <a:gd name="T35" fmla="*/ 0 h 390"/>
                <a:gd name="T36" fmla="*/ 147 w 411"/>
                <a:gd name="T37" fmla="*/ 18 h 390"/>
                <a:gd name="T38" fmla="*/ 221 w 411"/>
                <a:gd name="T39" fmla="*/ 79 h 390"/>
                <a:gd name="T40" fmla="*/ 174 w 411"/>
                <a:gd name="T41" fmla="*/ 159 h 390"/>
                <a:gd name="T42" fmla="*/ 175 w 411"/>
                <a:gd name="T43" fmla="*/ 164 h 390"/>
                <a:gd name="T44" fmla="*/ 163 w 411"/>
                <a:gd name="T45" fmla="*/ 167 h 390"/>
                <a:gd name="T46" fmla="*/ 85 w 411"/>
                <a:gd name="T47" fmla="*/ 137 h 390"/>
                <a:gd name="T48" fmla="*/ 72 w 411"/>
                <a:gd name="T49" fmla="*/ 93 h 390"/>
                <a:gd name="T50" fmla="*/ 147 w 411"/>
                <a:gd name="T51" fmla="*/ 18 h 390"/>
                <a:gd name="T52" fmla="*/ 269 w 411"/>
                <a:gd name="T53" fmla="*/ 84 h 390"/>
                <a:gd name="T54" fmla="*/ 344 w 411"/>
                <a:gd name="T55" fmla="*/ 159 h 390"/>
                <a:gd name="T56" fmla="*/ 328 w 411"/>
                <a:gd name="T57" fmla="*/ 206 h 390"/>
                <a:gd name="T58" fmla="*/ 269 w 411"/>
                <a:gd name="T59" fmla="*/ 235 h 390"/>
                <a:gd name="T60" fmla="*/ 206 w 411"/>
                <a:gd name="T61" fmla="*/ 203 h 390"/>
                <a:gd name="T62" fmla="*/ 193 w 411"/>
                <a:gd name="T63" fmla="*/ 159 h 390"/>
                <a:gd name="T64" fmla="*/ 269 w 411"/>
                <a:gd name="T65" fmla="*/ 84 h 390"/>
                <a:gd name="T66" fmla="*/ 80 w 411"/>
                <a:gd name="T67" fmla="*/ 159 h 390"/>
                <a:gd name="T68" fmla="*/ 178 w 411"/>
                <a:gd name="T69" fmla="*/ 183 h 390"/>
                <a:gd name="T70" fmla="*/ 189 w 411"/>
                <a:gd name="T71" fmla="*/ 210 h 390"/>
                <a:gd name="T72" fmla="*/ 131 w 411"/>
                <a:gd name="T73" fmla="*/ 306 h 390"/>
                <a:gd name="T74" fmla="*/ 97 w 411"/>
                <a:gd name="T75" fmla="*/ 306 h 390"/>
                <a:gd name="T76" fmla="*/ 59 w 411"/>
                <a:gd name="T77" fmla="*/ 300 h 390"/>
                <a:gd name="T78" fmla="*/ 34 w 411"/>
                <a:gd name="T79" fmla="*/ 272 h 390"/>
                <a:gd name="T80" fmla="*/ 80 w 411"/>
                <a:gd name="T81" fmla="*/ 159 h 390"/>
                <a:gd name="T82" fmla="*/ 201 w 411"/>
                <a:gd name="T83" fmla="*/ 225 h 390"/>
                <a:gd name="T84" fmla="*/ 269 w 411"/>
                <a:gd name="T85" fmla="*/ 254 h 390"/>
                <a:gd name="T86" fmla="*/ 334 w 411"/>
                <a:gd name="T87" fmla="*/ 227 h 390"/>
                <a:gd name="T88" fmla="*/ 383 w 411"/>
                <a:gd name="T89" fmla="*/ 337 h 390"/>
                <a:gd name="T90" fmla="*/ 360 w 411"/>
                <a:gd name="T91" fmla="*/ 364 h 390"/>
                <a:gd name="T92" fmla="*/ 322 w 411"/>
                <a:gd name="T93" fmla="*/ 371 h 390"/>
                <a:gd name="T94" fmla="*/ 219 w 411"/>
                <a:gd name="T95" fmla="*/ 371 h 390"/>
                <a:gd name="T96" fmla="*/ 180 w 411"/>
                <a:gd name="T97" fmla="*/ 366 h 390"/>
                <a:gd name="T98" fmla="*/ 155 w 411"/>
                <a:gd name="T99" fmla="*/ 337 h 390"/>
                <a:gd name="T100" fmla="*/ 201 w 411"/>
                <a:gd name="T101" fmla="*/ 22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1" h="390">
                  <a:moveTo>
                    <a:pt x="147" y="0"/>
                  </a:moveTo>
                  <a:cubicBezTo>
                    <a:pt x="96" y="0"/>
                    <a:pt x="53" y="42"/>
                    <a:pt x="53" y="93"/>
                  </a:cubicBezTo>
                  <a:cubicBezTo>
                    <a:pt x="53" y="112"/>
                    <a:pt x="58" y="130"/>
                    <a:pt x="68" y="144"/>
                  </a:cubicBezTo>
                  <a:cubicBezTo>
                    <a:pt x="9" y="187"/>
                    <a:pt x="0" y="244"/>
                    <a:pt x="16" y="279"/>
                  </a:cubicBezTo>
                  <a:cubicBezTo>
                    <a:pt x="25" y="298"/>
                    <a:pt x="38" y="310"/>
                    <a:pt x="52" y="316"/>
                  </a:cubicBezTo>
                  <a:cubicBezTo>
                    <a:pt x="66" y="323"/>
                    <a:pt x="81" y="324"/>
                    <a:pt x="97" y="324"/>
                  </a:cubicBezTo>
                  <a:lnTo>
                    <a:pt x="132" y="324"/>
                  </a:lnTo>
                  <a:cubicBezTo>
                    <a:pt x="133" y="332"/>
                    <a:pt x="135" y="339"/>
                    <a:pt x="138" y="345"/>
                  </a:cubicBezTo>
                  <a:cubicBezTo>
                    <a:pt x="146" y="364"/>
                    <a:pt x="159" y="376"/>
                    <a:pt x="173" y="382"/>
                  </a:cubicBezTo>
                  <a:cubicBezTo>
                    <a:pt x="187" y="389"/>
                    <a:pt x="202" y="390"/>
                    <a:pt x="219" y="390"/>
                  </a:cubicBezTo>
                  <a:lnTo>
                    <a:pt x="322" y="390"/>
                  </a:lnTo>
                  <a:cubicBezTo>
                    <a:pt x="338" y="390"/>
                    <a:pt x="354" y="388"/>
                    <a:pt x="368" y="380"/>
                  </a:cubicBezTo>
                  <a:cubicBezTo>
                    <a:pt x="382" y="373"/>
                    <a:pt x="394" y="360"/>
                    <a:pt x="400" y="343"/>
                  </a:cubicBezTo>
                  <a:cubicBezTo>
                    <a:pt x="411" y="311"/>
                    <a:pt x="402" y="257"/>
                    <a:pt x="347" y="212"/>
                  </a:cubicBezTo>
                  <a:cubicBezTo>
                    <a:pt x="357" y="197"/>
                    <a:pt x="363" y="179"/>
                    <a:pt x="363" y="159"/>
                  </a:cubicBezTo>
                  <a:cubicBezTo>
                    <a:pt x="363" y="108"/>
                    <a:pt x="320" y="66"/>
                    <a:pt x="269" y="66"/>
                  </a:cubicBezTo>
                  <a:cubicBezTo>
                    <a:pt x="259" y="66"/>
                    <a:pt x="249" y="68"/>
                    <a:pt x="239" y="71"/>
                  </a:cubicBezTo>
                  <a:cubicBezTo>
                    <a:pt x="228" y="30"/>
                    <a:pt x="191" y="0"/>
                    <a:pt x="147" y="0"/>
                  </a:cubicBezTo>
                  <a:close/>
                  <a:moveTo>
                    <a:pt x="147" y="18"/>
                  </a:moveTo>
                  <a:cubicBezTo>
                    <a:pt x="184" y="18"/>
                    <a:pt x="214" y="44"/>
                    <a:pt x="221" y="79"/>
                  </a:cubicBezTo>
                  <a:cubicBezTo>
                    <a:pt x="193" y="95"/>
                    <a:pt x="174" y="125"/>
                    <a:pt x="174" y="159"/>
                  </a:cubicBezTo>
                  <a:cubicBezTo>
                    <a:pt x="174" y="161"/>
                    <a:pt x="175" y="162"/>
                    <a:pt x="175" y="164"/>
                  </a:cubicBezTo>
                  <a:lnTo>
                    <a:pt x="163" y="167"/>
                  </a:lnTo>
                  <a:cubicBezTo>
                    <a:pt x="134" y="174"/>
                    <a:pt x="102" y="157"/>
                    <a:pt x="85" y="137"/>
                  </a:cubicBezTo>
                  <a:cubicBezTo>
                    <a:pt x="76" y="126"/>
                    <a:pt x="72" y="109"/>
                    <a:pt x="72" y="93"/>
                  </a:cubicBezTo>
                  <a:cubicBezTo>
                    <a:pt x="72" y="52"/>
                    <a:pt x="106" y="18"/>
                    <a:pt x="147" y="18"/>
                  </a:cubicBezTo>
                  <a:close/>
                  <a:moveTo>
                    <a:pt x="269" y="84"/>
                  </a:moveTo>
                  <a:cubicBezTo>
                    <a:pt x="310" y="84"/>
                    <a:pt x="344" y="118"/>
                    <a:pt x="344" y="159"/>
                  </a:cubicBezTo>
                  <a:cubicBezTo>
                    <a:pt x="344" y="177"/>
                    <a:pt x="339" y="195"/>
                    <a:pt x="328" y="206"/>
                  </a:cubicBezTo>
                  <a:cubicBezTo>
                    <a:pt x="314" y="222"/>
                    <a:pt x="290" y="234"/>
                    <a:pt x="269" y="235"/>
                  </a:cubicBezTo>
                  <a:cubicBezTo>
                    <a:pt x="244" y="236"/>
                    <a:pt x="222" y="221"/>
                    <a:pt x="206" y="203"/>
                  </a:cubicBezTo>
                  <a:cubicBezTo>
                    <a:pt x="197" y="192"/>
                    <a:pt x="193" y="175"/>
                    <a:pt x="193" y="159"/>
                  </a:cubicBezTo>
                  <a:cubicBezTo>
                    <a:pt x="193" y="118"/>
                    <a:pt x="227" y="84"/>
                    <a:pt x="269" y="84"/>
                  </a:cubicBezTo>
                  <a:close/>
                  <a:moveTo>
                    <a:pt x="80" y="159"/>
                  </a:moveTo>
                  <a:cubicBezTo>
                    <a:pt x="109" y="186"/>
                    <a:pt x="143" y="192"/>
                    <a:pt x="178" y="183"/>
                  </a:cubicBezTo>
                  <a:cubicBezTo>
                    <a:pt x="180" y="193"/>
                    <a:pt x="184" y="202"/>
                    <a:pt x="189" y="210"/>
                  </a:cubicBezTo>
                  <a:cubicBezTo>
                    <a:pt x="150" y="239"/>
                    <a:pt x="133" y="275"/>
                    <a:pt x="131" y="306"/>
                  </a:cubicBezTo>
                  <a:lnTo>
                    <a:pt x="97" y="306"/>
                  </a:lnTo>
                  <a:cubicBezTo>
                    <a:pt x="82" y="306"/>
                    <a:pt x="70" y="305"/>
                    <a:pt x="59" y="300"/>
                  </a:cubicBezTo>
                  <a:cubicBezTo>
                    <a:pt x="49" y="295"/>
                    <a:pt x="41" y="287"/>
                    <a:pt x="34" y="272"/>
                  </a:cubicBezTo>
                  <a:cubicBezTo>
                    <a:pt x="22" y="245"/>
                    <a:pt x="27" y="198"/>
                    <a:pt x="80" y="159"/>
                  </a:cubicBezTo>
                  <a:close/>
                  <a:moveTo>
                    <a:pt x="201" y="225"/>
                  </a:moveTo>
                  <a:cubicBezTo>
                    <a:pt x="223" y="242"/>
                    <a:pt x="244" y="255"/>
                    <a:pt x="269" y="254"/>
                  </a:cubicBezTo>
                  <a:cubicBezTo>
                    <a:pt x="293" y="253"/>
                    <a:pt x="319" y="242"/>
                    <a:pt x="334" y="227"/>
                  </a:cubicBezTo>
                  <a:cubicBezTo>
                    <a:pt x="384" y="268"/>
                    <a:pt x="391" y="314"/>
                    <a:pt x="383" y="337"/>
                  </a:cubicBezTo>
                  <a:cubicBezTo>
                    <a:pt x="378" y="350"/>
                    <a:pt x="370" y="358"/>
                    <a:pt x="360" y="364"/>
                  </a:cubicBezTo>
                  <a:cubicBezTo>
                    <a:pt x="349" y="369"/>
                    <a:pt x="336" y="371"/>
                    <a:pt x="322" y="371"/>
                  </a:cubicBezTo>
                  <a:lnTo>
                    <a:pt x="219" y="371"/>
                  </a:lnTo>
                  <a:cubicBezTo>
                    <a:pt x="204" y="371"/>
                    <a:pt x="191" y="371"/>
                    <a:pt x="180" y="366"/>
                  </a:cubicBezTo>
                  <a:cubicBezTo>
                    <a:pt x="170" y="361"/>
                    <a:pt x="162" y="353"/>
                    <a:pt x="155" y="337"/>
                  </a:cubicBezTo>
                  <a:cubicBezTo>
                    <a:pt x="143" y="311"/>
                    <a:pt x="148" y="264"/>
                    <a:pt x="201" y="2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74406" y="1668810"/>
            <a:ext cx="3529588" cy="3361512"/>
            <a:chOff x="5774406" y="1668810"/>
            <a:chExt cx="3529588" cy="3361512"/>
          </a:xfrm>
        </p:grpSpPr>
        <p:sp>
          <p:nvSpPr>
            <p:cNvPr id="12" name="正五边形 11"/>
            <p:cNvSpPr/>
            <p:nvPr/>
          </p:nvSpPr>
          <p:spPr>
            <a:xfrm>
              <a:off x="5774406" y="1668810"/>
              <a:ext cx="3529588" cy="3361512"/>
            </a:xfrm>
            <a:prstGeom prst="pentagon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72128" y="3521056"/>
              <a:ext cx="193574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一个人要有自己的目标，只有在自己的目标中前进、奋斗，才能体会到达到目标时一路上的辛酸滋味。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9" name="Warning"/>
            <p:cNvSpPr>
              <a:spLocks noEditPoints="1"/>
            </p:cNvSpPr>
            <p:nvPr/>
          </p:nvSpPr>
          <p:spPr bwMode="auto">
            <a:xfrm>
              <a:off x="7134333" y="2546779"/>
              <a:ext cx="809733" cy="766196"/>
            </a:xfrm>
            <a:custGeom>
              <a:avLst/>
              <a:gdLst>
                <a:gd name="T0" fmla="*/ 199 w 400"/>
                <a:gd name="T1" fmla="*/ 0 h 380"/>
                <a:gd name="T2" fmla="*/ 158 w 400"/>
                <a:gd name="T3" fmla="*/ 25 h 380"/>
                <a:gd name="T4" fmla="*/ 158 w 400"/>
                <a:gd name="T5" fmla="*/ 25 h 380"/>
                <a:gd name="T6" fmla="*/ 7 w 400"/>
                <a:gd name="T7" fmla="*/ 310 h 380"/>
                <a:gd name="T8" fmla="*/ 7 w 400"/>
                <a:gd name="T9" fmla="*/ 310 h 380"/>
                <a:gd name="T10" fmla="*/ 7 w 400"/>
                <a:gd name="T11" fmla="*/ 311 h 380"/>
                <a:gd name="T12" fmla="*/ 10 w 400"/>
                <a:gd name="T13" fmla="*/ 357 h 380"/>
                <a:gd name="T14" fmla="*/ 49 w 400"/>
                <a:gd name="T15" fmla="*/ 380 h 380"/>
                <a:gd name="T16" fmla="*/ 350 w 400"/>
                <a:gd name="T17" fmla="*/ 380 h 380"/>
                <a:gd name="T18" fmla="*/ 391 w 400"/>
                <a:gd name="T19" fmla="*/ 357 h 380"/>
                <a:gd name="T20" fmla="*/ 392 w 400"/>
                <a:gd name="T21" fmla="*/ 311 h 380"/>
                <a:gd name="T22" fmla="*/ 242 w 400"/>
                <a:gd name="T23" fmla="*/ 25 h 380"/>
                <a:gd name="T24" fmla="*/ 242 w 400"/>
                <a:gd name="T25" fmla="*/ 25 h 380"/>
                <a:gd name="T26" fmla="*/ 242 w 400"/>
                <a:gd name="T27" fmla="*/ 25 h 380"/>
                <a:gd name="T28" fmla="*/ 199 w 400"/>
                <a:gd name="T29" fmla="*/ 0 h 380"/>
                <a:gd name="T30" fmla="*/ 199 w 400"/>
                <a:gd name="T31" fmla="*/ 17 h 380"/>
                <a:gd name="T32" fmla="*/ 226 w 400"/>
                <a:gd name="T33" fmla="*/ 34 h 380"/>
                <a:gd name="T34" fmla="*/ 376 w 400"/>
                <a:gd name="T35" fmla="*/ 318 h 380"/>
                <a:gd name="T36" fmla="*/ 376 w 400"/>
                <a:gd name="T37" fmla="*/ 348 h 380"/>
                <a:gd name="T38" fmla="*/ 350 w 400"/>
                <a:gd name="T39" fmla="*/ 363 h 380"/>
                <a:gd name="T40" fmla="*/ 49 w 400"/>
                <a:gd name="T41" fmla="*/ 363 h 380"/>
                <a:gd name="T42" fmla="*/ 23 w 400"/>
                <a:gd name="T43" fmla="*/ 346 h 380"/>
                <a:gd name="T44" fmla="*/ 23 w 400"/>
                <a:gd name="T45" fmla="*/ 318 h 380"/>
                <a:gd name="T46" fmla="*/ 174 w 400"/>
                <a:gd name="T47" fmla="*/ 33 h 380"/>
                <a:gd name="T48" fmla="*/ 199 w 400"/>
                <a:gd name="T49" fmla="*/ 17 h 380"/>
                <a:gd name="T50" fmla="*/ 183 w 400"/>
                <a:gd name="T51" fmla="*/ 81 h 380"/>
                <a:gd name="T52" fmla="*/ 167 w 400"/>
                <a:gd name="T53" fmla="*/ 88 h 380"/>
                <a:gd name="T54" fmla="*/ 163 w 400"/>
                <a:gd name="T55" fmla="*/ 103 h 380"/>
                <a:gd name="T56" fmla="*/ 170 w 400"/>
                <a:gd name="T57" fmla="*/ 228 h 380"/>
                <a:gd name="T58" fmla="*/ 177 w 400"/>
                <a:gd name="T59" fmla="*/ 243 h 380"/>
                <a:gd name="T60" fmla="*/ 191 w 400"/>
                <a:gd name="T61" fmla="*/ 247 h 380"/>
                <a:gd name="T62" fmla="*/ 208 w 400"/>
                <a:gd name="T63" fmla="*/ 247 h 380"/>
                <a:gd name="T64" fmla="*/ 222 w 400"/>
                <a:gd name="T65" fmla="*/ 243 h 380"/>
                <a:gd name="T66" fmla="*/ 229 w 400"/>
                <a:gd name="T67" fmla="*/ 228 h 380"/>
                <a:gd name="T68" fmla="*/ 236 w 400"/>
                <a:gd name="T69" fmla="*/ 107 h 380"/>
                <a:gd name="T70" fmla="*/ 236 w 400"/>
                <a:gd name="T71" fmla="*/ 100 h 380"/>
                <a:gd name="T72" fmla="*/ 232 w 400"/>
                <a:gd name="T73" fmla="*/ 88 h 380"/>
                <a:gd name="T74" fmla="*/ 216 w 400"/>
                <a:gd name="T75" fmla="*/ 81 h 380"/>
                <a:gd name="T76" fmla="*/ 183 w 400"/>
                <a:gd name="T77" fmla="*/ 81 h 380"/>
                <a:gd name="T78" fmla="*/ 218 w 400"/>
                <a:gd name="T79" fmla="*/ 102 h 380"/>
                <a:gd name="T80" fmla="*/ 211 w 400"/>
                <a:gd name="T81" fmla="*/ 227 h 380"/>
                <a:gd name="T82" fmla="*/ 208 w 400"/>
                <a:gd name="T83" fmla="*/ 230 h 380"/>
                <a:gd name="T84" fmla="*/ 191 w 400"/>
                <a:gd name="T85" fmla="*/ 230 h 380"/>
                <a:gd name="T86" fmla="*/ 187 w 400"/>
                <a:gd name="T87" fmla="*/ 227 h 380"/>
                <a:gd name="T88" fmla="*/ 181 w 400"/>
                <a:gd name="T89" fmla="*/ 102 h 380"/>
                <a:gd name="T90" fmla="*/ 183 w 400"/>
                <a:gd name="T91" fmla="*/ 99 h 380"/>
                <a:gd name="T92" fmla="*/ 216 w 400"/>
                <a:gd name="T93" fmla="*/ 99 h 380"/>
                <a:gd name="T94" fmla="*/ 218 w 400"/>
                <a:gd name="T95" fmla="*/ 102 h 380"/>
                <a:gd name="T96" fmla="*/ 200 w 400"/>
                <a:gd name="T97" fmla="*/ 257 h 380"/>
                <a:gd name="T98" fmla="*/ 160 w 400"/>
                <a:gd name="T99" fmla="*/ 298 h 380"/>
                <a:gd name="T100" fmla="*/ 200 w 400"/>
                <a:gd name="T101" fmla="*/ 338 h 380"/>
                <a:gd name="T102" fmla="*/ 240 w 400"/>
                <a:gd name="T103" fmla="*/ 298 h 380"/>
                <a:gd name="T104" fmla="*/ 200 w 400"/>
                <a:gd name="T105" fmla="*/ 257 h 380"/>
                <a:gd name="T106" fmla="*/ 200 w 400"/>
                <a:gd name="T107" fmla="*/ 275 h 380"/>
                <a:gd name="T108" fmla="*/ 222 w 400"/>
                <a:gd name="T109" fmla="*/ 298 h 380"/>
                <a:gd name="T110" fmla="*/ 200 w 400"/>
                <a:gd name="T111" fmla="*/ 320 h 380"/>
                <a:gd name="T112" fmla="*/ 178 w 400"/>
                <a:gd name="T113" fmla="*/ 298 h 380"/>
                <a:gd name="T114" fmla="*/ 200 w 400"/>
                <a:gd name="T115" fmla="*/ 275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0" h="380">
                  <a:moveTo>
                    <a:pt x="199" y="0"/>
                  </a:moveTo>
                  <a:cubicBezTo>
                    <a:pt x="182" y="0"/>
                    <a:pt x="166" y="9"/>
                    <a:pt x="158" y="25"/>
                  </a:cubicBezTo>
                  <a:lnTo>
                    <a:pt x="158" y="25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1"/>
                  </a:lnTo>
                  <a:cubicBezTo>
                    <a:pt x="0" y="325"/>
                    <a:pt x="1" y="343"/>
                    <a:pt x="10" y="357"/>
                  </a:cubicBezTo>
                  <a:cubicBezTo>
                    <a:pt x="21" y="373"/>
                    <a:pt x="35" y="380"/>
                    <a:pt x="49" y="380"/>
                  </a:cubicBezTo>
                  <a:lnTo>
                    <a:pt x="350" y="380"/>
                  </a:lnTo>
                  <a:cubicBezTo>
                    <a:pt x="367" y="380"/>
                    <a:pt x="382" y="371"/>
                    <a:pt x="391" y="357"/>
                  </a:cubicBezTo>
                  <a:cubicBezTo>
                    <a:pt x="400" y="343"/>
                    <a:pt x="399" y="325"/>
                    <a:pt x="392" y="311"/>
                  </a:cubicBezTo>
                  <a:cubicBezTo>
                    <a:pt x="340" y="211"/>
                    <a:pt x="287" y="110"/>
                    <a:pt x="242" y="25"/>
                  </a:cubicBezTo>
                  <a:lnTo>
                    <a:pt x="242" y="25"/>
                  </a:lnTo>
                  <a:lnTo>
                    <a:pt x="242" y="25"/>
                  </a:lnTo>
                  <a:cubicBezTo>
                    <a:pt x="233" y="9"/>
                    <a:pt x="217" y="0"/>
                    <a:pt x="199" y="0"/>
                  </a:cubicBezTo>
                  <a:close/>
                  <a:moveTo>
                    <a:pt x="199" y="17"/>
                  </a:moveTo>
                  <a:cubicBezTo>
                    <a:pt x="210" y="17"/>
                    <a:pt x="221" y="24"/>
                    <a:pt x="226" y="34"/>
                  </a:cubicBezTo>
                  <a:cubicBezTo>
                    <a:pt x="276" y="129"/>
                    <a:pt x="326" y="223"/>
                    <a:pt x="376" y="318"/>
                  </a:cubicBezTo>
                  <a:cubicBezTo>
                    <a:pt x="383" y="332"/>
                    <a:pt x="380" y="340"/>
                    <a:pt x="376" y="348"/>
                  </a:cubicBezTo>
                  <a:cubicBezTo>
                    <a:pt x="370" y="356"/>
                    <a:pt x="360" y="363"/>
                    <a:pt x="350" y="363"/>
                  </a:cubicBezTo>
                  <a:lnTo>
                    <a:pt x="49" y="363"/>
                  </a:lnTo>
                  <a:cubicBezTo>
                    <a:pt x="35" y="362"/>
                    <a:pt x="28" y="353"/>
                    <a:pt x="23" y="346"/>
                  </a:cubicBezTo>
                  <a:cubicBezTo>
                    <a:pt x="19" y="340"/>
                    <a:pt x="19" y="327"/>
                    <a:pt x="23" y="318"/>
                  </a:cubicBezTo>
                  <a:lnTo>
                    <a:pt x="174" y="33"/>
                  </a:lnTo>
                  <a:cubicBezTo>
                    <a:pt x="179" y="23"/>
                    <a:pt x="189" y="17"/>
                    <a:pt x="199" y="17"/>
                  </a:cubicBezTo>
                  <a:close/>
                  <a:moveTo>
                    <a:pt x="183" y="81"/>
                  </a:moveTo>
                  <a:cubicBezTo>
                    <a:pt x="176" y="81"/>
                    <a:pt x="170" y="84"/>
                    <a:pt x="167" y="88"/>
                  </a:cubicBezTo>
                  <a:cubicBezTo>
                    <a:pt x="164" y="93"/>
                    <a:pt x="163" y="95"/>
                    <a:pt x="163" y="103"/>
                  </a:cubicBezTo>
                  <a:lnTo>
                    <a:pt x="170" y="228"/>
                  </a:lnTo>
                  <a:cubicBezTo>
                    <a:pt x="170" y="234"/>
                    <a:pt x="173" y="240"/>
                    <a:pt x="177" y="243"/>
                  </a:cubicBezTo>
                  <a:cubicBezTo>
                    <a:pt x="181" y="247"/>
                    <a:pt x="186" y="247"/>
                    <a:pt x="191" y="247"/>
                  </a:cubicBezTo>
                  <a:lnTo>
                    <a:pt x="208" y="247"/>
                  </a:lnTo>
                  <a:cubicBezTo>
                    <a:pt x="212" y="247"/>
                    <a:pt x="218" y="247"/>
                    <a:pt x="222" y="243"/>
                  </a:cubicBezTo>
                  <a:cubicBezTo>
                    <a:pt x="226" y="239"/>
                    <a:pt x="228" y="236"/>
                    <a:pt x="229" y="228"/>
                  </a:cubicBezTo>
                  <a:lnTo>
                    <a:pt x="236" y="107"/>
                  </a:lnTo>
                  <a:lnTo>
                    <a:pt x="236" y="100"/>
                  </a:lnTo>
                  <a:cubicBezTo>
                    <a:pt x="236" y="97"/>
                    <a:pt x="236" y="92"/>
                    <a:pt x="232" y="88"/>
                  </a:cubicBezTo>
                  <a:cubicBezTo>
                    <a:pt x="229" y="84"/>
                    <a:pt x="223" y="81"/>
                    <a:pt x="216" y="81"/>
                  </a:cubicBezTo>
                  <a:lnTo>
                    <a:pt x="183" y="81"/>
                  </a:lnTo>
                  <a:close/>
                  <a:moveTo>
                    <a:pt x="218" y="102"/>
                  </a:moveTo>
                  <a:cubicBezTo>
                    <a:pt x="216" y="144"/>
                    <a:pt x="214" y="185"/>
                    <a:pt x="211" y="227"/>
                  </a:cubicBezTo>
                  <a:cubicBezTo>
                    <a:pt x="211" y="230"/>
                    <a:pt x="211" y="230"/>
                    <a:pt x="208" y="230"/>
                  </a:cubicBezTo>
                  <a:lnTo>
                    <a:pt x="191" y="230"/>
                  </a:lnTo>
                  <a:cubicBezTo>
                    <a:pt x="187" y="230"/>
                    <a:pt x="188" y="229"/>
                    <a:pt x="187" y="227"/>
                  </a:cubicBezTo>
                  <a:cubicBezTo>
                    <a:pt x="187" y="227"/>
                    <a:pt x="181" y="103"/>
                    <a:pt x="181" y="102"/>
                  </a:cubicBezTo>
                  <a:cubicBezTo>
                    <a:pt x="181" y="100"/>
                    <a:pt x="181" y="99"/>
                    <a:pt x="183" y="99"/>
                  </a:cubicBezTo>
                  <a:lnTo>
                    <a:pt x="216" y="99"/>
                  </a:lnTo>
                  <a:cubicBezTo>
                    <a:pt x="219" y="99"/>
                    <a:pt x="218" y="100"/>
                    <a:pt x="218" y="102"/>
                  </a:cubicBezTo>
                  <a:close/>
                  <a:moveTo>
                    <a:pt x="200" y="257"/>
                  </a:moveTo>
                  <a:cubicBezTo>
                    <a:pt x="177" y="257"/>
                    <a:pt x="160" y="276"/>
                    <a:pt x="160" y="298"/>
                  </a:cubicBezTo>
                  <a:cubicBezTo>
                    <a:pt x="160" y="320"/>
                    <a:pt x="178" y="338"/>
                    <a:pt x="200" y="338"/>
                  </a:cubicBezTo>
                  <a:cubicBezTo>
                    <a:pt x="221" y="338"/>
                    <a:pt x="240" y="320"/>
                    <a:pt x="240" y="298"/>
                  </a:cubicBezTo>
                  <a:cubicBezTo>
                    <a:pt x="240" y="276"/>
                    <a:pt x="222" y="257"/>
                    <a:pt x="200" y="257"/>
                  </a:cubicBezTo>
                  <a:close/>
                  <a:moveTo>
                    <a:pt x="200" y="275"/>
                  </a:moveTo>
                  <a:cubicBezTo>
                    <a:pt x="212" y="275"/>
                    <a:pt x="222" y="285"/>
                    <a:pt x="222" y="298"/>
                  </a:cubicBezTo>
                  <a:cubicBezTo>
                    <a:pt x="222" y="309"/>
                    <a:pt x="211" y="320"/>
                    <a:pt x="200" y="320"/>
                  </a:cubicBezTo>
                  <a:cubicBezTo>
                    <a:pt x="187" y="320"/>
                    <a:pt x="178" y="311"/>
                    <a:pt x="178" y="298"/>
                  </a:cubicBezTo>
                  <a:cubicBezTo>
                    <a:pt x="178" y="285"/>
                    <a:pt x="187" y="275"/>
                    <a:pt x="200" y="27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662412" y="2948296"/>
            <a:ext cx="3529588" cy="3361512"/>
            <a:chOff x="8662412" y="2948296"/>
            <a:chExt cx="3529588" cy="3361512"/>
          </a:xfrm>
        </p:grpSpPr>
        <p:sp>
          <p:nvSpPr>
            <p:cNvPr id="13" name="正五边形 12"/>
            <p:cNvSpPr/>
            <p:nvPr/>
          </p:nvSpPr>
          <p:spPr>
            <a:xfrm rot="10800000">
              <a:off x="8662412" y="2948296"/>
              <a:ext cx="3529588" cy="3361512"/>
            </a:xfrm>
            <a:prstGeom prst="pentagon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459331" y="4642979"/>
              <a:ext cx="193574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毅力和耐性在某种程度上将决定一个人会成为什么样的人。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0" name="Freeform 49"/>
            <p:cNvSpPr>
              <a:spLocks noChangeAspect="1" noEditPoints="1"/>
            </p:cNvSpPr>
            <p:nvPr/>
          </p:nvSpPr>
          <p:spPr bwMode="auto">
            <a:xfrm>
              <a:off x="10022340" y="3521056"/>
              <a:ext cx="810565" cy="819378"/>
            </a:xfrm>
            <a:custGeom>
              <a:avLst/>
              <a:gdLst>
                <a:gd name="T0" fmla="*/ 198 w 395"/>
                <a:gd name="T1" fmla="*/ 396 h 396"/>
                <a:gd name="T2" fmla="*/ 198 w 395"/>
                <a:gd name="T3" fmla="*/ 1 h 396"/>
                <a:gd name="T4" fmla="*/ 229 w 395"/>
                <a:gd name="T5" fmla="*/ 21 h 396"/>
                <a:gd name="T6" fmla="*/ 282 w 395"/>
                <a:gd name="T7" fmla="*/ 87 h 396"/>
                <a:gd name="T8" fmla="*/ 166 w 395"/>
                <a:gd name="T9" fmla="*/ 21 h 396"/>
                <a:gd name="T10" fmla="*/ 70 w 395"/>
                <a:gd name="T11" fmla="*/ 72 h 396"/>
                <a:gd name="T12" fmla="*/ 206 w 395"/>
                <a:gd name="T13" fmla="*/ 25 h 396"/>
                <a:gd name="T14" fmla="*/ 206 w 395"/>
                <a:gd name="T15" fmla="*/ 97 h 396"/>
                <a:gd name="T16" fmla="*/ 188 w 395"/>
                <a:gd name="T17" fmla="*/ 26 h 396"/>
                <a:gd name="T18" fmla="*/ 131 w 395"/>
                <a:gd name="T19" fmla="*/ 90 h 396"/>
                <a:gd name="T20" fmla="*/ 57 w 395"/>
                <a:gd name="T21" fmla="*/ 86 h 396"/>
                <a:gd name="T22" fmla="*/ 84 w 395"/>
                <a:gd name="T23" fmla="*/ 189 h 396"/>
                <a:gd name="T24" fmla="*/ 57 w 395"/>
                <a:gd name="T25" fmla="*/ 86 h 396"/>
                <a:gd name="T26" fmla="*/ 377 w 395"/>
                <a:gd name="T27" fmla="*/ 189 h 396"/>
                <a:gd name="T28" fmla="*/ 291 w 395"/>
                <a:gd name="T29" fmla="*/ 103 h 396"/>
                <a:gd name="T30" fmla="*/ 122 w 395"/>
                <a:gd name="T31" fmla="*/ 107 h 396"/>
                <a:gd name="T32" fmla="*/ 188 w 395"/>
                <a:gd name="T33" fmla="*/ 189 h 396"/>
                <a:gd name="T34" fmla="*/ 122 w 395"/>
                <a:gd name="T35" fmla="*/ 107 h 396"/>
                <a:gd name="T36" fmla="*/ 294 w 395"/>
                <a:gd name="T37" fmla="*/ 189 h 396"/>
                <a:gd name="T38" fmla="*/ 206 w 395"/>
                <a:gd name="T39" fmla="*/ 114 h 396"/>
                <a:gd name="T40" fmla="*/ 18 w 395"/>
                <a:gd name="T41" fmla="*/ 207 h 396"/>
                <a:gd name="T42" fmla="*/ 111 w 395"/>
                <a:gd name="T43" fmla="*/ 305 h 396"/>
                <a:gd name="T44" fmla="*/ 18 w 395"/>
                <a:gd name="T45" fmla="*/ 207 h 396"/>
                <a:gd name="T46" fmla="*/ 188 w 395"/>
                <a:gd name="T47" fmla="*/ 207 h 396"/>
                <a:gd name="T48" fmla="*/ 128 w 395"/>
                <a:gd name="T49" fmla="*/ 301 h 396"/>
                <a:gd name="T50" fmla="*/ 206 w 395"/>
                <a:gd name="T51" fmla="*/ 207 h 396"/>
                <a:gd name="T52" fmla="*/ 267 w 395"/>
                <a:gd name="T53" fmla="*/ 302 h 396"/>
                <a:gd name="T54" fmla="*/ 206 w 395"/>
                <a:gd name="T55" fmla="*/ 207 h 396"/>
                <a:gd name="T56" fmla="*/ 377 w 395"/>
                <a:gd name="T57" fmla="*/ 207 h 396"/>
                <a:gd name="T58" fmla="*/ 284 w 395"/>
                <a:gd name="T59" fmla="*/ 306 h 396"/>
                <a:gd name="T60" fmla="*/ 188 w 395"/>
                <a:gd name="T61" fmla="*/ 312 h 396"/>
                <a:gd name="T62" fmla="*/ 138 w 395"/>
                <a:gd name="T63" fmla="*/ 317 h 396"/>
                <a:gd name="T64" fmla="*/ 206 w 395"/>
                <a:gd name="T65" fmla="*/ 312 h 396"/>
                <a:gd name="T66" fmla="*/ 206 w 395"/>
                <a:gd name="T67" fmla="*/ 372 h 396"/>
                <a:gd name="T68" fmla="*/ 120 w 395"/>
                <a:gd name="T69" fmla="*/ 321 h 396"/>
                <a:gd name="T70" fmla="*/ 80 w 395"/>
                <a:gd name="T71" fmla="*/ 335 h 396"/>
                <a:gd name="T72" fmla="*/ 275 w 395"/>
                <a:gd name="T73" fmla="*/ 322 h 396"/>
                <a:gd name="T74" fmla="*/ 228 w 395"/>
                <a:gd name="T75" fmla="*/ 37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5" h="396">
                  <a:moveTo>
                    <a:pt x="0" y="198"/>
                  </a:moveTo>
                  <a:cubicBezTo>
                    <a:pt x="0" y="307"/>
                    <a:pt x="88" y="396"/>
                    <a:pt x="198" y="396"/>
                  </a:cubicBezTo>
                  <a:cubicBezTo>
                    <a:pt x="308" y="396"/>
                    <a:pt x="395" y="307"/>
                    <a:pt x="395" y="198"/>
                  </a:cubicBezTo>
                  <a:cubicBezTo>
                    <a:pt x="395" y="90"/>
                    <a:pt x="308" y="1"/>
                    <a:pt x="198" y="1"/>
                  </a:cubicBezTo>
                  <a:cubicBezTo>
                    <a:pt x="88" y="0"/>
                    <a:pt x="0" y="89"/>
                    <a:pt x="0" y="198"/>
                  </a:cubicBezTo>
                  <a:close/>
                  <a:moveTo>
                    <a:pt x="229" y="21"/>
                  </a:moveTo>
                  <a:cubicBezTo>
                    <a:pt x="267" y="27"/>
                    <a:pt x="301" y="46"/>
                    <a:pt x="326" y="72"/>
                  </a:cubicBezTo>
                  <a:cubicBezTo>
                    <a:pt x="313" y="78"/>
                    <a:pt x="298" y="83"/>
                    <a:pt x="282" y="87"/>
                  </a:cubicBezTo>
                  <a:cubicBezTo>
                    <a:pt x="269" y="62"/>
                    <a:pt x="250" y="40"/>
                    <a:pt x="229" y="21"/>
                  </a:cubicBezTo>
                  <a:close/>
                  <a:moveTo>
                    <a:pt x="166" y="21"/>
                  </a:moveTo>
                  <a:cubicBezTo>
                    <a:pt x="145" y="40"/>
                    <a:pt x="127" y="62"/>
                    <a:pt x="113" y="86"/>
                  </a:cubicBezTo>
                  <a:cubicBezTo>
                    <a:pt x="97" y="83"/>
                    <a:pt x="83" y="78"/>
                    <a:pt x="70" y="72"/>
                  </a:cubicBezTo>
                  <a:cubicBezTo>
                    <a:pt x="95" y="46"/>
                    <a:pt x="129" y="28"/>
                    <a:pt x="166" y="21"/>
                  </a:cubicBezTo>
                  <a:close/>
                  <a:moveTo>
                    <a:pt x="206" y="25"/>
                  </a:moveTo>
                  <a:cubicBezTo>
                    <a:pt x="229" y="43"/>
                    <a:pt x="249" y="65"/>
                    <a:pt x="264" y="91"/>
                  </a:cubicBezTo>
                  <a:cubicBezTo>
                    <a:pt x="246" y="94"/>
                    <a:pt x="226" y="96"/>
                    <a:pt x="206" y="97"/>
                  </a:cubicBezTo>
                  <a:lnTo>
                    <a:pt x="206" y="25"/>
                  </a:lnTo>
                  <a:close/>
                  <a:moveTo>
                    <a:pt x="188" y="26"/>
                  </a:moveTo>
                  <a:lnTo>
                    <a:pt x="188" y="97"/>
                  </a:lnTo>
                  <a:cubicBezTo>
                    <a:pt x="168" y="96"/>
                    <a:pt x="149" y="94"/>
                    <a:pt x="131" y="90"/>
                  </a:cubicBezTo>
                  <a:cubicBezTo>
                    <a:pt x="146" y="66"/>
                    <a:pt x="165" y="44"/>
                    <a:pt x="188" y="26"/>
                  </a:cubicBezTo>
                  <a:close/>
                  <a:moveTo>
                    <a:pt x="57" y="86"/>
                  </a:moveTo>
                  <a:cubicBezTo>
                    <a:pt x="72" y="93"/>
                    <a:pt x="88" y="98"/>
                    <a:pt x="105" y="103"/>
                  </a:cubicBezTo>
                  <a:cubicBezTo>
                    <a:pt x="92" y="129"/>
                    <a:pt x="85" y="158"/>
                    <a:pt x="84" y="189"/>
                  </a:cubicBezTo>
                  <a:lnTo>
                    <a:pt x="18" y="189"/>
                  </a:lnTo>
                  <a:cubicBezTo>
                    <a:pt x="20" y="150"/>
                    <a:pt x="35" y="114"/>
                    <a:pt x="57" y="86"/>
                  </a:cubicBezTo>
                  <a:close/>
                  <a:moveTo>
                    <a:pt x="339" y="86"/>
                  </a:moveTo>
                  <a:cubicBezTo>
                    <a:pt x="361" y="115"/>
                    <a:pt x="375" y="150"/>
                    <a:pt x="377" y="189"/>
                  </a:cubicBezTo>
                  <a:lnTo>
                    <a:pt x="311" y="189"/>
                  </a:lnTo>
                  <a:cubicBezTo>
                    <a:pt x="310" y="158"/>
                    <a:pt x="303" y="129"/>
                    <a:pt x="291" y="103"/>
                  </a:cubicBezTo>
                  <a:cubicBezTo>
                    <a:pt x="308" y="99"/>
                    <a:pt x="324" y="93"/>
                    <a:pt x="339" y="86"/>
                  </a:cubicBezTo>
                  <a:close/>
                  <a:moveTo>
                    <a:pt x="122" y="107"/>
                  </a:moveTo>
                  <a:cubicBezTo>
                    <a:pt x="143" y="111"/>
                    <a:pt x="165" y="114"/>
                    <a:pt x="188" y="114"/>
                  </a:cubicBezTo>
                  <a:lnTo>
                    <a:pt x="188" y="189"/>
                  </a:lnTo>
                  <a:lnTo>
                    <a:pt x="102" y="189"/>
                  </a:lnTo>
                  <a:cubicBezTo>
                    <a:pt x="103" y="160"/>
                    <a:pt x="110" y="132"/>
                    <a:pt x="122" y="107"/>
                  </a:cubicBezTo>
                  <a:close/>
                  <a:moveTo>
                    <a:pt x="273" y="107"/>
                  </a:moveTo>
                  <a:cubicBezTo>
                    <a:pt x="285" y="132"/>
                    <a:pt x="293" y="160"/>
                    <a:pt x="294" y="189"/>
                  </a:cubicBezTo>
                  <a:lnTo>
                    <a:pt x="206" y="189"/>
                  </a:lnTo>
                  <a:lnTo>
                    <a:pt x="206" y="114"/>
                  </a:lnTo>
                  <a:cubicBezTo>
                    <a:pt x="229" y="114"/>
                    <a:pt x="252" y="111"/>
                    <a:pt x="273" y="107"/>
                  </a:cubicBezTo>
                  <a:close/>
                  <a:moveTo>
                    <a:pt x="18" y="207"/>
                  </a:moveTo>
                  <a:lnTo>
                    <a:pt x="84" y="207"/>
                  </a:lnTo>
                  <a:cubicBezTo>
                    <a:pt x="85" y="242"/>
                    <a:pt x="95" y="275"/>
                    <a:pt x="111" y="305"/>
                  </a:cubicBezTo>
                  <a:cubicBezTo>
                    <a:pt x="95" y="310"/>
                    <a:pt x="80" y="315"/>
                    <a:pt x="66" y="321"/>
                  </a:cubicBezTo>
                  <a:cubicBezTo>
                    <a:pt x="38" y="291"/>
                    <a:pt x="20" y="251"/>
                    <a:pt x="18" y="207"/>
                  </a:cubicBezTo>
                  <a:close/>
                  <a:moveTo>
                    <a:pt x="102" y="207"/>
                  </a:moveTo>
                  <a:lnTo>
                    <a:pt x="188" y="207"/>
                  </a:lnTo>
                  <a:lnTo>
                    <a:pt x="188" y="294"/>
                  </a:lnTo>
                  <a:cubicBezTo>
                    <a:pt x="167" y="295"/>
                    <a:pt x="147" y="297"/>
                    <a:pt x="128" y="301"/>
                  </a:cubicBezTo>
                  <a:cubicBezTo>
                    <a:pt x="112" y="273"/>
                    <a:pt x="103" y="241"/>
                    <a:pt x="102" y="207"/>
                  </a:cubicBezTo>
                  <a:close/>
                  <a:moveTo>
                    <a:pt x="206" y="207"/>
                  </a:moveTo>
                  <a:lnTo>
                    <a:pt x="294" y="207"/>
                  </a:lnTo>
                  <a:cubicBezTo>
                    <a:pt x="293" y="241"/>
                    <a:pt x="283" y="273"/>
                    <a:pt x="267" y="302"/>
                  </a:cubicBezTo>
                  <a:cubicBezTo>
                    <a:pt x="247" y="298"/>
                    <a:pt x="227" y="295"/>
                    <a:pt x="206" y="294"/>
                  </a:cubicBezTo>
                  <a:lnTo>
                    <a:pt x="206" y="207"/>
                  </a:lnTo>
                  <a:close/>
                  <a:moveTo>
                    <a:pt x="312" y="207"/>
                  </a:moveTo>
                  <a:lnTo>
                    <a:pt x="377" y="207"/>
                  </a:lnTo>
                  <a:cubicBezTo>
                    <a:pt x="375" y="252"/>
                    <a:pt x="357" y="292"/>
                    <a:pt x="328" y="323"/>
                  </a:cubicBezTo>
                  <a:cubicBezTo>
                    <a:pt x="314" y="316"/>
                    <a:pt x="300" y="311"/>
                    <a:pt x="284" y="306"/>
                  </a:cubicBezTo>
                  <a:cubicBezTo>
                    <a:pt x="301" y="276"/>
                    <a:pt x="310" y="242"/>
                    <a:pt x="312" y="207"/>
                  </a:cubicBezTo>
                  <a:close/>
                  <a:moveTo>
                    <a:pt x="188" y="312"/>
                  </a:moveTo>
                  <a:lnTo>
                    <a:pt x="188" y="370"/>
                  </a:lnTo>
                  <a:cubicBezTo>
                    <a:pt x="169" y="355"/>
                    <a:pt x="152" y="337"/>
                    <a:pt x="138" y="317"/>
                  </a:cubicBezTo>
                  <a:cubicBezTo>
                    <a:pt x="154" y="314"/>
                    <a:pt x="171" y="312"/>
                    <a:pt x="188" y="312"/>
                  </a:cubicBezTo>
                  <a:close/>
                  <a:moveTo>
                    <a:pt x="206" y="312"/>
                  </a:moveTo>
                  <a:cubicBezTo>
                    <a:pt x="223" y="313"/>
                    <a:pt x="241" y="315"/>
                    <a:pt x="257" y="318"/>
                  </a:cubicBezTo>
                  <a:cubicBezTo>
                    <a:pt x="243" y="338"/>
                    <a:pt x="226" y="356"/>
                    <a:pt x="206" y="372"/>
                  </a:cubicBezTo>
                  <a:lnTo>
                    <a:pt x="206" y="312"/>
                  </a:lnTo>
                  <a:close/>
                  <a:moveTo>
                    <a:pt x="120" y="321"/>
                  </a:moveTo>
                  <a:cubicBezTo>
                    <a:pt x="133" y="342"/>
                    <a:pt x="149" y="360"/>
                    <a:pt x="168" y="376"/>
                  </a:cubicBezTo>
                  <a:cubicBezTo>
                    <a:pt x="134" y="370"/>
                    <a:pt x="104" y="356"/>
                    <a:pt x="80" y="335"/>
                  </a:cubicBezTo>
                  <a:cubicBezTo>
                    <a:pt x="92" y="329"/>
                    <a:pt x="106" y="325"/>
                    <a:pt x="120" y="321"/>
                  </a:cubicBezTo>
                  <a:close/>
                  <a:moveTo>
                    <a:pt x="275" y="322"/>
                  </a:moveTo>
                  <a:cubicBezTo>
                    <a:pt x="289" y="326"/>
                    <a:pt x="302" y="331"/>
                    <a:pt x="314" y="336"/>
                  </a:cubicBezTo>
                  <a:cubicBezTo>
                    <a:pt x="290" y="356"/>
                    <a:pt x="261" y="370"/>
                    <a:pt x="228" y="376"/>
                  </a:cubicBezTo>
                  <a:cubicBezTo>
                    <a:pt x="246" y="360"/>
                    <a:pt x="262" y="342"/>
                    <a:pt x="275" y="32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06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36000" y="1134811"/>
            <a:ext cx="4320000" cy="4320000"/>
            <a:chOff x="3936000" y="1134811"/>
            <a:chExt cx="4320000" cy="4320000"/>
          </a:xfrm>
        </p:grpSpPr>
        <p:sp>
          <p:nvSpPr>
            <p:cNvPr id="6" name="椭圆 5"/>
            <p:cNvSpPr/>
            <p:nvPr/>
          </p:nvSpPr>
          <p:spPr>
            <a:xfrm>
              <a:off x="3936000" y="1134811"/>
              <a:ext cx="4320000" cy="4320000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460733" y="1892420"/>
              <a:ext cx="3356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>
                  <a:solidFill>
                    <a:prstClr val="white"/>
                  </a:solidFill>
                  <a:latin typeface="Algerian" panose="04020705040A02060702" pitchFamily="82" charset="0"/>
                </a:rPr>
                <a:t>POWER</a:t>
              </a:r>
            </a:p>
          </p:txBody>
        </p:sp>
        <p:sp>
          <p:nvSpPr>
            <p:cNvPr id="553" name="文本框 552"/>
            <p:cNvSpPr txBox="1"/>
            <p:nvPr/>
          </p:nvSpPr>
          <p:spPr>
            <a:xfrm>
              <a:off x="4454005" y="3236853"/>
              <a:ext cx="3356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prstClr val="white"/>
                  </a:solidFill>
                  <a:latin typeface="Algerian" panose="04020705040A02060702" pitchFamily="82" charset="0"/>
                </a:rPr>
                <a:t>YOUR POINT</a:t>
              </a:r>
            </a:p>
          </p:txBody>
        </p:sp>
        <p:sp>
          <p:nvSpPr>
            <p:cNvPr id="556" name="文本框 555"/>
            <p:cNvSpPr txBox="1"/>
            <p:nvPr/>
          </p:nvSpPr>
          <p:spPr>
            <a:xfrm>
              <a:off x="4417670" y="4262300"/>
              <a:ext cx="3356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第四章标题</a:t>
              </a:r>
              <a:endParaRPr lang="en-US" altLang="zh-CN" sz="4000" b="1" dirty="0">
                <a:solidFill>
                  <a:prstClr val="white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cxnSp>
          <p:nvCxnSpPr>
            <p:cNvPr id="564" name="直接连接符 563"/>
            <p:cNvCxnSpPr/>
            <p:nvPr/>
          </p:nvCxnSpPr>
          <p:spPr>
            <a:xfrm>
              <a:off x="4686504" y="2815750"/>
              <a:ext cx="29051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564"/>
            <p:cNvCxnSpPr/>
            <p:nvPr/>
          </p:nvCxnSpPr>
          <p:spPr>
            <a:xfrm>
              <a:off x="4686504" y="3944740"/>
              <a:ext cx="29051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5" name="椭圆 1114"/>
            <p:cNvSpPr/>
            <p:nvPr/>
          </p:nvSpPr>
          <p:spPr>
            <a:xfrm>
              <a:off x="4052605" y="1256399"/>
              <a:ext cx="802800" cy="804331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>
                  <a:solidFill>
                    <a:prstClr val="white"/>
                  </a:solidFill>
                  <a:latin typeface="Algerian" panose="04020705040A02060702" pitchFamily="82" charset="0"/>
                </a:rPr>
                <a:t>4</a:t>
              </a:r>
              <a:endParaRPr lang="zh-CN" altLang="en-US" sz="4800" b="1">
                <a:solidFill>
                  <a:prstClr val="white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7817391" y="2577650"/>
            <a:ext cx="1264216" cy="1264216"/>
          </a:xfrm>
          <a:prstGeom prst="ellips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862" y="4649028"/>
            <a:ext cx="668525" cy="668525"/>
          </a:xfrm>
          <a:prstGeom prst="ellips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2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椭圆 87"/>
          <p:cNvSpPr/>
          <p:nvPr/>
        </p:nvSpPr>
        <p:spPr>
          <a:xfrm>
            <a:off x="941070" y="-1725930"/>
            <a:ext cx="10309860" cy="103098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0"/>
            <a:ext cx="8031480" cy="6858000"/>
          </a:xfrm>
          <a:custGeom>
            <a:avLst/>
            <a:gdLst>
              <a:gd name="connsiteX0" fmla="*/ 1983859 w 8031480"/>
              <a:gd name="connsiteY0" fmla="*/ 0 h 6858001"/>
              <a:gd name="connsiteX1" fmla="*/ 6047622 w 8031480"/>
              <a:gd name="connsiteY1" fmla="*/ 0 h 6858001"/>
              <a:gd name="connsiteX2" fmla="*/ 6098048 w 8031480"/>
              <a:gd name="connsiteY2" fmla="*/ 28994 h 6858001"/>
              <a:gd name="connsiteX3" fmla="*/ 8031480 w 8031480"/>
              <a:gd name="connsiteY3" fmla="*/ 3463362 h 6858001"/>
              <a:gd name="connsiteX4" fmla="*/ 6260978 w 8031480"/>
              <a:gd name="connsiteY4" fmla="*/ 6793277 h 6858001"/>
              <a:gd name="connsiteX5" fmla="*/ 6160019 w 8031480"/>
              <a:gd name="connsiteY5" fmla="*/ 6858001 h 6858001"/>
              <a:gd name="connsiteX6" fmla="*/ 1871462 w 8031480"/>
              <a:gd name="connsiteY6" fmla="*/ 6858001 h 6858001"/>
              <a:gd name="connsiteX7" fmla="*/ 1770502 w 8031480"/>
              <a:gd name="connsiteY7" fmla="*/ 6793277 h 6858001"/>
              <a:gd name="connsiteX8" fmla="*/ 0 w 8031480"/>
              <a:gd name="connsiteY8" fmla="*/ 3463362 h 6858001"/>
              <a:gd name="connsiteX9" fmla="*/ 1933433 w 8031480"/>
              <a:gd name="connsiteY9" fmla="*/ 289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1480" h="6858001">
                <a:moveTo>
                  <a:pt x="1983859" y="0"/>
                </a:moveTo>
                <a:lnTo>
                  <a:pt x="6047622" y="0"/>
                </a:lnTo>
                <a:lnTo>
                  <a:pt x="6098048" y="28994"/>
                </a:lnTo>
                <a:cubicBezTo>
                  <a:pt x="7257186" y="733304"/>
                  <a:pt x="8031480" y="2007910"/>
                  <a:pt x="8031480" y="3463362"/>
                </a:cubicBezTo>
                <a:cubicBezTo>
                  <a:pt x="8031480" y="4849507"/>
                  <a:pt x="7329172" y="6071619"/>
                  <a:pt x="6260978" y="6793277"/>
                </a:cubicBezTo>
                <a:lnTo>
                  <a:pt x="6160019" y="6858001"/>
                </a:lnTo>
                <a:lnTo>
                  <a:pt x="1871462" y="6858001"/>
                </a:lnTo>
                <a:lnTo>
                  <a:pt x="1770502" y="6793277"/>
                </a:lnTo>
                <a:cubicBezTo>
                  <a:pt x="702308" y="6071619"/>
                  <a:pt x="0" y="4849507"/>
                  <a:pt x="0" y="3463362"/>
                </a:cubicBezTo>
                <a:cubicBezTo>
                  <a:pt x="0" y="2007910"/>
                  <a:pt x="774295" y="733304"/>
                  <a:pt x="1933433" y="28994"/>
                </a:cubicBez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3022491" y="1424198"/>
            <a:ext cx="1712955" cy="1712955"/>
            <a:chOff x="3022491" y="1424198"/>
            <a:chExt cx="1712955" cy="1712955"/>
          </a:xfrm>
        </p:grpSpPr>
        <p:sp>
          <p:nvSpPr>
            <p:cNvPr id="3" name="椭圆 2"/>
            <p:cNvSpPr/>
            <p:nvPr/>
          </p:nvSpPr>
          <p:spPr>
            <a:xfrm>
              <a:off x="3022491" y="1424198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grpSp>
          <p:nvGrpSpPr>
            <p:cNvPr id="12" name="Group 18"/>
            <p:cNvGrpSpPr>
              <a:grpSpLocks noChangeAspect="1"/>
            </p:cNvGrpSpPr>
            <p:nvPr/>
          </p:nvGrpSpPr>
          <p:grpSpPr bwMode="auto">
            <a:xfrm>
              <a:off x="3553368" y="1868988"/>
              <a:ext cx="651201" cy="504096"/>
              <a:chOff x="6227" y="1614"/>
              <a:chExt cx="726" cy="562"/>
            </a:xfrm>
            <a:solidFill>
              <a:schemeClr val="bg1"/>
            </a:solidFill>
          </p:grpSpPr>
          <p:sp>
            <p:nvSpPr>
              <p:cNvPr id="13" name="Freeform 19"/>
              <p:cNvSpPr>
                <a:spLocks noEditPoints="1"/>
              </p:cNvSpPr>
              <p:nvPr/>
            </p:nvSpPr>
            <p:spPr bwMode="auto">
              <a:xfrm>
                <a:off x="6227" y="1677"/>
                <a:ext cx="627" cy="499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14" name="Freeform 20"/>
              <p:cNvSpPr>
                <a:spLocks noEditPoints="1"/>
              </p:cNvSpPr>
              <p:nvPr/>
            </p:nvSpPr>
            <p:spPr bwMode="auto">
              <a:xfrm>
                <a:off x="6368" y="1897"/>
                <a:ext cx="246" cy="221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auto">
              <a:xfrm>
                <a:off x="6697" y="1698"/>
                <a:ext cx="131" cy="141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auto">
              <a:xfrm>
                <a:off x="6671" y="1614"/>
                <a:ext cx="282" cy="262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220385" y="247515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3339175" y="5468479"/>
            <a:ext cx="579544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人生要敢于接受挑战，经受得起挑战的人才能够领悟人生非凡的真谛，才能够实现自我无限的超越，才能够创造魅力永恒的价值。人生要敢于接受挑战，经受得起挑战的人才能够领悟人生非凡的真谛，才能够实现自我无限的超越，才能够创造魅力永恒的价值。</a:t>
            </a:r>
            <a:r>
              <a:rPr lang="en-US" altLang="zh-CN" sz="12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 </a:t>
            </a:r>
          </a:p>
          <a:p>
            <a:pPr algn="ctr">
              <a:lnSpc>
                <a:spcPts val="1800"/>
              </a:lnSpc>
            </a:pPr>
            <a:endParaRPr lang="en-US" altLang="zh-CN" sz="1200" dirty="0">
              <a:solidFill>
                <a:schemeClr val="bg1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2085" y="2648377"/>
            <a:ext cx="1528297" cy="1528297"/>
            <a:chOff x="232085" y="2648377"/>
            <a:chExt cx="1528297" cy="1528297"/>
          </a:xfrm>
        </p:grpSpPr>
        <p:sp>
          <p:nvSpPr>
            <p:cNvPr id="86" name="椭圆 85"/>
            <p:cNvSpPr/>
            <p:nvPr/>
          </p:nvSpPr>
          <p:spPr>
            <a:xfrm rot="10800000">
              <a:off x="534468" y="2950760"/>
              <a:ext cx="923530" cy="923530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Arrow"/>
            <p:cNvSpPr>
              <a:spLocks noEditPoints="1"/>
            </p:cNvSpPr>
            <p:nvPr/>
          </p:nvSpPr>
          <p:spPr bwMode="auto">
            <a:xfrm rot="10800000">
              <a:off x="848258" y="3228180"/>
              <a:ext cx="295950" cy="368690"/>
            </a:xfrm>
            <a:custGeom>
              <a:avLst/>
              <a:gdLst>
                <a:gd name="T0" fmla="*/ 37 w 233"/>
                <a:gd name="T1" fmla="*/ 3 h 317"/>
                <a:gd name="T2" fmla="*/ 10 w 233"/>
                <a:gd name="T3" fmla="*/ 33 h 317"/>
                <a:gd name="T4" fmla="*/ 23 w 233"/>
                <a:gd name="T5" fmla="*/ 70 h 317"/>
                <a:gd name="T6" fmla="*/ 132 w 233"/>
                <a:gd name="T7" fmla="*/ 157 h 317"/>
                <a:gd name="T8" fmla="*/ 24 w 233"/>
                <a:gd name="T9" fmla="*/ 243 h 317"/>
                <a:gd name="T10" fmla="*/ 14 w 233"/>
                <a:gd name="T11" fmla="*/ 299 h 317"/>
                <a:gd name="T12" fmla="*/ 70 w 233"/>
                <a:gd name="T13" fmla="*/ 302 h 317"/>
                <a:gd name="T14" fmla="*/ 214 w 233"/>
                <a:gd name="T15" fmla="*/ 186 h 317"/>
                <a:gd name="T16" fmla="*/ 215 w 233"/>
                <a:gd name="T17" fmla="*/ 127 h 317"/>
                <a:gd name="T18" fmla="*/ 69 w 233"/>
                <a:gd name="T19" fmla="*/ 11 h 317"/>
                <a:gd name="T20" fmla="*/ 37 w 233"/>
                <a:gd name="T21" fmla="*/ 3 h 317"/>
                <a:gd name="T22" fmla="*/ 43 w 233"/>
                <a:gd name="T23" fmla="*/ 20 h 317"/>
                <a:gd name="T24" fmla="*/ 58 w 233"/>
                <a:gd name="T25" fmla="*/ 25 h 317"/>
                <a:gd name="T26" fmla="*/ 203 w 233"/>
                <a:gd name="T27" fmla="*/ 141 h 317"/>
                <a:gd name="T28" fmla="*/ 204 w 233"/>
                <a:gd name="T29" fmla="*/ 172 h 317"/>
                <a:gd name="T30" fmla="*/ 58 w 233"/>
                <a:gd name="T31" fmla="*/ 289 h 317"/>
                <a:gd name="T32" fmla="*/ 27 w 233"/>
                <a:gd name="T33" fmla="*/ 288 h 317"/>
                <a:gd name="T34" fmla="*/ 33 w 233"/>
                <a:gd name="T35" fmla="*/ 258 h 317"/>
                <a:gd name="T36" fmla="*/ 160 w 233"/>
                <a:gd name="T37" fmla="*/ 157 h 317"/>
                <a:gd name="T38" fmla="*/ 34 w 233"/>
                <a:gd name="T39" fmla="*/ 56 h 317"/>
                <a:gd name="T40" fmla="*/ 34 w 233"/>
                <a:gd name="T41" fmla="*/ 56 h 317"/>
                <a:gd name="T42" fmla="*/ 27 w 233"/>
                <a:gd name="T43" fmla="*/ 36 h 317"/>
                <a:gd name="T44" fmla="*/ 43 w 233"/>
                <a:gd name="T45" fmla="*/ 2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317">
                  <a:moveTo>
                    <a:pt x="37" y="3"/>
                  </a:moveTo>
                  <a:cubicBezTo>
                    <a:pt x="22" y="7"/>
                    <a:pt x="13" y="20"/>
                    <a:pt x="10" y="33"/>
                  </a:cubicBezTo>
                  <a:cubicBezTo>
                    <a:pt x="7" y="46"/>
                    <a:pt x="11" y="61"/>
                    <a:pt x="23" y="70"/>
                  </a:cubicBezTo>
                  <a:lnTo>
                    <a:pt x="132" y="157"/>
                  </a:lnTo>
                  <a:lnTo>
                    <a:pt x="24" y="243"/>
                  </a:lnTo>
                  <a:cubicBezTo>
                    <a:pt x="5" y="257"/>
                    <a:pt x="0" y="281"/>
                    <a:pt x="14" y="299"/>
                  </a:cubicBezTo>
                  <a:cubicBezTo>
                    <a:pt x="27" y="317"/>
                    <a:pt x="52" y="316"/>
                    <a:pt x="70" y="302"/>
                  </a:cubicBezTo>
                  <a:cubicBezTo>
                    <a:pt x="118" y="264"/>
                    <a:pt x="166" y="225"/>
                    <a:pt x="214" y="186"/>
                  </a:cubicBezTo>
                  <a:cubicBezTo>
                    <a:pt x="233" y="172"/>
                    <a:pt x="233" y="143"/>
                    <a:pt x="215" y="127"/>
                  </a:cubicBezTo>
                  <a:cubicBezTo>
                    <a:pt x="164" y="87"/>
                    <a:pt x="113" y="46"/>
                    <a:pt x="69" y="11"/>
                  </a:cubicBezTo>
                  <a:cubicBezTo>
                    <a:pt x="51" y="0"/>
                    <a:pt x="46" y="1"/>
                    <a:pt x="37" y="3"/>
                  </a:cubicBezTo>
                  <a:close/>
                  <a:moveTo>
                    <a:pt x="43" y="20"/>
                  </a:moveTo>
                  <a:cubicBezTo>
                    <a:pt x="50" y="20"/>
                    <a:pt x="55" y="22"/>
                    <a:pt x="58" y="25"/>
                  </a:cubicBezTo>
                  <a:cubicBezTo>
                    <a:pt x="109" y="65"/>
                    <a:pt x="160" y="106"/>
                    <a:pt x="203" y="141"/>
                  </a:cubicBezTo>
                  <a:cubicBezTo>
                    <a:pt x="216" y="155"/>
                    <a:pt x="213" y="162"/>
                    <a:pt x="204" y="172"/>
                  </a:cubicBezTo>
                  <a:cubicBezTo>
                    <a:pt x="155" y="211"/>
                    <a:pt x="107" y="250"/>
                    <a:pt x="58" y="289"/>
                  </a:cubicBezTo>
                  <a:cubicBezTo>
                    <a:pt x="43" y="299"/>
                    <a:pt x="34" y="295"/>
                    <a:pt x="27" y="288"/>
                  </a:cubicBezTo>
                  <a:cubicBezTo>
                    <a:pt x="21" y="279"/>
                    <a:pt x="23" y="268"/>
                    <a:pt x="33" y="258"/>
                  </a:cubicBezTo>
                  <a:cubicBezTo>
                    <a:pt x="79" y="222"/>
                    <a:pt x="120" y="189"/>
                    <a:pt x="160" y="157"/>
                  </a:cubicBezTo>
                  <a:cubicBezTo>
                    <a:pt x="118" y="123"/>
                    <a:pt x="76" y="90"/>
                    <a:pt x="34" y="56"/>
                  </a:cubicBezTo>
                  <a:lnTo>
                    <a:pt x="34" y="56"/>
                  </a:lnTo>
                  <a:cubicBezTo>
                    <a:pt x="28" y="51"/>
                    <a:pt x="26" y="44"/>
                    <a:pt x="27" y="36"/>
                  </a:cubicBezTo>
                  <a:cubicBezTo>
                    <a:pt x="28" y="29"/>
                    <a:pt x="33" y="22"/>
                    <a:pt x="43" y="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232085" y="2648377"/>
              <a:ext cx="1528297" cy="152829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457953" y="2648377"/>
            <a:ext cx="1528297" cy="1528297"/>
            <a:chOff x="10457953" y="2648377"/>
            <a:chExt cx="1528297" cy="1528297"/>
          </a:xfrm>
        </p:grpSpPr>
        <p:sp>
          <p:nvSpPr>
            <p:cNvPr id="82" name="椭圆 81"/>
            <p:cNvSpPr/>
            <p:nvPr/>
          </p:nvSpPr>
          <p:spPr>
            <a:xfrm>
              <a:off x="10760336" y="2950760"/>
              <a:ext cx="923530" cy="923530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Arrow"/>
            <p:cNvSpPr>
              <a:spLocks noEditPoints="1"/>
            </p:cNvSpPr>
            <p:nvPr/>
          </p:nvSpPr>
          <p:spPr bwMode="auto">
            <a:xfrm>
              <a:off x="11074126" y="3228180"/>
              <a:ext cx="295950" cy="368690"/>
            </a:xfrm>
            <a:custGeom>
              <a:avLst/>
              <a:gdLst>
                <a:gd name="T0" fmla="*/ 37 w 233"/>
                <a:gd name="T1" fmla="*/ 3 h 317"/>
                <a:gd name="T2" fmla="*/ 10 w 233"/>
                <a:gd name="T3" fmla="*/ 33 h 317"/>
                <a:gd name="T4" fmla="*/ 23 w 233"/>
                <a:gd name="T5" fmla="*/ 70 h 317"/>
                <a:gd name="T6" fmla="*/ 132 w 233"/>
                <a:gd name="T7" fmla="*/ 157 h 317"/>
                <a:gd name="T8" fmla="*/ 24 w 233"/>
                <a:gd name="T9" fmla="*/ 243 h 317"/>
                <a:gd name="T10" fmla="*/ 14 w 233"/>
                <a:gd name="T11" fmla="*/ 299 h 317"/>
                <a:gd name="T12" fmla="*/ 70 w 233"/>
                <a:gd name="T13" fmla="*/ 302 h 317"/>
                <a:gd name="T14" fmla="*/ 214 w 233"/>
                <a:gd name="T15" fmla="*/ 186 h 317"/>
                <a:gd name="T16" fmla="*/ 215 w 233"/>
                <a:gd name="T17" fmla="*/ 127 h 317"/>
                <a:gd name="T18" fmla="*/ 69 w 233"/>
                <a:gd name="T19" fmla="*/ 11 h 317"/>
                <a:gd name="T20" fmla="*/ 37 w 233"/>
                <a:gd name="T21" fmla="*/ 3 h 317"/>
                <a:gd name="T22" fmla="*/ 43 w 233"/>
                <a:gd name="T23" fmla="*/ 20 h 317"/>
                <a:gd name="T24" fmla="*/ 58 w 233"/>
                <a:gd name="T25" fmla="*/ 25 h 317"/>
                <a:gd name="T26" fmla="*/ 203 w 233"/>
                <a:gd name="T27" fmla="*/ 141 h 317"/>
                <a:gd name="T28" fmla="*/ 204 w 233"/>
                <a:gd name="T29" fmla="*/ 172 h 317"/>
                <a:gd name="T30" fmla="*/ 58 w 233"/>
                <a:gd name="T31" fmla="*/ 289 h 317"/>
                <a:gd name="T32" fmla="*/ 27 w 233"/>
                <a:gd name="T33" fmla="*/ 288 h 317"/>
                <a:gd name="T34" fmla="*/ 33 w 233"/>
                <a:gd name="T35" fmla="*/ 258 h 317"/>
                <a:gd name="T36" fmla="*/ 160 w 233"/>
                <a:gd name="T37" fmla="*/ 157 h 317"/>
                <a:gd name="T38" fmla="*/ 34 w 233"/>
                <a:gd name="T39" fmla="*/ 56 h 317"/>
                <a:gd name="T40" fmla="*/ 34 w 233"/>
                <a:gd name="T41" fmla="*/ 56 h 317"/>
                <a:gd name="T42" fmla="*/ 27 w 233"/>
                <a:gd name="T43" fmla="*/ 36 h 317"/>
                <a:gd name="T44" fmla="*/ 43 w 233"/>
                <a:gd name="T45" fmla="*/ 2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3" h="317">
                  <a:moveTo>
                    <a:pt x="37" y="3"/>
                  </a:moveTo>
                  <a:cubicBezTo>
                    <a:pt x="22" y="7"/>
                    <a:pt x="13" y="20"/>
                    <a:pt x="10" y="33"/>
                  </a:cubicBezTo>
                  <a:cubicBezTo>
                    <a:pt x="7" y="46"/>
                    <a:pt x="11" y="61"/>
                    <a:pt x="23" y="70"/>
                  </a:cubicBezTo>
                  <a:lnTo>
                    <a:pt x="132" y="157"/>
                  </a:lnTo>
                  <a:lnTo>
                    <a:pt x="24" y="243"/>
                  </a:lnTo>
                  <a:cubicBezTo>
                    <a:pt x="5" y="257"/>
                    <a:pt x="0" y="281"/>
                    <a:pt x="14" y="299"/>
                  </a:cubicBezTo>
                  <a:cubicBezTo>
                    <a:pt x="27" y="317"/>
                    <a:pt x="52" y="316"/>
                    <a:pt x="70" y="302"/>
                  </a:cubicBezTo>
                  <a:cubicBezTo>
                    <a:pt x="118" y="264"/>
                    <a:pt x="166" y="225"/>
                    <a:pt x="214" y="186"/>
                  </a:cubicBezTo>
                  <a:cubicBezTo>
                    <a:pt x="233" y="172"/>
                    <a:pt x="233" y="143"/>
                    <a:pt x="215" y="127"/>
                  </a:cubicBezTo>
                  <a:cubicBezTo>
                    <a:pt x="164" y="87"/>
                    <a:pt x="113" y="46"/>
                    <a:pt x="69" y="11"/>
                  </a:cubicBezTo>
                  <a:cubicBezTo>
                    <a:pt x="51" y="0"/>
                    <a:pt x="46" y="1"/>
                    <a:pt x="37" y="3"/>
                  </a:cubicBezTo>
                  <a:close/>
                  <a:moveTo>
                    <a:pt x="43" y="20"/>
                  </a:moveTo>
                  <a:cubicBezTo>
                    <a:pt x="50" y="20"/>
                    <a:pt x="55" y="22"/>
                    <a:pt x="58" y="25"/>
                  </a:cubicBezTo>
                  <a:cubicBezTo>
                    <a:pt x="109" y="65"/>
                    <a:pt x="160" y="106"/>
                    <a:pt x="203" y="141"/>
                  </a:cubicBezTo>
                  <a:cubicBezTo>
                    <a:pt x="216" y="155"/>
                    <a:pt x="213" y="162"/>
                    <a:pt x="204" y="172"/>
                  </a:cubicBezTo>
                  <a:cubicBezTo>
                    <a:pt x="155" y="211"/>
                    <a:pt x="107" y="250"/>
                    <a:pt x="58" y="289"/>
                  </a:cubicBezTo>
                  <a:cubicBezTo>
                    <a:pt x="43" y="299"/>
                    <a:pt x="34" y="295"/>
                    <a:pt x="27" y="288"/>
                  </a:cubicBezTo>
                  <a:cubicBezTo>
                    <a:pt x="21" y="279"/>
                    <a:pt x="23" y="268"/>
                    <a:pt x="33" y="258"/>
                  </a:cubicBezTo>
                  <a:cubicBezTo>
                    <a:pt x="79" y="222"/>
                    <a:pt x="120" y="189"/>
                    <a:pt x="160" y="157"/>
                  </a:cubicBezTo>
                  <a:cubicBezTo>
                    <a:pt x="118" y="123"/>
                    <a:pt x="76" y="90"/>
                    <a:pt x="34" y="56"/>
                  </a:cubicBezTo>
                  <a:lnTo>
                    <a:pt x="34" y="56"/>
                  </a:lnTo>
                  <a:cubicBezTo>
                    <a:pt x="28" y="51"/>
                    <a:pt x="26" y="44"/>
                    <a:pt x="27" y="36"/>
                  </a:cubicBezTo>
                  <a:cubicBezTo>
                    <a:pt x="28" y="29"/>
                    <a:pt x="33" y="22"/>
                    <a:pt x="43" y="2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10457953" y="2648377"/>
              <a:ext cx="1528297" cy="1528297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2554" y="3376256"/>
            <a:ext cx="1712955" cy="1712955"/>
            <a:chOff x="5282554" y="3376256"/>
            <a:chExt cx="1712955" cy="1712955"/>
          </a:xfrm>
        </p:grpSpPr>
        <p:sp>
          <p:nvSpPr>
            <p:cNvPr id="7" name="椭圆 6"/>
            <p:cNvSpPr/>
            <p:nvPr/>
          </p:nvSpPr>
          <p:spPr>
            <a:xfrm>
              <a:off x="5282554" y="3376256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857697" y="3698859"/>
              <a:ext cx="562669" cy="700681"/>
              <a:chOff x="9681475" y="3021748"/>
              <a:chExt cx="255873" cy="289667"/>
            </a:xfrm>
            <a:solidFill>
              <a:schemeClr val="bg1"/>
            </a:solidFill>
          </p:grpSpPr>
          <p:sp>
            <p:nvSpPr>
              <p:cNvPr id="63" name="Freeform 592"/>
              <p:cNvSpPr>
                <a:spLocks noEditPoints="1"/>
              </p:cNvSpPr>
              <p:nvPr/>
            </p:nvSpPr>
            <p:spPr bwMode="auto">
              <a:xfrm>
                <a:off x="9681475" y="3021748"/>
                <a:ext cx="255873" cy="289667"/>
              </a:xfrm>
              <a:custGeom>
                <a:avLst/>
                <a:gdLst>
                  <a:gd name="T0" fmla="*/ 174 w 175"/>
                  <a:gd name="T1" fmla="*/ 159 h 197"/>
                  <a:gd name="T2" fmla="*/ 169 w 175"/>
                  <a:gd name="T3" fmla="*/ 158 h 197"/>
                  <a:gd name="T4" fmla="*/ 168 w 175"/>
                  <a:gd name="T5" fmla="*/ 55 h 197"/>
                  <a:gd name="T6" fmla="*/ 96 w 175"/>
                  <a:gd name="T7" fmla="*/ 0 h 197"/>
                  <a:gd name="T8" fmla="*/ 18 w 175"/>
                  <a:gd name="T9" fmla="*/ 55 h 197"/>
                  <a:gd name="T10" fmla="*/ 16 w 175"/>
                  <a:gd name="T11" fmla="*/ 159 h 197"/>
                  <a:gd name="T12" fmla="*/ 1 w 175"/>
                  <a:gd name="T13" fmla="*/ 162 h 197"/>
                  <a:gd name="T14" fmla="*/ 0 w 175"/>
                  <a:gd name="T15" fmla="*/ 165 h 197"/>
                  <a:gd name="T16" fmla="*/ 87 w 175"/>
                  <a:gd name="T17" fmla="*/ 197 h 197"/>
                  <a:gd name="T18" fmla="*/ 175 w 175"/>
                  <a:gd name="T19" fmla="*/ 167 h 197"/>
                  <a:gd name="T20" fmla="*/ 174 w 175"/>
                  <a:gd name="T21" fmla="*/ 159 h 197"/>
                  <a:gd name="T22" fmla="*/ 20 w 175"/>
                  <a:gd name="T23" fmla="*/ 57 h 197"/>
                  <a:gd name="T24" fmla="*/ 96 w 175"/>
                  <a:gd name="T25" fmla="*/ 4 h 197"/>
                  <a:gd name="T26" fmla="*/ 98 w 175"/>
                  <a:gd name="T27" fmla="*/ 176 h 197"/>
                  <a:gd name="T28" fmla="*/ 19 w 175"/>
                  <a:gd name="T29" fmla="*/ 158 h 197"/>
                  <a:gd name="T30" fmla="*/ 20 w 175"/>
                  <a:gd name="T31" fmla="*/ 57 h 197"/>
                  <a:gd name="T32" fmla="*/ 87 w 175"/>
                  <a:gd name="T33" fmla="*/ 191 h 197"/>
                  <a:gd name="T34" fmla="*/ 3 w 175"/>
                  <a:gd name="T35" fmla="*/ 163 h 197"/>
                  <a:gd name="T36" fmla="*/ 17 w 175"/>
                  <a:gd name="T37" fmla="*/ 160 h 197"/>
                  <a:gd name="T38" fmla="*/ 19 w 175"/>
                  <a:gd name="T39" fmla="*/ 160 h 197"/>
                  <a:gd name="T40" fmla="*/ 98 w 175"/>
                  <a:gd name="T41" fmla="*/ 179 h 197"/>
                  <a:gd name="T42" fmla="*/ 134 w 175"/>
                  <a:gd name="T43" fmla="*/ 177 h 197"/>
                  <a:gd name="T44" fmla="*/ 87 w 175"/>
                  <a:gd name="T45" fmla="*/ 19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197">
                    <a:moveTo>
                      <a:pt x="174" y="159"/>
                    </a:moveTo>
                    <a:cubicBezTo>
                      <a:pt x="172" y="158"/>
                      <a:pt x="171" y="158"/>
                      <a:pt x="169" y="158"/>
                    </a:cubicBezTo>
                    <a:cubicBezTo>
                      <a:pt x="169" y="154"/>
                      <a:pt x="168" y="55"/>
                      <a:pt x="168" y="5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7" y="157"/>
                      <a:pt x="16" y="159"/>
                    </a:cubicBezTo>
                    <a:cubicBezTo>
                      <a:pt x="11" y="160"/>
                      <a:pt x="6" y="161"/>
                      <a:pt x="1" y="162"/>
                    </a:cubicBezTo>
                    <a:cubicBezTo>
                      <a:pt x="1" y="163"/>
                      <a:pt x="1" y="164"/>
                      <a:pt x="0" y="165"/>
                    </a:cubicBezTo>
                    <a:cubicBezTo>
                      <a:pt x="29" y="176"/>
                      <a:pt x="57" y="186"/>
                      <a:pt x="87" y="197"/>
                    </a:cubicBezTo>
                    <a:cubicBezTo>
                      <a:pt x="117" y="187"/>
                      <a:pt x="139" y="179"/>
                      <a:pt x="175" y="167"/>
                    </a:cubicBezTo>
                    <a:cubicBezTo>
                      <a:pt x="175" y="164"/>
                      <a:pt x="175" y="162"/>
                      <a:pt x="174" y="159"/>
                    </a:cubicBezTo>
                    <a:close/>
                    <a:moveTo>
                      <a:pt x="20" y="57"/>
                    </a:moveTo>
                    <a:cubicBezTo>
                      <a:pt x="96" y="4"/>
                      <a:pt x="96" y="4"/>
                      <a:pt x="96" y="4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91" y="176"/>
                      <a:pt x="25" y="160"/>
                      <a:pt x="19" y="158"/>
                    </a:cubicBezTo>
                    <a:cubicBezTo>
                      <a:pt x="19" y="154"/>
                      <a:pt x="20" y="57"/>
                      <a:pt x="20" y="57"/>
                    </a:cubicBezTo>
                    <a:close/>
                    <a:moveTo>
                      <a:pt x="87" y="191"/>
                    </a:moveTo>
                    <a:cubicBezTo>
                      <a:pt x="74" y="187"/>
                      <a:pt x="10" y="165"/>
                      <a:pt x="3" y="163"/>
                    </a:cubicBezTo>
                    <a:cubicBezTo>
                      <a:pt x="8" y="162"/>
                      <a:pt x="13" y="161"/>
                      <a:pt x="17" y="160"/>
                    </a:cubicBezTo>
                    <a:cubicBezTo>
                      <a:pt x="18" y="160"/>
                      <a:pt x="19" y="160"/>
                      <a:pt x="19" y="160"/>
                    </a:cubicBezTo>
                    <a:cubicBezTo>
                      <a:pt x="27" y="162"/>
                      <a:pt x="98" y="179"/>
                      <a:pt x="98" y="179"/>
                    </a:cubicBezTo>
                    <a:cubicBezTo>
                      <a:pt x="134" y="177"/>
                      <a:pt x="134" y="177"/>
                      <a:pt x="134" y="177"/>
                    </a:cubicBezTo>
                    <a:cubicBezTo>
                      <a:pt x="117" y="182"/>
                      <a:pt x="96" y="189"/>
                      <a:pt x="87" y="19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4" name="Freeform 593"/>
              <p:cNvSpPr>
                <a:spLocks/>
              </p:cNvSpPr>
              <p:nvPr/>
            </p:nvSpPr>
            <p:spPr bwMode="auto">
              <a:xfrm>
                <a:off x="9715270" y="3045887"/>
                <a:ext cx="98969" cy="74831"/>
              </a:xfrm>
              <a:custGeom>
                <a:avLst/>
                <a:gdLst>
                  <a:gd name="T0" fmla="*/ 41 w 41"/>
                  <a:gd name="T1" fmla="*/ 0 h 31"/>
                  <a:gd name="T2" fmla="*/ 0 w 41"/>
                  <a:gd name="T3" fmla="*/ 26 h 31"/>
                  <a:gd name="T4" fmla="*/ 0 w 41"/>
                  <a:gd name="T5" fmla="*/ 31 h 31"/>
                  <a:gd name="T6" fmla="*/ 41 w 41"/>
                  <a:gd name="T7" fmla="*/ 9 h 31"/>
                  <a:gd name="T8" fmla="*/ 41 w 41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41" y="0"/>
                    </a:moveTo>
                    <a:lnTo>
                      <a:pt x="0" y="26"/>
                    </a:lnTo>
                    <a:lnTo>
                      <a:pt x="0" y="31"/>
                    </a:lnTo>
                    <a:lnTo>
                      <a:pt x="41" y="9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5" name="Freeform 594"/>
              <p:cNvSpPr>
                <a:spLocks/>
              </p:cNvSpPr>
              <p:nvPr/>
            </p:nvSpPr>
            <p:spPr bwMode="auto">
              <a:xfrm>
                <a:off x="9715270" y="3212445"/>
                <a:ext cx="101384" cy="21726"/>
              </a:xfrm>
              <a:custGeom>
                <a:avLst/>
                <a:gdLst>
                  <a:gd name="T0" fmla="*/ 42 w 42"/>
                  <a:gd name="T1" fmla="*/ 0 h 9"/>
                  <a:gd name="T2" fmla="*/ 0 w 42"/>
                  <a:gd name="T3" fmla="*/ 1 h 9"/>
                  <a:gd name="T4" fmla="*/ 0 w 42"/>
                  <a:gd name="T5" fmla="*/ 7 h 9"/>
                  <a:gd name="T6" fmla="*/ 42 w 42"/>
                  <a:gd name="T7" fmla="*/ 9 h 9"/>
                  <a:gd name="T8" fmla="*/ 42 w 4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">
                    <a:moveTo>
                      <a:pt x="42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42" y="9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6" name="Freeform 595"/>
              <p:cNvSpPr>
                <a:spLocks/>
              </p:cNvSpPr>
              <p:nvPr/>
            </p:nvSpPr>
            <p:spPr bwMode="auto">
              <a:xfrm>
                <a:off x="9715270" y="3236584"/>
                <a:ext cx="101384" cy="31381"/>
              </a:xfrm>
              <a:custGeom>
                <a:avLst/>
                <a:gdLst>
                  <a:gd name="T0" fmla="*/ 42 w 42"/>
                  <a:gd name="T1" fmla="*/ 4 h 13"/>
                  <a:gd name="T2" fmla="*/ 0 w 42"/>
                  <a:gd name="T3" fmla="*/ 0 h 13"/>
                  <a:gd name="T4" fmla="*/ 0 w 42"/>
                  <a:gd name="T5" fmla="*/ 5 h 13"/>
                  <a:gd name="T6" fmla="*/ 42 w 42"/>
                  <a:gd name="T7" fmla="*/ 13 h 13"/>
                  <a:gd name="T8" fmla="*/ 42 w 42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3">
                    <a:moveTo>
                      <a:pt x="42" y="4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2" y="13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7" name="Freeform 596"/>
              <p:cNvSpPr>
                <a:spLocks/>
              </p:cNvSpPr>
              <p:nvPr/>
            </p:nvSpPr>
            <p:spPr bwMode="auto">
              <a:xfrm>
                <a:off x="9715270" y="3079682"/>
                <a:ext cx="98969" cy="62761"/>
              </a:xfrm>
              <a:custGeom>
                <a:avLst/>
                <a:gdLst>
                  <a:gd name="T0" fmla="*/ 41 w 41"/>
                  <a:gd name="T1" fmla="*/ 0 h 26"/>
                  <a:gd name="T2" fmla="*/ 0 w 41"/>
                  <a:gd name="T3" fmla="*/ 20 h 26"/>
                  <a:gd name="T4" fmla="*/ 0 w 41"/>
                  <a:gd name="T5" fmla="*/ 26 h 26"/>
                  <a:gd name="T6" fmla="*/ 41 w 41"/>
                  <a:gd name="T7" fmla="*/ 9 h 26"/>
                  <a:gd name="T8" fmla="*/ 41 w 41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6">
                    <a:moveTo>
                      <a:pt x="41" y="0"/>
                    </a:moveTo>
                    <a:lnTo>
                      <a:pt x="0" y="20"/>
                    </a:lnTo>
                    <a:lnTo>
                      <a:pt x="0" y="26"/>
                    </a:lnTo>
                    <a:lnTo>
                      <a:pt x="41" y="9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8" name="Freeform 597"/>
              <p:cNvSpPr>
                <a:spLocks/>
              </p:cNvSpPr>
              <p:nvPr/>
            </p:nvSpPr>
            <p:spPr bwMode="auto">
              <a:xfrm>
                <a:off x="9715270" y="3178651"/>
                <a:ext cx="101384" cy="26554"/>
              </a:xfrm>
              <a:custGeom>
                <a:avLst/>
                <a:gdLst>
                  <a:gd name="T0" fmla="*/ 42 w 42"/>
                  <a:gd name="T1" fmla="*/ 0 h 11"/>
                  <a:gd name="T2" fmla="*/ 0 w 42"/>
                  <a:gd name="T3" fmla="*/ 7 h 11"/>
                  <a:gd name="T4" fmla="*/ 0 w 42"/>
                  <a:gd name="T5" fmla="*/ 11 h 11"/>
                  <a:gd name="T6" fmla="*/ 42 w 42"/>
                  <a:gd name="T7" fmla="*/ 9 h 11"/>
                  <a:gd name="T8" fmla="*/ 42 w 4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1">
                    <a:moveTo>
                      <a:pt x="42" y="0"/>
                    </a:moveTo>
                    <a:lnTo>
                      <a:pt x="0" y="7"/>
                    </a:lnTo>
                    <a:lnTo>
                      <a:pt x="0" y="11"/>
                    </a:lnTo>
                    <a:lnTo>
                      <a:pt x="42" y="9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69" name="Freeform 598"/>
              <p:cNvSpPr>
                <a:spLocks/>
              </p:cNvSpPr>
              <p:nvPr/>
            </p:nvSpPr>
            <p:spPr bwMode="auto">
              <a:xfrm>
                <a:off x="9715270" y="3147271"/>
                <a:ext cx="101384" cy="38622"/>
              </a:xfrm>
              <a:custGeom>
                <a:avLst/>
                <a:gdLst>
                  <a:gd name="T0" fmla="*/ 41 w 42"/>
                  <a:gd name="T1" fmla="*/ 0 h 16"/>
                  <a:gd name="T2" fmla="*/ 0 w 42"/>
                  <a:gd name="T3" fmla="*/ 10 h 16"/>
                  <a:gd name="T4" fmla="*/ 0 w 42"/>
                  <a:gd name="T5" fmla="*/ 16 h 16"/>
                  <a:gd name="T6" fmla="*/ 42 w 42"/>
                  <a:gd name="T7" fmla="*/ 8 h 16"/>
                  <a:gd name="T8" fmla="*/ 41 w 4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6">
                    <a:moveTo>
                      <a:pt x="41" y="0"/>
                    </a:moveTo>
                    <a:lnTo>
                      <a:pt x="0" y="10"/>
                    </a:lnTo>
                    <a:lnTo>
                      <a:pt x="0" y="16"/>
                    </a:lnTo>
                    <a:lnTo>
                      <a:pt x="42" y="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70" name="Freeform 599"/>
              <p:cNvSpPr>
                <a:spLocks/>
              </p:cNvSpPr>
              <p:nvPr/>
            </p:nvSpPr>
            <p:spPr bwMode="auto">
              <a:xfrm>
                <a:off x="9715270" y="3113476"/>
                <a:ext cx="98969" cy="50693"/>
              </a:xfrm>
              <a:custGeom>
                <a:avLst/>
                <a:gdLst>
                  <a:gd name="T0" fmla="*/ 41 w 41"/>
                  <a:gd name="T1" fmla="*/ 0 h 21"/>
                  <a:gd name="T2" fmla="*/ 0 w 41"/>
                  <a:gd name="T3" fmla="*/ 15 h 21"/>
                  <a:gd name="T4" fmla="*/ 0 w 41"/>
                  <a:gd name="T5" fmla="*/ 21 h 21"/>
                  <a:gd name="T6" fmla="*/ 41 w 41"/>
                  <a:gd name="T7" fmla="*/ 8 h 21"/>
                  <a:gd name="T8" fmla="*/ 41 w 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1">
                    <a:moveTo>
                      <a:pt x="41" y="0"/>
                    </a:moveTo>
                    <a:lnTo>
                      <a:pt x="0" y="15"/>
                    </a:lnTo>
                    <a:lnTo>
                      <a:pt x="0" y="21"/>
                    </a:lnTo>
                    <a:lnTo>
                      <a:pt x="41" y="8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563"/>
                <a:endParaRPr lang="en-US" dirty="0">
                  <a:solidFill>
                    <a:schemeClr val="accent3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5505188" y="449721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22491" y="3376256"/>
            <a:ext cx="1712955" cy="1712955"/>
            <a:chOff x="3022491" y="3376256"/>
            <a:chExt cx="1712955" cy="1712955"/>
          </a:xfrm>
        </p:grpSpPr>
        <p:sp>
          <p:nvSpPr>
            <p:cNvPr id="6" name="椭圆 5"/>
            <p:cNvSpPr/>
            <p:nvPr/>
          </p:nvSpPr>
          <p:spPr>
            <a:xfrm>
              <a:off x="3022491" y="3376256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556741" y="3875937"/>
              <a:ext cx="644454" cy="532467"/>
              <a:chOff x="5853906" y="3228975"/>
              <a:chExt cx="484187" cy="400050"/>
            </a:xfrm>
            <a:solidFill>
              <a:schemeClr val="bg1"/>
            </a:solidFill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5853906" y="3228975"/>
                <a:ext cx="344487" cy="319088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52" name="Freeform 6"/>
              <p:cNvSpPr>
                <a:spLocks noEditPoints="1"/>
              </p:cNvSpPr>
              <p:nvPr/>
            </p:nvSpPr>
            <p:spPr bwMode="auto">
              <a:xfrm>
                <a:off x="6047581" y="3359150"/>
                <a:ext cx="290512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3248026" y="448715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70652" y="1424198"/>
            <a:ext cx="1712955" cy="1712955"/>
            <a:chOff x="7570652" y="1424198"/>
            <a:chExt cx="1712955" cy="1712955"/>
          </a:xfrm>
        </p:grpSpPr>
        <p:sp>
          <p:nvSpPr>
            <p:cNvPr id="5" name="椭圆 4"/>
            <p:cNvSpPr/>
            <p:nvPr/>
          </p:nvSpPr>
          <p:spPr>
            <a:xfrm>
              <a:off x="7570652" y="1424198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 bwMode="auto">
            <a:xfrm>
              <a:off x="8045909" y="1932019"/>
              <a:ext cx="733365" cy="408681"/>
              <a:chOff x="2289" y="649"/>
              <a:chExt cx="454" cy="253"/>
            </a:xfrm>
            <a:solidFill>
              <a:schemeClr val="bg1"/>
            </a:solidFill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2426" y="649"/>
                <a:ext cx="172" cy="187"/>
              </a:xfrm>
              <a:custGeom>
                <a:avLst/>
                <a:gdLst>
                  <a:gd name="T0" fmla="*/ 0 w 72"/>
                  <a:gd name="T1" fmla="*/ 19 h 77"/>
                  <a:gd name="T2" fmla="*/ 0 w 72"/>
                  <a:gd name="T3" fmla="*/ 21 h 77"/>
                  <a:gd name="T4" fmla="*/ 33 w 72"/>
                  <a:gd name="T5" fmla="*/ 74 h 77"/>
                  <a:gd name="T6" fmla="*/ 28 w 72"/>
                  <a:gd name="T7" fmla="*/ 51 h 77"/>
                  <a:gd name="T8" fmla="*/ 36 w 72"/>
                  <a:gd name="T9" fmla="*/ 23 h 77"/>
                  <a:gd name="T10" fmla="*/ 44 w 72"/>
                  <a:gd name="T11" fmla="*/ 51 h 77"/>
                  <a:gd name="T12" fmla="*/ 38 w 72"/>
                  <a:gd name="T13" fmla="*/ 77 h 77"/>
                  <a:gd name="T14" fmla="*/ 38 w 72"/>
                  <a:gd name="T15" fmla="*/ 77 h 77"/>
                  <a:gd name="T16" fmla="*/ 72 w 72"/>
                  <a:gd name="T17" fmla="*/ 21 h 77"/>
                  <a:gd name="T18" fmla="*/ 72 w 72"/>
                  <a:gd name="T19" fmla="*/ 0 h 77"/>
                  <a:gd name="T20" fmla="*/ 35 w 72"/>
                  <a:gd name="T21" fmla="*/ 23 h 77"/>
                  <a:gd name="T22" fmla="*/ 1 w 72"/>
                  <a:gd name="T23" fmla="*/ 0 h 77"/>
                  <a:gd name="T24" fmla="*/ 0 w 72"/>
                  <a:gd name="T25" fmla="*/ 1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77">
                    <a:moveTo>
                      <a:pt x="0" y="19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4" y="46"/>
                      <a:pt x="14" y="64"/>
                      <a:pt x="33" y="74"/>
                    </a:cubicBezTo>
                    <a:cubicBezTo>
                      <a:pt x="30" y="67"/>
                      <a:pt x="28" y="60"/>
                      <a:pt x="28" y="51"/>
                    </a:cubicBezTo>
                    <a:cubicBezTo>
                      <a:pt x="28" y="41"/>
                      <a:pt x="31" y="31"/>
                      <a:pt x="36" y="23"/>
                    </a:cubicBezTo>
                    <a:cubicBezTo>
                      <a:pt x="42" y="31"/>
                      <a:pt x="44" y="41"/>
                      <a:pt x="44" y="51"/>
                    </a:cubicBezTo>
                    <a:cubicBezTo>
                      <a:pt x="44" y="61"/>
                      <a:pt x="42" y="69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60" y="64"/>
                      <a:pt x="68" y="46"/>
                      <a:pt x="72" y="2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6" y="1"/>
                      <a:pt x="44" y="10"/>
                      <a:pt x="35" y="23"/>
                    </a:cubicBezTo>
                    <a:cubicBezTo>
                      <a:pt x="28" y="11"/>
                      <a:pt x="16" y="2"/>
                      <a:pt x="1" y="0"/>
                    </a:cubicBezTo>
                    <a:cubicBezTo>
                      <a:pt x="1" y="3"/>
                      <a:pt x="0" y="18"/>
                      <a:pt x="0" y="19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2646" y="649"/>
                <a:ext cx="97" cy="182"/>
              </a:xfrm>
              <a:custGeom>
                <a:avLst/>
                <a:gdLst>
                  <a:gd name="T0" fmla="*/ 0 w 40"/>
                  <a:gd name="T1" fmla="*/ 18 h 75"/>
                  <a:gd name="T2" fmla="*/ 0 w 40"/>
                  <a:gd name="T3" fmla="*/ 21 h 75"/>
                  <a:gd name="T4" fmla="*/ 34 w 40"/>
                  <a:gd name="T5" fmla="*/ 75 h 75"/>
                  <a:gd name="T6" fmla="*/ 40 w 40"/>
                  <a:gd name="T7" fmla="*/ 51 h 75"/>
                  <a:gd name="T8" fmla="*/ 0 w 40"/>
                  <a:gd name="T9" fmla="*/ 0 h 75"/>
                  <a:gd name="T10" fmla="*/ 0 w 40"/>
                  <a:gd name="T11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75">
                    <a:moveTo>
                      <a:pt x="0" y="18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47"/>
                      <a:pt x="12" y="65"/>
                      <a:pt x="34" y="75"/>
                    </a:cubicBezTo>
                    <a:cubicBezTo>
                      <a:pt x="37" y="68"/>
                      <a:pt x="40" y="60"/>
                      <a:pt x="40" y="51"/>
                    </a:cubicBezTo>
                    <a:cubicBezTo>
                      <a:pt x="40" y="26"/>
                      <a:pt x="20" y="5"/>
                      <a:pt x="0" y="0"/>
                    </a:cubicBezTo>
                    <a:cubicBezTo>
                      <a:pt x="0" y="5"/>
                      <a:pt x="0" y="11"/>
                      <a:pt x="0" y="18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2289" y="649"/>
                <a:ext cx="98" cy="189"/>
              </a:xfrm>
              <a:custGeom>
                <a:avLst/>
                <a:gdLst>
                  <a:gd name="T0" fmla="*/ 41 w 41"/>
                  <a:gd name="T1" fmla="*/ 22 h 78"/>
                  <a:gd name="T2" fmla="*/ 41 w 41"/>
                  <a:gd name="T3" fmla="*/ 0 h 78"/>
                  <a:gd name="T4" fmla="*/ 0 w 41"/>
                  <a:gd name="T5" fmla="*/ 51 h 78"/>
                  <a:gd name="T6" fmla="*/ 7 w 41"/>
                  <a:gd name="T7" fmla="*/ 78 h 78"/>
                  <a:gd name="T8" fmla="*/ 41 w 41"/>
                  <a:gd name="T9" fmla="*/ 2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8">
                    <a:moveTo>
                      <a:pt x="41" y="2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7" y="5"/>
                      <a:pt x="0" y="26"/>
                      <a:pt x="0" y="51"/>
                    </a:cubicBezTo>
                    <a:cubicBezTo>
                      <a:pt x="0" y="61"/>
                      <a:pt x="2" y="70"/>
                      <a:pt x="7" y="78"/>
                    </a:cubicBezTo>
                    <a:cubicBezTo>
                      <a:pt x="29" y="66"/>
                      <a:pt x="41" y="47"/>
                      <a:pt x="41" y="22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2327" y="770"/>
                <a:ext cx="163" cy="132"/>
              </a:xfrm>
              <a:custGeom>
                <a:avLst/>
                <a:gdLst>
                  <a:gd name="T0" fmla="*/ 35 w 68"/>
                  <a:gd name="T1" fmla="*/ 0 h 54"/>
                  <a:gd name="T2" fmla="*/ 0 w 68"/>
                  <a:gd name="T3" fmla="*/ 40 h 54"/>
                  <a:gd name="T4" fmla="*/ 35 w 68"/>
                  <a:gd name="T5" fmla="*/ 54 h 54"/>
                  <a:gd name="T6" fmla="*/ 68 w 68"/>
                  <a:gd name="T7" fmla="*/ 40 h 54"/>
                  <a:gd name="T8" fmla="*/ 35 w 6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35" y="0"/>
                    </a:moveTo>
                    <a:cubicBezTo>
                      <a:pt x="28" y="17"/>
                      <a:pt x="16" y="30"/>
                      <a:pt x="0" y="40"/>
                    </a:cubicBezTo>
                    <a:cubicBezTo>
                      <a:pt x="9" y="48"/>
                      <a:pt x="21" y="54"/>
                      <a:pt x="35" y="54"/>
                    </a:cubicBezTo>
                    <a:cubicBezTo>
                      <a:pt x="48" y="54"/>
                      <a:pt x="59" y="49"/>
                      <a:pt x="68" y="40"/>
                    </a:cubicBezTo>
                    <a:cubicBezTo>
                      <a:pt x="53" y="31"/>
                      <a:pt x="42" y="18"/>
                      <a:pt x="35" y="0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2534" y="768"/>
                <a:ext cx="163" cy="134"/>
              </a:xfrm>
              <a:custGeom>
                <a:avLst/>
                <a:gdLst>
                  <a:gd name="T0" fmla="*/ 36 w 68"/>
                  <a:gd name="T1" fmla="*/ 0 h 55"/>
                  <a:gd name="T2" fmla="*/ 0 w 68"/>
                  <a:gd name="T3" fmla="*/ 41 h 55"/>
                  <a:gd name="T4" fmla="*/ 34 w 68"/>
                  <a:gd name="T5" fmla="*/ 55 h 55"/>
                  <a:gd name="T6" fmla="*/ 68 w 68"/>
                  <a:gd name="T7" fmla="*/ 40 h 55"/>
                  <a:gd name="T8" fmla="*/ 36 w 68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5">
                    <a:moveTo>
                      <a:pt x="36" y="0"/>
                    </a:moveTo>
                    <a:cubicBezTo>
                      <a:pt x="28" y="17"/>
                      <a:pt x="17" y="31"/>
                      <a:pt x="0" y="41"/>
                    </a:cubicBezTo>
                    <a:cubicBezTo>
                      <a:pt x="9" y="50"/>
                      <a:pt x="20" y="55"/>
                      <a:pt x="34" y="55"/>
                    </a:cubicBezTo>
                    <a:cubicBezTo>
                      <a:pt x="47" y="55"/>
                      <a:pt x="59" y="49"/>
                      <a:pt x="68" y="40"/>
                    </a:cubicBezTo>
                    <a:cubicBezTo>
                      <a:pt x="54" y="31"/>
                      <a:pt x="43" y="17"/>
                      <a:pt x="36" y="0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796187" y="248989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82554" y="1424198"/>
            <a:ext cx="1712955" cy="1712955"/>
            <a:chOff x="5282554" y="1424198"/>
            <a:chExt cx="1712955" cy="1712955"/>
          </a:xfrm>
        </p:grpSpPr>
        <p:sp>
          <p:nvSpPr>
            <p:cNvPr id="4" name="椭圆 3"/>
            <p:cNvSpPr/>
            <p:nvPr/>
          </p:nvSpPr>
          <p:spPr>
            <a:xfrm>
              <a:off x="5282554" y="1424198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5910837" y="1885501"/>
              <a:ext cx="456388" cy="52298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505188" y="2492601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570652" y="3376256"/>
            <a:ext cx="1712955" cy="1712955"/>
            <a:chOff x="7570652" y="3376256"/>
            <a:chExt cx="1712955" cy="1712955"/>
          </a:xfrm>
        </p:grpSpPr>
        <p:sp>
          <p:nvSpPr>
            <p:cNvPr id="9" name="椭圆 8"/>
            <p:cNvSpPr/>
            <p:nvPr/>
          </p:nvSpPr>
          <p:spPr>
            <a:xfrm>
              <a:off x="7570652" y="3376256"/>
              <a:ext cx="1712955" cy="1712955"/>
            </a:xfrm>
            <a:prstGeom prst="ellips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grpSp>
          <p:nvGrpSpPr>
            <p:cNvPr id="45" name="Group 25"/>
            <p:cNvGrpSpPr>
              <a:grpSpLocks noChangeAspect="1"/>
            </p:cNvGrpSpPr>
            <p:nvPr/>
          </p:nvGrpSpPr>
          <p:grpSpPr bwMode="auto">
            <a:xfrm>
              <a:off x="8098352" y="3765198"/>
              <a:ext cx="686631" cy="652617"/>
              <a:chOff x="9" y="-11"/>
              <a:chExt cx="646" cy="614"/>
            </a:xfrm>
            <a:solidFill>
              <a:schemeClr val="bg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9" y="53"/>
                <a:ext cx="346" cy="35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 w 60"/>
                  <a:gd name="T5" fmla="*/ 44 h 61"/>
                  <a:gd name="T6" fmla="*/ 7 w 60"/>
                  <a:gd name="T7" fmla="*/ 46 h 61"/>
                  <a:gd name="T8" fmla="*/ 8 w 60"/>
                  <a:gd name="T9" fmla="*/ 42 h 61"/>
                  <a:gd name="T10" fmla="*/ 5 w 60"/>
                  <a:gd name="T11" fmla="*/ 31 h 61"/>
                  <a:gd name="T12" fmla="*/ 30 w 60"/>
                  <a:gd name="T13" fmla="*/ 6 h 61"/>
                  <a:gd name="T14" fmla="*/ 55 w 60"/>
                  <a:gd name="T15" fmla="*/ 31 h 61"/>
                  <a:gd name="T16" fmla="*/ 30 w 60"/>
                  <a:gd name="T17" fmla="*/ 55 h 61"/>
                  <a:gd name="T18" fmla="*/ 24 w 60"/>
                  <a:gd name="T19" fmla="*/ 55 h 61"/>
                  <a:gd name="T20" fmla="*/ 21 w 60"/>
                  <a:gd name="T21" fmla="*/ 57 h 61"/>
                  <a:gd name="T22" fmla="*/ 23 w 60"/>
                  <a:gd name="T23" fmla="*/ 60 h 61"/>
                  <a:gd name="T24" fmla="*/ 30 w 60"/>
                  <a:gd name="T25" fmla="*/ 61 h 61"/>
                  <a:gd name="T26" fmla="*/ 60 w 60"/>
                  <a:gd name="T27" fmla="*/ 31 h 61"/>
                  <a:gd name="T28" fmla="*/ 30 w 60"/>
                  <a:gd name="T2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35"/>
                      <a:pt x="1" y="40"/>
                      <a:pt x="3" y="44"/>
                    </a:cubicBezTo>
                    <a:cubicBezTo>
                      <a:pt x="4" y="46"/>
                      <a:pt x="5" y="46"/>
                      <a:pt x="7" y="46"/>
                    </a:cubicBezTo>
                    <a:cubicBezTo>
                      <a:pt x="8" y="45"/>
                      <a:pt x="9" y="43"/>
                      <a:pt x="8" y="42"/>
                    </a:cubicBezTo>
                    <a:cubicBezTo>
                      <a:pt x="6" y="38"/>
                      <a:pt x="5" y="35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ubicBezTo>
                      <a:pt x="28" y="55"/>
                      <a:pt x="26" y="55"/>
                      <a:pt x="24" y="55"/>
                    </a:cubicBezTo>
                    <a:cubicBezTo>
                      <a:pt x="23" y="54"/>
                      <a:pt x="22" y="55"/>
                      <a:pt x="21" y="57"/>
                    </a:cubicBezTo>
                    <a:cubicBezTo>
                      <a:pt x="21" y="58"/>
                      <a:pt x="22" y="60"/>
                      <a:pt x="23" y="60"/>
                    </a:cubicBezTo>
                    <a:cubicBezTo>
                      <a:pt x="25" y="61"/>
                      <a:pt x="28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15" y="169"/>
                <a:ext cx="225" cy="434"/>
              </a:xfrm>
              <a:custGeom>
                <a:avLst/>
                <a:gdLst>
                  <a:gd name="T0" fmla="*/ 24 w 39"/>
                  <a:gd name="T1" fmla="*/ 18 h 75"/>
                  <a:gd name="T2" fmla="*/ 29 w 39"/>
                  <a:gd name="T3" fmla="*/ 20 h 75"/>
                  <a:gd name="T4" fmla="*/ 39 w 39"/>
                  <a:gd name="T5" fmla="*/ 10 h 75"/>
                  <a:gd name="T6" fmla="*/ 29 w 39"/>
                  <a:gd name="T7" fmla="*/ 0 h 75"/>
                  <a:gd name="T8" fmla="*/ 19 w 39"/>
                  <a:gd name="T9" fmla="*/ 10 h 75"/>
                  <a:gd name="T10" fmla="*/ 20 w 39"/>
                  <a:gd name="T11" fmla="*/ 14 h 75"/>
                  <a:gd name="T12" fmla="*/ 13 w 39"/>
                  <a:gd name="T13" fmla="*/ 23 h 75"/>
                  <a:gd name="T14" fmla="*/ 2 w 39"/>
                  <a:gd name="T15" fmla="*/ 72 h 75"/>
                  <a:gd name="T16" fmla="*/ 4 w 39"/>
                  <a:gd name="T17" fmla="*/ 75 h 75"/>
                  <a:gd name="T18" fmla="*/ 5 w 39"/>
                  <a:gd name="T19" fmla="*/ 75 h 75"/>
                  <a:gd name="T20" fmla="*/ 7 w 39"/>
                  <a:gd name="T21" fmla="*/ 71 h 75"/>
                  <a:gd name="T22" fmla="*/ 18 w 39"/>
                  <a:gd name="T23" fmla="*/ 26 h 75"/>
                  <a:gd name="T24" fmla="*/ 24 w 39"/>
                  <a:gd name="T25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75">
                    <a:moveTo>
                      <a:pt x="24" y="18"/>
                    </a:moveTo>
                    <a:cubicBezTo>
                      <a:pt x="25" y="19"/>
                      <a:pt x="27" y="20"/>
                      <a:pt x="29" y="20"/>
                    </a:cubicBezTo>
                    <a:cubicBezTo>
                      <a:pt x="35" y="20"/>
                      <a:pt x="39" y="16"/>
                      <a:pt x="39" y="10"/>
                    </a:cubicBezTo>
                    <a:cubicBezTo>
                      <a:pt x="39" y="4"/>
                      <a:pt x="35" y="0"/>
                      <a:pt x="29" y="0"/>
                    </a:cubicBezTo>
                    <a:cubicBezTo>
                      <a:pt x="24" y="0"/>
                      <a:pt x="19" y="4"/>
                      <a:pt x="19" y="10"/>
                    </a:cubicBezTo>
                    <a:cubicBezTo>
                      <a:pt x="19" y="11"/>
                      <a:pt x="20" y="13"/>
                      <a:pt x="20" y="14"/>
                    </a:cubicBezTo>
                    <a:cubicBezTo>
                      <a:pt x="18" y="16"/>
                      <a:pt x="16" y="19"/>
                      <a:pt x="13" y="23"/>
                    </a:cubicBezTo>
                    <a:cubicBezTo>
                      <a:pt x="7" y="32"/>
                      <a:pt x="0" y="49"/>
                      <a:pt x="2" y="72"/>
                    </a:cubicBezTo>
                    <a:cubicBezTo>
                      <a:pt x="2" y="73"/>
                      <a:pt x="3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7" y="73"/>
                      <a:pt x="7" y="71"/>
                    </a:cubicBezTo>
                    <a:cubicBezTo>
                      <a:pt x="6" y="54"/>
                      <a:pt x="9" y="39"/>
                      <a:pt x="18" y="26"/>
                    </a:cubicBezTo>
                    <a:cubicBezTo>
                      <a:pt x="20" y="23"/>
                      <a:pt x="22" y="20"/>
                      <a:pt x="2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90" y="-11"/>
                <a:ext cx="225" cy="215"/>
              </a:xfrm>
              <a:custGeom>
                <a:avLst/>
                <a:gdLst>
                  <a:gd name="T0" fmla="*/ 20 w 39"/>
                  <a:gd name="T1" fmla="*/ 34 h 37"/>
                  <a:gd name="T2" fmla="*/ 14 w 39"/>
                  <a:gd name="T3" fmla="*/ 32 h 37"/>
                  <a:gd name="T4" fmla="*/ 7 w 39"/>
                  <a:gd name="T5" fmla="*/ 13 h 37"/>
                  <a:gd name="T6" fmla="*/ 26 w 39"/>
                  <a:gd name="T7" fmla="*/ 7 h 37"/>
                  <a:gd name="T8" fmla="*/ 33 w 39"/>
                  <a:gd name="T9" fmla="*/ 25 h 37"/>
                  <a:gd name="T10" fmla="*/ 31 w 39"/>
                  <a:gd name="T11" fmla="*/ 28 h 37"/>
                  <a:gd name="T12" fmla="*/ 31 w 39"/>
                  <a:gd name="T13" fmla="*/ 30 h 37"/>
                  <a:gd name="T14" fmla="*/ 33 w 39"/>
                  <a:gd name="T15" fmla="*/ 30 h 37"/>
                  <a:gd name="T16" fmla="*/ 35 w 39"/>
                  <a:gd name="T17" fmla="*/ 27 h 37"/>
                  <a:gd name="T18" fmla="*/ 27 w 39"/>
                  <a:gd name="T19" fmla="*/ 4 h 37"/>
                  <a:gd name="T20" fmla="*/ 4 w 39"/>
                  <a:gd name="T21" fmla="*/ 12 h 37"/>
                  <a:gd name="T22" fmla="*/ 12 w 39"/>
                  <a:gd name="T23" fmla="*/ 35 h 37"/>
                  <a:gd name="T24" fmla="*/ 20 w 39"/>
                  <a:gd name="T25" fmla="*/ 37 h 37"/>
                  <a:gd name="T26" fmla="*/ 22 w 39"/>
                  <a:gd name="T27" fmla="*/ 35 h 37"/>
                  <a:gd name="T28" fmla="*/ 20 w 39"/>
                  <a:gd name="T2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37">
                    <a:moveTo>
                      <a:pt x="20" y="34"/>
                    </a:moveTo>
                    <a:cubicBezTo>
                      <a:pt x="18" y="34"/>
                      <a:pt x="16" y="33"/>
                      <a:pt x="14" y="32"/>
                    </a:cubicBezTo>
                    <a:cubicBezTo>
                      <a:pt x="7" y="29"/>
                      <a:pt x="4" y="20"/>
                      <a:pt x="7" y="13"/>
                    </a:cubicBezTo>
                    <a:cubicBezTo>
                      <a:pt x="10" y="6"/>
                      <a:pt x="19" y="3"/>
                      <a:pt x="26" y="7"/>
                    </a:cubicBezTo>
                    <a:cubicBezTo>
                      <a:pt x="33" y="10"/>
                      <a:pt x="36" y="18"/>
                      <a:pt x="33" y="25"/>
                    </a:cubicBezTo>
                    <a:cubicBezTo>
                      <a:pt x="32" y="26"/>
                      <a:pt x="32" y="27"/>
                      <a:pt x="31" y="28"/>
                    </a:cubicBezTo>
                    <a:cubicBezTo>
                      <a:pt x="30" y="29"/>
                      <a:pt x="30" y="30"/>
                      <a:pt x="31" y="30"/>
                    </a:cubicBezTo>
                    <a:cubicBezTo>
                      <a:pt x="32" y="31"/>
                      <a:pt x="33" y="31"/>
                      <a:pt x="33" y="30"/>
                    </a:cubicBezTo>
                    <a:cubicBezTo>
                      <a:pt x="34" y="29"/>
                      <a:pt x="35" y="28"/>
                      <a:pt x="35" y="27"/>
                    </a:cubicBezTo>
                    <a:cubicBezTo>
                      <a:pt x="39" y="18"/>
                      <a:pt x="36" y="8"/>
                      <a:pt x="27" y="4"/>
                    </a:cubicBezTo>
                    <a:cubicBezTo>
                      <a:pt x="19" y="0"/>
                      <a:pt x="8" y="3"/>
                      <a:pt x="4" y="12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15" y="36"/>
                      <a:pt x="18" y="37"/>
                      <a:pt x="20" y="37"/>
                    </a:cubicBezTo>
                    <a:cubicBezTo>
                      <a:pt x="21" y="37"/>
                      <a:pt x="22" y="36"/>
                      <a:pt x="22" y="35"/>
                    </a:cubicBezTo>
                    <a:cubicBezTo>
                      <a:pt x="22" y="34"/>
                      <a:pt x="21" y="33"/>
                      <a:pt x="20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465" y="65"/>
                <a:ext cx="190" cy="202"/>
              </a:xfrm>
              <a:custGeom>
                <a:avLst/>
                <a:gdLst>
                  <a:gd name="T0" fmla="*/ 32 w 33"/>
                  <a:gd name="T1" fmla="*/ 32 h 35"/>
                  <a:gd name="T2" fmla="*/ 12 w 33"/>
                  <a:gd name="T3" fmla="*/ 16 h 35"/>
                  <a:gd name="T4" fmla="*/ 9 w 33"/>
                  <a:gd name="T5" fmla="*/ 11 h 35"/>
                  <a:gd name="T6" fmla="*/ 12 w 33"/>
                  <a:gd name="T7" fmla="*/ 8 h 35"/>
                  <a:gd name="T8" fmla="*/ 9 w 33"/>
                  <a:gd name="T9" fmla="*/ 1 h 35"/>
                  <a:gd name="T10" fmla="*/ 1 w 33"/>
                  <a:gd name="T11" fmla="*/ 4 h 35"/>
                  <a:gd name="T12" fmla="*/ 4 w 33"/>
                  <a:gd name="T13" fmla="*/ 11 h 35"/>
                  <a:gd name="T14" fmla="*/ 6 w 33"/>
                  <a:gd name="T15" fmla="*/ 12 h 35"/>
                  <a:gd name="T16" fmla="*/ 9 w 33"/>
                  <a:gd name="T17" fmla="*/ 17 h 35"/>
                  <a:gd name="T18" fmla="*/ 31 w 33"/>
                  <a:gd name="T19" fmla="*/ 35 h 35"/>
                  <a:gd name="T20" fmla="*/ 33 w 33"/>
                  <a:gd name="T21" fmla="*/ 34 h 35"/>
                  <a:gd name="T22" fmla="*/ 33 w 33"/>
                  <a:gd name="T23" fmla="*/ 34 h 35"/>
                  <a:gd name="T24" fmla="*/ 32 w 33"/>
                  <a:gd name="T25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5">
                    <a:moveTo>
                      <a:pt x="32" y="32"/>
                    </a:moveTo>
                    <a:cubicBezTo>
                      <a:pt x="23" y="29"/>
                      <a:pt x="16" y="23"/>
                      <a:pt x="12" y="16"/>
                    </a:cubicBezTo>
                    <a:cubicBezTo>
                      <a:pt x="11" y="14"/>
                      <a:pt x="10" y="12"/>
                      <a:pt x="9" y="11"/>
                    </a:cubicBezTo>
                    <a:cubicBezTo>
                      <a:pt x="10" y="10"/>
                      <a:pt x="11" y="10"/>
                      <a:pt x="12" y="8"/>
                    </a:cubicBezTo>
                    <a:cubicBezTo>
                      <a:pt x="13" y="6"/>
                      <a:pt x="12" y="2"/>
                      <a:pt x="9" y="1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7" y="13"/>
                      <a:pt x="8" y="15"/>
                      <a:pt x="9" y="17"/>
                    </a:cubicBezTo>
                    <a:cubicBezTo>
                      <a:pt x="12" y="23"/>
                      <a:pt x="19" y="31"/>
                      <a:pt x="31" y="35"/>
                    </a:cubicBezTo>
                    <a:cubicBezTo>
                      <a:pt x="32" y="35"/>
                      <a:pt x="33" y="35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3"/>
                      <a:pt x="33" y="32"/>
                      <a:pt x="3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7810726" y="451150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此处写小标题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49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" y="-1"/>
            <a:ext cx="12191999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>
            <a:off x="3408936" y="3842534"/>
            <a:ext cx="357542" cy="308226"/>
          </a:xfrm>
          <a:prstGeom prst="triangle">
            <a:avLst/>
          </a:prstGeom>
          <a:solidFill>
            <a:srgbClr val="4F8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>
            <a:off x="5917227" y="3842534"/>
            <a:ext cx="357542" cy="308226"/>
          </a:xfrm>
          <a:prstGeom prst="triangle">
            <a:avLst/>
          </a:prstGeom>
          <a:solidFill>
            <a:srgbClr val="4F8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>
            <a:off x="8510731" y="3842534"/>
            <a:ext cx="357542" cy="308226"/>
          </a:xfrm>
          <a:prstGeom prst="triangle">
            <a:avLst/>
          </a:prstGeom>
          <a:solidFill>
            <a:srgbClr val="4F8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451242" y="1828800"/>
            <a:ext cx="1726058" cy="1726058"/>
            <a:chOff x="1451242" y="1828800"/>
            <a:chExt cx="1726058" cy="1726058"/>
          </a:xfrm>
        </p:grpSpPr>
        <p:sp>
          <p:nvSpPr>
            <p:cNvPr id="48" name="椭圆 47"/>
            <p:cNvSpPr/>
            <p:nvPr/>
          </p:nvSpPr>
          <p:spPr>
            <a:xfrm>
              <a:off x="1451242" y="1828800"/>
              <a:ext cx="1726058" cy="17260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76"/>
            <p:cNvSpPr txBox="1"/>
            <p:nvPr/>
          </p:nvSpPr>
          <p:spPr>
            <a:xfrm>
              <a:off x="1705501" y="294659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50" name="TextBox 76"/>
            <p:cNvSpPr txBox="1"/>
            <p:nvPr/>
          </p:nvSpPr>
          <p:spPr>
            <a:xfrm>
              <a:off x="1705501" y="2238973"/>
              <a:ext cx="121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lgerian" panose="04020705040A02060702" pitchFamily="82" charset="0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lgerian" panose="04020705040A020607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72394" y="1828800"/>
            <a:ext cx="1726058" cy="1726058"/>
            <a:chOff x="3972394" y="1828800"/>
            <a:chExt cx="1726058" cy="1726058"/>
          </a:xfrm>
        </p:grpSpPr>
        <p:sp>
          <p:nvSpPr>
            <p:cNvPr id="52" name="椭圆 51"/>
            <p:cNvSpPr/>
            <p:nvPr/>
          </p:nvSpPr>
          <p:spPr>
            <a:xfrm>
              <a:off x="3972394" y="1828800"/>
              <a:ext cx="1726058" cy="1726058"/>
            </a:xfrm>
            <a:prstGeom prst="ellipse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TextBox 76"/>
            <p:cNvSpPr txBox="1"/>
            <p:nvPr/>
          </p:nvSpPr>
          <p:spPr>
            <a:xfrm>
              <a:off x="4226653" y="294659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54" name="TextBox 76"/>
            <p:cNvSpPr txBox="1"/>
            <p:nvPr/>
          </p:nvSpPr>
          <p:spPr>
            <a:xfrm>
              <a:off x="4226653" y="2238973"/>
              <a:ext cx="121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lgerian" panose="04020705040A02060702" pitchFamily="82" charset="0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lgerian" panose="04020705040A020607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493546" y="1828800"/>
            <a:ext cx="1726058" cy="1726058"/>
            <a:chOff x="6493546" y="1828800"/>
            <a:chExt cx="1726058" cy="1726058"/>
          </a:xfrm>
        </p:grpSpPr>
        <p:sp>
          <p:nvSpPr>
            <p:cNvPr id="56" name="椭圆 55"/>
            <p:cNvSpPr/>
            <p:nvPr/>
          </p:nvSpPr>
          <p:spPr>
            <a:xfrm>
              <a:off x="6493546" y="1828800"/>
              <a:ext cx="1726058" cy="1726058"/>
            </a:xfrm>
            <a:prstGeom prst="ellipse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Box 76"/>
            <p:cNvSpPr txBox="1"/>
            <p:nvPr/>
          </p:nvSpPr>
          <p:spPr>
            <a:xfrm>
              <a:off x="6747805" y="294659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6747805" y="2238973"/>
              <a:ext cx="121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lgerian" panose="04020705040A02060702" pitchFamily="82" charset="0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lgerian" panose="04020705040A02060702" pitchFamily="8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014699" y="1828800"/>
            <a:ext cx="1726058" cy="1726058"/>
            <a:chOff x="9014699" y="1828800"/>
            <a:chExt cx="1726058" cy="1726058"/>
          </a:xfrm>
        </p:grpSpPr>
        <p:sp>
          <p:nvSpPr>
            <p:cNvPr id="60" name="椭圆 59"/>
            <p:cNvSpPr/>
            <p:nvPr/>
          </p:nvSpPr>
          <p:spPr>
            <a:xfrm>
              <a:off x="9014699" y="1828800"/>
              <a:ext cx="1726058" cy="17260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Box 76"/>
            <p:cNvSpPr txBox="1"/>
            <p:nvPr/>
          </p:nvSpPr>
          <p:spPr>
            <a:xfrm>
              <a:off x="9268958" y="294659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62" name="TextBox 76"/>
            <p:cNvSpPr txBox="1"/>
            <p:nvPr/>
          </p:nvSpPr>
          <p:spPr>
            <a:xfrm>
              <a:off x="9268958" y="2238973"/>
              <a:ext cx="1217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Algerian" panose="04020705040A02060702" pitchFamily="82" charset="0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lgerian" panose="04020705040A02060702" pitchFamily="82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3" name="直接连接符 62"/>
          <p:cNvCxnSpPr>
            <a:stCxn id="48" idx="4"/>
          </p:cNvCxnSpPr>
          <p:nvPr/>
        </p:nvCxnSpPr>
        <p:spPr>
          <a:xfrm>
            <a:off x="2314271" y="3554858"/>
            <a:ext cx="0" cy="595902"/>
          </a:xfrm>
          <a:prstGeom prst="line">
            <a:avLst/>
          </a:prstGeom>
          <a:ln w="19050">
            <a:solidFill>
              <a:srgbClr val="303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848283" y="3554858"/>
            <a:ext cx="0" cy="595902"/>
          </a:xfrm>
          <a:prstGeom prst="line">
            <a:avLst/>
          </a:prstGeom>
          <a:ln w="19050">
            <a:solidFill>
              <a:srgbClr val="C33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356575" y="3554858"/>
            <a:ext cx="0" cy="595902"/>
          </a:xfrm>
          <a:prstGeom prst="line">
            <a:avLst/>
          </a:prstGeom>
          <a:ln w="19050">
            <a:solidFill>
              <a:srgbClr val="C33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9877728" y="3554858"/>
            <a:ext cx="0" cy="595902"/>
          </a:xfrm>
          <a:prstGeom prst="line">
            <a:avLst/>
          </a:prstGeom>
          <a:ln w="19050">
            <a:solidFill>
              <a:srgbClr val="3031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1303963" y="4150760"/>
            <a:ext cx="95866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2486253" y="4945114"/>
            <a:ext cx="7219493" cy="1454886"/>
            <a:chOff x="2486253" y="4945114"/>
            <a:chExt cx="7219493" cy="1454886"/>
          </a:xfrm>
        </p:grpSpPr>
        <p:sp>
          <p:nvSpPr>
            <p:cNvPr id="69" name="TextBox 76"/>
            <p:cNvSpPr txBox="1"/>
            <p:nvPr/>
          </p:nvSpPr>
          <p:spPr>
            <a:xfrm>
              <a:off x="5388113" y="4945114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486253" y="5406779"/>
              <a:ext cx="7219493" cy="99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5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幻想一步成功者突遭失败，会觉得浪费了时间，付出了精力，却认为没有任何收获；在失败面前，懦弱者痛苦迷茫，彷徨畏缩；而强者却坚持不懈，紧追不舍。幻想一步成功者突遭失败，会觉得浪费了时间，付出了精力，却认为没有任何收获；在失败面前，懦弱者痛苦迷茫，彷徨畏缩；而强者却坚持不懈，紧追不舍。</a:t>
              </a:r>
              <a:endParaRPr lang="en-US" altLang="zh-CN" sz="105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  <a:p>
              <a:pPr marL="171450" indent="-171450" algn="ctr">
                <a:lnSpc>
                  <a:spcPts val="1800"/>
                </a:lnSpc>
                <a:buFont typeface="Wingdings" panose="05000000000000000000" pitchFamily="2" charset="2"/>
                <a:buChar char="Ø"/>
              </a:pPr>
              <a:endParaRPr lang="en-US" altLang="zh-CN" sz="105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2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7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44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44" grpId="0" animBg="1"/>
          <p:bldP spid="45" grpId="0" animBg="1"/>
          <p:bldP spid="46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6" name="Rectangle 12"/>
          <p:cNvSpPr/>
          <p:nvPr/>
        </p:nvSpPr>
        <p:spPr>
          <a:xfrm>
            <a:off x="0" y="2747397"/>
            <a:ext cx="3713871" cy="1472650"/>
          </a:xfrm>
          <a:prstGeom prst="rect">
            <a:avLst/>
          </a:prstGeom>
          <a:solidFill>
            <a:srgbClr val="303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组合 26"/>
          <p:cNvGrpSpPr/>
          <p:nvPr/>
        </p:nvGrpSpPr>
        <p:grpSpPr>
          <a:xfrm>
            <a:off x="2999558" y="2747397"/>
            <a:ext cx="1472650" cy="1472650"/>
            <a:chOff x="3479891" y="2880747"/>
            <a:chExt cx="1472650" cy="1472650"/>
          </a:xfrm>
        </p:grpSpPr>
        <p:sp>
          <p:nvSpPr>
            <p:cNvPr id="28" name="Oval 13"/>
            <p:cNvSpPr/>
            <p:nvPr/>
          </p:nvSpPr>
          <p:spPr>
            <a:xfrm>
              <a:off x="3479891" y="2880747"/>
              <a:ext cx="1472650" cy="1472650"/>
            </a:xfrm>
            <a:prstGeom prst="ellipse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15"/>
            <p:cNvSpPr/>
            <p:nvPr/>
          </p:nvSpPr>
          <p:spPr>
            <a:xfrm>
              <a:off x="3607683" y="3008539"/>
              <a:ext cx="1217066" cy="1217066"/>
            </a:xfrm>
            <a:prstGeom prst="ellipse">
              <a:avLst/>
            </a:prstGeom>
            <a:solidFill>
              <a:srgbClr val="4F86B1"/>
            </a:solidFill>
            <a:ln w="57150">
              <a:solidFill>
                <a:srgbClr val="3031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utoShape 117"/>
            <p:cNvSpPr>
              <a:spLocks/>
            </p:cNvSpPr>
            <p:nvPr/>
          </p:nvSpPr>
          <p:spPr bwMode="auto">
            <a:xfrm>
              <a:off x="3936997" y="3385175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303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49347" y="3283667"/>
            <a:ext cx="1924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此处输入标题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658117" y="1753495"/>
            <a:ext cx="5994323" cy="1017781"/>
            <a:chOff x="5138450" y="1886845"/>
            <a:chExt cx="5994323" cy="1017781"/>
          </a:xfrm>
          <a:solidFill>
            <a:srgbClr val="4F86B1"/>
          </a:solidFill>
        </p:grpSpPr>
        <p:sp>
          <p:nvSpPr>
            <p:cNvPr id="33" name="Freeform 6"/>
            <p:cNvSpPr/>
            <p:nvPr/>
          </p:nvSpPr>
          <p:spPr>
            <a:xfrm>
              <a:off x="5647340" y="1988623"/>
              <a:ext cx="5485433" cy="814225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600" kern="1200"/>
            </a:p>
          </p:txBody>
        </p:sp>
        <p:sp>
          <p:nvSpPr>
            <p:cNvPr id="34" name="Oval 7"/>
            <p:cNvSpPr/>
            <p:nvPr/>
          </p:nvSpPr>
          <p:spPr>
            <a:xfrm>
              <a:off x="5138450" y="1886845"/>
              <a:ext cx="1017781" cy="1017781"/>
            </a:xfrm>
            <a:prstGeom prst="ellipse">
              <a:avLst/>
            </a:prstGeom>
            <a:grpFill/>
            <a:ln w="38100">
              <a:solidFill>
                <a:srgbClr val="3031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18"/>
            <p:cNvSpPr txBox="1"/>
            <p:nvPr/>
          </p:nvSpPr>
          <p:spPr>
            <a:xfrm>
              <a:off x="5307296" y="2072570"/>
              <a:ext cx="73289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</a:rPr>
                <a:t>01</a:t>
              </a:r>
              <a:endParaRPr lang="en-GB" sz="3600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300083" y="2030186"/>
              <a:ext cx="4627175" cy="7641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幻想一步成功者突遭失败，会觉得浪费了时间，付出了精力，却认为没有任何收获；在失败面前，懦弱者痛苦迷茫，彷徨畏缩；而强者却坚持不懈，紧追不舍。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54087" y="2974832"/>
            <a:ext cx="5788810" cy="1017781"/>
            <a:chOff x="5434420" y="3108182"/>
            <a:chExt cx="5788810" cy="1017781"/>
          </a:xfrm>
          <a:solidFill>
            <a:srgbClr val="4F86B1"/>
          </a:solidFill>
        </p:grpSpPr>
        <p:sp>
          <p:nvSpPr>
            <p:cNvPr id="38" name="Freeform 8"/>
            <p:cNvSpPr/>
            <p:nvPr/>
          </p:nvSpPr>
          <p:spPr>
            <a:xfrm>
              <a:off x="5943312" y="3209960"/>
              <a:ext cx="5189462" cy="814225"/>
            </a:xfrm>
            <a:custGeom>
              <a:avLst/>
              <a:gdLst>
                <a:gd name="connsiteX0" fmla="*/ 0 w 6907174"/>
                <a:gd name="connsiteY0" fmla="*/ 0 h 1083733"/>
                <a:gd name="connsiteX1" fmla="*/ 6907174 w 6907174"/>
                <a:gd name="connsiteY1" fmla="*/ 0 h 1083733"/>
                <a:gd name="connsiteX2" fmla="*/ 6907174 w 6907174"/>
                <a:gd name="connsiteY2" fmla="*/ 1083733 h 1083733"/>
                <a:gd name="connsiteX3" fmla="*/ 0 w 6907174"/>
                <a:gd name="connsiteY3" fmla="*/ 1083733 h 1083733"/>
                <a:gd name="connsiteX4" fmla="*/ 0 w 6907174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174" h="1083733">
                  <a:moveTo>
                    <a:pt x="0" y="0"/>
                  </a:moveTo>
                  <a:lnTo>
                    <a:pt x="6907174" y="0"/>
                  </a:lnTo>
                  <a:lnTo>
                    <a:pt x="6907174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600" kern="1200"/>
            </a:p>
          </p:txBody>
        </p:sp>
        <p:sp>
          <p:nvSpPr>
            <p:cNvPr id="39" name="Oval 9"/>
            <p:cNvSpPr/>
            <p:nvPr/>
          </p:nvSpPr>
          <p:spPr>
            <a:xfrm>
              <a:off x="5434420" y="3108182"/>
              <a:ext cx="1017781" cy="1017781"/>
            </a:xfrm>
            <a:prstGeom prst="ellipse">
              <a:avLst/>
            </a:prstGeom>
            <a:grpFill/>
            <a:ln w="38100">
              <a:solidFill>
                <a:srgbClr val="3031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19"/>
            <p:cNvSpPr txBox="1"/>
            <p:nvPr/>
          </p:nvSpPr>
          <p:spPr>
            <a:xfrm>
              <a:off x="5616938" y="3298087"/>
              <a:ext cx="73289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</a:rPr>
                <a:t>02</a:t>
              </a:r>
              <a:endParaRPr lang="en-GB" sz="3600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96055" y="3240815"/>
              <a:ext cx="4627175" cy="764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幻想一步成功者突遭失败，会觉得浪费了时间，付出了精力，却认为没有任何收获；在失败面前，懦弱者痛苦迷茫，彷徨畏缩；而强者却坚持不懈，紧追不舍。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58117" y="4196170"/>
            <a:ext cx="5994323" cy="1017781"/>
            <a:chOff x="5138450" y="4329520"/>
            <a:chExt cx="5994323" cy="1017781"/>
          </a:xfrm>
          <a:solidFill>
            <a:srgbClr val="4F86B1"/>
          </a:solidFill>
        </p:grpSpPr>
        <p:sp>
          <p:nvSpPr>
            <p:cNvPr id="43" name="Freeform 10"/>
            <p:cNvSpPr/>
            <p:nvPr/>
          </p:nvSpPr>
          <p:spPr>
            <a:xfrm>
              <a:off x="5647340" y="4431298"/>
              <a:ext cx="5485433" cy="814225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42240" rIns="142240" bIns="142240" numCol="1" spcCol="1270" anchor="ctr" anchorCtr="0">
              <a:noAutofit/>
            </a:bodyPr>
            <a:lstStyle/>
            <a:p>
              <a:pPr lvl="0" algn="l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600" kern="1200"/>
            </a:p>
          </p:txBody>
        </p:sp>
        <p:sp>
          <p:nvSpPr>
            <p:cNvPr id="44" name="Oval 11"/>
            <p:cNvSpPr/>
            <p:nvPr/>
          </p:nvSpPr>
          <p:spPr>
            <a:xfrm>
              <a:off x="5138450" y="4329520"/>
              <a:ext cx="1017781" cy="1017781"/>
            </a:xfrm>
            <a:prstGeom prst="ellipse">
              <a:avLst/>
            </a:prstGeom>
            <a:grpFill/>
            <a:ln w="38100">
              <a:solidFill>
                <a:srgbClr val="30313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20"/>
            <p:cNvSpPr txBox="1"/>
            <p:nvPr/>
          </p:nvSpPr>
          <p:spPr>
            <a:xfrm>
              <a:off x="5320968" y="4515245"/>
              <a:ext cx="73289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lgerian" panose="04020705040A02060702" pitchFamily="82" charset="0"/>
                </a:rPr>
                <a:t>03</a:t>
              </a:r>
              <a:endParaRPr lang="en-GB" sz="3600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300082" y="4462153"/>
              <a:ext cx="4627175" cy="7641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幻想一步成功者突遭失败，会觉得浪费了时间，付出了精力，却认为没有任何收获；在失败面前，懦弱者痛苦迷茫，彷徨畏缩；而强者却坚持不懈，紧追不舍。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3000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75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75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37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7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75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75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75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3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" y="0"/>
            <a:ext cx="12232001" cy="6882859"/>
          </a:xfrm>
          <a:prstGeom prst="rect">
            <a:avLst/>
          </a:prstGeom>
          <a:solidFill>
            <a:srgbClr val="F1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6"/>
          <p:cNvSpPr/>
          <p:nvPr/>
        </p:nvSpPr>
        <p:spPr>
          <a:xfrm>
            <a:off x="1142966" y="1219182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tx1">
                  <a:lumMod val="85000"/>
                  <a:lumOff val="15000"/>
                </a:schemeClr>
              </a:solidFill>
              <a:latin typeface="Algerian" panose="04020705040A02060702" pitchFamily="82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53"/>
          <p:cNvGrpSpPr/>
          <p:nvPr/>
        </p:nvGrpSpPr>
        <p:grpSpPr>
          <a:xfrm>
            <a:off x="1142966" y="552452"/>
            <a:ext cx="9906069" cy="625878"/>
            <a:chOff x="857224" y="142876"/>
            <a:chExt cx="7429552" cy="469408"/>
          </a:xfrm>
        </p:grpSpPr>
        <p:sp>
          <p:nvSpPr>
            <p:cNvPr id="6" name="Rectangle 13"/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467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HOW WE WORK?</a:t>
              </a:r>
              <a:endParaRPr lang="id-ID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7" name="Straight Connector 37"/>
            <p:cNvCxnSpPr/>
            <p:nvPr/>
          </p:nvCxnSpPr>
          <p:spPr>
            <a:xfrm rot="5400000">
              <a:off x="2929060" y="385629"/>
              <a:ext cx="286546" cy="106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6"/>
            <p:cNvCxnSpPr/>
            <p:nvPr/>
          </p:nvCxnSpPr>
          <p:spPr>
            <a:xfrm rot="5400000">
              <a:off x="5929456" y="385629"/>
              <a:ext cx="286546" cy="106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58"/>
          <p:cNvCxnSpPr/>
          <p:nvPr/>
        </p:nvCxnSpPr>
        <p:spPr>
          <a:xfrm>
            <a:off x="2586212" y="3890740"/>
            <a:ext cx="1047757" cy="21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67"/>
          <p:cNvCxnSpPr/>
          <p:nvPr/>
        </p:nvCxnSpPr>
        <p:spPr>
          <a:xfrm>
            <a:off x="5538983" y="3890740"/>
            <a:ext cx="1047757" cy="21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71"/>
          <p:cNvCxnSpPr/>
          <p:nvPr/>
        </p:nvCxnSpPr>
        <p:spPr>
          <a:xfrm>
            <a:off x="8301252" y="3890740"/>
            <a:ext cx="1047757" cy="21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737250" y="3172000"/>
            <a:ext cx="1437480" cy="1437480"/>
            <a:chOff x="6901260" y="1861387"/>
            <a:chExt cx="1437480" cy="14374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0" name="正五边形 33"/>
            <p:cNvSpPr/>
            <p:nvPr/>
          </p:nvSpPr>
          <p:spPr>
            <a:xfrm>
              <a:off x="6901260" y="1861387"/>
              <a:ext cx="1437480" cy="1437480"/>
            </a:xfrm>
            <a:prstGeom prst="pentagon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306453" y="2090480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</a:rPr>
                <a:t>3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24471" y="3172000"/>
            <a:ext cx="1437480" cy="1437480"/>
            <a:chOff x="3853260" y="1861387"/>
            <a:chExt cx="1437480" cy="14374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3853260" y="1861387"/>
              <a:ext cx="1437480" cy="1437480"/>
            </a:xfrm>
            <a:prstGeom prst="rect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258453" y="2090480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</a:rPr>
                <a:t>2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42966" y="3091629"/>
            <a:ext cx="1437480" cy="1437480"/>
            <a:chOff x="805260" y="1861387"/>
            <a:chExt cx="1437480" cy="14374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6" name="等腰三角形 35"/>
            <p:cNvSpPr/>
            <p:nvPr/>
          </p:nvSpPr>
          <p:spPr>
            <a:xfrm>
              <a:off x="805260" y="1861387"/>
              <a:ext cx="1437480" cy="1437480"/>
            </a:xfrm>
            <a:prstGeom prst="triangle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10453" y="2194018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</a:rPr>
                <a:t>1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598395" y="3213351"/>
            <a:ext cx="1437480" cy="1437480"/>
            <a:chOff x="9949260" y="1861387"/>
            <a:chExt cx="1437480" cy="143748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9949260" y="1861387"/>
              <a:ext cx="1437480" cy="1437480"/>
            </a:xfrm>
            <a:prstGeom prst="ellipse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354453" y="2090480"/>
              <a:ext cx="62709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bg1"/>
                  </a:solidFill>
                </a:rPr>
                <a:t>4</a:t>
              </a:r>
              <a:endParaRPr lang="zh-CN" altLang="en-U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23"/>
          <p:cNvGrpSpPr/>
          <p:nvPr/>
        </p:nvGrpSpPr>
        <p:grpSpPr>
          <a:xfrm>
            <a:off x="1428717" y="1809739"/>
            <a:ext cx="1562128" cy="1562128"/>
            <a:chOff x="1071538" y="1357304"/>
            <a:chExt cx="1171596" cy="1171596"/>
          </a:xfrm>
        </p:grpSpPr>
        <p:sp>
          <p:nvSpPr>
            <p:cNvPr id="42" name="Oval 55"/>
            <p:cNvSpPr/>
            <p:nvPr/>
          </p:nvSpPr>
          <p:spPr>
            <a:xfrm>
              <a:off x="1071538" y="1357304"/>
              <a:ext cx="1171596" cy="1171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43" name="Rectangle 56"/>
            <p:cNvSpPr/>
            <p:nvPr/>
          </p:nvSpPr>
          <p:spPr>
            <a:xfrm>
              <a:off x="1198154" y="1800226"/>
              <a:ext cx="93679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Discovery</a:t>
              </a:r>
            </a:p>
          </p:txBody>
        </p:sp>
      </p:grpSp>
      <p:grpSp>
        <p:nvGrpSpPr>
          <p:cNvPr id="44" name="Group 22"/>
          <p:cNvGrpSpPr/>
          <p:nvPr/>
        </p:nvGrpSpPr>
        <p:grpSpPr>
          <a:xfrm>
            <a:off x="4381489" y="4191005"/>
            <a:ext cx="1562128" cy="1562128"/>
            <a:chOff x="3286116" y="3143254"/>
            <a:chExt cx="1171596" cy="1171596"/>
          </a:xfrm>
        </p:grpSpPr>
        <p:sp>
          <p:nvSpPr>
            <p:cNvPr id="45" name="Oval 60"/>
            <p:cNvSpPr/>
            <p:nvPr/>
          </p:nvSpPr>
          <p:spPr>
            <a:xfrm>
              <a:off x="3286116" y="3143254"/>
              <a:ext cx="1171596" cy="1171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46" name="Rectangle 61"/>
            <p:cNvSpPr/>
            <p:nvPr/>
          </p:nvSpPr>
          <p:spPr>
            <a:xfrm>
              <a:off x="3352152" y="3500444"/>
              <a:ext cx="1077459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Strategy &amp;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Planning</a:t>
              </a:r>
            </a:p>
          </p:txBody>
        </p:sp>
      </p:grpSp>
      <p:grpSp>
        <p:nvGrpSpPr>
          <p:cNvPr id="47" name="Group 24"/>
          <p:cNvGrpSpPr/>
          <p:nvPr/>
        </p:nvGrpSpPr>
        <p:grpSpPr>
          <a:xfrm>
            <a:off x="7239008" y="1809739"/>
            <a:ext cx="1562128" cy="1562128"/>
            <a:chOff x="5429256" y="1357304"/>
            <a:chExt cx="1171596" cy="1171596"/>
          </a:xfrm>
        </p:grpSpPr>
        <p:sp>
          <p:nvSpPr>
            <p:cNvPr id="48" name="Oval 69"/>
            <p:cNvSpPr/>
            <p:nvPr/>
          </p:nvSpPr>
          <p:spPr>
            <a:xfrm>
              <a:off x="5429256" y="1357304"/>
              <a:ext cx="1171596" cy="1171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49" name="Rectangle 70"/>
            <p:cNvSpPr/>
            <p:nvPr/>
          </p:nvSpPr>
          <p:spPr>
            <a:xfrm>
              <a:off x="5631452" y="1800226"/>
              <a:ext cx="80214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Working</a:t>
              </a:r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10096528" y="4191005"/>
            <a:ext cx="1562128" cy="1562128"/>
            <a:chOff x="7572396" y="3143254"/>
            <a:chExt cx="1171596" cy="1171596"/>
          </a:xfrm>
        </p:grpSpPr>
        <p:sp>
          <p:nvSpPr>
            <p:cNvPr id="51" name="Oval 73"/>
            <p:cNvSpPr/>
            <p:nvPr/>
          </p:nvSpPr>
          <p:spPr>
            <a:xfrm>
              <a:off x="7572396" y="3143254"/>
              <a:ext cx="1171596" cy="1171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52" name="Rectangle 74"/>
            <p:cNvSpPr/>
            <p:nvPr/>
          </p:nvSpPr>
          <p:spPr>
            <a:xfrm>
              <a:off x="7840981" y="3500444"/>
              <a:ext cx="660277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Test &amp;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ea typeface="Open Sans" pitchFamily="34" charset="0"/>
                  <a:cs typeface="Open Sans" pitchFamily="34" charset="0"/>
                </a:rPr>
                <a:t>Finish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83264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" y="-1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116319" y="2427110"/>
            <a:ext cx="2364756" cy="2528067"/>
            <a:chOff x="1116319" y="2427110"/>
            <a:chExt cx="2364756" cy="2528067"/>
          </a:xfrm>
        </p:grpSpPr>
        <p:sp>
          <p:nvSpPr>
            <p:cNvPr id="19" name="椭圆 1"/>
            <p:cNvSpPr/>
            <p:nvPr/>
          </p:nvSpPr>
          <p:spPr>
            <a:xfrm>
              <a:off x="1116319" y="2427110"/>
              <a:ext cx="2364756" cy="2528067"/>
            </a:xfrm>
            <a:custGeom>
              <a:avLst/>
              <a:gdLst/>
              <a:ahLst/>
              <a:cxnLst/>
              <a:rect l="l" t="t" r="r" b="b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1693402" y="310659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33150" y="3654631"/>
              <a:ext cx="2131094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70515" y="2427110"/>
            <a:ext cx="2364756" cy="2528067"/>
            <a:chOff x="6070515" y="2427110"/>
            <a:chExt cx="2364756" cy="2528067"/>
          </a:xfrm>
        </p:grpSpPr>
        <p:sp>
          <p:nvSpPr>
            <p:cNvPr id="23" name="椭圆 1"/>
            <p:cNvSpPr/>
            <p:nvPr/>
          </p:nvSpPr>
          <p:spPr>
            <a:xfrm>
              <a:off x="6070515" y="2427110"/>
              <a:ext cx="2364756" cy="2528067"/>
            </a:xfrm>
            <a:custGeom>
              <a:avLst/>
              <a:gdLst/>
              <a:ahLst/>
              <a:cxnLst/>
              <a:rect l="l" t="t" r="r" b="b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>
              <a:off x="6647598" y="310659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87346" y="3654631"/>
              <a:ext cx="2131094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47613" y="2427110"/>
            <a:ext cx="2528067" cy="2528067"/>
            <a:chOff x="8547613" y="2427110"/>
            <a:chExt cx="2528067" cy="2528067"/>
          </a:xfrm>
        </p:grpSpPr>
        <p:sp>
          <p:nvSpPr>
            <p:cNvPr id="27" name="椭圆 26"/>
            <p:cNvSpPr/>
            <p:nvPr/>
          </p:nvSpPr>
          <p:spPr>
            <a:xfrm>
              <a:off x="8547613" y="2427110"/>
              <a:ext cx="2528067" cy="2528067"/>
            </a:xfrm>
            <a:prstGeom prst="ellipse">
              <a:avLst/>
            </a:prstGeom>
            <a:noFill/>
            <a:ln w="57150">
              <a:solidFill>
                <a:srgbClr val="4F86B1"/>
              </a:solidFill>
            </a:ln>
            <a:effectLst>
              <a:outerShdw blurRad="635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28" name="TextBox 76"/>
            <p:cNvSpPr txBox="1"/>
            <p:nvPr/>
          </p:nvSpPr>
          <p:spPr>
            <a:xfrm>
              <a:off x="9208228" y="310659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747976" y="3654631"/>
              <a:ext cx="2131094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93417" y="2427110"/>
            <a:ext cx="2364756" cy="2528067"/>
            <a:chOff x="3593417" y="2427110"/>
            <a:chExt cx="2364756" cy="2528067"/>
          </a:xfrm>
        </p:grpSpPr>
        <p:sp>
          <p:nvSpPr>
            <p:cNvPr id="31" name="椭圆 1"/>
            <p:cNvSpPr/>
            <p:nvPr/>
          </p:nvSpPr>
          <p:spPr>
            <a:xfrm>
              <a:off x="3593417" y="2427110"/>
              <a:ext cx="2364756" cy="2528067"/>
            </a:xfrm>
            <a:custGeom>
              <a:avLst/>
              <a:gdLst/>
              <a:ahLst/>
              <a:cxnLst/>
              <a:rect l="l" t="t" r="r" b="b"/>
              <a:pathLst>
                <a:path w="1751265" h="1872208">
                  <a:moveTo>
                    <a:pt x="936104" y="0"/>
                  </a:moveTo>
                  <a:cubicBezTo>
                    <a:pt x="1286069" y="0"/>
                    <a:pt x="1591179" y="192044"/>
                    <a:pt x="1751265" y="476797"/>
                  </a:cubicBezTo>
                  <a:cubicBezTo>
                    <a:pt x="1668191" y="615556"/>
                    <a:pt x="1621028" y="777971"/>
                    <a:pt x="1621028" y="951401"/>
                  </a:cubicBezTo>
                  <a:cubicBezTo>
                    <a:pt x="1621028" y="1118433"/>
                    <a:pt x="1664775" y="1275246"/>
                    <a:pt x="1741972" y="1410708"/>
                  </a:cubicBezTo>
                  <a:cubicBezTo>
                    <a:pt x="1580006" y="1687123"/>
                    <a:pt x="1279670" y="1872208"/>
                    <a:pt x="936104" y="1872208"/>
                  </a:cubicBezTo>
                  <a:cubicBezTo>
                    <a:pt x="419108" y="1872208"/>
                    <a:pt x="0" y="1453100"/>
                    <a:pt x="0" y="936104"/>
                  </a:cubicBezTo>
                  <a:cubicBezTo>
                    <a:pt x="0" y="419108"/>
                    <a:pt x="419108" y="0"/>
                    <a:pt x="936104" y="0"/>
                  </a:cubicBezTo>
                  <a:close/>
                </a:path>
              </a:pathLst>
            </a:cu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4170500" y="310659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10248" y="3654631"/>
              <a:ext cx="2131094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在失败面前，懦弱者痛苦迷茫，彷徨畏缩；而强者却坚持不懈，紧追不舍。</a:t>
              </a:r>
              <a:endParaRPr lang="en-US" altLang="zh-CN" sz="11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6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"/>
            <a:ext cx="6089885" cy="342556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3" y="-6600"/>
            <a:ext cx="6068913" cy="343905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6" y="3426160"/>
            <a:ext cx="6089883" cy="34318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8227" y="3426161"/>
            <a:ext cx="6114096" cy="343812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64854" y="2155171"/>
            <a:ext cx="6060421" cy="2568959"/>
            <a:chOff x="3065790" y="2144521"/>
            <a:chExt cx="6060421" cy="2568959"/>
          </a:xfrm>
        </p:grpSpPr>
        <p:sp>
          <p:nvSpPr>
            <p:cNvPr id="58" name="矩形 57"/>
            <p:cNvSpPr/>
            <p:nvPr/>
          </p:nvSpPr>
          <p:spPr>
            <a:xfrm>
              <a:off x="3065790" y="2144521"/>
              <a:ext cx="6060421" cy="2568959"/>
            </a:xfrm>
            <a:prstGeom prst="rect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64887" y="2644170"/>
              <a:ext cx="48622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latin typeface="Algerian" panose="04020705040A02060702" pitchFamily="82" charset="0"/>
                </a:rPr>
                <a:t>THANKS</a:t>
              </a:r>
              <a:endParaRPr lang="zh-CN" altLang="en-US" sz="9600" b="1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0" y="600"/>
            <a:ext cx="3965465" cy="2667382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226536" y="4191540"/>
            <a:ext cx="3965465" cy="2667382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20000" y="764410"/>
            <a:ext cx="4752000" cy="4320000"/>
            <a:chOff x="3720000" y="764410"/>
            <a:chExt cx="4752000" cy="4320000"/>
          </a:xfrm>
        </p:grpSpPr>
        <p:sp>
          <p:nvSpPr>
            <p:cNvPr id="6" name="等腰三角形 5"/>
            <p:cNvSpPr/>
            <p:nvPr/>
          </p:nvSpPr>
          <p:spPr>
            <a:xfrm>
              <a:off x="3720000" y="764410"/>
              <a:ext cx="4752000" cy="4320000"/>
            </a:xfrm>
            <a:prstGeom prst="triangl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417671" y="2216410"/>
              <a:ext cx="33566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lgerian" panose="04020705040A02060702" pitchFamily="82" charset="0"/>
                </a:rPr>
                <a:t>POWER</a:t>
              </a:r>
            </a:p>
          </p:txBody>
        </p:sp>
        <p:sp>
          <p:nvSpPr>
            <p:cNvPr id="553" name="文本框 552"/>
            <p:cNvSpPr txBox="1"/>
            <p:nvPr/>
          </p:nvSpPr>
          <p:spPr>
            <a:xfrm>
              <a:off x="4417671" y="3101869"/>
              <a:ext cx="3356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prstClr val="white"/>
                  </a:solidFill>
                  <a:latin typeface="Algerian" panose="04020705040A02060702" pitchFamily="82" charset="0"/>
                </a:rPr>
                <a:t>YOUR POINT</a:t>
              </a:r>
            </a:p>
          </p:txBody>
        </p:sp>
        <p:sp>
          <p:nvSpPr>
            <p:cNvPr id="556" name="文本框 555"/>
            <p:cNvSpPr txBox="1"/>
            <p:nvPr/>
          </p:nvSpPr>
          <p:spPr>
            <a:xfrm>
              <a:off x="4226451" y="4006657"/>
              <a:ext cx="36595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000" b="1" dirty="0">
                  <a:solidFill>
                    <a:prstClr val="white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第一章标题</a:t>
              </a:r>
              <a:endParaRPr lang="en-US" altLang="zh-CN" sz="5000" b="1" dirty="0">
                <a:solidFill>
                  <a:prstClr val="white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cxnSp>
          <p:nvCxnSpPr>
            <p:cNvPr id="564" name="直接连接符 563"/>
            <p:cNvCxnSpPr/>
            <p:nvPr/>
          </p:nvCxnSpPr>
          <p:spPr>
            <a:xfrm>
              <a:off x="5103883" y="2838077"/>
              <a:ext cx="19842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564"/>
            <p:cNvCxnSpPr/>
            <p:nvPr/>
          </p:nvCxnSpPr>
          <p:spPr>
            <a:xfrm>
              <a:off x="4643442" y="3809755"/>
              <a:ext cx="290511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5" name="等腰三角形 1114"/>
            <p:cNvSpPr/>
            <p:nvPr/>
          </p:nvSpPr>
          <p:spPr>
            <a:xfrm>
              <a:off x="5694599" y="1247906"/>
              <a:ext cx="802800" cy="804331"/>
            </a:xfrm>
            <a:prstGeom prst="triangl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>
                <a:solidFill>
                  <a:prstClr val="white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52893" y="1357152"/>
              <a:ext cx="6862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>
                  <a:solidFill>
                    <a:prstClr val="white"/>
                  </a:solidFill>
                  <a:latin typeface="Algerian" panose="04020705040A02060702" pitchFamily="82" charset="0"/>
                </a:rPr>
                <a:t>1</a:t>
              </a:r>
            </a:p>
          </p:txBody>
        </p:sp>
      </p:grpSp>
      <p:sp>
        <p:nvSpPr>
          <p:cNvPr id="3" name="等腰三角形 2"/>
          <p:cNvSpPr/>
          <p:nvPr/>
        </p:nvSpPr>
        <p:spPr>
          <a:xfrm>
            <a:off x="7400937" y="2904967"/>
            <a:ext cx="2303571" cy="1985838"/>
          </a:xfrm>
          <a:prstGeom prst="triangl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204489" y="3782888"/>
            <a:ext cx="1262104" cy="1088021"/>
          </a:xfrm>
          <a:prstGeom prst="triangl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570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3523" y="0"/>
            <a:ext cx="7658479" cy="6882859"/>
          </a:xfrm>
          <a:custGeom>
            <a:avLst/>
            <a:gdLst>
              <a:gd name="connsiteX0" fmla="*/ 1290536 w 5743859"/>
              <a:gd name="connsiteY0" fmla="*/ 0 h 5162144"/>
              <a:gd name="connsiteX1" fmla="*/ 5743859 w 5743859"/>
              <a:gd name="connsiteY1" fmla="*/ 0 h 5162144"/>
              <a:gd name="connsiteX2" fmla="*/ 5743859 w 5743859"/>
              <a:gd name="connsiteY2" fmla="*/ 5162144 h 5162144"/>
              <a:gd name="connsiteX3" fmla="*/ 0 w 5743859"/>
              <a:gd name="connsiteY3" fmla="*/ 5162144 h 516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3859" h="5162144">
                <a:moveTo>
                  <a:pt x="1290536" y="0"/>
                </a:moveTo>
                <a:lnTo>
                  <a:pt x="5743859" y="0"/>
                </a:lnTo>
                <a:lnTo>
                  <a:pt x="5743859" y="5162144"/>
                </a:lnTo>
                <a:lnTo>
                  <a:pt x="0" y="5162144"/>
                </a:lnTo>
                <a:close/>
              </a:path>
            </a:pathLst>
          </a:custGeom>
        </p:spPr>
      </p:pic>
      <p:sp>
        <p:nvSpPr>
          <p:cNvPr id="14" name="平行四边形 13"/>
          <p:cNvSpPr/>
          <p:nvPr/>
        </p:nvSpPr>
        <p:spPr>
          <a:xfrm>
            <a:off x="4520549" y="0"/>
            <a:ext cx="1837220" cy="6882859"/>
          </a:xfrm>
          <a:prstGeom prst="parallelogram">
            <a:avLst>
              <a:gd name="adj" fmla="val 90650"/>
            </a:avLst>
          </a:prstGeom>
          <a:solidFill>
            <a:srgbClr val="4F8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5376984" y="1"/>
            <a:ext cx="1219200" cy="465796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164834" y="0"/>
            <a:ext cx="821751" cy="3065920"/>
          </a:xfrm>
          <a:prstGeom prst="line">
            <a:avLst/>
          </a:prstGeom>
          <a:ln w="3175">
            <a:solidFill>
              <a:srgbClr val="564B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83392" y="590993"/>
            <a:ext cx="2260658" cy="2260658"/>
            <a:chOff x="6954012" y="713925"/>
            <a:chExt cx="2260658" cy="2260658"/>
          </a:xfrm>
        </p:grpSpPr>
        <p:sp>
          <p:nvSpPr>
            <p:cNvPr id="19" name="等腰三角形 18"/>
            <p:cNvSpPr/>
            <p:nvPr/>
          </p:nvSpPr>
          <p:spPr>
            <a:xfrm>
              <a:off x="6954012" y="713925"/>
              <a:ext cx="2260658" cy="2260658"/>
            </a:xfrm>
            <a:prstGeom prst="triangl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726367" y="1451712"/>
              <a:ext cx="722032" cy="596565"/>
              <a:chOff x="5853906" y="3228975"/>
              <a:chExt cx="484187" cy="400050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5853906" y="3228975"/>
                <a:ext cx="344487" cy="319088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6047581" y="3359150"/>
                <a:ext cx="290512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566054" y="2076450"/>
              <a:ext cx="111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</a:rPr>
                <a:t>TEXT HERE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219365" y="2296918"/>
              <a:ext cx="176555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</a:rPr>
                <a:t>此处可简单写一句话。此处可简单写一句话。</a:t>
              </a:r>
            </a:p>
            <a:p>
              <a:pPr algn="ctr"/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172573" y="2433779"/>
            <a:ext cx="1264282" cy="1264282"/>
            <a:chOff x="10298528" y="2335863"/>
            <a:chExt cx="1264282" cy="1264282"/>
          </a:xfrm>
        </p:grpSpPr>
        <p:sp>
          <p:nvSpPr>
            <p:cNvPr id="39" name="等腰三角形 38"/>
            <p:cNvSpPr/>
            <p:nvPr/>
          </p:nvSpPr>
          <p:spPr>
            <a:xfrm>
              <a:off x="10298528" y="2335863"/>
              <a:ext cx="1264282" cy="1264282"/>
            </a:xfrm>
            <a:prstGeom prst="triangle">
              <a:avLst/>
            </a:prstGeom>
            <a:solidFill>
              <a:srgbClr val="4F86B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4"/>
            <p:cNvGrpSpPr>
              <a:grpSpLocks noChangeAspect="1"/>
            </p:cNvGrpSpPr>
            <p:nvPr/>
          </p:nvGrpSpPr>
          <p:grpSpPr bwMode="auto">
            <a:xfrm>
              <a:off x="10619750" y="2959723"/>
              <a:ext cx="621839" cy="346532"/>
              <a:chOff x="2289" y="649"/>
              <a:chExt cx="454" cy="253"/>
            </a:xfrm>
            <a:solidFill>
              <a:schemeClr val="bg1"/>
            </a:solidFill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2426" y="649"/>
                <a:ext cx="172" cy="187"/>
              </a:xfrm>
              <a:custGeom>
                <a:avLst/>
                <a:gdLst>
                  <a:gd name="T0" fmla="*/ 0 w 72"/>
                  <a:gd name="T1" fmla="*/ 19 h 77"/>
                  <a:gd name="T2" fmla="*/ 0 w 72"/>
                  <a:gd name="T3" fmla="*/ 21 h 77"/>
                  <a:gd name="T4" fmla="*/ 33 w 72"/>
                  <a:gd name="T5" fmla="*/ 74 h 77"/>
                  <a:gd name="T6" fmla="*/ 28 w 72"/>
                  <a:gd name="T7" fmla="*/ 51 h 77"/>
                  <a:gd name="T8" fmla="*/ 36 w 72"/>
                  <a:gd name="T9" fmla="*/ 23 h 77"/>
                  <a:gd name="T10" fmla="*/ 44 w 72"/>
                  <a:gd name="T11" fmla="*/ 51 h 77"/>
                  <a:gd name="T12" fmla="*/ 38 w 72"/>
                  <a:gd name="T13" fmla="*/ 77 h 77"/>
                  <a:gd name="T14" fmla="*/ 38 w 72"/>
                  <a:gd name="T15" fmla="*/ 77 h 77"/>
                  <a:gd name="T16" fmla="*/ 72 w 72"/>
                  <a:gd name="T17" fmla="*/ 21 h 77"/>
                  <a:gd name="T18" fmla="*/ 72 w 72"/>
                  <a:gd name="T19" fmla="*/ 0 h 77"/>
                  <a:gd name="T20" fmla="*/ 35 w 72"/>
                  <a:gd name="T21" fmla="*/ 23 h 77"/>
                  <a:gd name="T22" fmla="*/ 1 w 72"/>
                  <a:gd name="T23" fmla="*/ 0 h 77"/>
                  <a:gd name="T24" fmla="*/ 0 w 72"/>
                  <a:gd name="T25" fmla="*/ 1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77">
                    <a:moveTo>
                      <a:pt x="0" y="19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4" y="46"/>
                      <a:pt x="14" y="64"/>
                      <a:pt x="33" y="74"/>
                    </a:cubicBezTo>
                    <a:cubicBezTo>
                      <a:pt x="30" y="67"/>
                      <a:pt x="28" y="60"/>
                      <a:pt x="28" y="51"/>
                    </a:cubicBezTo>
                    <a:cubicBezTo>
                      <a:pt x="28" y="41"/>
                      <a:pt x="31" y="31"/>
                      <a:pt x="36" y="23"/>
                    </a:cubicBezTo>
                    <a:cubicBezTo>
                      <a:pt x="42" y="31"/>
                      <a:pt x="44" y="41"/>
                      <a:pt x="44" y="51"/>
                    </a:cubicBezTo>
                    <a:cubicBezTo>
                      <a:pt x="44" y="61"/>
                      <a:pt x="42" y="69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60" y="64"/>
                      <a:pt x="68" y="46"/>
                      <a:pt x="72" y="2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56" y="1"/>
                      <a:pt x="44" y="10"/>
                      <a:pt x="35" y="23"/>
                    </a:cubicBezTo>
                    <a:cubicBezTo>
                      <a:pt x="28" y="11"/>
                      <a:pt x="16" y="2"/>
                      <a:pt x="1" y="0"/>
                    </a:cubicBezTo>
                    <a:cubicBezTo>
                      <a:pt x="1" y="3"/>
                      <a:pt x="0" y="18"/>
                      <a:pt x="0" y="19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2646" y="649"/>
                <a:ext cx="97" cy="182"/>
              </a:xfrm>
              <a:custGeom>
                <a:avLst/>
                <a:gdLst>
                  <a:gd name="T0" fmla="*/ 0 w 40"/>
                  <a:gd name="T1" fmla="*/ 18 h 75"/>
                  <a:gd name="T2" fmla="*/ 0 w 40"/>
                  <a:gd name="T3" fmla="*/ 21 h 75"/>
                  <a:gd name="T4" fmla="*/ 34 w 40"/>
                  <a:gd name="T5" fmla="*/ 75 h 75"/>
                  <a:gd name="T6" fmla="*/ 40 w 40"/>
                  <a:gd name="T7" fmla="*/ 51 h 75"/>
                  <a:gd name="T8" fmla="*/ 0 w 40"/>
                  <a:gd name="T9" fmla="*/ 0 h 75"/>
                  <a:gd name="T10" fmla="*/ 0 w 40"/>
                  <a:gd name="T11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75">
                    <a:moveTo>
                      <a:pt x="0" y="18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47"/>
                      <a:pt x="12" y="65"/>
                      <a:pt x="34" y="75"/>
                    </a:cubicBezTo>
                    <a:cubicBezTo>
                      <a:pt x="37" y="68"/>
                      <a:pt x="40" y="60"/>
                      <a:pt x="40" y="51"/>
                    </a:cubicBezTo>
                    <a:cubicBezTo>
                      <a:pt x="40" y="26"/>
                      <a:pt x="20" y="5"/>
                      <a:pt x="0" y="0"/>
                    </a:cubicBezTo>
                    <a:cubicBezTo>
                      <a:pt x="0" y="5"/>
                      <a:pt x="0" y="11"/>
                      <a:pt x="0" y="18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2289" y="649"/>
                <a:ext cx="98" cy="189"/>
              </a:xfrm>
              <a:custGeom>
                <a:avLst/>
                <a:gdLst>
                  <a:gd name="T0" fmla="*/ 41 w 41"/>
                  <a:gd name="T1" fmla="*/ 22 h 78"/>
                  <a:gd name="T2" fmla="*/ 41 w 41"/>
                  <a:gd name="T3" fmla="*/ 0 h 78"/>
                  <a:gd name="T4" fmla="*/ 0 w 41"/>
                  <a:gd name="T5" fmla="*/ 51 h 78"/>
                  <a:gd name="T6" fmla="*/ 7 w 41"/>
                  <a:gd name="T7" fmla="*/ 78 h 78"/>
                  <a:gd name="T8" fmla="*/ 41 w 41"/>
                  <a:gd name="T9" fmla="*/ 2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8">
                    <a:moveTo>
                      <a:pt x="41" y="22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7" y="5"/>
                      <a:pt x="0" y="26"/>
                      <a:pt x="0" y="51"/>
                    </a:cubicBezTo>
                    <a:cubicBezTo>
                      <a:pt x="0" y="61"/>
                      <a:pt x="2" y="70"/>
                      <a:pt x="7" y="78"/>
                    </a:cubicBezTo>
                    <a:cubicBezTo>
                      <a:pt x="29" y="66"/>
                      <a:pt x="41" y="47"/>
                      <a:pt x="41" y="22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8"/>
              <p:cNvSpPr>
                <a:spLocks/>
              </p:cNvSpPr>
              <p:nvPr/>
            </p:nvSpPr>
            <p:spPr bwMode="auto">
              <a:xfrm>
                <a:off x="2327" y="770"/>
                <a:ext cx="163" cy="132"/>
              </a:xfrm>
              <a:custGeom>
                <a:avLst/>
                <a:gdLst>
                  <a:gd name="T0" fmla="*/ 35 w 68"/>
                  <a:gd name="T1" fmla="*/ 0 h 54"/>
                  <a:gd name="T2" fmla="*/ 0 w 68"/>
                  <a:gd name="T3" fmla="*/ 40 h 54"/>
                  <a:gd name="T4" fmla="*/ 35 w 68"/>
                  <a:gd name="T5" fmla="*/ 54 h 54"/>
                  <a:gd name="T6" fmla="*/ 68 w 68"/>
                  <a:gd name="T7" fmla="*/ 40 h 54"/>
                  <a:gd name="T8" fmla="*/ 35 w 68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35" y="0"/>
                    </a:moveTo>
                    <a:cubicBezTo>
                      <a:pt x="28" y="17"/>
                      <a:pt x="16" y="30"/>
                      <a:pt x="0" y="40"/>
                    </a:cubicBezTo>
                    <a:cubicBezTo>
                      <a:pt x="9" y="48"/>
                      <a:pt x="21" y="54"/>
                      <a:pt x="35" y="54"/>
                    </a:cubicBezTo>
                    <a:cubicBezTo>
                      <a:pt x="48" y="54"/>
                      <a:pt x="59" y="49"/>
                      <a:pt x="68" y="40"/>
                    </a:cubicBezTo>
                    <a:cubicBezTo>
                      <a:pt x="53" y="31"/>
                      <a:pt x="42" y="18"/>
                      <a:pt x="35" y="0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2534" y="768"/>
                <a:ext cx="163" cy="134"/>
              </a:xfrm>
              <a:custGeom>
                <a:avLst/>
                <a:gdLst>
                  <a:gd name="T0" fmla="*/ 36 w 68"/>
                  <a:gd name="T1" fmla="*/ 0 h 55"/>
                  <a:gd name="T2" fmla="*/ 0 w 68"/>
                  <a:gd name="T3" fmla="*/ 41 h 55"/>
                  <a:gd name="T4" fmla="*/ 34 w 68"/>
                  <a:gd name="T5" fmla="*/ 55 h 55"/>
                  <a:gd name="T6" fmla="*/ 68 w 68"/>
                  <a:gd name="T7" fmla="*/ 40 h 55"/>
                  <a:gd name="T8" fmla="*/ 36 w 68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5">
                    <a:moveTo>
                      <a:pt x="36" y="0"/>
                    </a:moveTo>
                    <a:cubicBezTo>
                      <a:pt x="28" y="17"/>
                      <a:pt x="17" y="31"/>
                      <a:pt x="0" y="41"/>
                    </a:cubicBezTo>
                    <a:cubicBezTo>
                      <a:pt x="9" y="50"/>
                      <a:pt x="20" y="55"/>
                      <a:pt x="34" y="55"/>
                    </a:cubicBezTo>
                    <a:cubicBezTo>
                      <a:pt x="47" y="55"/>
                      <a:pt x="59" y="49"/>
                      <a:pt x="68" y="40"/>
                    </a:cubicBezTo>
                    <a:cubicBezTo>
                      <a:pt x="54" y="31"/>
                      <a:pt x="43" y="17"/>
                      <a:pt x="36" y="0"/>
                    </a:cubicBezTo>
                    <a:close/>
                  </a:path>
                </a:pathLst>
              </a:custGeom>
              <a:grpFill/>
              <a:ln w="0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799568" y="3745880"/>
            <a:ext cx="1922081" cy="482078"/>
            <a:chOff x="9925523" y="3647964"/>
            <a:chExt cx="1922081" cy="482078"/>
          </a:xfrm>
        </p:grpSpPr>
        <p:sp>
          <p:nvSpPr>
            <p:cNvPr id="50" name="文本框 49"/>
            <p:cNvSpPr txBox="1"/>
            <p:nvPr/>
          </p:nvSpPr>
          <p:spPr>
            <a:xfrm>
              <a:off x="10329776" y="3647964"/>
              <a:ext cx="111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/>
                <a:t>TEXT HERE</a:t>
              </a:r>
              <a:endParaRPr lang="zh-CN" altLang="en-US" sz="1400" b="1"/>
            </a:p>
          </p:txBody>
        </p:sp>
        <p:sp>
          <p:nvSpPr>
            <p:cNvPr id="51" name="矩形 50"/>
            <p:cNvSpPr/>
            <p:nvPr/>
          </p:nvSpPr>
          <p:spPr>
            <a:xfrm>
              <a:off x="9925523" y="3868432"/>
              <a:ext cx="192208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此处可简单写一句话。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588750" y="4824310"/>
            <a:ext cx="401409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要让事情改变，先改变自己；要让事情变得更好，先让自己变得更强。</a:t>
            </a: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只要你肯奋斗，没有什么是绝对不可能的。</a:t>
            </a: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没有灯的小路一样可以行走，只要心还在。</a:t>
            </a:r>
          </a:p>
        </p:txBody>
      </p:sp>
    </p:spTree>
    <p:extLst>
      <p:ext uri="{BB962C8B-B14F-4D97-AF65-F5344CB8AC3E}">
        <p14:creationId xmlns:p14="http://schemas.microsoft.com/office/powerpoint/2010/main" val="257492251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000500"/>
            <a:ext cx="12192000" cy="285750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1189" y="4993823"/>
            <a:ext cx="2604491" cy="943807"/>
            <a:chOff x="4841189" y="4993823"/>
            <a:chExt cx="2604491" cy="943807"/>
          </a:xfrm>
        </p:grpSpPr>
        <p:sp>
          <p:nvSpPr>
            <p:cNvPr id="20" name="文本框 19"/>
            <p:cNvSpPr txBox="1"/>
            <p:nvPr/>
          </p:nvSpPr>
          <p:spPr>
            <a:xfrm>
              <a:off x="5335563" y="4993823"/>
              <a:ext cx="157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b="1" dirty="0"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41189" y="5420565"/>
              <a:ext cx="2604491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alpha val="78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单击此处编辑您要的内容，建议您在展示时采用微。</a:t>
              </a:r>
              <a:endParaRPr lang="en-US" altLang="zh-CN" sz="1400" dirty="0">
                <a:solidFill>
                  <a:schemeClr val="tx1">
                    <a:alpha val="78000"/>
                  </a:schemeClr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1181" y="4993823"/>
            <a:ext cx="2604491" cy="943807"/>
            <a:chOff x="1001181" y="4993823"/>
            <a:chExt cx="2604491" cy="943807"/>
          </a:xfrm>
        </p:grpSpPr>
        <p:sp>
          <p:nvSpPr>
            <p:cNvPr id="22" name="文本框 21"/>
            <p:cNvSpPr txBox="1"/>
            <p:nvPr/>
          </p:nvSpPr>
          <p:spPr>
            <a:xfrm>
              <a:off x="1495555" y="4993823"/>
              <a:ext cx="157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b="1" dirty="0"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01181" y="5420565"/>
              <a:ext cx="2604491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alpha val="78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单击此处编辑您要的内容，建议您在展示时采用微</a:t>
              </a:r>
              <a:endParaRPr lang="en-US" altLang="zh-CN" sz="1400" dirty="0">
                <a:solidFill>
                  <a:schemeClr val="tx1">
                    <a:alpha val="78000"/>
                  </a:schemeClr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28879" y="2821046"/>
            <a:ext cx="2190750" cy="2190750"/>
            <a:chOff x="9477375" y="2771775"/>
            <a:chExt cx="2190750" cy="2190750"/>
          </a:xfrm>
        </p:grpSpPr>
        <p:grpSp>
          <p:nvGrpSpPr>
            <p:cNvPr id="10" name="组合 9"/>
            <p:cNvGrpSpPr/>
            <p:nvPr/>
          </p:nvGrpSpPr>
          <p:grpSpPr>
            <a:xfrm>
              <a:off x="9477375" y="2771775"/>
              <a:ext cx="2190750" cy="2190750"/>
              <a:chOff x="9782175" y="2924175"/>
              <a:chExt cx="2190750" cy="2190750"/>
            </a:xfrm>
          </p:grpSpPr>
          <p:sp>
            <p:nvSpPr>
              <p:cNvPr id="11" name="菱形 10"/>
              <p:cNvSpPr/>
              <p:nvPr/>
            </p:nvSpPr>
            <p:spPr>
              <a:xfrm>
                <a:off x="10115550" y="3257550"/>
                <a:ext cx="1524000" cy="152400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9782175" y="2924175"/>
                <a:ext cx="2190750" cy="2190750"/>
              </a:xfrm>
              <a:prstGeom prst="diamond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9934575" y="3076575"/>
                <a:ext cx="1885950" cy="1885950"/>
              </a:xfrm>
              <a:prstGeom prst="diamond">
                <a:avLst/>
              </a:prstGeom>
              <a:noFill/>
              <a:ln>
                <a:solidFill>
                  <a:srgbClr val="4F86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Freeform 60"/>
            <p:cNvSpPr>
              <a:spLocks noEditPoints="1"/>
            </p:cNvSpPr>
            <p:nvPr/>
          </p:nvSpPr>
          <p:spPr bwMode="auto">
            <a:xfrm>
              <a:off x="10267871" y="3533775"/>
              <a:ext cx="571658" cy="571658"/>
            </a:xfrm>
            <a:custGeom>
              <a:avLst/>
              <a:gdLst>
                <a:gd name="T0" fmla="*/ 126 w 128"/>
                <a:gd name="T1" fmla="*/ 1 h 128"/>
                <a:gd name="T2" fmla="*/ 124 w 128"/>
                <a:gd name="T3" fmla="*/ 0 h 128"/>
                <a:gd name="T4" fmla="*/ 122 w 128"/>
                <a:gd name="T5" fmla="*/ 1 h 128"/>
                <a:gd name="T6" fmla="*/ 2 w 128"/>
                <a:gd name="T7" fmla="*/ 81 h 128"/>
                <a:gd name="T8" fmla="*/ 0 w 128"/>
                <a:gd name="T9" fmla="*/ 84 h 128"/>
                <a:gd name="T10" fmla="*/ 3 w 128"/>
                <a:gd name="T11" fmla="*/ 88 h 128"/>
                <a:gd name="T12" fmla="*/ 34 w 128"/>
                <a:gd name="T13" fmla="*/ 100 h 128"/>
                <a:gd name="T14" fmla="*/ 49 w 128"/>
                <a:gd name="T15" fmla="*/ 126 h 128"/>
                <a:gd name="T16" fmla="*/ 52 w 128"/>
                <a:gd name="T17" fmla="*/ 128 h 128"/>
                <a:gd name="T18" fmla="*/ 52 w 128"/>
                <a:gd name="T19" fmla="*/ 128 h 128"/>
                <a:gd name="T20" fmla="*/ 55 w 128"/>
                <a:gd name="T21" fmla="*/ 126 h 128"/>
                <a:gd name="T22" fmla="*/ 64 w 128"/>
                <a:gd name="T23" fmla="*/ 112 h 128"/>
                <a:gd name="T24" fmla="*/ 103 w 128"/>
                <a:gd name="T25" fmla="*/ 128 h 128"/>
                <a:gd name="T26" fmla="*/ 104 w 128"/>
                <a:gd name="T27" fmla="*/ 128 h 128"/>
                <a:gd name="T28" fmla="*/ 106 w 128"/>
                <a:gd name="T29" fmla="*/ 127 h 128"/>
                <a:gd name="T30" fmla="*/ 108 w 128"/>
                <a:gd name="T31" fmla="*/ 125 h 128"/>
                <a:gd name="T32" fmla="*/ 128 w 128"/>
                <a:gd name="T33" fmla="*/ 5 h 128"/>
                <a:gd name="T34" fmla="*/ 126 w 128"/>
                <a:gd name="T35" fmla="*/ 1 h 128"/>
                <a:gd name="T36" fmla="*/ 13 w 128"/>
                <a:gd name="T37" fmla="*/ 83 h 128"/>
                <a:gd name="T38" fmla="*/ 105 w 128"/>
                <a:gd name="T39" fmla="*/ 21 h 128"/>
                <a:gd name="T40" fmla="*/ 38 w 128"/>
                <a:gd name="T41" fmla="*/ 93 h 128"/>
                <a:gd name="T42" fmla="*/ 37 w 128"/>
                <a:gd name="T43" fmla="*/ 93 h 128"/>
                <a:gd name="T44" fmla="*/ 13 w 128"/>
                <a:gd name="T45" fmla="*/ 83 h 128"/>
                <a:gd name="T46" fmla="*/ 41 w 128"/>
                <a:gd name="T47" fmla="*/ 96 h 128"/>
                <a:gd name="T48" fmla="*/ 41 w 128"/>
                <a:gd name="T49" fmla="*/ 96 h 128"/>
                <a:gd name="T50" fmla="*/ 117 w 128"/>
                <a:gd name="T51" fmla="*/ 15 h 128"/>
                <a:gd name="T52" fmla="*/ 52 w 128"/>
                <a:gd name="T53" fmla="*/ 116 h 128"/>
                <a:gd name="T54" fmla="*/ 41 w 128"/>
                <a:gd name="T55" fmla="*/ 96 h 128"/>
                <a:gd name="T56" fmla="*/ 101 w 128"/>
                <a:gd name="T57" fmla="*/ 118 h 128"/>
                <a:gd name="T58" fmla="*/ 67 w 128"/>
                <a:gd name="T59" fmla="*/ 105 h 128"/>
                <a:gd name="T60" fmla="*/ 64 w 128"/>
                <a:gd name="T61" fmla="*/ 104 h 128"/>
                <a:gd name="T62" fmla="*/ 117 w 128"/>
                <a:gd name="T63" fmla="*/ 23 h 128"/>
                <a:gd name="T64" fmla="*/ 101 w 128"/>
                <a:gd name="T6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6" y="1"/>
                  </a:moveTo>
                  <a:cubicBezTo>
                    <a:pt x="126" y="0"/>
                    <a:pt x="125" y="0"/>
                    <a:pt x="124" y="0"/>
                  </a:cubicBezTo>
                  <a:cubicBezTo>
                    <a:pt x="123" y="0"/>
                    <a:pt x="122" y="0"/>
                    <a:pt x="122" y="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7"/>
                    <a:pt x="3" y="8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7"/>
                    <a:pt x="51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5" y="127"/>
                    <a:pt x="55" y="126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4" y="128"/>
                  </a:cubicBezTo>
                  <a:cubicBezTo>
                    <a:pt x="105" y="128"/>
                    <a:pt x="105" y="128"/>
                    <a:pt x="106" y="127"/>
                  </a:cubicBezTo>
                  <a:cubicBezTo>
                    <a:pt x="107" y="127"/>
                    <a:pt x="108" y="126"/>
                    <a:pt x="108" y="12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3"/>
                    <a:pt x="128" y="2"/>
                    <a:pt x="126" y="1"/>
                  </a:cubicBezTo>
                  <a:close/>
                  <a:moveTo>
                    <a:pt x="13" y="83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7" y="93"/>
                  </a:cubicBezTo>
                  <a:lnTo>
                    <a:pt x="13" y="83"/>
                  </a:lnTo>
                  <a:close/>
                  <a:moveTo>
                    <a:pt x="41" y="96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52" y="116"/>
                    <a:pt x="52" y="116"/>
                    <a:pt x="52" y="116"/>
                  </a:cubicBezTo>
                  <a:lnTo>
                    <a:pt x="41" y="96"/>
                  </a:lnTo>
                  <a:close/>
                  <a:moveTo>
                    <a:pt x="101" y="118"/>
                  </a:moveTo>
                  <a:cubicBezTo>
                    <a:pt x="67" y="105"/>
                    <a:pt x="67" y="105"/>
                    <a:pt x="67" y="105"/>
                  </a:cubicBezTo>
                  <a:cubicBezTo>
                    <a:pt x="66" y="104"/>
                    <a:pt x="65" y="104"/>
                    <a:pt x="64" y="104"/>
                  </a:cubicBezTo>
                  <a:cubicBezTo>
                    <a:pt x="117" y="23"/>
                    <a:pt x="117" y="23"/>
                    <a:pt x="117" y="23"/>
                  </a:cubicBezTo>
                  <a:lnTo>
                    <a:pt x="101" y="11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/>
          </p:spPr>
          <p:txBody>
            <a:bodyPr lIns="121900" tIns="60933" rIns="121900" bIns="60933" anchor="t" anchorCtr="0">
              <a:noAutofit/>
            </a:bodyPr>
            <a:lstStyle/>
            <a:p>
              <a:endParaRPr lang="id-ID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00625" y="2821046"/>
            <a:ext cx="2190750" cy="2190750"/>
            <a:chOff x="6753225" y="2771775"/>
            <a:chExt cx="2190750" cy="2190750"/>
          </a:xfrm>
        </p:grpSpPr>
        <p:grpSp>
          <p:nvGrpSpPr>
            <p:cNvPr id="6" name="组合 5"/>
            <p:cNvGrpSpPr/>
            <p:nvPr/>
          </p:nvGrpSpPr>
          <p:grpSpPr>
            <a:xfrm>
              <a:off x="6753225" y="2771775"/>
              <a:ext cx="2190750" cy="2190750"/>
              <a:chOff x="7439025" y="2905125"/>
              <a:chExt cx="2190750" cy="2190750"/>
            </a:xfrm>
          </p:grpSpPr>
          <p:sp>
            <p:nvSpPr>
              <p:cNvPr id="7" name="菱形 6"/>
              <p:cNvSpPr/>
              <p:nvPr/>
            </p:nvSpPr>
            <p:spPr>
              <a:xfrm>
                <a:off x="7772400" y="3238500"/>
                <a:ext cx="1524000" cy="152400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7439025" y="2905125"/>
                <a:ext cx="2190750" cy="2190750"/>
              </a:xfrm>
              <a:prstGeom prst="diamond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7591425" y="3057525"/>
                <a:ext cx="1885950" cy="1885950"/>
              </a:xfrm>
              <a:prstGeom prst="diamond">
                <a:avLst/>
              </a:prstGeom>
              <a:noFill/>
              <a:ln>
                <a:solidFill>
                  <a:srgbClr val="4F86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5" name="Group 85"/>
            <p:cNvGrpSpPr/>
            <p:nvPr/>
          </p:nvGrpSpPr>
          <p:grpSpPr>
            <a:xfrm>
              <a:off x="7628366" y="3564194"/>
              <a:ext cx="686573" cy="605912"/>
              <a:chOff x="3830638" y="6626225"/>
              <a:chExt cx="915987" cy="839787"/>
            </a:xfrm>
          </p:grpSpPr>
          <p:sp>
            <p:nvSpPr>
              <p:cNvPr id="16" name="Freeform 66"/>
              <p:cNvSpPr>
                <a:spLocks noEditPoints="1"/>
              </p:cNvSpPr>
              <p:nvPr/>
            </p:nvSpPr>
            <p:spPr bwMode="auto">
              <a:xfrm>
                <a:off x="4084638" y="7270750"/>
                <a:ext cx="230187" cy="55562"/>
              </a:xfrm>
              <a:custGeom>
                <a:avLst/>
                <a:gdLst>
                  <a:gd name="T0" fmla="*/ 109 w 123"/>
                  <a:gd name="T1" fmla="*/ 0 h 29"/>
                  <a:gd name="T2" fmla="*/ 14 w 123"/>
                  <a:gd name="T3" fmla="*/ 0 h 29"/>
                  <a:gd name="T4" fmla="*/ 0 w 123"/>
                  <a:gd name="T5" fmla="*/ 14 h 29"/>
                  <a:gd name="T6" fmla="*/ 14 w 123"/>
                  <a:gd name="T7" fmla="*/ 29 h 29"/>
                  <a:gd name="T8" fmla="*/ 109 w 123"/>
                  <a:gd name="T9" fmla="*/ 29 h 29"/>
                  <a:gd name="T10" fmla="*/ 123 w 123"/>
                  <a:gd name="T11" fmla="*/ 14 h 29"/>
                  <a:gd name="T12" fmla="*/ 109 w 123"/>
                  <a:gd name="T13" fmla="*/ 0 h 29"/>
                  <a:gd name="T14" fmla="*/ 109 w 123"/>
                  <a:gd name="T15" fmla="*/ 0 h 29"/>
                  <a:gd name="T16" fmla="*/ 109 w 12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9">
                    <a:moveTo>
                      <a:pt x="109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9"/>
                      <a:pt x="14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17" y="29"/>
                      <a:pt x="123" y="22"/>
                      <a:pt x="123" y="14"/>
                    </a:cubicBezTo>
                    <a:cubicBezTo>
                      <a:pt x="123" y="7"/>
                      <a:pt x="117" y="0"/>
                      <a:pt x="109" y="0"/>
                    </a:cubicBezTo>
                    <a:close/>
                    <a:moveTo>
                      <a:pt x="109" y="0"/>
                    </a:move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" name="Freeform 67"/>
              <p:cNvSpPr>
                <a:spLocks noEditPoints="1"/>
              </p:cNvSpPr>
              <p:nvPr/>
            </p:nvSpPr>
            <p:spPr bwMode="auto">
              <a:xfrm>
                <a:off x="3946525" y="6951663"/>
                <a:ext cx="439737" cy="52387"/>
              </a:xfrm>
              <a:custGeom>
                <a:avLst/>
                <a:gdLst>
                  <a:gd name="T0" fmla="*/ 14 w 235"/>
                  <a:gd name="T1" fmla="*/ 28 h 28"/>
                  <a:gd name="T2" fmla="*/ 221 w 235"/>
                  <a:gd name="T3" fmla="*/ 28 h 28"/>
                  <a:gd name="T4" fmla="*/ 235 w 235"/>
                  <a:gd name="T5" fmla="*/ 14 h 28"/>
                  <a:gd name="T6" fmla="*/ 221 w 235"/>
                  <a:gd name="T7" fmla="*/ 0 h 28"/>
                  <a:gd name="T8" fmla="*/ 14 w 235"/>
                  <a:gd name="T9" fmla="*/ 0 h 28"/>
                  <a:gd name="T10" fmla="*/ 0 w 235"/>
                  <a:gd name="T11" fmla="*/ 14 h 28"/>
                  <a:gd name="T12" fmla="*/ 14 w 235"/>
                  <a:gd name="T13" fmla="*/ 28 h 28"/>
                  <a:gd name="T14" fmla="*/ 14 w 235"/>
                  <a:gd name="T15" fmla="*/ 28 h 28"/>
                  <a:gd name="T16" fmla="*/ 14 w 235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28">
                    <a:moveTo>
                      <a:pt x="14" y="28"/>
                    </a:moveTo>
                    <a:cubicBezTo>
                      <a:pt x="221" y="28"/>
                      <a:pt x="221" y="28"/>
                      <a:pt x="221" y="28"/>
                    </a:cubicBezTo>
                    <a:cubicBezTo>
                      <a:pt x="229" y="28"/>
                      <a:pt x="235" y="22"/>
                      <a:pt x="235" y="14"/>
                    </a:cubicBezTo>
                    <a:cubicBezTo>
                      <a:pt x="235" y="6"/>
                      <a:pt x="229" y="0"/>
                      <a:pt x="22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8"/>
                    </a:moveTo>
                    <a:cubicBezTo>
                      <a:pt x="14" y="28"/>
                      <a:pt x="14" y="28"/>
                      <a:pt x="14" y="28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946525" y="7077075"/>
                <a:ext cx="439737" cy="52387"/>
              </a:xfrm>
              <a:custGeom>
                <a:avLst/>
                <a:gdLst>
                  <a:gd name="T0" fmla="*/ 235 w 235"/>
                  <a:gd name="T1" fmla="*/ 14 h 28"/>
                  <a:gd name="T2" fmla="*/ 221 w 235"/>
                  <a:gd name="T3" fmla="*/ 0 h 28"/>
                  <a:gd name="T4" fmla="*/ 14 w 235"/>
                  <a:gd name="T5" fmla="*/ 0 h 28"/>
                  <a:gd name="T6" fmla="*/ 0 w 235"/>
                  <a:gd name="T7" fmla="*/ 14 h 28"/>
                  <a:gd name="T8" fmla="*/ 14 w 235"/>
                  <a:gd name="T9" fmla="*/ 28 h 28"/>
                  <a:gd name="T10" fmla="*/ 221 w 235"/>
                  <a:gd name="T11" fmla="*/ 28 h 28"/>
                  <a:gd name="T12" fmla="*/ 235 w 235"/>
                  <a:gd name="T13" fmla="*/ 14 h 28"/>
                  <a:gd name="T14" fmla="*/ 235 w 235"/>
                  <a:gd name="T15" fmla="*/ 14 h 28"/>
                  <a:gd name="T16" fmla="*/ 235 w 235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28">
                    <a:moveTo>
                      <a:pt x="235" y="14"/>
                    </a:moveTo>
                    <a:cubicBezTo>
                      <a:pt x="235" y="6"/>
                      <a:pt x="229" y="0"/>
                      <a:pt x="22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1" y="28"/>
                      <a:pt x="221" y="28"/>
                      <a:pt x="221" y="28"/>
                    </a:cubicBezTo>
                    <a:cubicBezTo>
                      <a:pt x="229" y="28"/>
                      <a:pt x="235" y="22"/>
                      <a:pt x="235" y="14"/>
                    </a:cubicBezTo>
                    <a:close/>
                    <a:moveTo>
                      <a:pt x="235" y="14"/>
                    </a:moveTo>
                    <a:cubicBezTo>
                      <a:pt x="235" y="14"/>
                      <a:pt x="235" y="14"/>
                      <a:pt x="235" y="14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Freeform 69"/>
              <p:cNvSpPr>
                <a:spLocks noEditPoints="1"/>
              </p:cNvSpPr>
              <p:nvPr/>
            </p:nvSpPr>
            <p:spPr bwMode="auto">
              <a:xfrm>
                <a:off x="3830638" y="6626225"/>
                <a:ext cx="915987" cy="839787"/>
              </a:xfrm>
              <a:custGeom>
                <a:avLst/>
                <a:gdLst>
                  <a:gd name="T0" fmla="*/ 488 w 489"/>
                  <a:gd name="T1" fmla="*/ 72 h 449"/>
                  <a:gd name="T2" fmla="*/ 476 w 489"/>
                  <a:gd name="T3" fmla="*/ 58 h 449"/>
                  <a:gd name="T4" fmla="*/ 453 w 489"/>
                  <a:gd name="T5" fmla="*/ 45 h 449"/>
                  <a:gd name="T6" fmla="*/ 442 w 489"/>
                  <a:gd name="T7" fmla="*/ 42 h 449"/>
                  <a:gd name="T8" fmla="*/ 421 w 489"/>
                  <a:gd name="T9" fmla="*/ 54 h 449"/>
                  <a:gd name="T10" fmla="*/ 357 w 489"/>
                  <a:gd name="T11" fmla="*/ 162 h 449"/>
                  <a:gd name="T12" fmla="*/ 357 w 489"/>
                  <a:gd name="T13" fmla="*/ 132 h 449"/>
                  <a:gd name="T14" fmla="*/ 340 w 489"/>
                  <a:gd name="T15" fmla="*/ 89 h 449"/>
                  <a:gd name="T16" fmla="*/ 268 w 489"/>
                  <a:gd name="T17" fmla="*/ 18 h 449"/>
                  <a:gd name="T18" fmla="*/ 225 w 489"/>
                  <a:gd name="T19" fmla="*/ 0 h 449"/>
                  <a:gd name="T20" fmla="*/ 33 w 489"/>
                  <a:gd name="T21" fmla="*/ 0 h 449"/>
                  <a:gd name="T22" fmla="*/ 0 w 489"/>
                  <a:gd name="T23" fmla="*/ 34 h 449"/>
                  <a:gd name="T24" fmla="*/ 0 w 489"/>
                  <a:gd name="T25" fmla="*/ 416 h 449"/>
                  <a:gd name="T26" fmla="*/ 33 w 489"/>
                  <a:gd name="T27" fmla="*/ 449 h 449"/>
                  <a:gd name="T28" fmla="*/ 324 w 489"/>
                  <a:gd name="T29" fmla="*/ 449 h 449"/>
                  <a:gd name="T30" fmla="*/ 357 w 489"/>
                  <a:gd name="T31" fmla="*/ 416 h 449"/>
                  <a:gd name="T32" fmla="*/ 357 w 489"/>
                  <a:gd name="T33" fmla="*/ 306 h 449"/>
                  <a:gd name="T34" fmla="*/ 485 w 489"/>
                  <a:gd name="T35" fmla="*/ 90 h 449"/>
                  <a:gd name="T36" fmla="*/ 488 w 489"/>
                  <a:gd name="T37" fmla="*/ 72 h 449"/>
                  <a:gd name="T38" fmla="*/ 443 w 489"/>
                  <a:gd name="T39" fmla="*/ 72 h 449"/>
                  <a:gd name="T40" fmla="*/ 458 w 489"/>
                  <a:gd name="T41" fmla="*/ 80 h 449"/>
                  <a:gd name="T42" fmla="*/ 444 w 489"/>
                  <a:gd name="T43" fmla="*/ 104 h 449"/>
                  <a:gd name="T44" fmla="*/ 429 w 489"/>
                  <a:gd name="T45" fmla="*/ 95 h 449"/>
                  <a:gd name="T46" fmla="*/ 443 w 489"/>
                  <a:gd name="T47" fmla="*/ 72 h 449"/>
                  <a:gd name="T48" fmla="*/ 315 w 489"/>
                  <a:gd name="T49" fmla="*/ 322 h 449"/>
                  <a:gd name="T50" fmla="*/ 307 w 489"/>
                  <a:gd name="T51" fmla="*/ 330 h 449"/>
                  <a:gd name="T52" fmla="*/ 298 w 489"/>
                  <a:gd name="T53" fmla="*/ 335 h 449"/>
                  <a:gd name="T54" fmla="*/ 297 w 489"/>
                  <a:gd name="T55" fmla="*/ 324 h 449"/>
                  <a:gd name="T56" fmla="*/ 300 w 489"/>
                  <a:gd name="T57" fmla="*/ 314 h 449"/>
                  <a:gd name="T58" fmla="*/ 415 w 489"/>
                  <a:gd name="T59" fmla="*/ 120 h 449"/>
                  <a:gd name="T60" fmla="*/ 430 w 489"/>
                  <a:gd name="T61" fmla="*/ 128 h 449"/>
                  <a:gd name="T62" fmla="*/ 315 w 489"/>
                  <a:gd name="T63" fmla="*/ 322 h 449"/>
                  <a:gd name="T64" fmla="*/ 317 w 489"/>
                  <a:gd name="T65" fmla="*/ 107 h 449"/>
                  <a:gd name="T66" fmla="*/ 260 w 489"/>
                  <a:gd name="T67" fmla="*/ 107 h 449"/>
                  <a:gd name="T68" fmla="*/ 255 w 489"/>
                  <a:gd name="T69" fmla="*/ 102 h 449"/>
                  <a:gd name="T70" fmla="*/ 255 w 489"/>
                  <a:gd name="T71" fmla="*/ 45 h 449"/>
                  <a:gd name="T72" fmla="*/ 317 w 489"/>
                  <a:gd name="T73" fmla="*/ 107 h 449"/>
                  <a:gd name="T74" fmla="*/ 324 w 489"/>
                  <a:gd name="T75" fmla="*/ 420 h 449"/>
                  <a:gd name="T76" fmla="*/ 33 w 489"/>
                  <a:gd name="T77" fmla="*/ 420 h 449"/>
                  <a:gd name="T78" fmla="*/ 29 w 489"/>
                  <a:gd name="T79" fmla="*/ 416 h 449"/>
                  <a:gd name="T80" fmla="*/ 29 w 489"/>
                  <a:gd name="T81" fmla="*/ 34 h 449"/>
                  <a:gd name="T82" fmla="*/ 33 w 489"/>
                  <a:gd name="T83" fmla="*/ 29 h 449"/>
                  <a:gd name="T84" fmla="*/ 225 w 489"/>
                  <a:gd name="T85" fmla="*/ 29 h 449"/>
                  <a:gd name="T86" fmla="*/ 226 w 489"/>
                  <a:gd name="T87" fmla="*/ 29 h 449"/>
                  <a:gd name="T88" fmla="*/ 226 w 489"/>
                  <a:gd name="T89" fmla="*/ 102 h 449"/>
                  <a:gd name="T90" fmla="*/ 260 w 489"/>
                  <a:gd name="T91" fmla="*/ 135 h 449"/>
                  <a:gd name="T92" fmla="*/ 329 w 489"/>
                  <a:gd name="T93" fmla="*/ 135 h 449"/>
                  <a:gd name="T94" fmla="*/ 329 w 489"/>
                  <a:gd name="T95" fmla="*/ 209 h 449"/>
                  <a:gd name="T96" fmla="*/ 329 w 489"/>
                  <a:gd name="T97" fmla="*/ 209 h 449"/>
                  <a:gd name="T98" fmla="*/ 276 w 489"/>
                  <a:gd name="T99" fmla="*/ 300 h 449"/>
                  <a:gd name="T100" fmla="*/ 269 w 489"/>
                  <a:gd name="T101" fmla="*/ 325 h 449"/>
                  <a:gd name="T102" fmla="*/ 270 w 489"/>
                  <a:gd name="T103" fmla="*/ 350 h 449"/>
                  <a:gd name="T104" fmla="*/ 289 w 489"/>
                  <a:gd name="T105" fmla="*/ 370 h 449"/>
                  <a:gd name="T106" fmla="*/ 300 w 489"/>
                  <a:gd name="T107" fmla="*/ 367 h 449"/>
                  <a:gd name="T108" fmla="*/ 321 w 489"/>
                  <a:gd name="T109" fmla="*/ 354 h 449"/>
                  <a:gd name="T110" fmla="*/ 329 w 489"/>
                  <a:gd name="T111" fmla="*/ 349 h 449"/>
                  <a:gd name="T112" fmla="*/ 329 w 489"/>
                  <a:gd name="T113" fmla="*/ 416 h 449"/>
                  <a:gd name="T114" fmla="*/ 324 w 489"/>
                  <a:gd name="T115" fmla="*/ 420 h 449"/>
                  <a:gd name="T116" fmla="*/ 324 w 489"/>
                  <a:gd name="T117" fmla="*/ 420 h 449"/>
                  <a:gd name="T118" fmla="*/ 324 w 489"/>
                  <a:gd name="T119" fmla="*/ 42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9" h="449">
                    <a:moveTo>
                      <a:pt x="488" y="72"/>
                    </a:moveTo>
                    <a:cubicBezTo>
                      <a:pt x="486" y="66"/>
                      <a:pt x="482" y="61"/>
                      <a:pt x="476" y="58"/>
                    </a:cubicBezTo>
                    <a:cubicBezTo>
                      <a:pt x="453" y="45"/>
                      <a:pt x="453" y="45"/>
                      <a:pt x="453" y="45"/>
                    </a:cubicBezTo>
                    <a:cubicBezTo>
                      <a:pt x="450" y="43"/>
                      <a:pt x="446" y="42"/>
                      <a:pt x="442" y="42"/>
                    </a:cubicBezTo>
                    <a:cubicBezTo>
                      <a:pt x="433" y="42"/>
                      <a:pt x="425" y="47"/>
                      <a:pt x="421" y="54"/>
                    </a:cubicBezTo>
                    <a:cubicBezTo>
                      <a:pt x="357" y="162"/>
                      <a:pt x="357" y="162"/>
                      <a:pt x="357" y="162"/>
                    </a:cubicBezTo>
                    <a:cubicBezTo>
                      <a:pt x="357" y="132"/>
                      <a:pt x="357" y="132"/>
                      <a:pt x="357" y="132"/>
                    </a:cubicBezTo>
                    <a:cubicBezTo>
                      <a:pt x="357" y="118"/>
                      <a:pt x="350" y="99"/>
                      <a:pt x="340" y="89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58" y="8"/>
                      <a:pt x="239" y="0"/>
                      <a:pt x="2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0" y="434"/>
                      <a:pt x="15" y="449"/>
                      <a:pt x="33" y="449"/>
                    </a:cubicBezTo>
                    <a:cubicBezTo>
                      <a:pt x="324" y="449"/>
                      <a:pt x="324" y="449"/>
                      <a:pt x="324" y="449"/>
                    </a:cubicBezTo>
                    <a:cubicBezTo>
                      <a:pt x="342" y="449"/>
                      <a:pt x="357" y="434"/>
                      <a:pt x="357" y="416"/>
                    </a:cubicBezTo>
                    <a:cubicBezTo>
                      <a:pt x="357" y="306"/>
                      <a:pt x="357" y="306"/>
                      <a:pt x="357" y="306"/>
                    </a:cubicBezTo>
                    <a:cubicBezTo>
                      <a:pt x="485" y="90"/>
                      <a:pt x="485" y="90"/>
                      <a:pt x="485" y="90"/>
                    </a:cubicBezTo>
                    <a:cubicBezTo>
                      <a:pt x="488" y="85"/>
                      <a:pt x="489" y="79"/>
                      <a:pt x="488" y="72"/>
                    </a:cubicBezTo>
                    <a:close/>
                    <a:moveTo>
                      <a:pt x="443" y="72"/>
                    </a:moveTo>
                    <a:cubicBezTo>
                      <a:pt x="458" y="80"/>
                      <a:pt x="458" y="80"/>
                      <a:pt x="458" y="80"/>
                    </a:cubicBezTo>
                    <a:cubicBezTo>
                      <a:pt x="444" y="104"/>
                      <a:pt x="444" y="104"/>
                      <a:pt x="444" y="104"/>
                    </a:cubicBezTo>
                    <a:cubicBezTo>
                      <a:pt x="429" y="95"/>
                      <a:pt x="429" y="95"/>
                      <a:pt x="429" y="95"/>
                    </a:cubicBezTo>
                    <a:lnTo>
                      <a:pt x="443" y="72"/>
                    </a:lnTo>
                    <a:close/>
                    <a:moveTo>
                      <a:pt x="315" y="322"/>
                    </a:moveTo>
                    <a:cubicBezTo>
                      <a:pt x="314" y="324"/>
                      <a:pt x="310" y="328"/>
                      <a:pt x="307" y="330"/>
                    </a:cubicBezTo>
                    <a:cubicBezTo>
                      <a:pt x="298" y="335"/>
                      <a:pt x="298" y="335"/>
                      <a:pt x="298" y="335"/>
                    </a:cubicBezTo>
                    <a:cubicBezTo>
                      <a:pt x="297" y="324"/>
                      <a:pt x="297" y="324"/>
                      <a:pt x="297" y="324"/>
                    </a:cubicBezTo>
                    <a:cubicBezTo>
                      <a:pt x="297" y="322"/>
                      <a:pt x="299" y="316"/>
                      <a:pt x="300" y="314"/>
                    </a:cubicBezTo>
                    <a:cubicBezTo>
                      <a:pt x="415" y="120"/>
                      <a:pt x="415" y="120"/>
                      <a:pt x="415" y="120"/>
                    </a:cubicBezTo>
                    <a:cubicBezTo>
                      <a:pt x="430" y="128"/>
                      <a:pt x="430" y="128"/>
                      <a:pt x="430" y="128"/>
                    </a:cubicBezTo>
                    <a:lnTo>
                      <a:pt x="315" y="322"/>
                    </a:lnTo>
                    <a:close/>
                    <a:moveTo>
                      <a:pt x="317" y="107"/>
                    </a:moveTo>
                    <a:cubicBezTo>
                      <a:pt x="260" y="107"/>
                      <a:pt x="260" y="107"/>
                      <a:pt x="260" y="107"/>
                    </a:cubicBezTo>
                    <a:cubicBezTo>
                      <a:pt x="257" y="107"/>
                      <a:pt x="255" y="105"/>
                      <a:pt x="255" y="102"/>
                    </a:cubicBezTo>
                    <a:cubicBezTo>
                      <a:pt x="255" y="45"/>
                      <a:pt x="255" y="45"/>
                      <a:pt x="255" y="45"/>
                    </a:cubicBezTo>
                    <a:lnTo>
                      <a:pt x="317" y="107"/>
                    </a:lnTo>
                    <a:close/>
                    <a:moveTo>
                      <a:pt x="324" y="420"/>
                    </a:moveTo>
                    <a:cubicBezTo>
                      <a:pt x="33" y="420"/>
                      <a:pt x="33" y="420"/>
                      <a:pt x="33" y="420"/>
                    </a:cubicBezTo>
                    <a:cubicBezTo>
                      <a:pt x="31" y="420"/>
                      <a:pt x="29" y="418"/>
                      <a:pt x="29" y="416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1"/>
                      <a:pt x="31" y="29"/>
                      <a:pt x="33" y="29"/>
                    </a:cubicBezTo>
                    <a:cubicBezTo>
                      <a:pt x="225" y="29"/>
                      <a:pt x="225" y="29"/>
                      <a:pt x="225" y="29"/>
                    </a:cubicBezTo>
                    <a:cubicBezTo>
                      <a:pt x="226" y="29"/>
                      <a:pt x="226" y="29"/>
                      <a:pt x="226" y="29"/>
                    </a:cubicBezTo>
                    <a:cubicBezTo>
                      <a:pt x="226" y="102"/>
                      <a:pt x="226" y="102"/>
                      <a:pt x="226" y="102"/>
                    </a:cubicBezTo>
                    <a:cubicBezTo>
                      <a:pt x="226" y="121"/>
                      <a:pt x="241" y="135"/>
                      <a:pt x="260" y="135"/>
                    </a:cubicBezTo>
                    <a:cubicBezTo>
                      <a:pt x="329" y="135"/>
                      <a:pt x="329" y="135"/>
                      <a:pt x="329" y="135"/>
                    </a:cubicBezTo>
                    <a:cubicBezTo>
                      <a:pt x="329" y="209"/>
                      <a:pt x="329" y="209"/>
                      <a:pt x="329" y="209"/>
                    </a:cubicBezTo>
                    <a:cubicBezTo>
                      <a:pt x="329" y="209"/>
                      <a:pt x="329" y="209"/>
                      <a:pt x="329" y="209"/>
                    </a:cubicBezTo>
                    <a:cubicBezTo>
                      <a:pt x="276" y="300"/>
                      <a:pt x="276" y="300"/>
                      <a:pt x="276" y="300"/>
                    </a:cubicBezTo>
                    <a:cubicBezTo>
                      <a:pt x="271" y="307"/>
                      <a:pt x="269" y="317"/>
                      <a:pt x="269" y="325"/>
                    </a:cubicBezTo>
                    <a:cubicBezTo>
                      <a:pt x="270" y="350"/>
                      <a:pt x="270" y="350"/>
                      <a:pt x="270" y="350"/>
                    </a:cubicBezTo>
                    <a:cubicBezTo>
                      <a:pt x="270" y="362"/>
                      <a:pt x="278" y="370"/>
                      <a:pt x="289" y="370"/>
                    </a:cubicBezTo>
                    <a:cubicBezTo>
                      <a:pt x="293" y="370"/>
                      <a:pt x="296" y="369"/>
                      <a:pt x="300" y="367"/>
                    </a:cubicBezTo>
                    <a:cubicBezTo>
                      <a:pt x="321" y="354"/>
                      <a:pt x="321" y="354"/>
                      <a:pt x="321" y="354"/>
                    </a:cubicBezTo>
                    <a:cubicBezTo>
                      <a:pt x="324" y="353"/>
                      <a:pt x="326" y="351"/>
                      <a:pt x="329" y="349"/>
                    </a:cubicBezTo>
                    <a:cubicBezTo>
                      <a:pt x="329" y="416"/>
                      <a:pt x="329" y="416"/>
                      <a:pt x="329" y="416"/>
                    </a:cubicBezTo>
                    <a:cubicBezTo>
                      <a:pt x="329" y="418"/>
                      <a:pt x="327" y="420"/>
                      <a:pt x="324" y="420"/>
                    </a:cubicBezTo>
                    <a:close/>
                    <a:moveTo>
                      <a:pt x="324" y="420"/>
                    </a:moveTo>
                    <a:cubicBezTo>
                      <a:pt x="324" y="420"/>
                      <a:pt x="324" y="420"/>
                      <a:pt x="324" y="42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172371" y="2821046"/>
            <a:ext cx="2190750" cy="2190750"/>
            <a:chOff x="1314450" y="2821046"/>
            <a:chExt cx="2190750" cy="2190750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4450" y="2821046"/>
              <a:ext cx="2190750" cy="2190750"/>
              <a:chOff x="9782175" y="2924175"/>
              <a:chExt cx="2190750" cy="2190750"/>
            </a:xfrm>
          </p:grpSpPr>
          <p:sp>
            <p:nvSpPr>
              <p:cNvPr id="25" name="菱形 24"/>
              <p:cNvSpPr/>
              <p:nvPr/>
            </p:nvSpPr>
            <p:spPr>
              <a:xfrm>
                <a:off x="10115550" y="3257550"/>
                <a:ext cx="1524000" cy="1524000"/>
              </a:xfrm>
              <a:prstGeom prst="diamond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菱形 25"/>
              <p:cNvSpPr/>
              <p:nvPr/>
            </p:nvSpPr>
            <p:spPr>
              <a:xfrm>
                <a:off x="9782175" y="2924175"/>
                <a:ext cx="2190750" cy="2190750"/>
              </a:xfrm>
              <a:prstGeom prst="diamond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9934575" y="3076575"/>
                <a:ext cx="1885950" cy="1885950"/>
              </a:xfrm>
              <a:prstGeom prst="diamond">
                <a:avLst/>
              </a:prstGeom>
              <a:noFill/>
              <a:ln>
                <a:solidFill>
                  <a:srgbClr val="4F86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Group 3"/>
            <p:cNvGrpSpPr/>
            <p:nvPr/>
          </p:nvGrpSpPr>
          <p:grpSpPr>
            <a:xfrm>
              <a:off x="2195717" y="3577790"/>
              <a:ext cx="428216" cy="601716"/>
              <a:chOff x="9132888" y="2062163"/>
              <a:chExt cx="341312" cy="490537"/>
            </a:xfrm>
            <a:solidFill>
              <a:schemeClr val="tx1"/>
            </a:solidFill>
          </p:grpSpPr>
          <p:sp>
            <p:nvSpPr>
              <p:cNvPr id="30" name="Freeform 326"/>
              <p:cNvSpPr>
                <a:spLocks noEditPoints="1"/>
              </p:cNvSpPr>
              <p:nvPr/>
            </p:nvSpPr>
            <p:spPr bwMode="auto">
              <a:xfrm>
                <a:off x="9132888" y="2062163"/>
                <a:ext cx="341312" cy="490537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id-ID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Freeform 327"/>
              <p:cNvSpPr>
                <a:spLocks/>
              </p:cNvSpPr>
              <p:nvPr/>
            </p:nvSpPr>
            <p:spPr bwMode="auto">
              <a:xfrm>
                <a:off x="9209088" y="2138363"/>
                <a:ext cx="101600" cy="100012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/>
            </p:spPr>
            <p:txBody>
              <a:bodyPr lIns="121900" tIns="60933" rIns="121900" bIns="60933" anchor="t" anchorCtr="0">
                <a:noAutofit/>
              </a:bodyPr>
              <a:lstStyle/>
              <a:p>
                <a:endParaRPr lang="id-ID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681197" y="5036252"/>
            <a:ext cx="2604491" cy="943807"/>
            <a:chOff x="8681197" y="5036252"/>
            <a:chExt cx="2604491" cy="943807"/>
          </a:xfrm>
        </p:grpSpPr>
        <p:sp>
          <p:nvSpPr>
            <p:cNvPr id="54" name="文本框 53"/>
            <p:cNvSpPr txBox="1"/>
            <p:nvPr/>
          </p:nvSpPr>
          <p:spPr>
            <a:xfrm>
              <a:off x="9175571" y="5036252"/>
              <a:ext cx="15776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单击编辑标题</a:t>
              </a:r>
              <a:endParaRPr lang="en-US" altLang="zh-CN" b="1" dirty="0"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681197" y="5462994"/>
              <a:ext cx="2604491" cy="51706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alpha val="78000"/>
                    </a:schemeClr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  <a:sym typeface="Arial" panose="020B0604020202020204" pitchFamily="34" charset="0"/>
                </a:rPr>
                <a:t>单击此处编辑您要的内容，建议您在展示时采用微。</a:t>
              </a:r>
              <a:endParaRPr lang="en-US" altLang="zh-CN" sz="1400" dirty="0">
                <a:solidFill>
                  <a:schemeClr val="tx1">
                    <a:alpha val="78000"/>
                  </a:schemeClr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菱形 57"/>
          <p:cNvSpPr/>
          <p:nvPr/>
        </p:nvSpPr>
        <p:spPr>
          <a:xfrm>
            <a:off x="4985878" y="-1101384"/>
            <a:ext cx="2220244" cy="2220244"/>
          </a:xfrm>
          <a:prstGeom prst="diamond">
            <a:avLst/>
          </a:prstGeom>
          <a:noFill/>
          <a:ln w="41275"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7020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66" y="891731"/>
            <a:ext cx="4788534" cy="4320000"/>
          </a:xfrm>
          <a:custGeom>
            <a:avLst/>
            <a:gdLst>
              <a:gd name="connsiteX0" fmla="*/ 2376000 w 4752000"/>
              <a:gd name="connsiteY0" fmla="*/ 0 h 4320000"/>
              <a:gd name="connsiteX1" fmla="*/ 4752000 w 4752000"/>
              <a:gd name="connsiteY1" fmla="*/ 4320000 h 4320000"/>
              <a:gd name="connsiteX2" fmla="*/ 0 w 4752000"/>
              <a:gd name="connsiteY2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2000" h="4320000">
                <a:moveTo>
                  <a:pt x="2376000" y="0"/>
                </a:moveTo>
                <a:lnTo>
                  <a:pt x="4752000" y="4320000"/>
                </a:lnTo>
                <a:lnTo>
                  <a:pt x="0" y="43200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</p:pic>
      <p:cxnSp>
        <p:nvCxnSpPr>
          <p:cNvPr id="5" name="直接连接符 4"/>
          <p:cNvCxnSpPr/>
          <p:nvPr/>
        </p:nvCxnSpPr>
        <p:spPr>
          <a:xfrm>
            <a:off x="3720000" y="2581154"/>
            <a:ext cx="963220" cy="4705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619610" y="1996379"/>
            <a:ext cx="1932972" cy="1388674"/>
            <a:chOff x="8619610" y="1996379"/>
            <a:chExt cx="1932972" cy="1388674"/>
          </a:xfrm>
        </p:grpSpPr>
        <p:sp>
          <p:nvSpPr>
            <p:cNvPr id="2" name="文本框 1"/>
            <p:cNvSpPr txBox="1"/>
            <p:nvPr/>
          </p:nvSpPr>
          <p:spPr>
            <a:xfrm>
              <a:off x="8619610" y="1996379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3,121</a:t>
              </a:r>
              <a:endParaRPr lang="zh-CN" altLang="en-US" sz="3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19610" y="2523279"/>
              <a:ext cx="193297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1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世上只有一种英雄主义，就是在认清生活真相之后依然热爱生活。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7508780" y="2581154"/>
            <a:ext cx="963220" cy="47057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9858" y="5400582"/>
            <a:ext cx="0" cy="925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820189" y="898642"/>
            <a:ext cx="2506428" cy="2238378"/>
            <a:chOff x="4887460" y="888214"/>
            <a:chExt cx="2412535" cy="2238378"/>
          </a:xfrm>
        </p:grpSpPr>
        <p:sp>
          <p:nvSpPr>
            <p:cNvPr id="44" name="等腰三角形 43"/>
            <p:cNvSpPr/>
            <p:nvPr/>
          </p:nvSpPr>
          <p:spPr>
            <a:xfrm>
              <a:off x="4887460" y="888214"/>
              <a:ext cx="2412535" cy="2238378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Configuration"/>
            <p:cNvSpPr>
              <a:spLocks noEditPoints="1"/>
            </p:cNvSpPr>
            <p:nvPr/>
          </p:nvSpPr>
          <p:spPr bwMode="auto">
            <a:xfrm>
              <a:off x="5825683" y="1932363"/>
              <a:ext cx="548349" cy="554373"/>
            </a:xfrm>
            <a:custGeom>
              <a:avLst/>
              <a:gdLst>
                <a:gd name="T0" fmla="*/ 163 w 396"/>
                <a:gd name="T1" fmla="*/ 7 h 397"/>
                <a:gd name="T2" fmla="*/ 131 w 396"/>
                <a:gd name="T3" fmla="*/ 63 h 397"/>
                <a:gd name="T4" fmla="*/ 77 w 396"/>
                <a:gd name="T5" fmla="*/ 41 h 397"/>
                <a:gd name="T6" fmla="*/ 44 w 396"/>
                <a:gd name="T7" fmla="*/ 95 h 397"/>
                <a:gd name="T8" fmla="*/ 17 w 396"/>
                <a:gd name="T9" fmla="*/ 157 h 397"/>
                <a:gd name="T10" fmla="*/ 1 w 396"/>
                <a:gd name="T11" fmla="*/ 218 h 397"/>
                <a:gd name="T12" fmla="*/ 65 w 396"/>
                <a:gd name="T13" fmla="*/ 270 h 397"/>
                <a:gd name="T14" fmla="*/ 43 w 396"/>
                <a:gd name="T15" fmla="*/ 299 h 397"/>
                <a:gd name="T16" fmla="*/ 97 w 396"/>
                <a:gd name="T17" fmla="*/ 353 h 397"/>
                <a:gd name="T18" fmla="*/ 158 w 396"/>
                <a:gd name="T19" fmla="*/ 343 h 397"/>
                <a:gd name="T20" fmla="*/ 224 w 396"/>
                <a:gd name="T21" fmla="*/ 394 h 397"/>
                <a:gd name="T22" fmla="*/ 274 w 396"/>
                <a:gd name="T23" fmla="*/ 328 h 397"/>
                <a:gd name="T24" fmla="*/ 326 w 396"/>
                <a:gd name="T25" fmla="*/ 349 h 397"/>
                <a:gd name="T26" fmla="*/ 357 w 396"/>
                <a:gd name="T27" fmla="*/ 294 h 397"/>
                <a:gd name="T28" fmla="*/ 380 w 396"/>
                <a:gd name="T29" fmla="*/ 231 h 397"/>
                <a:gd name="T30" fmla="*/ 395 w 396"/>
                <a:gd name="T31" fmla="*/ 214 h 397"/>
                <a:gd name="T32" fmla="*/ 378 w 396"/>
                <a:gd name="T33" fmla="*/ 153 h 397"/>
                <a:gd name="T34" fmla="*/ 352 w 396"/>
                <a:gd name="T35" fmla="*/ 96 h 397"/>
                <a:gd name="T36" fmla="*/ 296 w 396"/>
                <a:gd name="T37" fmla="*/ 40 h 397"/>
                <a:gd name="T38" fmla="*/ 238 w 396"/>
                <a:gd name="T39" fmla="*/ 17 h 397"/>
                <a:gd name="T40" fmla="*/ 219 w 396"/>
                <a:gd name="T41" fmla="*/ 18 h 397"/>
                <a:gd name="T42" fmla="*/ 229 w 396"/>
                <a:gd name="T43" fmla="*/ 66 h 397"/>
                <a:gd name="T44" fmla="*/ 265 w 396"/>
                <a:gd name="T45" fmla="*/ 80 h 397"/>
                <a:gd name="T46" fmla="*/ 308 w 396"/>
                <a:gd name="T47" fmla="*/ 54 h 397"/>
                <a:gd name="T48" fmla="*/ 313 w 396"/>
                <a:gd name="T49" fmla="*/ 121 h 397"/>
                <a:gd name="T50" fmla="*/ 326 w 396"/>
                <a:gd name="T51" fmla="*/ 157 h 397"/>
                <a:gd name="T52" fmla="*/ 376 w 396"/>
                <a:gd name="T53" fmla="*/ 172 h 397"/>
                <a:gd name="T54" fmla="*/ 377 w 396"/>
                <a:gd name="T55" fmla="*/ 215 h 397"/>
                <a:gd name="T56" fmla="*/ 328 w 396"/>
                <a:gd name="T57" fmla="*/ 228 h 397"/>
                <a:gd name="T58" fmla="*/ 318 w 396"/>
                <a:gd name="T59" fmla="*/ 268 h 397"/>
                <a:gd name="T60" fmla="*/ 315 w 396"/>
                <a:gd name="T61" fmla="*/ 336 h 397"/>
                <a:gd name="T62" fmla="*/ 275 w 396"/>
                <a:gd name="T63" fmla="*/ 310 h 397"/>
                <a:gd name="T64" fmla="*/ 233 w 396"/>
                <a:gd name="T65" fmla="*/ 328 h 397"/>
                <a:gd name="T66" fmla="*/ 221 w 396"/>
                <a:gd name="T67" fmla="*/ 378 h 397"/>
                <a:gd name="T68" fmla="*/ 174 w 396"/>
                <a:gd name="T69" fmla="*/ 335 h 397"/>
                <a:gd name="T70" fmla="*/ 131 w 396"/>
                <a:gd name="T71" fmla="*/ 314 h 397"/>
                <a:gd name="T72" fmla="*/ 87 w 396"/>
                <a:gd name="T73" fmla="*/ 339 h 397"/>
                <a:gd name="T74" fmla="*/ 57 w 396"/>
                <a:gd name="T75" fmla="*/ 309 h 397"/>
                <a:gd name="T76" fmla="*/ 82 w 396"/>
                <a:gd name="T77" fmla="*/ 265 h 397"/>
                <a:gd name="T78" fmla="*/ 62 w 396"/>
                <a:gd name="T79" fmla="*/ 226 h 397"/>
                <a:gd name="T80" fmla="*/ 18 w 396"/>
                <a:gd name="T81" fmla="*/ 176 h 397"/>
                <a:gd name="T82" fmla="*/ 67 w 396"/>
                <a:gd name="T83" fmla="*/ 165 h 397"/>
                <a:gd name="T84" fmla="*/ 84 w 396"/>
                <a:gd name="T85" fmla="*/ 125 h 397"/>
                <a:gd name="T86" fmla="*/ 58 w 396"/>
                <a:gd name="T87" fmla="*/ 84 h 397"/>
                <a:gd name="T88" fmla="*/ 125 w 396"/>
                <a:gd name="T89" fmla="*/ 80 h 397"/>
                <a:gd name="T90" fmla="*/ 161 w 396"/>
                <a:gd name="T91" fmla="*/ 70 h 397"/>
                <a:gd name="T92" fmla="*/ 176 w 396"/>
                <a:gd name="T93" fmla="*/ 19 h 397"/>
                <a:gd name="T94" fmla="*/ 146 w 396"/>
                <a:gd name="T95" fmla="*/ 197 h 397"/>
                <a:gd name="T96" fmla="*/ 198 w 396"/>
                <a:gd name="T97" fmla="*/ 143 h 397"/>
                <a:gd name="T98" fmla="*/ 234 w 396"/>
                <a:gd name="T99" fmla="*/ 197 h 397"/>
                <a:gd name="T100" fmla="*/ 198 w 396"/>
                <a:gd name="T101" fmla="*/ 16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6" h="397">
                  <a:moveTo>
                    <a:pt x="186" y="0"/>
                  </a:moveTo>
                  <a:cubicBezTo>
                    <a:pt x="182" y="1"/>
                    <a:pt x="178" y="1"/>
                    <a:pt x="175" y="1"/>
                  </a:cubicBezTo>
                  <a:cubicBezTo>
                    <a:pt x="171" y="1"/>
                    <a:pt x="166" y="5"/>
                    <a:pt x="163" y="7"/>
                  </a:cubicBezTo>
                  <a:cubicBezTo>
                    <a:pt x="161" y="10"/>
                    <a:pt x="159" y="13"/>
                    <a:pt x="159" y="17"/>
                  </a:cubicBezTo>
                  <a:lnTo>
                    <a:pt x="152" y="55"/>
                  </a:lnTo>
                  <a:cubicBezTo>
                    <a:pt x="145" y="56"/>
                    <a:pt x="137" y="59"/>
                    <a:pt x="131" y="63"/>
                  </a:cubicBezTo>
                  <a:lnTo>
                    <a:pt x="99" y="41"/>
                  </a:lnTo>
                  <a:cubicBezTo>
                    <a:pt x="94" y="38"/>
                    <a:pt x="91" y="38"/>
                    <a:pt x="88" y="37"/>
                  </a:cubicBezTo>
                  <a:cubicBezTo>
                    <a:pt x="84" y="38"/>
                    <a:pt x="81" y="38"/>
                    <a:pt x="77" y="41"/>
                  </a:cubicBezTo>
                  <a:cubicBezTo>
                    <a:pt x="64" y="50"/>
                    <a:pt x="54" y="62"/>
                    <a:pt x="44" y="73"/>
                  </a:cubicBezTo>
                  <a:cubicBezTo>
                    <a:pt x="39" y="79"/>
                    <a:pt x="39" y="89"/>
                    <a:pt x="44" y="95"/>
                  </a:cubicBezTo>
                  <a:lnTo>
                    <a:pt x="44" y="95"/>
                  </a:lnTo>
                  <a:lnTo>
                    <a:pt x="65" y="126"/>
                  </a:lnTo>
                  <a:cubicBezTo>
                    <a:pt x="61" y="134"/>
                    <a:pt x="57" y="143"/>
                    <a:pt x="54" y="151"/>
                  </a:cubicBezTo>
                  <a:cubicBezTo>
                    <a:pt x="42" y="153"/>
                    <a:pt x="29" y="155"/>
                    <a:pt x="17" y="157"/>
                  </a:cubicBezTo>
                  <a:cubicBezTo>
                    <a:pt x="10" y="159"/>
                    <a:pt x="2" y="164"/>
                    <a:pt x="2" y="173"/>
                  </a:cubicBezTo>
                  <a:cubicBezTo>
                    <a:pt x="0" y="188"/>
                    <a:pt x="0" y="204"/>
                    <a:pt x="1" y="218"/>
                  </a:cubicBezTo>
                  <a:lnTo>
                    <a:pt x="1" y="218"/>
                  </a:lnTo>
                  <a:cubicBezTo>
                    <a:pt x="2" y="226"/>
                    <a:pt x="8" y="233"/>
                    <a:pt x="17" y="234"/>
                  </a:cubicBezTo>
                  <a:lnTo>
                    <a:pt x="53" y="241"/>
                  </a:lnTo>
                  <a:cubicBezTo>
                    <a:pt x="56" y="251"/>
                    <a:pt x="60" y="261"/>
                    <a:pt x="65" y="270"/>
                  </a:cubicBezTo>
                  <a:lnTo>
                    <a:pt x="43" y="299"/>
                  </a:lnTo>
                  <a:lnTo>
                    <a:pt x="43" y="299"/>
                  </a:lnTo>
                  <a:lnTo>
                    <a:pt x="43" y="299"/>
                  </a:lnTo>
                  <a:cubicBezTo>
                    <a:pt x="38" y="305"/>
                    <a:pt x="36" y="314"/>
                    <a:pt x="44" y="323"/>
                  </a:cubicBezTo>
                  <a:cubicBezTo>
                    <a:pt x="53" y="333"/>
                    <a:pt x="63" y="343"/>
                    <a:pt x="75" y="353"/>
                  </a:cubicBezTo>
                  <a:cubicBezTo>
                    <a:pt x="81" y="358"/>
                    <a:pt x="90" y="358"/>
                    <a:pt x="97" y="353"/>
                  </a:cubicBezTo>
                  <a:lnTo>
                    <a:pt x="97" y="353"/>
                  </a:lnTo>
                  <a:lnTo>
                    <a:pt x="128" y="332"/>
                  </a:lnTo>
                  <a:cubicBezTo>
                    <a:pt x="137" y="336"/>
                    <a:pt x="147" y="340"/>
                    <a:pt x="158" y="343"/>
                  </a:cubicBezTo>
                  <a:lnTo>
                    <a:pt x="163" y="379"/>
                  </a:lnTo>
                  <a:cubicBezTo>
                    <a:pt x="164" y="392"/>
                    <a:pt x="174" y="394"/>
                    <a:pt x="181" y="395"/>
                  </a:cubicBezTo>
                  <a:cubicBezTo>
                    <a:pt x="195" y="395"/>
                    <a:pt x="211" y="397"/>
                    <a:pt x="224" y="394"/>
                  </a:cubicBezTo>
                  <a:cubicBezTo>
                    <a:pt x="234" y="393"/>
                    <a:pt x="237" y="389"/>
                    <a:pt x="240" y="379"/>
                  </a:cubicBezTo>
                  <a:lnTo>
                    <a:pt x="247" y="341"/>
                  </a:lnTo>
                  <a:cubicBezTo>
                    <a:pt x="256" y="338"/>
                    <a:pt x="265" y="333"/>
                    <a:pt x="274" y="328"/>
                  </a:cubicBezTo>
                  <a:lnTo>
                    <a:pt x="302" y="350"/>
                  </a:lnTo>
                  <a:cubicBezTo>
                    <a:pt x="307" y="353"/>
                    <a:pt x="311" y="353"/>
                    <a:pt x="315" y="353"/>
                  </a:cubicBezTo>
                  <a:cubicBezTo>
                    <a:pt x="318" y="353"/>
                    <a:pt x="323" y="352"/>
                    <a:pt x="326" y="349"/>
                  </a:cubicBezTo>
                  <a:lnTo>
                    <a:pt x="326" y="349"/>
                  </a:lnTo>
                  <a:cubicBezTo>
                    <a:pt x="337" y="338"/>
                    <a:pt x="348" y="328"/>
                    <a:pt x="356" y="317"/>
                  </a:cubicBezTo>
                  <a:cubicBezTo>
                    <a:pt x="361" y="311"/>
                    <a:pt x="361" y="301"/>
                    <a:pt x="357" y="294"/>
                  </a:cubicBezTo>
                  <a:cubicBezTo>
                    <a:pt x="349" y="284"/>
                    <a:pt x="342" y="273"/>
                    <a:pt x="335" y="262"/>
                  </a:cubicBezTo>
                  <a:cubicBezTo>
                    <a:pt x="339" y="255"/>
                    <a:pt x="342" y="246"/>
                    <a:pt x="344" y="237"/>
                  </a:cubicBezTo>
                  <a:lnTo>
                    <a:pt x="380" y="231"/>
                  </a:lnTo>
                  <a:cubicBezTo>
                    <a:pt x="387" y="230"/>
                    <a:pt x="388" y="228"/>
                    <a:pt x="390" y="225"/>
                  </a:cubicBezTo>
                  <a:cubicBezTo>
                    <a:pt x="393" y="223"/>
                    <a:pt x="395" y="219"/>
                    <a:pt x="395" y="214"/>
                  </a:cubicBezTo>
                  <a:lnTo>
                    <a:pt x="395" y="214"/>
                  </a:lnTo>
                  <a:cubicBezTo>
                    <a:pt x="396" y="199"/>
                    <a:pt x="395" y="183"/>
                    <a:pt x="393" y="170"/>
                  </a:cubicBezTo>
                  <a:cubicBezTo>
                    <a:pt x="393" y="165"/>
                    <a:pt x="391" y="162"/>
                    <a:pt x="388" y="159"/>
                  </a:cubicBezTo>
                  <a:cubicBezTo>
                    <a:pt x="385" y="156"/>
                    <a:pt x="385" y="155"/>
                    <a:pt x="378" y="153"/>
                  </a:cubicBezTo>
                  <a:lnTo>
                    <a:pt x="340" y="146"/>
                  </a:lnTo>
                  <a:cubicBezTo>
                    <a:pt x="337" y="139"/>
                    <a:pt x="334" y="132"/>
                    <a:pt x="330" y="126"/>
                  </a:cubicBezTo>
                  <a:cubicBezTo>
                    <a:pt x="337" y="116"/>
                    <a:pt x="344" y="106"/>
                    <a:pt x="352" y="96"/>
                  </a:cubicBezTo>
                  <a:cubicBezTo>
                    <a:pt x="357" y="87"/>
                    <a:pt x="355" y="78"/>
                    <a:pt x="351" y="72"/>
                  </a:cubicBezTo>
                  <a:cubicBezTo>
                    <a:pt x="340" y="61"/>
                    <a:pt x="329" y="48"/>
                    <a:pt x="317" y="39"/>
                  </a:cubicBezTo>
                  <a:cubicBezTo>
                    <a:pt x="311" y="34"/>
                    <a:pt x="304" y="34"/>
                    <a:pt x="296" y="40"/>
                  </a:cubicBezTo>
                  <a:lnTo>
                    <a:pt x="263" y="62"/>
                  </a:lnTo>
                  <a:cubicBezTo>
                    <a:pt x="257" y="59"/>
                    <a:pt x="250" y="56"/>
                    <a:pt x="243" y="54"/>
                  </a:cubicBezTo>
                  <a:cubicBezTo>
                    <a:pt x="241" y="42"/>
                    <a:pt x="239" y="29"/>
                    <a:pt x="238" y="17"/>
                  </a:cubicBezTo>
                  <a:cubicBezTo>
                    <a:pt x="236" y="8"/>
                    <a:pt x="232" y="1"/>
                    <a:pt x="220" y="1"/>
                  </a:cubicBezTo>
                  <a:cubicBezTo>
                    <a:pt x="209" y="1"/>
                    <a:pt x="197" y="0"/>
                    <a:pt x="186" y="0"/>
                  </a:cubicBezTo>
                  <a:close/>
                  <a:moveTo>
                    <a:pt x="219" y="18"/>
                  </a:moveTo>
                  <a:cubicBezTo>
                    <a:pt x="220" y="18"/>
                    <a:pt x="221" y="19"/>
                    <a:pt x="221" y="20"/>
                  </a:cubicBezTo>
                  <a:lnTo>
                    <a:pt x="227" y="62"/>
                  </a:lnTo>
                  <a:cubicBezTo>
                    <a:pt x="227" y="63"/>
                    <a:pt x="228" y="65"/>
                    <a:pt x="229" y="66"/>
                  </a:cubicBezTo>
                  <a:cubicBezTo>
                    <a:pt x="230" y="67"/>
                    <a:pt x="231" y="68"/>
                    <a:pt x="233" y="69"/>
                  </a:cubicBezTo>
                  <a:cubicBezTo>
                    <a:pt x="242" y="72"/>
                    <a:pt x="252" y="75"/>
                    <a:pt x="261" y="79"/>
                  </a:cubicBezTo>
                  <a:cubicBezTo>
                    <a:pt x="262" y="80"/>
                    <a:pt x="264" y="80"/>
                    <a:pt x="265" y="80"/>
                  </a:cubicBezTo>
                  <a:cubicBezTo>
                    <a:pt x="267" y="80"/>
                    <a:pt x="268" y="79"/>
                    <a:pt x="269" y="79"/>
                  </a:cubicBezTo>
                  <a:lnTo>
                    <a:pt x="305" y="54"/>
                  </a:lnTo>
                  <a:cubicBezTo>
                    <a:pt x="306" y="53"/>
                    <a:pt x="307" y="53"/>
                    <a:pt x="308" y="54"/>
                  </a:cubicBezTo>
                  <a:cubicBezTo>
                    <a:pt x="319" y="62"/>
                    <a:pt x="329" y="72"/>
                    <a:pt x="338" y="83"/>
                  </a:cubicBezTo>
                  <a:cubicBezTo>
                    <a:pt x="339" y="84"/>
                    <a:pt x="339" y="84"/>
                    <a:pt x="338" y="85"/>
                  </a:cubicBezTo>
                  <a:cubicBezTo>
                    <a:pt x="329" y="97"/>
                    <a:pt x="321" y="109"/>
                    <a:pt x="313" y="121"/>
                  </a:cubicBezTo>
                  <a:cubicBezTo>
                    <a:pt x="312" y="122"/>
                    <a:pt x="311" y="124"/>
                    <a:pt x="311" y="126"/>
                  </a:cubicBezTo>
                  <a:cubicBezTo>
                    <a:pt x="311" y="128"/>
                    <a:pt x="312" y="129"/>
                    <a:pt x="313" y="131"/>
                  </a:cubicBezTo>
                  <a:cubicBezTo>
                    <a:pt x="318" y="138"/>
                    <a:pt x="322" y="147"/>
                    <a:pt x="326" y="157"/>
                  </a:cubicBezTo>
                  <a:cubicBezTo>
                    <a:pt x="327" y="160"/>
                    <a:pt x="329" y="162"/>
                    <a:pt x="332" y="162"/>
                  </a:cubicBezTo>
                  <a:lnTo>
                    <a:pt x="375" y="170"/>
                  </a:lnTo>
                  <a:cubicBezTo>
                    <a:pt x="376" y="170"/>
                    <a:pt x="376" y="171"/>
                    <a:pt x="376" y="172"/>
                  </a:cubicBezTo>
                  <a:cubicBezTo>
                    <a:pt x="378" y="185"/>
                    <a:pt x="379" y="199"/>
                    <a:pt x="378" y="213"/>
                  </a:cubicBezTo>
                  <a:lnTo>
                    <a:pt x="378" y="213"/>
                  </a:lnTo>
                  <a:cubicBezTo>
                    <a:pt x="378" y="214"/>
                    <a:pt x="378" y="214"/>
                    <a:pt x="377" y="215"/>
                  </a:cubicBezTo>
                  <a:lnTo>
                    <a:pt x="335" y="221"/>
                  </a:lnTo>
                  <a:cubicBezTo>
                    <a:pt x="333" y="222"/>
                    <a:pt x="332" y="223"/>
                    <a:pt x="331" y="224"/>
                  </a:cubicBezTo>
                  <a:cubicBezTo>
                    <a:pt x="329" y="225"/>
                    <a:pt x="328" y="227"/>
                    <a:pt x="328" y="228"/>
                  </a:cubicBezTo>
                  <a:cubicBezTo>
                    <a:pt x="326" y="240"/>
                    <a:pt x="323" y="249"/>
                    <a:pt x="317" y="259"/>
                  </a:cubicBezTo>
                  <a:cubicBezTo>
                    <a:pt x="316" y="260"/>
                    <a:pt x="316" y="262"/>
                    <a:pt x="316" y="263"/>
                  </a:cubicBezTo>
                  <a:cubicBezTo>
                    <a:pt x="316" y="265"/>
                    <a:pt x="317" y="266"/>
                    <a:pt x="318" y="268"/>
                  </a:cubicBezTo>
                  <a:lnTo>
                    <a:pt x="343" y="304"/>
                  </a:lnTo>
                  <a:cubicBezTo>
                    <a:pt x="344" y="305"/>
                    <a:pt x="344" y="306"/>
                    <a:pt x="343" y="307"/>
                  </a:cubicBezTo>
                  <a:cubicBezTo>
                    <a:pt x="334" y="318"/>
                    <a:pt x="325" y="327"/>
                    <a:pt x="315" y="336"/>
                  </a:cubicBezTo>
                  <a:cubicBezTo>
                    <a:pt x="314" y="337"/>
                    <a:pt x="312" y="336"/>
                    <a:pt x="312" y="336"/>
                  </a:cubicBezTo>
                  <a:lnTo>
                    <a:pt x="280" y="311"/>
                  </a:lnTo>
                  <a:cubicBezTo>
                    <a:pt x="278" y="310"/>
                    <a:pt x="276" y="310"/>
                    <a:pt x="275" y="310"/>
                  </a:cubicBezTo>
                  <a:cubicBezTo>
                    <a:pt x="273" y="310"/>
                    <a:pt x="271" y="310"/>
                    <a:pt x="270" y="311"/>
                  </a:cubicBezTo>
                  <a:cubicBezTo>
                    <a:pt x="259" y="318"/>
                    <a:pt x="248" y="323"/>
                    <a:pt x="237" y="326"/>
                  </a:cubicBezTo>
                  <a:cubicBezTo>
                    <a:pt x="236" y="326"/>
                    <a:pt x="234" y="327"/>
                    <a:pt x="233" y="328"/>
                  </a:cubicBezTo>
                  <a:cubicBezTo>
                    <a:pt x="232" y="329"/>
                    <a:pt x="231" y="331"/>
                    <a:pt x="231" y="333"/>
                  </a:cubicBezTo>
                  <a:lnTo>
                    <a:pt x="223" y="376"/>
                  </a:lnTo>
                  <a:cubicBezTo>
                    <a:pt x="223" y="377"/>
                    <a:pt x="222" y="377"/>
                    <a:pt x="221" y="378"/>
                  </a:cubicBezTo>
                  <a:cubicBezTo>
                    <a:pt x="208" y="379"/>
                    <a:pt x="194" y="379"/>
                    <a:pt x="182" y="378"/>
                  </a:cubicBezTo>
                  <a:cubicBezTo>
                    <a:pt x="181" y="378"/>
                    <a:pt x="180" y="378"/>
                    <a:pt x="180" y="376"/>
                  </a:cubicBezTo>
                  <a:lnTo>
                    <a:pt x="174" y="335"/>
                  </a:lnTo>
                  <a:cubicBezTo>
                    <a:pt x="173" y="333"/>
                    <a:pt x="173" y="332"/>
                    <a:pt x="171" y="330"/>
                  </a:cubicBezTo>
                  <a:cubicBezTo>
                    <a:pt x="170" y="329"/>
                    <a:pt x="169" y="328"/>
                    <a:pt x="167" y="328"/>
                  </a:cubicBezTo>
                  <a:cubicBezTo>
                    <a:pt x="154" y="325"/>
                    <a:pt x="143" y="320"/>
                    <a:pt x="131" y="314"/>
                  </a:cubicBezTo>
                  <a:cubicBezTo>
                    <a:pt x="130" y="314"/>
                    <a:pt x="128" y="313"/>
                    <a:pt x="127" y="314"/>
                  </a:cubicBezTo>
                  <a:cubicBezTo>
                    <a:pt x="125" y="314"/>
                    <a:pt x="124" y="314"/>
                    <a:pt x="122" y="315"/>
                  </a:cubicBezTo>
                  <a:cubicBezTo>
                    <a:pt x="111" y="323"/>
                    <a:pt x="99" y="331"/>
                    <a:pt x="87" y="339"/>
                  </a:cubicBezTo>
                  <a:cubicBezTo>
                    <a:pt x="86" y="340"/>
                    <a:pt x="86" y="340"/>
                    <a:pt x="85" y="340"/>
                  </a:cubicBezTo>
                  <a:cubicBezTo>
                    <a:pt x="75" y="331"/>
                    <a:pt x="66" y="322"/>
                    <a:pt x="57" y="312"/>
                  </a:cubicBezTo>
                  <a:cubicBezTo>
                    <a:pt x="56" y="311"/>
                    <a:pt x="56" y="310"/>
                    <a:pt x="57" y="309"/>
                  </a:cubicBezTo>
                  <a:lnTo>
                    <a:pt x="82" y="275"/>
                  </a:lnTo>
                  <a:cubicBezTo>
                    <a:pt x="83" y="274"/>
                    <a:pt x="83" y="272"/>
                    <a:pt x="84" y="270"/>
                  </a:cubicBezTo>
                  <a:cubicBezTo>
                    <a:pt x="84" y="269"/>
                    <a:pt x="83" y="267"/>
                    <a:pt x="82" y="265"/>
                  </a:cubicBezTo>
                  <a:cubicBezTo>
                    <a:pt x="76" y="255"/>
                    <a:pt x="71" y="244"/>
                    <a:pt x="68" y="232"/>
                  </a:cubicBezTo>
                  <a:cubicBezTo>
                    <a:pt x="68" y="230"/>
                    <a:pt x="67" y="229"/>
                    <a:pt x="66" y="228"/>
                  </a:cubicBezTo>
                  <a:cubicBezTo>
                    <a:pt x="65" y="227"/>
                    <a:pt x="63" y="226"/>
                    <a:pt x="62" y="226"/>
                  </a:cubicBezTo>
                  <a:lnTo>
                    <a:pt x="19" y="218"/>
                  </a:lnTo>
                  <a:cubicBezTo>
                    <a:pt x="19" y="217"/>
                    <a:pt x="18" y="217"/>
                    <a:pt x="18" y="216"/>
                  </a:cubicBezTo>
                  <a:cubicBezTo>
                    <a:pt x="17" y="204"/>
                    <a:pt x="17" y="191"/>
                    <a:pt x="18" y="176"/>
                  </a:cubicBezTo>
                  <a:cubicBezTo>
                    <a:pt x="19" y="175"/>
                    <a:pt x="19" y="174"/>
                    <a:pt x="21" y="174"/>
                  </a:cubicBezTo>
                  <a:lnTo>
                    <a:pt x="62" y="167"/>
                  </a:lnTo>
                  <a:cubicBezTo>
                    <a:pt x="64" y="167"/>
                    <a:pt x="65" y="166"/>
                    <a:pt x="67" y="165"/>
                  </a:cubicBezTo>
                  <a:cubicBezTo>
                    <a:pt x="68" y="164"/>
                    <a:pt x="69" y="163"/>
                    <a:pt x="69" y="161"/>
                  </a:cubicBezTo>
                  <a:cubicBezTo>
                    <a:pt x="72" y="151"/>
                    <a:pt x="77" y="139"/>
                    <a:pt x="82" y="130"/>
                  </a:cubicBezTo>
                  <a:cubicBezTo>
                    <a:pt x="83" y="129"/>
                    <a:pt x="84" y="127"/>
                    <a:pt x="84" y="125"/>
                  </a:cubicBezTo>
                  <a:cubicBezTo>
                    <a:pt x="83" y="124"/>
                    <a:pt x="83" y="122"/>
                    <a:pt x="82" y="121"/>
                  </a:cubicBezTo>
                  <a:cubicBezTo>
                    <a:pt x="74" y="109"/>
                    <a:pt x="66" y="97"/>
                    <a:pt x="58" y="85"/>
                  </a:cubicBezTo>
                  <a:cubicBezTo>
                    <a:pt x="57" y="85"/>
                    <a:pt x="57" y="85"/>
                    <a:pt x="58" y="84"/>
                  </a:cubicBezTo>
                  <a:cubicBezTo>
                    <a:pt x="66" y="73"/>
                    <a:pt x="76" y="63"/>
                    <a:pt x="87" y="55"/>
                  </a:cubicBezTo>
                  <a:cubicBezTo>
                    <a:pt x="88" y="54"/>
                    <a:pt x="88" y="54"/>
                    <a:pt x="89" y="55"/>
                  </a:cubicBezTo>
                  <a:lnTo>
                    <a:pt x="125" y="80"/>
                  </a:lnTo>
                  <a:cubicBezTo>
                    <a:pt x="127" y="80"/>
                    <a:pt x="128" y="81"/>
                    <a:pt x="130" y="81"/>
                  </a:cubicBezTo>
                  <a:cubicBezTo>
                    <a:pt x="131" y="81"/>
                    <a:pt x="133" y="81"/>
                    <a:pt x="134" y="80"/>
                  </a:cubicBezTo>
                  <a:cubicBezTo>
                    <a:pt x="143" y="75"/>
                    <a:pt x="152" y="72"/>
                    <a:pt x="161" y="70"/>
                  </a:cubicBezTo>
                  <a:cubicBezTo>
                    <a:pt x="163" y="70"/>
                    <a:pt x="164" y="69"/>
                    <a:pt x="165" y="68"/>
                  </a:cubicBezTo>
                  <a:cubicBezTo>
                    <a:pt x="166" y="66"/>
                    <a:pt x="167" y="65"/>
                    <a:pt x="168" y="63"/>
                  </a:cubicBezTo>
                  <a:cubicBezTo>
                    <a:pt x="169" y="48"/>
                    <a:pt x="173" y="34"/>
                    <a:pt x="176" y="19"/>
                  </a:cubicBezTo>
                  <a:cubicBezTo>
                    <a:pt x="176" y="18"/>
                    <a:pt x="176" y="18"/>
                    <a:pt x="177" y="18"/>
                  </a:cubicBezTo>
                  <a:cubicBezTo>
                    <a:pt x="191" y="17"/>
                    <a:pt x="207" y="18"/>
                    <a:pt x="219" y="18"/>
                  </a:cubicBezTo>
                  <a:close/>
                  <a:moveTo>
                    <a:pt x="146" y="197"/>
                  </a:moveTo>
                  <a:cubicBezTo>
                    <a:pt x="146" y="225"/>
                    <a:pt x="169" y="249"/>
                    <a:pt x="198" y="249"/>
                  </a:cubicBezTo>
                  <a:cubicBezTo>
                    <a:pt x="227" y="249"/>
                    <a:pt x="251" y="226"/>
                    <a:pt x="251" y="197"/>
                  </a:cubicBezTo>
                  <a:cubicBezTo>
                    <a:pt x="251" y="167"/>
                    <a:pt x="227" y="143"/>
                    <a:pt x="198" y="143"/>
                  </a:cubicBezTo>
                  <a:cubicBezTo>
                    <a:pt x="160" y="143"/>
                    <a:pt x="146" y="177"/>
                    <a:pt x="146" y="197"/>
                  </a:cubicBezTo>
                  <a:close/>
                  <a:moveTo>
                    <a:pt x="198" y="160"/>
                  </a:moveTo>
                  <a:cubicBezTo>
                    <a:pt x="218" y="160"/>
                    <a:pt x="234" y="176"/>
                    <a:pt x="234" y="197"/>
                  </a:cubicBezTo>
                  <a:cubicBezTo>
                    <a:pt x="234" y="216"/>
                    <a:pt x="218" y="232"/>
                    <a:pt x="198" y="232"/>
                  </a:cubicBezTo>
                  <a:cubicBezTo>
                    <a:pt x="178" y="232"/>
                    <a:pt x="163" y="216"/>
                    <a:pt x="163" y="197"/>
                  </a:cubicBezTo>
                  <a:cubicBezTo>
                    <a:pt x="163" y="186"/>
                    <a:pt x="172" y="160"/>
                    <a:pt x="198" y="1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496045" y="2471191"/>
              <a:ext cx="1199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</a:rPr>
                <a:t>TEXT HERE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10740" y="1624775"/>
            <a:ext cx="2074510" cy="2414596"/>
            <a:chOff x="1510740" y="1624775"/>
            <a:chExt cx="2074510" cy="2414596"/>
          </a:xfrm>
        </p:grpSpPr>
        <p:sp>
          <p:nvSpPr>
            <p:cNvPr id="31" name="文本框 30"/>
            <p:cNvSpPr txBox="1"/>
            <p:nvPr/>
          </p:nvSpPr>
          <p:spPr>
            <a:xfrm>
              <a:off x="1663849" y="1624775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34%</a:t>
              </a:r>
              <a:endParaRPr lang="zh-CN" altLang="en-US" sz="32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510740" y="2151675"/>
              <a:ext cx="2074510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lnSpc>
                  <a:spcPts val="2000"/>
                </a:lnSpc>
                <a:buFont typeface="Wingdings" panose="05000000000000000000" pitchFamily="2" charset="2"/>
                <a:buChar char="u"/>
              </a:pPr>
              <a:r>
                <a:rPr lang="zh-CN" altLang="en-US" sz="11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不要因为别人而影响了你的生活节奏。</a:t>
              </a:r>
              <a:endParaRPr lang="en-US" altLang="zh-CN" sz="11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  <a:p>
              <a:pPr marL="171450" indent="-171450" algn="just">
                <a:lnSpc>
                  <a:spcPts val="2000"/>
                </a:lnSpc>
                <a:buFont typeface="Wingdings" panose="05000000000000000000" pitchFamily="2" charset="2"/>
                <a:buChar char="u"/>
              </a:pPr>
              <a:r>
                <a:rPr lang="zh-CN" altLang="en-US" sz="11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只要努力抬起你的双脚，胜利将属于你。</a:t>
              </a:r>
              <a:endParaRPr lang="en-US" altLang="zh-CN" sz="11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  <a:p>
              <a:pPr marL="171450" indent="-171450" algn="just">
                <a:lnSpc>
                  <a:spcPts val="2000"/>
                </a:lnSpc>
                <a:buFont typeface="Wingdings" panose="05000000000000000000" pitchFamily="2" charset="2"/>
                <a:buChar char="u"/>
              </a:pPr>
              <a:r>
                <a:rPr lang="zh-CN" altLang="en-US" sz="1100" dirty="0"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一个人若想学会滑冰，那么他一定要做好在冰上摔跤的准备。</a:t>
              </a:r>
              <a:endParaRPr lang="en-US" altLang="zh-CN" sz="1100" dirty="0"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5255077" y="5745299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351</a:t>
            </a:r>
            <a:endParaRPr lang="zh-CN" altLang="en-US" sz="3200" dirty="0"/>
          </a:p>
        </p:txBody>
      </p:sp>
      <p:sp>
        <p:nvSpPr>
          <p:cNvPr id="35" name="矩形 34"/>
          <p:cNvSpPr/>
          <p:nvPr/>
        </p:nvSpPr>
        <p:spPr>
          <a:xfrm>
            <a:off x="6197537" y="5419454"/>
            <a:ext cx="23312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1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没有压力的生活就会空虚；没有压力的青春就会枯萎；没有压力的生命就会黯淡。</a:t>
            </a:r>
            <a:endParaRPr lang="en-US" altLang="zh-CN" sz="11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5029" y="3132755"/>
            <a:ext cx="2506427" cy="2075853"/>
            <a:chOff x="3683466" y="3132755"/>
            <a:chExt cx="2407990" cy="2075853"/>
          </a:xfrm>
        </p:grpSpPr>
        <p:sp>
          <p:nvSpPr>
            <p:cNvPr id="42" name="等腰三角形 41"/>
            <p:cNvSpPr/>
            <p:nvPr/>
          </p:nvSpPr>
          <p:spPr>
            <a:xfrm>
              <a:off x="3683466" y="3132755"/>
              <a:ext cx="2407990" cy="2075853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Copy"/>
            <p:cNvSpPr>
              <a:spLocks noEditPoints="1"/>
            </p:cNvSpPr>
            <p:nvPr/>
          </p:nvSpPr>
          <p:spPr bwMode="auto">
            <a:xfrm>
              <a:off x="4677114" y="4099457"/>
              <a:ext cx="429777" cy="482836"/>
            </a:xfrm>
            <a:custGeom>
              <a:avLst/>
              <a:gdLst>
                <a:gd name="T0" fmla="*/ 87 w 349"/>
                <a:gd name="T1" fmla="*/ 27 h 396"/>
                <a:gd name="T2" fmla="*/ 26 w 349"/>
                <a:gd name="T3" fmla="*/ 60 h 396"/>
                <a:gd name="T4" fmla="*/ 0 w 349"/>
                <a:gd name="T5" fmla="*/ 370 h 396"/>
                <a:gd name="T6" fmla="*/ 236 w 349"/>
                <a:gd name="T7" fmla="*/ 396 h 396"/>
                <a:gd name="T8" fmla="*/ 262 w 349"/>
                <a:gd name="T9" fmla="*/ 337 h 396"/>
                <a:gd name="T10" fmla="*/ 349 w 349"/>
                <a:gd name="T11" fmla="*/ 311 h 396"/>
                <a:gd name="T12" fmla="*/ 345 w 349"/>
                <a:gd name="T13" fmla="*/ 86 h 396"/>
                <a:gd name="T14" fmla="*/ 308 w 349"/>
                <a:gd name="T15" fmla="*/ 41 h 396"/>
                <a:gd name="T16" fmla="*/ 264 w 349"/>
                <a:gd name="T17" fmla="*/ 5 h 396"/>
                <a:gd name="T18" fmla="*/ 113 w 349"/>
                <a:gd name="T19" fmla="*/ 1 h 396"/>
                <a:gd name="T20" fmla="*/ 233 w 349"/>
                <a:gd name="T21" fmla="*/ 18 h 396"/>
                <a:gd name="T22" fmla="*/ 241 w 349"/>
                <a:gd name="T23" fmla="*/ 109 h 396"/>
                <a:gd name="T24" fmla="*/ 332 w 349"/>
                <a:gd name="T25" fmla="*/ 116 h 396"/>
                <a:gd name="T26" fmla="*/ 323 w 349"/>
                <a:gd name="T27" fmla="*/ 320 h 396"/>
                <a:gd name="T28" fmla="*/ 262 w 349"/>
                <a:gd name="T29" fmla="*/ 288 h 396"/>
                <a:gd name="T30" fmla="*/ 308 w 349"/>
                <a:gd name="T31" fmla="*/ 285 h 396"/>
                <a:gd name="T32" fmla="*/ 308 w 349"/>
                <a:gd name="T33" fmla="*/ 273 h 396"/>
                <a:gd name="T34" fmla="*/ 262 w 349"/>
                <a:gd name="T35" fmla="*/ 271 h 396"/>
                <a:gd name="T36" fmla="*/ 302 w 349"/>
                <a:gd name="T37" fmla="*/ 227 h 396"/>
                <a:gd name="T38" fmla="*/ 310 w 349"/>
                <a:gd name="T39" fmla="*/ 218 h 396"/>
                <a:gd name="T40" fmla="*/ 302 w 349"/>
                <a:gd name="T41" fmla="*/ 210 h 396"/>
                <a:gd name="T42" fmla="*/ 262 w 349"/>
                <a:gd name="T43" fmla="*/ 166 h 396"/>
                <a:gd name="T44" fmla="*/ 309 w 349"/>
                <a:gd name="T45" fmla="*/ 163 h 396"/>
                <a:gd name="T46" fmla="*/ 308 w 349"/>
                <a:gd name="T47" fmla="*/ 151 h 396"/>
                <a:gd name="T48" fmla="*/ 260 w 349"/>
                <a:gd name="T49" fmla="*/ 149 h 396"/>
                <a:gd name="T50" fmla="*/ 249 w 349"/>
                <a:gd name="T51" fmla="*/ 130 h 396"/>
                <a:gd name="T52" fmla="*/ 190 w 349"/>
                <a:gd name="T53" fmla="*/ 72 h 396"/>
                <a:gd name="T54" fmla="*/ 104 w 349"/>
                <a:gd name="T55" fmla="*/ 60 h 396"/>
                <a:gd name="T56" fmla="*/ 113 w 349"/>
                <a:gd name="T57" fmla="*/ 18 h 396"/>
                <a:gd name="T58" fmla="*/ 255 w 349"/>
                <a:gd name="T59" fmla="*/ 20 h 396"/>
                <a:gd name="T60" fmla="*/ 296 w 349"/>
                <a:gd name="T61" fmla="*/ 53 h 396"/>
                <a:gd name="T62" fmla="*/ 330 w 349"/>
                <a:gd name="T63" fmla="*/ 94 h 396"/>
                <a:gd name="T64" fmla="*/ 259 w 349"/>
                <a:gd name="T65" fmla="*/ 99 h 396"/>
                <a:gd name="T66" fmla="*/ 250 w 349"/>
                <a:gd name="T67" fmla="*/ 92 h 396"/>
                <a:gd name="T68" fmla="*/ 26 w 349"/>
                <a:gd name="T69" fmla="*/ 77 h 396"/>
                <a:gd name="T70" fmla="*/ 146 w 349"/>
                <a:gd name="T71" fmla="*/ 151 h 396"/>
                <a:gd name="T72" fmla="*/ 245 w 349"/>
                <a:gd name="T73" fmla="*/ 175 h 396"/>
                <a:gd name="T74" fmla="*/ 236 w 349"/>
                <a:gd name="T75" fmla="*/ 379 h 396"/>
                <a:gd name="T76" fmla="*/ 17 w 349"/>
                <a:gd name="T77" fmla="*/ 370 h 396"/>
                <a:gd name="T78" fmla="*/ 26 w 349"/>
                <a:gd name="T79" fmla="*/ 77 h 396"/>
                <a:gd name="T80" fmla="*/ 180 w 349"/>
                <a:gd name="T81" fmla="*/ 86 h 396"/>
                <a:gd name="T82" fmla="*/ 235 w 349"/>
                <a:gd name="T83" fmla="*/ 141 h 396"/>
                <a:gd name="T84" fmla="*/ 245 w 349"/>
                <a:gd name="T85" fmla="*/ 158 h 396"/>
                <a:gd name="T86" fmla="*/ 163 w 349"/>
                <a:gd name="T87" fmla="*/ 151 h 396"/>
                <a:gd name="T88" fmla="*/ 47 w 349"/>
                <a:gd name="T89" fmla="*/ 207 h 396"/>
                <a:gd name="T90" fmla="*/ 38 w 349"/>
                <a:gd name="T91" fmla="*/ 215 h 396"/>
                <a:gd name="T92" fmla="*/ 47 w 349"/>
                <a:gd name="T93" fmla="*/ 224 h 396"/>
                <a:gd name="T94" fmla="*/ 221 w 349"/>
                <a:gd name="T95" fmla="*/ 221 h 396"/>
                <a:gd name="T96" fmla="*/ 221 w 349"/>
                <a:gd name="T97" fmla="*/ 209 h 396"/>
                <a:gd name="T98" fmla="*/ 47 w 349"/>
                <a:gd name="T99" fmla="*/ 207 h 396"/>
                <a:gd name="T100" fmla="*/ 41 w 349"/>
                <a:gd name="T101" fmla="*/ 271 h 396"/>
                <a:gd name="T102" fmla="*/ 41 w 349"/>
                <a:gd name="T103" fmla="*/ 283 h 396"/>
                <a:gd name="T104" fmla="*/ 215 w 349"/>
                <a:gd name="T105" fmla="*/ 286 h 396"/>
                <a:gd name="T106" fmla="*/ 224 w 349"/>
                <a:gd name="T107" fmla="*/ 277 h 396"/>
                <a:gd name="T108" fmla="*/ 215 w 349"/>
                <a:gd name="T109" fmla="*/ 269 h 396"/>
                <a:gd name="T110" fmla="*/ 47 w 349"/>
                <a:gd name="T111" fmla="*/ 330 h 396"/>
                <a:gd name="T112" fmla="*/ 38 w 349"/>
                <a:gd name="T113" fmla="*/ 338 h 396"/>
                <a:gd name="T114" fmla="*/ 47 w 349"/>
                <a:gd name="T115" fmla="*/ 347 h 396"/>
                <a:gd name="T116" fmla="*/ 221 w 349"/>
                <a:gd name="T117" fmla="*/ 344 h 396"/>
                <a:gd name="T118" fmla="*/ 221 w 349"/>
                <a:gd name="T119" fmla="*/ 332 h 396"/>
                <a:gd name="T120" fmla="*/ 47 w 349"/>
                <a:gd name="T121" fmla="*/ 33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96">
                  <a:moveTo>
                    <a:pt x="113" y="1"/>
                  </a:moveTo>
                  <a:cubicBezTo>
                    <a:pt x="98" y="1"/>
                    <a:pt x="87" y="14"/>
                    <a:pt x="87" y="27"/>
                  </a:cubicBezTo>
                  <a:lnTo>
                    <a:pt x="87" y="60"/>
                  </a:lnTo>
                  <a:lnTo>
                    <a:pt x="26" y="60"/>
                  </a:lnTo>
                  <a:cubicBezTo>
                    <a:pt x="11" y="60"/>
                    <a:pt x="0" y="72"/>
                    <a:pt x="0" y="86"/>
                  </a:cubicBezTo>
                  <a:lnTo>
                    <a:pt x="0" y="370"/>
                  </a:lnTo>
                  <a:cubicBezTo>
                    <a:pt x="0" y="384"/>
                    <a:pt x="12" y="396"/>
                    <a:pt x="26" y="396"/>
                  </a:cubicBezTo>
                  <a:lnTo>
                    <a:pt x="236" y="396"/>
                  </a:lnTo>
                  <a:cubicBezTo>
                    <a:pt x="250" y="396"/>
                    <a:pt x="262" y="385"/>
                    <a:pt x="262" y="370"/>
                  </a:cubicBezTo>
                  <a:lnTo>
                    <a:pt x="262" y="337"/>
                  </a:lnTo>
                  <a:lnTo>
                    <a:pt x="323" y="337"/>
                  </a:lnTo>
                  <a:cubicBezTo>
                    <a:pt x="337" y="337"/>
                    <a:pt x="349" y="326"/>
                    <a:pt x="349" y="311"/>
                  </a:cubicBezTo>
                  <a:cubicBezTo>
                    <a:pt x="349" y="241"/>
                    <a:pt x="349" y="167"/>
                    <a:pt x="349" y="99"/>
                  </a:cubicBezTo>
                  <a:cubicBezTo>
                    <a:pt x="349" y="94"/>
                    <a:pt x="348" y="90"/>
                    <a:pt x="345" y="86"/>
                  </a:cubicBezTo>
                  <a:cubicBezTo>
                    <a:pt x="343" y="81"/>
                    <a:pt x="340" y="77"/>
                    <a:pt x="336" y="72"/>
                  </a:cubicBezTo>
                  <a:cubicBezTo>
                    <a:pt x="328" y="62"/>
                    <a:pt x="318" y="51"/>
                    <a:pt x="308" y="41"/>
                  </a:cubicBezTo>
                  <a:cubicBezTo>
                    <a:pt x="297" y="31"/>
                    <a:pt x="286" y="21"/>
                    <a:pt x="277" y="14"/>
                  </a:cubicBezTo>
                  <a:cubicBezTo>
                    <a:pt x="272" y="10"/>
                    <a:pt x="268" y="7"/>
                    <a:pt x="264" y="5"/>
                  </a:cubicBezTo>
                  <a:cubicBezTo>
                    <a:pt x="259" y="2"/>
                    <a:pt x="256" y="1"/>
                    <a:pt x="251" y="1"/>
                  </a:cubicBezTo>
                  <a:cubicBezTo>
                    <a:pt x="205" y="0"/>
                    <a:pt x="159" y="1"/>
                    <a:pt x="113" y="1"/>
                  </a:cubicBezTo>
                  <a:close/>
                  <a:moveTo>
                    <a:pt x="113" y="18"/>
                  </a:moveTo>
                  <a:lnTo>
                    <a:pt x="233" y="18"/>
                  </a:lnTo>
                  <a:lnTo>
                    <a:pt x="233" y="92"/>
                  </a:lnTo>
                  <a:cubicBezTo>
                    <a:pt x="233" y="99"/>
                    <a:pt x="236" y="105"/>
                    <a:pt x="241" y="109"/>
                  </a:cubicBezTo>
                  <a:cubicBezTo>
                    <a:pt x="246" y="113"/>
                    <a:pt x="252" y="116"/>
                    <a:pt x="259" y="116"/>
                  </a:cubicBezTo>
                  <a:lnTo>
                    <a:pt x="332" y="116"/>
                  </a:lnTo>
                  <a:lnTo>
                    <a:pt x="332" y="311"/>
                  </a:lnTo>
                  <a:cubicBezTo>
                    <a:pt x="332" y="317"/>
                    <a:pt x="329" y="320"/>
                    <a:pt x="323" y="320"/>
                  </a:cubicBezTo>
                  <a:lnTo>
                    <a:pt x="262" y="320"/>
                  </a:lnTo>
                  <a:lnTo>
                    <a:pt x="262" y="288"/>
                  </a:lnTo>
                  <a:lnTo>
                    <a:pt x="302" y="288"/>
                  </a:lnTo>
                  <a:cubicBezTo>
                    <a:pt x="304" y="288"/>
                    <a:pt x="306" y="287"/>
                    <a:pt x="308" y="285"/>
                  </a:cubicBezTo>
                  <a:cubicBezTo>
                    <a:pt x="310" y="284"/>
                    <a:pt x="311" y="281"/>
                    <a:pt x="311" y="279"/>
                  </a:cubicBezTo>
                  <a:cubicBezTo>
                    <a:pt x="311" y="277"/>
                    <a:pt x="310" y="275"/>
                    <a:pt x="308" y="273"/>
                  </a:cubicBezTo>
                  <a:cubicBezTo>
                    <a:pt x="306" y="271"/>
                    <a:pt x="304" y="270"/>
                    <a:pt x="302" y="271"/>
                  </a:cubicBezTo>
                  <a:lnTo>
                    <a:pt x="262" y="271"/>
                  </a:lnTo>
                  <a:lnTo>
                    <a:pt x="262" y="227"/>
                  </a:lnTo>
                  <a:lnTo>
                    <a:pt x="302" y="227"/>
                  </a:lnTo>
                  <a:cubicBezTo>
                    <a:pt x="304" y="227"/>
                    <a:pt x="306" y="226"/>
                    <a:pt x="308" y="224"/>
                  </a:cubicBezTo>
                  <a:cubicBezTo>
                    <a:pt x="310" y="222"/>
                    <a:pt x="310" y="220"/>
                    <a:pt x="310" y="218"/>
                  </a:cubicBezTo>
                  <a:cubicBezTo>
                    <a:pt x="310" y="216"/>
                    <a:pt x="310" y="214"/>
                    <a:pt x="308" y="212"/>
                  </a:cubicBezTo>
                  <a:cubicBezTo>
                    <a:pt x="306" y="210"/>
                    <a:pt x="304" y="210"/>
                    <a:pt x="302" y="210"/>
                  </a:cubicBezTo>
                  <a:lnTo>
                    <a:pt x="262" y="210"/>
                  </a:lnTo>
                  <a:lnTo>
                    <a:pt x="262" y="166"/>
                  </a:lnTo>
                  <a:lnTo>
                    <a:pt x="302" y="166"/>
                  </a:lnTo>
                  <a:cubicBezTo>
                    <a:pt x="305" y="166"/>
                    <a:pt x="307" y="165"/>
                    <a:pt x="309" y="163"/>
                  </a:cubicBezTo>
                  <a:cubicBezTo>
                    <a:pt x="311" y="161"/>
                    <a:pt x="311" y="159"/>
                    <a:pt x="311" y="157"/>
                  </a:cubicBezTo>
                  <a:cubicBezTo>
                    <a:pt x="311" y="155"/>
                    <a:pt x="310" y="153"/>
                    <a:pt x="308" y="151"/>
                  </a:cubicBezTo>
                  <a:cubicBezTo>
                    <a:pt x="306" y="150"/>
                    <a:pt x="305" y="149"/>
                    <a:pt x="302" y="149"/>
                  </a:cubicBezTo>
                  <a:lnTo>
                    <a:pt x="260" y="149"/>
                  </a:lnTo>
                  <a:cubicBezTo>
                    <a:pt x="260" y="147"/>
                    <a:pt x="259" y="146"/>
                    <a:pt x="258" y="144"/>
                  </a:cubicBezTo>
                  <a:cubicBezTo>
                    <a:pt x="256" y="140"/>
                    <a:pt x="253" y="135"/>
                    <a:pt x="249" y="130"/>
                  </a:cubicBezTo>
                  <a:cubicBezTo>
                    <a:pt x="241" y="121"/>
                    <a:pt x="231" y="110"/>
                    <a:pt x="221" y="99"/>
                  </a:cubicBezTo>
                  <a:cubicBezTo>
                    <a:pt x="210" y="89"/>
                    <a:pt x="199" y="80"/>
                    <a:pt x="190" y="72"/>
                  </a:cubicBezTo>
                  <a:cubicBezTo>
                    <a:pt x="182" y="65"/>
                    <a:pt x="175" y="61"/>
                    <a:pt x="164" y="60"/>
                  </a:cubicBezTo>
                  <a:cubicBezTo>
                    <a:pt x="144" y="59"/>
                    <a:pt x="124" y="60"/>
                    <a:pt x="104" y="60"/>
                  </a:cubicBezTo>
                  <a:lnTo>
                    <a:pt x="104" y="27"/>
                  </a:lnTo>
                  <a:cubicBezTo>
                    <a:pt x="104" y="22"/>
                    <a:pt x="108" y="18"/>
                    <a:pt x="113" y="18"/>
                  </a:cubicBezTo>
                  <a:close/>
                  <a:moveTo>
                    <a:pt x="250" y="18"/>
                  </a:moveTo>
                  <a:cubicBezTo>
                    <a:pt x="252" y="18"/>
                    <a:pt x="254" y="19"/>
                    <a:pt x="255" y="20"/>
                  </a:cubicBezTo>
                  <a:cubicBezTo>
                    <a:pt x="258" y="21"/>
                    <a:pt x="262" y="24"/>
                    <a:pt x="267" y="27"/>
                  </a:cubicBezTo>
                  <a:cubicBezTo>
                    <a:pt x="275" y="34"/>
                    <a:pt x="286" y="43"/>
                    <a:pt x="296" y="53"/>
                  </a:cubicBezTo>
                  <a:cubicBezTo>
                    <a:pt x="306" y="63"/>
                    <a:pt x="316" y="73"/>
                    <a:pt x="322" y="82"/>
                  </a:cubicBezTo>
                  <a:cubicBezTo>
                    <a:pt x="326" y="87"/>
                    <a:pt x="329" y="91"/>
                    <a:pt x="330" y="94"/>
                  </a:cubicBezTo>
                  <a:cubicBezTo>
                    <a:pt x="331" y="96"/>
                    <a:pt x="332" y="98"/>
                    <a:pt x="332" y="99"/>
                  </a:cubicBezTo>
                  <a:lnTo>
                    <a:pt x="259" y="99"/>
                  </a:lnTo>
                  <a:cubicBezTo>
                    <a:pt x="256" y="99"/>
                    <a:pt x="253" y="98"/>
                    <a:pt x="252" y="97"/>
                  </a:cubicBezTo>
                  <a:cubicBezTo>
                    <a:pt x="251" y="95"/>
                    <a:pt x="250" y="94"/>
                    <a:pt x="250" y="92"/>
                  </a:cubicBezTo>
                  <a:lnTo>
                    <a:pt x="250" y="18"/>
                  </a:lnTo>
                  <a:close/>
                  <a:moveTo>
                    <a:pt x="26" y="77"/>
                  </a:moveTo>
                  <a:lnTo>
                    <a:pt x="146" y="77"/>
                  </a:lnTo>
                  <a:lnTo>
                    <a:pt x="146" y="151"/>
                  </a:lnTo>
                  <a:cubicBezTo>
                    <a:pt x="146" y="164"/>
                    <a:pt x="158" y="175"/>
                    <a:pt x="172" y="175"/>
                  </a:cubicBezTo>
                  <a:lnTo>
                    <a:pt x="245" y="175"/>
                  </a:lnTo>
                  <a:lnTo>
                    <a:pt x="245" y="370"/>
                  </a:lnTo>
                  <a:cubicBezTo>
                    <a:pt x="245" y="376"/>
                    <a:pt x="242" y="379"/>
                    <a:pt x="236" y="379"/>
                  </a:cubicBezTo>
                  <a:lnTo>
                    <a:pt x="26" y="379"/>
                  </a:lnTo>
                  <a:cubicBezTo>
                    <a:pt x="20" y="379"/>
                    <a:pt x="17" y="376"/>
                    <a:pt x="17" y="370"/>
                  </a:cubicBezTo>
                  <a:lnTo>
                    <a:pt x="17" y="86"/>
                  </a:lnTo>
                  <a:cubicBezTo>
                    <a:pt x="17" y="80"/>
                    <a:pt x="20" y="77"/>
                    <a:pt x="26" y="77"/>
                  </a:cubicBezTo>
                  <a:close/>
                  <a:moveTo>
                    <a:pt x="163" y="77"/>
                  </a:moveTo>
                  <a:cubicBezTo>
                    <a:pt x="169" y="78"/>
                    <a:pt x="172" y="80"/>
                    <a:pt x="180" y="86"/>
                  </a:cubicBezTo>
                  <a:cubicBezTo>
                    <a:pt x="188" y="93"/>
                    <a:pt x="199" y="102"/>
                    <a:pt x="209" y="112"/>
                  </a:cubicBezTo>
                  <a:cubicBezTo>
                    <a:pt x="219" y="121"/>
                    <a:pt x="228" y="132"/>
                    <a:pt x="235" y="141"/>
                  </a:cubicBezTo>
                  <a:cubicBezTo>
                    <a:pt x="238" y="145"/>
                    <a:pt x="241" y="149"/>
                    <a:pt x="243" y="152"/>
                  </a:cubicBezTo>
                  <a:cubicBezTo>
                    <a:pt x="244" y="155"/>
                    <a:pt x="245" y="157"/>
                    <a:pt x="245" y="158"/>
                  </a:cubicBezTo>
                  <a:lnTo>
                    <a:pt x="172" y="158"/>
                  </a:lnTo>
                  <a:cubicBezTo>
                    <a:pt x="166" y="158"/>
                    <a:pt x="163" y="154"/>
                    <a:pt x="163" y="151"/>
                  </a:cubicBezTo>
                  <a:lnTo>
                    <a:pt x="163" y="77"/>
                  </a:lnTo>
                  <a:close/>
                  <a:moveTo>
                    <a:pt x="47" y="207"/>
                  </a:moveTo>
                  <a:cubicBezTo>
                    <a:pt x="45" y="207"/>
                    <a:pt x="42" y="207"/>
                    <a:pt x="41" y="209"/>
                  </a:cubicBezTo>
                  <a:cubicBezTo>
                    <a:pt x="39" y="211"/>
                    <a:pt x="38" y="213"/>
                    <a:pt x="38" y="215"/>
                  </a:cubicBezTo>
                  <a:cubicBezTo>
                    <a:pt x="38" y="217"/>
                    <a:pt x="39" y="219"/>
                    <a:pt x="41" y="221"/>
                  </a:cubicBezTo>
                  <a:cubicBezTo>
                    <a:pt x="42" y="223"/>
                    <a:pt x="45" y="224"/>
                    <a:pt x="47" y="224"/>
                  </a:cubicBezTo>
                  <a:lnTo>
                    <a:pt x="215" y="224"/>
                  </a:lnTo>
                  <a:cubicBezTo>
                    <a:pt x="217" y="224"/>
                    <a:pt x="219" y="223"/>
                    <a:pt x="221" y="221"/>
                  </a:cubicBezTo>
                  <a:cubicBezTo>
                    <a:pt x="222" y="219"/>
                    <a:pt x="223" y="217"/>
                    <a:pt x="223" y="215"/>
                  </a:cubicBezTo>
                  <a:cubicBezTo>
                    <a:pt x="223" y="213"/>
                    <a:pt x="222" y="211"/>
                    <a:pt x="221" y="209"/>
                  </a:cubicBezTo>
                  <a:cubicBezTo>
                    <a:pt x="219" y="207"/>
                    <a:pt x="217" y="207"/>
                    <a:pt x="215" y="207"/>
                  </a:cubicBezTo>
                  <a:lnTo>
                    <a:pt x="47" y="207"/>
                  </a:lnTo>
                  <a:close/>
                  <a:moveTo>
                    <a:pt x="47" y="269"/>
                  </a:moveTo>
                  <a:cubicBezTo>
                    <a:pt x="45" y="268"/>
                    <a:pt x="42" y="269"/>
                    <a:pt x="41" y="271"/>
                  </a:cubicBezTo>
                  <a:cubicBezTo>
                    <a:pt x="39" y="273"/>
                    <a:pt x="38" y="275"/>
                    <a:pt x="38" y="277"/>
                  </a:cubicBezTo>
                  <a:cubicBezTo>
                    <a:pt x="38" y="279"/>
                    <a:pt x="39" y="282"/>
                    <a:pt x="41" y="283"/>
                  </a:cubicBezTo>
                  <a:cubicBezTo>
                    <a:pt x="42" y="285"/>
                    <a:pt x="45" y="286"/>
                    <a:pt x="47" y="286"/>
                  </a:cubicBezTo>
                  <a:lnTo>
                    <a:pt x="215" y="286"/>
                  </a:lnTo>
                  <a:cubicBezTo>
                    <a:pt x="217" y="286"/>
                    <a:pt x="219" y="285"/>
                    <a:pt x="221" y="283"/>
                  </a:cubicBezTo>
                  <a:cubicBezTo>
                    <a:pt x="223" y="282"/>
                    <a:pt x="224" y="279"/>
                    <a:pt x="224" y="277"/>
                  </a:cubicBezTo>
                  <a:cubicBezTo>
                    <a:pt x="224" y="275"/>
                    <a:pt x="223" y="273"/>
                    <a:pt x="221" y="271"/>
                  </a:cubicBezTo>
                  <a:cubicBezTo>
                    <a:pt x="219" y="269"/>
                    <a:pt x="217" y="268"/>
                    <a:pt x="215" y="269"/>
                  </a:cubicBezTo>
                  <a:lnTo>
                    <a:pt x="47" y="269"/>
                  </a:lnTo>
                  <a:close/>
                  <a:moveTo>
                    <a:pt x="47" y="330"/>
                  </a:moveTo>
                  <a:cubicBezTo>
                    <a:pt x="45" y="330"/>
                    <a:pt x="42" y="330"/>
                    <a:pt x="41" y="332"/>
                  </a:cubicBezTo>
                  <a:cubicBezTo>
                    <a:pt x="39" y="334"/>
                    <a:pt x="38" y="336"/>
                    <a:pt x="38" y="338"/>
                  </a:cubicBezTo>
                  <a:cubicBezTo>
                    <a:pt x="38" y="340"/>
                    <a:pt x="39" y="343"/>
                    <a:pt x="41" y="344"/>
                  </a:cubicBezTo>
                  <a:cubicBezTo>
                    <a:pt x="42" y="346"/>
                    <a:pt x="45" y="347"/>
                    <a:pt x="47" y="347"/>
                  </a:cubicBezTo>
                  <a:lnTo>
                    <a:pt x="215" y="347"/>
                  </a:lnTo>
                  <a:cubicBezTo>
                    <a:pt x="217" y="347"/>
                    <a:pt x="219" y="346"/>
                    <a:pt x="221" y="344"/>
                  </a:cubicBezTo>
                  <a:cubicBezTo>
                    <a:pt x="223" y="343"/>
                    <a:pt x="224" y="340"/>
                    <a:pt x="224" y="338"/>
                  </a:cubicBezTo>
                  <a:cubicBezTo>
                    <a:pt x="224" y="336"/>
                    <a:pt x="223" y="334"/>
                    <a:pt x="221" y="332"/>
                  </a:cubicBezTo>
                  <a:cubicBezTo>
                    <a:pt x="219" y="330"/>
                    <a:pt x="217" y="330"/>
                    <a:pt x="215" y="330"/>
                  </a:cubicBezTo>
                  <a:lnTo>
                    <a:pt x="47" y="33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292047" y="4588456"/>
              <a:ext cx="1199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</a:rPr>
                <a:t>TEXT HERE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4" name="等腰三角形 3"/>
          <p:cNvSpPr/>
          <p:nvPr/>
        </p:nvSpPr>
        <p:spPr>
          <a:xfrm rot="10800000">
            <a:off x="4820190" y="3140375"/>
            <a:ext cx="2510282" cy="2075853"/>
          </a:xfrm>
          <a:prstGeom prst="triangle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091456" y="3132755"/>
            <a:ext cx="2437378" cy="2075853"/>
            <a:chOff x="6091456" y="3132755"/>
            <a:chExt cx="2407990" cy="2075853"/>
          </a:xfrm>
        </p:grpSpPr>
        <p:sp>
          <p:nvSpPr>
            <p:cNvPr id="43" name="等腰三角形 42"/>
            <p:cNvSpPr/>
            <p:nvPr/>
          </p:nvSpPr>
          <p:spPr>
            <a:xfrm>
              <a:off x="6091456" y="3132755"/>
              <a:ext cx="2407990" cy="2075853"/>
            </a:xfrm>
            <a:prstGeom prst="triangl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63961" y="4588456"/>
              <a:ext cx="1199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>
                  <a:solidFill>
                    <a:schemeClr val="bg1"/>
                  </a:solidFill>
                </a:rPr>
                <a:t>TEXT HERE</a:t>
              </a:r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1" name="Coffee Cup"/>
            <p:cNvSpPr>
              <a:spLocks noChangeAspect="1" noEditPoints="1"/>
            </p:cNvSpPr>
            <p:nvPr/>
          </p:nvSpPr>
          <p:spPr bwMode="auto">
            <a:xfrm>
              <a:off x="6989780" y="4004666"/>
              <a:ext cx="473215" cy="447498"/>
            </a:xfrm>
            <a:custGeom>
              <a:avLst/>
              <a:gdLst>
                <a:gd name="T0" fmla="*/ 154 w 396"/>
                <a:gd name="T1" fmla="*/ 20 h 368"/>
                <a:gd name="T2" fmla="*/ 150 w 396"/>
                <a:gd name="T3" fmla="*/ 91 h 368"/>
                <a:gd name="T4" fmla="*/ 182 w 396"/>
                <a:gd name="T5" fmla="*/ 110 h 368"/>
                <a:gd name="T6" fmla="*/ 180 w 396"/>
                <a:gd name="T7" fmla="*/ 69 h 368"/>
                <a:gd name="T8" fmla="*/ 171 w 396"/>
                <a:gd name="T9" fmla="*/ 4 h 368"/>
                <a:gd name="T10" fmla="*/ 209 w 396"/>
                <a:gd name="T11" fmla="*/ 7 h 368"/>
                <a:gd name="T12" fmla="*/ 219 w 396"/>
                <a:gd name="T13" fmla="*/ 55 h 368"/>
                <a:gd name="T14" fmla="*/ 222 w 396"/>
                <a:gd name="T15" fmla="*/ 121 h 368"/>
                <a:gd name="T16" fmla="*/ 234 w 396"/>
                <a:gd name="T17" fmla="*/ 102 h 368"/>
                <a:gd name="T18" fmla="*/ 237 w 396"/>
                <a:gd name="T19" fmla="*/ 69 h 368"/>
                <a:gd name="T20" fmla="*/ 228 w 396"/>
                <a:gd name="T21" fmla="*/ 4 h 368"/>
                <a:gd name="T22" fmla="*/ 67 w 396"/>
                <a:gd name="T23" fmla="*/ 148 h 368"/>
                <a:gd name="T24" fmla="*/ 85 w 396"/>
                <a:gd name="T25" fmla="*/ 288 h 368"/>
                <a:gd name="T26" fmla="*/ 9 w 396"/>
                <a:gd name="T27" fmla="*/ 308 h 368"/>
                <a:gd name="T28" fmla="*/ 5 w 396"/>
                <a:gd name="T29" fmla="*/ 324 h 368"/>
                <a:gd name="T30" fmla="*/ 85 w 396"/>
                <a:gd name="T31" fmla="*/ 368 h 368"/>
                <a:gd name="T32" fmla="*/ 313 w 396"/>
                <a:gd name="T33" fmla="*/ 367 h 368"/>
                <a:gd name="T34" fmla="*/ 395 w 396"/>
                <a:gd name="T35" fmla="*/ 314 h 368"/>
                <a:gd name="T36" fmla="*/ 293 w 396"/>
                <a:gd name="T37" fmla="*/ 308 h 368"/>
                <a:gd name="T38" fmla="*/ 346 w 396"/>
                <a:gd name="T39" fmla="*/ 262 h 368"/>
                <a:gd name="T40" fmla="*/ 376 w 396"/>
                <a:gd name="T41" fmla="*/ 173 h 368"/>
                <a:gd name="T42" fmla="*/ 328 w 396"/>
                <a:gd name="T43" fmla="*/ 152 h 368"/>
                <a:gd name="T44" fmla="*/ 67 w 396"/>
                <a:gd name="T45" fmla="*/ 148 h 368"/>
                <a:gd name="T46" fmla="*/ 311 w 396"/>
                <a:gd name="T47" fmla="*/ 166 h 368"/>
                <a:gd name="T48" fmla="*/ 263 w 396"/>
                <a:gd name="T49" fmla="*/ 307 h 368"/>
                <a:gd name="T50" fmla="*/ 99 w 396"/>
                <a:gd name="T51" fmla="*/ 278 h 368"/>
                <a:gd name="T52" fmla="*/ 85 w 396"/>
                <a:gd name="T53" fmla="*/ 166 h 368"/>
                <a:gd name="T54" fmla="*/ 361 w 396"/>
                <a:gd name="T55" fmla="*/ 181 h 368"/>
                <a:gd name="T56" fmla="*/ 327 w 396"/>
                <a:gd name="T57" fmla="*/ 254 h 368"/>
                <a:gd name="T58" fmla="*/ 348 w 396"/>
                <a:gd name="T59" fmla="*/ 172 h 368"/>
                <a:gd name="T60" fmla="*/ 352 w 396"/>
                <a:gd name="T61" fmla="*/ 325 h 368"/>
                <a:gd name="T62" fmla="*/ 88 w 396"/>
                <a:gd name="T63" fmla="*/ 3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368">
                  <a:moveTo>
                    <a:pt x="156" y="2"/>
                  </a:moveTo>
                  <a:cubicBezTo>
                    <a:pt x="150" y="6"/>
                    <a:pt x="150" y="16"/>
                    <a:pt x="154" y="20"/>
                  </a:cubicBezTo>
                  <a:cubicBezTo>
                    <a:pt x="164" y="30"/>
                    <a:pt x="171" y="42"/>
                    <a:pt x="162" y="55"/>
                  </a:cubicBezTo>
                  <a:cubicBezTo>
                    <a:pt x="153" y="66"/>
                    <a:pt x="149" y="80"/>
                    <a:pt x="150" y="91"/>
                  </a:cubicBezTo>
                  <a:cubicBezTo>
                    <a:pt x="150" y="103"/>
                    <a:pt x="155" y="115"/>
                    <a:pt x="165" y="121"/>
                  </a:cubicBezTo>
                  <a:cubicBezTo>
                    <a:pt x="174" y="127"/>
                    <a:pt x="186" y="116"/>
                    <a:pt x="182" y="110"/>
                  </a:cubicBezTo>
                  <a:cubicBezTo>
                    <a:pt x="176" y="103"/>
                    <a:pt x="173" y="98"/>
                    <a:pt x="172" y="90"/>
                  </a:cubicBezTo>
                  <a:cubicBezTo>
                    <a:pt x="172" y="84"/>
                    <a:pt x="174" y="76"/>
                    <a:pt x="180" y="69"/>
                  </a:cubicBezTo>
                  <a:cubicBezTo>
                    <a:pt x="189" y="57"/>
                    <a:pt x="190" y="42"/>
                    <a:pt x="187" y="31"/>
                  </a:cubicBezTo>
                  <a:cubicBezTo>
                    <a:pt x="183" y="20"/>
                    <a:pt x="177" y="11"/>
                    <a:pt x="171" y="4"/>
                  </a:cubicBezTo>
                  <a:cubicBezTo>
                    <a:pt x="166" y="0"/>
                    <a:pt x="161" y="0"/>
                    <a:pt x="156" y="2"/>
                  </a:cubicBezTo>
                  <a:close/>
                  <a:moveTo>
                    <a:pt x="209" y="7"/>
                  </a:moveTo>
                  <a:cubicBezTo>
                    <a:pt x="207" y="12"/>
                    <a:pt x="208" y="17"/>
                    <a:pt x="211" y="20"/>
                  </a:cubicBezTo>
                  <a:cubicBezTo>
                    <a:pt x="221" y="30"/>
                    <a:pt x="227" y="45"/>
                    <a:pt x="219" y="55"/>
                  </a:cubicBezTo>
                  <a:cubicBezTo>
                    <a:pt x="210" y="66"/>
                    <a:pt x="206" y="80"/>
                    <a:pt x="207" y="91"/>
                  </a:cubicBezTo>
                  <a:cubicBezTo>
                    <a:pt x="207" y="103"/>
                    <a:pt x="212" y="115"/>
                    <a:pt x="222" y="121"/>
                  </a:cubicBezTo>
                  <a:cubicBezTo>
                    <a:pt x="227" y="125"/>
                    <a:pt x="234" y="123"/>
                    <a:pt x="237" y="118"/>
                  </a:cubicBezTo>
                  <a:cubicBezTo>
                    <a:pt x="241" y="112"/>
                    <a:pt x="239" y="106"/>
                    <a:pt x="234" y="102"/>
                  </a:cubicBezTo>
                  <a:cubicBezTo>
                    <a:pt x="232" y="101"/>
                    <a:pt x="230" y="97"/>
                    <a:pt x="229" y="90"/>
                  </a:cubicBezTo>
                  <a:cubicBezTo>
                    <a:pt x="229" y="84"/>
                    <a:pt x="231" y="76"/>
                    <a:pt x="237" y="69"/>
                  </a:cubicBezTo>
                  <a:cubicBezTo>
                    <a:pt x="246" y="57"/>
                    <a:pt x="247" y="42"/>
                    <a:pt x="244" y="31"/>
                  </a:cubicBezTo>
                  <a:cubicBezTo>
                    <a:pt x="240" y="20"/>
                    <a:pt x="234" y="11"/>
                    <a:pt x="228" y="4"/>
                  </a:cubicBezTo>
                  <a:cubicBezTo>
                    <a:pt x="221" y="0"/>
                    <a:pt x="212" y="0"/>
                    <a:pt x="209" y="7"/>
                  </a:cubicBezTo>
                  <a:close/>
                  <a:moveTo>
                    <a:pt x="67" y="148"/>
                  </a:moveTo>
                  <a:lnTo>
                    <a:pt x="67" y="242"/>
                  </a:lnTo>
                  <a:cubicBezTo>
                    <a:pt x="67" y="257"/>
                    <a:pt x="74" y="273"/>
                    <a:pt x="85" y="288"/>
                  </a:cubicBezTo>
                  <a:cubicBezTo>
                    <a:pt x="89" y="295"/>
                    <a:pt x="95" y="302"/>
                    <a:pt x="102" y="308"/>
                  </a:cubicBezTo>
                  <a:lnTo>
                    <a:pt x="9" y="308"/>
                  </a:lnTo>
                  <a:cubicBezTo>
                    <a:pt x="5" y="308"/>
                    <a:pt x="1" y="310"/>
                    <a:pt x="0" y="314"/>
                  </a:cubicBezTo>
                  <a:cubicBezTo>
                    <a:pt x="0" y="318"/>
                    <a:pt x="1" y="322"/>
                    <a:pt x="5" y="324"/>
                  </a:cubicBezTo>
                  <a:lnTo>
                    <a:pt x="81" y="367"/>
                  </a:lnTo>
                  <a:cubicBezTo>
                    <a:pt x="82" y="367"/>
                    <a:pt x="84" y="368"/>
                    <a:pt x="85" y="368"/>
                  </a:cubicBezTo>
                  <a:lnTo>
                    <a:pt x="309" y="368"/>
                  </a:lnTo>
                  <a:cubicBezTo>
                    <a:pt x="311" y="368"/>
                    <a:pt x="312" y="367"/>
                    <a:pt x="313" y="367"/>
                  </a:cubicBezTo>
                  <a:lnTo>
                    <a:pt x="391" y="324"/>
                  </a:lnTo>
                  <a:cubicBezTo>
                    <a:pt x="394" y="322"/>
                    <a:pt x="396" y="318"/>
                    <a:pt x="395" y="314"/>
                  </a:cubicBezTo>
                  <a:cubicBezTo>
                    <a:pt x="394" y="310"/>
                    <a:pt x="390" y="308"/>
                    <a:pt x="387" y="308"/>
                  </a:cubicBezTo>
                  <a:lnTo>
                    <a:pt x="293" y="308"/>
                  </a:lnTo>
                  <a:cubicBezTo>
                    <a:pt x="302" y="299"/>
                    <a:pt x="310" y="290"/>
                    <a:pt x="316" y="280"/>
                  </a:cubicBezTo>
                  <a:cubicBezTo>
                    <a:pt x="327" y="276"/>
                    <a:pt x="339" y="267"/>
                    <a:pt x="346" y="262"/>
                  </a:cubicBezTo>
                  <a:cubicBezTo>
                    <a:pt x="360" y="251"/>
                    <a:pt x="376" y="234"/>
                    <a:pt x="380" y="212"/>
                  </a:cubicBezTo>
                  <a:cubicBezTo>
                    <a:pt x="383" y="196"/>
                    <a:pt x="382" y="182"/>
                    <a:pt x="376" y="173"/>
                  </a:cubicBezTo>
                  <a:cubicBezTo>
                    <a:pt x="371" y="163"/>
                    <a:pt x="362" y="158"/>
                    <a:pt x="353" y="155"/>
                  </a:cubicBezTo>
                  <a:cubicBezTo>
                    <a:pt x="345" y="153"/>
                    <a:pt x="337" y="152"/>
                    <a:pt x="328" y="152"/>
                  </a:cubicBezTo>
                  <a:lnTo>
                    <a:pt x="328" y="148"/>
                  </a:lnTo>
                  <a:lnTo>
                    <a:pt x="67" y="148"/>
                  </a:lnTo>
                  <a:close/>
                  <a:moveTo>
                    <a:pt x="85" y="166"/>
                  </a:moveTo>
                  <a:lnTo>
                    <a:pt x="311" y="166"/>
                  </a:lnTo>
                  <a:lnTo>
                    <a:pt x="311" y="242"/>
                  </a:lnTo>
                  <a:cubicBezTo>
                    <a:pt x="307" y="270"/>
                    <a:pt x="287" y="294"/>
                    <a:pt x="263" y="307"/>
                  </a:cubicBezTo>
                  <a:lnTo>
                    <a:pt x="134" y="307"/>
                  </a:lnTo>
                  <a:cubicBezTo>
                    <a:pt x="120" y="301"/>
                    <a:pt x="108" y="290"/>
                    <a:pt x="99" y="278"/>
                  </a:cubicBezTo>
                  <a:cubicBezTo>
                    <a:pt x="90" y="265"/>
                    <a:pt x="85" y="251"/>
                    <a:pt x="85" y="242"/>
                  </a:cubicBezTo>
                  <a:lnTo>
                    <a:pt x="85" y="166"/>
                  </a:lnTo>
                  <a:close/>
                  <a:moveTo>
                    <a:pt x="348" y="172"/>
                  </a:moveTo>
                  <a:cubicBezTo>
                    <a:pt x="354" y="173"/>
                    <a:pt x="358" y="176"/>
                    <a:pt x="361" y="181"/>
                  </a:cubicBezTo>
                  <a:cubicBezTo>
                    <a:pt x="364" y="187"/>
                    <a:pt x="366" y="195"/>
                    <a:pt x="363" y="209"/>
                  </a:cubicBezTo>
                  <a:cubicBezTo>
                    <a:pt x="356" y="229"/>
                    <a:pt x="348" y="243"/>
                    <a:pt x="327" y="254"/>
                  </a:cubicBezTo>
                  <a:cubicBezTo>
                    <a:pt x="330" y="227"/>
                    <a:pt x="328" y="198"/>
                    <a:pt x="328" y="170"/>
                  </a:cubicBezTo>
                  <a:cubicBezTo>
                    <a:pt x="335" y="170"/>
                    <a:pt x="342" y="170"/>
                    <a:pt x="348" y="172"/>
                  </a:cubicBezTo>
                  <a:close/>
                  <a:moveTo>
                    <a:pt x="43" y="325"/>
                  </a:moveTo>
                  <a:lnTo>
                    <a:pt x="352" y="325"/>
                  </a:lnTo>
                  <a:lnTo>
                    <a:pt x="307" y="350"/>
                  </a:lnTo>
                  <a:lnTo>
                    <a:pt x="88" y="350"/>
                  </a:lnTo>
                  <a:lnTo>
                    <a:pt x="43" y="32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" name="等腰三角形 26"/>
          <p:cNvSpPr/>
          <p:nvPr/>
        </p:nvSpPr>
        <p:spPr>
          <a:xfrm rot="5400000">
            <a:off x="-76633" y="76632"/>
            <a:ext cx="1111169" cy="957904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114336" y="603512"/>
            <a:ext cx="1303621" cy="1123811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5400000">
            <a:off x="1182229" y="284886"/>
            <a:ext cx="530630" cy="457440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>
            <a:off x="11225455" y="6034750"/>
            <a:ext cx="954970" cy="823250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>
            <a:off x="10463514" y="5618348"/>
            <a:ext cx="1239426" cy="1068471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11413105" y="5049736"/>
            <a:ext cx="579670" cy="499716"/>
          </a:xfrm>
          <a:prstGeom prst="triangle">
            <a:avLst/>
          </a:prstGeom>
          <a:noFill/>
          <a:ln>
            <a:solidFill>
              <a:srgbClr val="4F86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27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01730" y="1292628"/>
            <a:ext cx="4353378" cy="3937086"/>
            <a:chOff x="3901730" y="1292628"/>
            <a:chExt cx="4353378" cy="3937086"/>
          </a:xfrm>
        </p:grpSpPr>
        <p:grpSp>
          <p:nvGrpSpPr>
            <p:cNvPr id="3" name="组合 2"/>
            <p:cNvGrpSpPr/>
            <p:nvPr/>
          </p:nvGrpSpPr>
          <p:grpSpPr>
            <a:xfrm>
              <a:off x="4053498" y="1422909"/>
              <a:ext cx="4201610" cy="3806805"/>
              <a:chOff x="4053498" y="1422909"/>
              <a:chExt cx="4201610" cy="380680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053498" y="1422909"/>
                <a:ext cx="4201610" cy="3806805"/>
              </a:xfrm>
              <a:prstGeom prst="rect">
                <a:avLst/>
              </a:prstGeom>
              <a:solidFill>
                <a:srgbClr val="4F86B1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lgerian" panose="04020705040A02060702" pitchFamily="82" charset="0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475973" y="1786847"/>
                <a:ext cx="33566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chemeClr val="bg1"/>
                    </a:solidFill>
                    <a:latin typeface="Algerian" panose="04020705040A02060702" pitchFamily="82" charset="0"/>
                  </a:rPr>
                  <a:t>POWER</a:t>
                </a:r>
              </a:p>
            </p:txBody>
          </p:sp>
          <p:sp>
            <p:nvSpPr>
              <p:cNvPr id="553" name="文本框 552"/>
              <p:cNvSpPr txBox="1"/>
              <p:nvPr/>
            </p:nvSpPr>
            <p:spPr>
              <a:xfrm>
                <a:off x="4475973" y="3131281"/>
                <a:ext cx="33566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prstClr val="white"/>
                    </a:solidFill>
                    <a:latin typeface="Algerian" panose="04020705040A02060702" pitchFamily="82" charset="0"/>
                  </a:rPr>
                  <a:t>YOUR POINT</a:t>
                </a:r>
              </a:p>
            </p:txBody>
          </p:sp>
          <p:sp>
            <p:nvSpPr>
              <p:cNvPr id="556" name="文本框 555"/>
              <p:cNvSpPr txBox="1"/>
              <p:nvPr/>
            </p:nvSpPr>
            <p:spPr>
              <a:xfrm>
                <a:off x="4475972" y="4118941"/>
                <a:ext cx="3356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prstClr val="white"/>
                    </a:solidFill>
                    <a:latin typeface="方正中等线简体" panose="02010601030101010101" pitchFamily="2" charset="-122"/>
                    <a:ea typeface="方正中等线简体" panose="02010601030101010101" pitchFamily="2" charset="-122"/>
                  </a:rPr>
                  <a:t>第二章标题</a:t>
                </a:r>
                <a:endParaRPr lang="en-US" altLang="zh-CN" sz="4800" b="1" dirty="0">
                  <a:solidFill>
                    <a:prstClr val="white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endParaRPr>
              </a:p>
            </p:txBody>
          </p:sp>
          <p:cxnSp>
            <p:nvCxnSpPr>
              <p:cNvPr id="564" name="直接连接符 563"/>
              <p:cNvCxnSpPr/>
              <p:nvPr/>
            </p:nvCxnSpPr>
            <p:spPr>
              <a:xfrm>
                <a:off x="4701744" y="2813007"/>
                <a:ext cx="290511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直接连接符 564"/>
              <p:cNvCxnSpPr/>
              <p:nvPr/>
            </p:nvCxnSpPr>
            <p:spPr>
              <a:xfrm>
                <a:off x="4701744" y="3839167"/>
                <a:ext cx="290511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5" name="矩形 1114"/>
            <p:cNvSpPr/>
            <p:nvPr/>
          </p:nvSpPr>
          <p:spPr>
            <a:xfrm>
              <a:off x="3901730" y="1292628"/>
              <a:ext cx="800014" cy="804331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>
                  <a:latin typeface="Algerian" panose="04020705040A02060702" pitchFamily="82" charset="0"/>
                </a:rPr>
                <a:t>2</a:t>
              </a:r>
              <a:endParaRPr lang="zh-CN" altLang="en-US" sz="4800" b="1">
                <a:latin typeface="Algerian" panose="04020705040A02060702" pitchFamily="82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631204" y="4498770"/>
            <a:ext cx="1125885" cy="1020091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56831" y="4322139"/>
            <a:ext cx="617722" cy="559678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94312" y="3940018"/>
            <a:ext cx="781661" cy="708212"/>
          </a:xfrm>
          <a:prstGeom prst="rect">
            <a:avLst/>
          </a:prstGeom>
          <a:solidFill>
            <a:srgbClr val="4F86B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542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1844167" y="2869845"/>
            <a:ext cx="1575506" cy="15755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419673" y="2869845"/>
            <a:ext cx="1575506" cy="15755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4995179" y="2869845"/>
            <a:ext cx="1575506" cy="15755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570685" y="2869845"/>
            <a:ext cx="1575506" cy="1575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8146191" y="2869845"/>
            <a:ext cx="1575506" cy="1575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419673" y="1294339"/>
            <a:ext cx="1575506" cy="15755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4995179" y="4445351"/>
            <a:ext cx="1575506" cy="15755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570685" y="1294339"/>
            <a:ext cx="1575506" cy="157550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43"/>
          <p:cNvSpPr>
            <a:spLocks noEditPoints="1"/>
          </p:cNvSpPr>
          <p:nvPr/>
        </p:nvSpPr>
        <p:spPr bwMode="auto">
          <a:xfrm>
            <a:off x="5546064" y="4995536"/>
            <a:ext cx="473736" cy="475136"/>
          </a:xfrm>
          <a:custGeom>
            <a:avLst/>
            <a:gdLst>
              <a:gd name="T0" fmla="*/ 618 w 708"/>
              <a:gd name="T1" fmla="*/ 246 h 708"/>
              <a:gd name="T2" fmla="*/ 650 w 708"/>
              <a:gd name="T3" fmla="*/ 157 h 708"/>
              <a:gd name="T4" fmla="*/ 539 w 708"/>
              <a:gd name="T5" fmla="*/ 66 h 708"/>
              <a:gd name="T6" fmla="*/ 431 w 708"/>
              <a:gd name="T7" fmla="*/ 20 h 708"/>
              <a:gd name="T8" fmla="*/ 277 w 708"/>
              <a:gd name="T9" fmla="*/ 0 h 708"/>
              <a:gd name="T10" fmla="*/ 250 w 708"/>
              <a:gd name="T11" fmla="*/ 90 h 708"/>
              <a:gd name="T12" fmla="*/ 154 w 708"/>
              <a:gd name="T13" fmla="*/ 55 h 708"/>
              <a:gd name="T14" fmla="*/ 67 w 708"/>
              <a:gd name="T15" fmla="*/ 171 h 708"/>
              <a:gd name="T16" fmla="*/ 19 w 708"/>
              <a:gd name="T17" fmla="*/ 283 h 708"/>
              <a:gd name="T18" fmla="*/ 0 w 708"/>
              <a:gd name="T19" fmla="*/ 347 h 708"/>
              <a:gd name="T20" fmla="*/ 0 w 708"/>
              <a:gd name="T21" fmla="*/ 423 h 708"/>
              <a:gd name="T22" fmla="*/ 90 w 708"/>
              <a:gd name="T23" fmla="*/ 461 h 708"/>
              <a:gd name="T24" fmla="*/ 57 w 708"/>
              <a:gd name="T25" fmla="*/ 550 h 708"/>
              <a:gd name="T26" fmla="*/ 169 w 708"/>
              <a:gd name="T27" fmla="*/ 641 h 708"/>
              <a:gd name="T28" fmla="*/ 283 w 708"/>
              <a:gd name="T29" fmla="*/ 687 h 708"/>
              <a:gd name="T30" fmla="*/ 425 w 708"/>
              <a:gd name="T31" fmla="*/ 708 h 708"/>
              <a:gd name="T32" fmla="*/ 458 w 708"/>
              <a:gd name="T33" fmla="*/ 617 h 708"/>
              <a:gd name="T34" fmla="*/ 554 w 708"/>
              <a:gd name="T35" fmla="*/ 652 h 708"/>
              <a:gd name="T36" fmla="*/ 641 w 708"/>
              <a:gd name="T37" fmla="*/ 537 h 708"/>
              <a:gd name="T38" fmla="*/ 689 w 708"/>
              <a:gd name="T39" fmla="*/ 424 h 708"/>
              <a:gd name="T40" fmla="*/ 708 w 708"/>
              <a:gd name="T41" fmla="*/ 347 h 708"/>
              <a:gd name="T42" fmla="*/ 708 w 708"/>
              <a:gd name="T43" fmla="*/ 285 h 708"/>
              <a:gd name="T44" fmla="*/ 677 w 708"/>
              <a:gd name="T45" fmla="*/ 394 h 708"/>
              <a:gd name="T46" fmla="*/ 607 w 708"/>
              <a:gd name="T47" fmla="*/ 546 h 708"/>
              <a:gd name="T48" fmla="*/ 440 w 708"/>
              <a:gd name="T49" fmla="*/ 580 h 708"/>
              <a:gd name="T50" fmla="*/ 316 w 708"/>
              <a:gd name="T51" fmla="*/ 676 h 708"/>
              <a:gd name="T52" fmla="*/ 159 w 708"/>
              <a:gd name="T53" fmla="*/ 598 h 708"/>
              <a:gd name="T54" fmla="*/ 127 w 708"/>
              <a:gd name="T55" fmla="*/ 444 h 708"/>
              <a:gd name="T56" fmla="*/ 30 w 708"/>
              <a:gd name="T57" fmla="*/ 313 h 708"/>
              <a:gd name="T58" fmla="*/ 110 w 708"/>
              <a:gd name="T59" fmla="*/ 161 h 708"/>
              <a:gd name="T60" fmla="*/ 268 w 708"/>
              <a:gd name="T61" fmla="*/ 127 h 708"/>
              <a:gd name="T62" fmla="*/ 394 w 708"/>
              <a:gd name="T63" fmla="*/ 30 h 708"/>
              <a:gd name="T64" fmla="*/ 548 w 708"/>
              <a:gd name="T65" fmla="*/ 109 h 708"/>
              <a:gd name="T66" fmla="*/ 580 w 708"/>
              <a:gd name="T67" fmla="*/ 264 h 708"/>
              <a:gd name="T68" fmla="*/ 677 w 708"/>
              <a:gd name="T69" fmla="*/ 394 h 708"/>
              <a:gd name="T70" fmla="*/ 192 w 708"/>
              <a:gd name="T71" fmla="*/ 356 h 708"/>
              <a:gd name="T72" fmla="*/ 495 w 708"/>
              <a:gd name="T73" fmla="*/ 354 h 708"/>
              <a:gd name="T74" fmla="*/ 344 w 708"/>
              <a:gd name="T75" fmla="*/ 475 h 708"/>
              <a:gd name="T76" fmla="*/ 344 w 708"/>
              <a:gd name="T77" fmla="*/ 232 h 708"/>
              <a:gd name="T78" fmla="*/ 344 w 708"/>
              <a:gd name="T79" fmla="*/ 475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8" h="708">
                <a:moveTo>
                  <a:pt x="689" y="283"/>
                </a:moveTo>
                <a:cubicBezTo>
                  <a:pt x="674" y="281"/>
                  <a:pt x="630" y="272"/>
                  <a:pt x="618" y="246"/>
                </a:cubicBezTo>
                <a:cubicBezTo>
                  <a:pt x="608" y="224"/>
                  <a:pt x="625" y="193"/>
                  <a:pt x="641" y="171"/>
                </a:cubicBezTo>
                <a:cubicBezTo>
                  <a:pt x="650" y="157"/>
                  <a:pt x="650" y="157"/>
                  <a:pt x="650" y="157"/>
                </a:cubicBezTo>
                <a:cubicBezTo>
                  <a:pt x="554" y="55"/>
                  <a:pt x="554" y="55"/>
                  <a:pt x="554" y="55"/>
                </a:cubicBezTo>
                <a:cubicBezTo>
                  <a:pt x="539" y="66"/>
                  <a:pt x="539" y="66"/>
                  <a:pt x="539" y="66"/>
                </a:cubicBezTo>
                <a:cubicBezTo>
                  <a:pt x="526" y="76"/>
                  <a:pt x="482" y="102"/>
                  <a:pt x="458" y="90"/>
                </a:cubicBezTo>
                <a:cubicBezTo>
                  <a:pt x="438" y="81"/>
                  <a:pt x="432" y="47"/>
                  <a:pt x="431" y="20"/>
                </a:cubicBezTo>
                <a:cubicBezTo>
                  <a:pt x="431" y="0"/>
                  <a:pt x="431" y="0"/>
                  <a:pt x="431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76" y="20"/>
                  <a:pt x="276" y="20"/>
                  <a:pt x="276" y="20"/>
                </a:cubicBezTo>
                <a:cubicBezTo>
                  <a:pt x="275" y="47"/>
                  <a:pt x="270" y="81"/>
                  <a:pt x="250" y="90"/>
                </a:cubicBezTo>
                <a:cubicBezTo>
                  <a:pt x="225" y="102"/>
                  <a:pt x="182" y="76"/>
                  <a:pt x="169" y="66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83" y="193"/>
                  <a:pt x="100" y="224"/>
                  <a:pt x="90" y="246"/>
                </a:cubicBezTo>
                <a:cubicBezTo>
                  <a:pt x="78" y="272"/>
                  <a:pt x="35" y="281"/>
                  <a:pt x="19" y="283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423"/>
                  <a:pt x="0" y="423"/>
                  <a:pt x="0" y="423"/>
                </a:cubicBezTo>
                <a:cubicBezTo>
                  <a:pt x="19" y="424"/>
                  <a:pt x="19" y="424"/>
                  <a:pt x="19" y="424"/>
                </a:cubicBezTo>
                <a:cubicBezTo>
                  <a:pt x="35" y="426"/>
                  <a:pt x="78" y="435"/>
                  <a:pt x="90" y="461"/>
                </a:cubicBezTo>
                <a:cubicBezTo>
                  <a:pt x="100" y="483"/>
                  <a:pt x="83" y="514"/>
                  <a:pt x="67" y="537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154" y="652"/>
                  <a:pt x="154" y="652"/>
                  <a:pt x="154" y="652"/>
                </a:cubicBezTo>
                <a:cubicBezTo>
                  <a:pt x="169" y="641"/>
                  <a:pt x="169" y="641"/>
                  <a:pt x="169" y="641"/>
                </a:cubicBezTo>
                <a:cubicBezTo>
                  <a:pt x="182" y="631"/>
                  <a:pt x="225" y="606"/>
                  <a:pt x="250" y="617"/>
                </a:cubicBezTo>
                <a:cubicBezTo>
                  <a:pt x="270" y="627"/>
                  <a:pt x="282" y="660"/>
                  <a:pt x="283" y="687"/>
                </a:cubicBezTo>
                <a:cubicBezTo>
                  <a:pt x="283" y="708"/>
                  <a:pt x="283" y="708"/>
                  <a:pt x="283" y="708"/>
                </a:cubicBezTo>
                <a:cubicBezTo>
                  <a:pt x="425" y="708"/>
                  <a:pt x="425" y="708"/>
                  <a:pt x="425" y="708"/>
                </a:cubicBezTo>
                <a:cubicBezTo>
                  <a:pt x="425" y="687"/>
                  <a:pt x="425" y="687"/>
                  <a:pt x="425" y="687"/>
                </a:cubicBezTo>
                <a:cubicBezTo>
                  <a:pt x="426" y="660"/>
                  <a:pt x="438" y="627"/>
                  <a:pt x="458" y="617"/>
                </a:cubicBezTo>
                <a:cubicBezTo>
                  <a:pt x="482" y="606"/>
                  <a:pt x="526" y="631"/>
                  <a:pt x="539" y="641"/>
                </a:cubicBezTo>
                <a:cubicBezTo>
                  <a:pt x="554" y="652"/>
                  <a:pt x="554" y="652"/>
                  <a:pt x="554" y="652"/>
                </a:cubicBezTo>
                <a:cubicBezTo>
                  <a:pt x="650" y="550"/>
                  <a:pt x="650" y="550"/>
                  <a:pt x="650" y="550"/>
                </a:cubicBezTo>
                <a:cubicBezTo>
                  <a:pt x="641" y="537"/>
                  <a:pt x="641" y="537"/>
                  <a:pt x="641" y="537"/>
                </a:cubicBezTo>
                <a:cubicBezTo>
                  <a:pt x="625" y="514"/>
                  <a:pt x="608" y="483"/>
                  <a:pt x="618" y="461"/>
                </a:cubicBezTo>
                <a:cubicBezTo>
                  <a:pt x="630" y="435"/>
                  <a:pt x="674" y="426"/>
                  <a:pt x="689" y="424"/>
                </a:cubicBezTo>
                <a:cubicBezTo>
                  <a:pt x="708" y="423"/>
                  <a:pt x="708" y="423"/>
                  <a:pt x="708" y="423"/>
                </a:cubicBezTo>
                <a:cubicBezTo>
                  <a:pt x="708" y="347"/>
                  <a:pt x="708" y="347"/>
                  <a:pt x="708" y="347"/>
                </a:cubicBezTo>
                <a:cubicBezTo>
                  <a:pt x="708" y="347"/>
                  <a:pt x="708" y="347"/>
                  <a:pt x="708" y="347"/>
                </a:cubicBezTo>
                <a:cubicBezTo>
                  <a:pt x="708" y="285"/>
                  <a:pt x="708" y="285"/>
                  <a:pt x="708" y="285"/>
                </a:cubicBezTo>
                <a:cubicBezTo>
                  <a:pt x="689" y="283"/>
                  <a:pt x="689" y="283"/>
                  <a:pt x="689" y="283"/>
                </a:cubicBezTo>
                <a:close/>
                <a:moveTo>
                  <a:pt x="677" y="394"/>
                </a:moveTo>
                <a:cubicBezTo>
                  <a:pt x="652" y="399"/>
                  <a:pt x="598" y="406"/>
                  <a:pt x="580" y="444"/>
                </a:cubicBezTo>
                <a:cubicBezTo>
                  <a:pt x="567" y="472"/>
                  <a:pt x="582" y="506"/>
                  <a:pt x="607" y="546"/>
                </a:cubicBezTo>
                <a:cubicBezTo>
                  <a:pt x="546" y="606"/>
                  <a:pt x="546" y="606"/>
                  <a:pt x="546" y="606"/>
                </a:cubicBezTo>
                <a:cubicBezTo>
                  <a:pt x="522" y="592"/>
                  <a:pt x="478" y="562"/>
                  <a:pt x="440" y="580"/>
                </a:cubicBezTo>
                <a:cubicBezTo>
                  <a:pt x="413" y="593"/>
                  <a:pt x="397" y="632"/>
                  <a:pt x="391" y="676"/>
                </a:cubicBezTo>
                <a:cubicBezTo>
                  <a:pt x="316" y="676"/>
                  <a:pt x="316" y="676"/>
                  <a:pt x="316" y="676"/>
                </a:cubicBezTo>
                <a:cubicBezTo>
                  <a:pt x="311" y="632"/>
                  <a:pt x="295" y="593"/>
                  <a:pt x="268" y="580"/>
                </a:cubicBezTo>
                <a:cubicBezTo>
                  <a:pt x="229" y="562"/>
                  <a:pt x="183" y="583"/>
                  <a:pt x="159" y="598"/>
                </a:cubicBezTo>
                <a:cubicBezTo>
                  <a:pt x="110" y="546"/>
                  <a:pt x="110" y="546"/>
                  <a:pt x="110" y="546"/>
                </a:cubicBezTo>
                <a:cubicBezTo>
                  <a:pt x="135" y="507"/>
                  <a:pt x="140" y="472"/>
                  <a:pt x="127" y="444"/>
                </a:cubicBezTo>
                <a:cubicBezTo>
                  <a:pt x="110" y="406"/>
                  <a:pt x="56" y="399"/>
                  <a:pt x="30" y="394"/>
                </a:cubicBezTo>
                <a:cubicBezTo>
                  <a:pt x="30" y="313"/>
                  <a:pt x="30" y="313"/>
                  <a:pt x="30" y="313"/>
                </a:cubicBezTo>
                <a:cubicBezTo>
                  <a:pt x="56" y="308"/>
                  <a:pt x="110" y="301"/>
                  <a:pt x="127" y="264"/>
                </a:cubicBezTo>
                <a:cubicBezTo>
                  <a:pt x="140" y="235"/>
                  <a:pt x="135" y="200"/>
                  <a:pt x="110" y="161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83" y="124"/>
                  <a:pt x="229" y="146"/>
                  <a:pt x="268" y="127"/>
                </a:cubicBezTo>
                <a:cubicBezTo>
                  <a:pt x="322" y="101"/>
                  <a:pt x="313" y="30"/>
                  <a:pt x="313" y="30"/>
                </a:cubicBezTo>
                <a:cubicBezTo>
                  <a:pt x="394" y="30"/>
                  <a:pt x="394" y="30"/>
                  <a:pt x="394" y="30"/>
                </a:cubicBezTo>
                <a:cubicBezTo>
                  <a:pt x="399" y="75"/>
                  <a:pt x="413" y="115"/>
                  <a:pt x="440" y="127"/>
                </a:cubicBezTo>
                <a:cubicBezTo>
                  <a:pt x="478" y="146"/>
                  <a:pt x="525" y="124"/>
                  <a:pt x="548" y="109"/>
                </a:cubicBezTo>
                <a:cubicBezTo>
                  <a:pt x="597" y="161"/>
                  <a:pt x="597" y="161"/>
                  <a:pt x="597" y="161"/>
                </a:cubicBezTo>
                <a:cubicBezTo>
                  <a:pt x="573" y="200"/>
                  <a:pt x="567" y="235"/>
                  <a:pt x="580" y="264"/>
                </a:cubicBezTo>
                <a:cubicBezTo>
                  <a:pt x="598" y="301"/>
                  <a:pt x="652" y="308"/>
                  <a:pt x="677" y="313"/>
                </a:cubicBezTo>
                <a:cubicBezTo>
                  <a:pt x="677" y="394"/>
                  <a:pt x="677" y="394"/>
                  <a:pt x="677" y="394"/>
                </a:cubicBezTo>
                <a:close/>
                <a:moveTo>
                  <a:pt x="347" y="201"/>
                </a:moveTo>
                <a:cubicBezTo>
                  <a:pt x="262" y="201"/>
                  <a:pt x="192" y="270"/>
                  <a:pt x="192" y="356"/>
                </a:cubicBezTo>
                <a:cubicBezTo>
                  <a:pt x="192" y="441"/>
                  <a:pt x="258" y="505"/>
                  <a:pt x="344" y="505"/>
                </a:cubicBezTo>
                <a:cubicBezTo>
                  <a:pt x="429" y="505"/>
                  <a:pt x="495" y="439"/>
                  <a:pt x="495" y="354"/>
                </a:cubicBezTo>
                <a:cubicBezTo>
                  <a:pt x="495" y="268"/>
                  <a:pt x="433" y="201"/>
                  <a:pt x="347" y="201"/>
                </a:cubicBezTo>
                <a:close/>
                <a:moveTo>
                  <a:pt x="344" y="475"/>
                </a:moveTo>
                <a:cubicBezTo>
                  <a:pt x="277" y="475"/>
                  <a:pt x="222" y="420"/>
                  <a:pt x="222" y="354"/>
                </a:cubicBezTo>
                <a:cubicBezTo>
                  <a:pt x="222" y="287"/>
                  <a:pt x="277" y="232"/>
                  <a:pt x="344" y="232"/>
                </a:cubicBezTo>
                <a:cubicBezTo>
                  <a:pt x="411" y="232"/>
                  <a:pt x="465" y="287"/>
                  <a:pt x="465" y="354"/>
                </a:cubicBezTo>
                <a:cubicBezTo>
                  <a:pt x="465" y="420"/>
                  <a:pt x="411" y="475"/>
                  <a:pt x="344" y="4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47"/>
          <p:cNvSpPr>
            <a:spLocks noEditPoints="1"/>
          </p:cNvSpPr>
          <p:nvPr/>
        </p:nvSpPr>
        <p:spPr bwMode="auto">
          <a:xfrm>
            <a:off x="7119081" y="1841898"/>
            <a:ext cx="478714" cy="480388"/>
          </a:xfrm>
          <a:custGeom>
            <a:avLst/>
            <a:gdLst>
              <a:gd name="T0" fmla="*/ 309 w 598"/>
              <a:gd name="T1" fmla="*/ 0 h 598"/>
              <a:gd name="T2" fmla="*/ 566 w 598"/>
              <a:gd name="T3" fmla="*/ 163 h 598"/>
              <a:gd name="T4" fmla="*/ 598 w 598"/>
              <a:gd name="T5" fmla="*/ 304 h 598"/>
              <a:gd name="T6" fmla="*/ 484 w 598"/>
              <a:gd name="T7" fmla="*/ 534 h 598"/>
              <a:gd name="T8" fmla="*/ 309 w 598"/>
              <a:gd name="T9" fmla="*/ 598 h 598"/>
              <a:gd name="T10" fmla="*/ 219 w 598"/>
              <a:gd name="T11" fmla="*/ 587 h 598"/>
              <a:gd name="T12" fmla="*/ 14 w 598"/>
              <a:gd name="T13" fmla="*/ 391 h 598"/>
              <a:gd name="T14" fmla="*/ 0 w 598"/>
              <a:gd name="T15" fmla="*/ 294 h 598"/>
              <a:gd name="T16" fmla="*/ 177 w 598"/>
              <a:gd name="T17" fmla="*/ 26 h 598"/>
              <a:gd name="T18" fmla="*/ 232 w 598"/>
              <a:gd name="T19" fmla="*/ 64 h 598"/>
              <a:gd name="T20" fmla="*/ 234 w 598"/>
              <a:gd name="T21" fmla="*/ 152 h 598"/>
              <a:gd name="T22" fmla="*/ 287 w 598"/>
              <a:gd name="T23" fmla="*/ 25 h 598"/>
              <a:gd name="T24" fmla="*/ 311 w 598"/>
              <a:gd name="T25" fmla="*/ 155 h 598"/>
              <a:gd name="T26" fmla="*/ 408 w 598"/>
              <a:gd name="T27" fmla="*/ 144 h 598"/>
              <a:gd name="T28" fmla="*/ 311 w 598"/>
              <a:gd name="T29" fmla="*/ 25 h 598"/>
              <a:gd name="T30" fmla="*/ 208 w 598"/>
              <a:gd name="T31" fmla="*/ 39 h 598"/>
              <a:gd name="T32" fmla="*/ 167 w 598"/>
              <a:gd name="T33" fmla="*/ 139 h 598"/>
              <a:gd name="T34" fmla="*/ 208 w 598"/>
              <a:gd name="T35" fmla="*/ 39 h 598"/>
              <a:gd name="T36" fmla="*/ 388 w 598"/>
              <a:gd name="T37" fmla="*/ 52 h 598"/>
              <a:gd name="T38" fmla="*/ 501 w 598"/>
              <a:gd name="T39" fmla="*/ 112 h 598"/>
              <a:gd name="T40" fmla="*/ 81 w 598"/>
              <a:gd name="T41" fmla="*/ 131 h 598"/>
              <a:gd name="T42" fmla="*/ 144 w 598"/>
              <a:gd name="T43" fmla="*/ 287 h 598"/>
              <a:gd name="T44" fmla="*/ 81 w 598"/>
              <a:gd name="T45" fmla="*/ 131 h 598"/>
              <a:gd name="T46" fmla="*/ 454 w 598"/>
              <a:gd name="T47" fmla="*/ 287 h 598"/>
              <a:gd name="T48" fmla="*/ 517 w 598"/>
              <a:gd name="T49" fmla="*/ 131 h 598"/>
              <a:gd name="T50" fmla="*/ 168 w 598"/>
              <a:gd name="T51" fmla="*/ 287 h 598"/>
              <a:gd name="T52" fmla="*/ 287 w 598"/>
              <a:gd name="T53" fmla="*/ 179 h 598"/>
              <a:gd name="T54" fmla="*/ 168 w 598"/>
              <a:gd name="T55" fmla="*/ 287 h 598"/>
              <a:gd name="T56" fmla="*/ 311 w 598"/>
              <a:gd name="T57" fmla="*/ 287 h 598"/>
              <a:gd name="T58" fmla="*/ 414 w 598"/>
              <a:gd name="T59" fmla="*/ 167 h 598"/>
              <a:gd name="T60" fmla="*/ 24 w 598"/>
              <a:gd name="T61" fmla="*/ 311 h 598"/>
              <a:gd name="T62" fmla="*/ 161 w 598"/>
              <a:gd name="T63" fmla="*/ 436 h 598"/>
              <a:gd name="T64" fmla="*/ 24 w 598"/>
              <a:gd name="T65" fmla="*/ 311 h 598"/>
              <a:gd name="T66" fmla="*/ 184 w 598"/>
              <a:gd name="T67" fmla="*/ 431 h 598"/>
              <a:gd name="T68" fmla="*/ 287 w 598"/>
              <a:gd name="T69" fmla="*/ 311 h 598"/>
              <a:gd name="T70" fmla="*/ 311 w 598"/>
              <a:gd name="T71" fmla="*/ 311 h 598"/>
              <a:gd name="T72" fmla="*/ 414 w 598"/>
              <a:gd name="T73" fmla="*/ 431 h 598"/>
              <a:gd name="T74" fmla="*/ 311 w 598"/>
              <a:gd name="T75" fmla="*/ 311 h 598"/>
              <a:gd name="T76" fmla="*/ 438 w 598"/>
              <a:gd name="T77" fmla="*/ 436 h 598"/>
              <a:gd name="T78" fmla="*/ 574 w 598"/>
              <a:gd name="T79" fmla="*/ 311 h 598"/>
              <a:gd name="T80" fmla="*/ 191 w 598"/>
              <a:gd name="T81" fmla="*/ 454 h 598"/>
              <a:gd name="T82" fmla="*/ 287 w 598"/>
              <a:gd name="T83" fmla="*/ 573 h 598"/>
              <a:gd name="T84" fmla="*/ 191 w 598"/>
              <a:gd name="T85" fmla="*/ 454 h 598"/>
              <a:gd name="T86" fmla="*/ 311 w 598"/>
              <a:gd name="T87" fmla="*/ 573 h 598"/>
              <a:gd name="T88" fmla="*/ 408 w 598"/>
              <a:gd name="T89" fmla="*/ 454 h 598"/>
              <a:gd name="T90" fmla="*/ 311 w 598"/>
              <a:gd name="T91" fmla="*/ 443 h 598"/>
              <a:gd name="T92" fmla="*/ 227 w 598"/>
              <a:gd name="T93" fmla="*/ 565 h 598"/>
              <a:gd name="T94" fmla="*/ 97 w 598"/>
              <a:gd name="T95" fmla="*/ 486 h 598"/>
              <a:gd name="T96" fmla="*/ 372 w 598"/>
              <a:gd name="T97" fmla="*/ 565 h 598"/>
              <a:gd name="T98" fmla="*/ 431 w 598"/>
              <a:gd name="T99" fmla="*/ 459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8" h="598">
                <a:moveTo>
                  <a:pt x="289" y="0"/>
                </a:moveTo>
                <a:cubicBezTo>
                  <a:pt x="309" y="0"/>
                  <a:pt x="309" y="0"/>
                  <a:pt x="309" y="0"/>
                </a:cubicBezTo>
                <a:cubicBezTo>
                  <a:pt x="344" y="1"/>
                  <a:pt x="378" y="8"/>
                  <a:pt x="410" y="21"/>
                </a:cubicBezTo>
                <a:cubicBezTo>
                  <a:pt x="477" y="48"/>
                  <a:pt x="533" y="99"/>
                  <a:pt x="566" y="163"/>
                </a:cubicBezTo>
                <a:cubicBezTo>
                  <a:pt x="586" y="204"/>
                  <a:pt x="597" y="249"/>
                  <a:pt x="598" y="294"/>
                </a:cubicBezTo>
                <a:cubicBezTo>
                  <a:pt x="598" y="304"/>
                  <a:pt x="598" y="304"/>
                  <a:pt x="598" y="304"/>
                </a:cubicBezTo>
                <a:cubicBezTo>
                  <a:pt x="597" y="349"/>
                  <a:pt x="587" y="393"/>
                  <a:pt x="567" y="433"/>
                </a:cubicBezTo>
                <a:cubicBezTo>
                  <a:pt x="547" y="472"/>
                  <a:pt x="519" y="507"/>
                  <a:pt x="484" y="534"/>
                </a:cubicBezTo>
                <a:cubicBezTo>
                  <a:pt x="449" y="562"/>
                  <a:pt x="407" y="582"/>
                  <a:pt x="363" y="591"/>
                </a:cubicBezTo>
                <a:cubicBezTo>
                  <a:pt x="346" y="595"/>
                  <a:pt x="327" y="597"/>
                  <a:pt x="309" y="598"/>
                </a:cubicBezTo>
                <a:cubicBezTo>
                  <a:pt x="289" y="598"/>
                  <a:pt x="289" y="598"/>
                  <a:pt x="289" y="598"/>
                </a:cubicBezTo>
                <a:cubicBezTo>
                  <a:pt x="265" y="597"/>
                  <a:pt x="242" y="594"/>
                  <a:pt x="219" y="587"/>
                </a:cubicBezTo>
                <a:cubicBezTo>
                  <a:pt x="163" y="572"/>
                  <a:pt x="112" y="540"/>
                  <a:pt x="74" y="496"/>
                </a:cubicBezTo>
                <a:cubicBezTo>
                  <a:pt x="47" y="466"/>
                  <a:pt x="27" y="430"/>
                  <a:pt x="14" y="391"/>
                </a:cubicBezTo>
                <a:cubicBezTo>
                  <a:pt x="5" y="363"/>
                  <a:pt x="1" y="334"/>
                  <a:pt x="0" y="304"/>
                </a:cubicBezTo>
                <a:cubicBezTo>
                  <a:pt x="0" y="294"/>
                  <a:pt x="0" y="294"/>
                  <a:pt x="0" y="294"/>
                </a:cubicBezTo>
                <a:cubicBezTo>
                  <a:pt x="1" y="239"/>
                  <a:pt x="17" y="185"/>
                  <a:pt x="47" y="139"/>
                </a:cubicBezTo>
                <a:cubicBezTo>
                  <a:pt x="78" y="90"/>
                  <a:pt x="124" y="50"/>
                  <a:pt x="177" y="26"/>
                </a:cubicBezTo>
                <a:cubicBezTo>
                  <a:pt x="212" y="10"/>
                  <a:pt x="251" y="2"/>
                  <a:pt x="289" y="0"/>
                </a:cubicBezTo>
                <a:close/>
                <a:moveTo>
                  <a:pt x="232" y="64"/>
                </a:moveTo>
                <a:cubicBezTo>
                  <a:pt x="213" y="88"/>
                  <a:pt x="201" y="116"/>
                  <a:pt x="191" y="144"/>
                </a:cubicBezTo>
                <a:cubicBezTo>
                  <a:pt x="205" y="148"/>
                  <a:pt x="219" y="149"/>
                  <a:pt x="234" y="152"/>
                </a:cubicBezTo>
                <a:cubicBezTo>
                  <a:pt x="251" y="153"/>
                  <a:pt x="269" y="155"/>
                  <a:pt x="287" y="155"/>
                </a:cubicBezTo>
                <a:cubicBezTo>
                  <a:pt x="287" y="112"/>
                  <a:pt x="287" y="68"/>
                  <a:pt x="287" y="25"/>
                </a:cubicBezTo>
                <a:cubicBezTo>
                  <a:pt x="264" y="30"/>
                  <a:pt x="246" y="46"/>
                  <a:pt x="232" y="64"/>
                </a:cubicBezTo>
                <a:close/>
                <a:moveTo>
                  <a:pt x="311" y="155"/>
                </a:moveTo>
                <a:cubicBezTo>
                  <a:pt x="335" y="155"/>
                  <a:pt x="360" y="153"/>
                  <a:pt x="384" y="149"/>
                </a:cubicBezTo>
                <a:cubicBezTo>
                  <a:pt x="392" y="148"/>
                  <a:pt x="400" y="146"/>
                  <a:pt x="408" y="144"/>
                </a:cubicBezTo>
                <a:cubicBezTo>
                  <a:pt x="396" y="111"/>
                  <a:pt x="381" y="78"/>
                  <a:pt x="356" y="52"/>
                </a:cubicBezTo>
                <a:cubicBezTo>
                  <a:pt x="344" y="39"/>
                  <a:pt x="329" y="29"/>
                  <a:pt x="311" y="25"/>
                </a:cubicBezTo>
                <a:cubicBezTo>
                  <a:pt x="311" y="68"/>
                  <a:pt x="311" y="112"/>
                  <a:pt x="311" y="155"/>
                </a:cubicBezTo>
                <a:close/>
                <a:moveTo>
                  <a:pt x="208" y="39"/>
                </a:moveTo>
                <a:cubicBezTo>
                  <a:pt x="166" y="54"/>
                  <a:pt x="128" y="79"/>
                  <a:pt x="97" y="112"/>
                </a:cubicBezTo>
                <a:cubicBezTo>
                  <a:pt x="119" y="124"/>
                  <a:pt x="143" y="133"/>
                  <a:pt x="167" y="139"/>
                </a:cubicBezTo>
                <a:cubicBezTo>
                  <a:pt x="180" y="101"/>
                  <a:pt x="198" y="63"/>
                  <a:pt x="227" y="34"/>
                </a:cubicBezTo>
                <a:cubicBezTo>
                  <a:pt x="220" y="35"/>
                  <a:pt x="214" y="37"/>
                  <a:pt x="208" y="39"/>
                </a:cubicBezTo>
                <a:close/>
                <a:moveTo>
                  <a:pt x="372" y="34"/>
                </a:moveTo>
                <a:cubicBezTo>
                  <a:pt x="378" y="39"/>
                  <a:pt x="382" y="46"/>
                  <a:pt x="388" y="52"/>
                </a:cubicBezTo>
                <a:cubicBezTo>
                  <a:pt x="407" y="78"/>
                  <a:pt x="421" y="108"/>
                  <a:pt x="431" y="139"/>
                </a:cubicBezTo>
                <a:cubicBezTo>
                  <a:pt x="455" y="133"/>
                  <a:pt x="479" y="124"/>
                  <a:pt x="501" y="112"/>
                </a:cubicBezTo>
                <a:cubicBezTo>
                  <a:pt x="467" y="75"/>
                  <a:pt x="421" y="47"/>
                  <a:pt x="372" y="34"/>
                </a:cubicBezTo>
                <a:close/>
                <a:moveTo>
                  <a:pt x="81" y="131"/>
                </a:moveTo>
                <a:cubicBezTo>
                  <a:pt x="47" y="176"/>
                  <a:pt x="26" y="231"/>
                  <a:pt x="24" y="287"/>
                </a:cubicBezTo>
                <a:cubicBezTo>
                  <a:pt x="64" y="287"/>
                  <a:pt x="104" y="287"/>
                  <a:pt x="144" y="287"/>
                </a:cubicBezTo>
                <a:cubicBezTo>
                  <a:pt x="145" y="245"/>
                  <a:pt x="150" y="203"/>
                  <a:pt x="161" y="162"/>
                </a:cubicBezTo>
                <a:cubicBezTo>
                  <a:pt x="133" y="155"/>
                  <a:pt x="106" y="145"/>
                  <a:pt x="81" y="131"/>
                </a:cubicBezTo>
                <a:close/>
                <a:moveTo>
                  <a:pt x="438" y="162"/>
                </a:moveTo>
                <a:cubicBezTo>
                  <a:pt x="448" y="203"/>
                  <a:pt x="454" y="245"/>
                  <a:pt x="454" y="287"/>
                </a:cubicBezTo>
                <a:cubicBezTo>
                  <a:pt x="494" y="287"/>
                  <a:pt x="534" y="287"/>
                  <a:pt x="574" y="287"/>
                </a:cubicBezTo>
                <a:cubicBezTo>
                  <a:pt x="572" y="231"/>
                  <a:pt x="552" y="175"/>
                  <a:pt x="517" y="131"/>
                </a:cubicBezTo>
                <a:cubicBezTo>
                  <a:pt x="492" y="145"/>
                  <a:pt x="465" y="155"/>
                  <a:pt x="438" y="162"/>
                </a:cubicBezTo>
                <a:close/>
                <a:moveTo>
                  <a:pt x="168" y="287"/>
                </a:moveTo>
                <a:cubicBezTo>
                  <a:pt x="208" y="287"/>
                  <a:pt x="247" y="287"/>
                  <a:pt x="287" y="287"/>
                </a:cubicBezTo>
                <a:cubicBezTo>
                  <a:pt x="287" y="179"/>
                  <a:pt x="287" y="179"/>
                  <a:pt x="287" y="179"/>
                </a:cubicBezTo>
                <a:cubicBezTo>
                  <a:pt x="253" y="178"/>
                  <a:pt x="218" y="175"/>
                  <a:pt x="184" y="167"/>
                </a:cubicBezTo>
                <a:cubicBezTo>
                  <a:pt x="174" y="206"/>
                  <a:pt x="169" y="247"/>
                  <a:pt x="168" y="287"/>
                </a:cubicBezTo>
                <a:close/>
                <a:moveTo>
                  <a:pt x="311" y="179"/>
                </a:moveTo>
                <a:cubicBezTo>
                  <a:pt x="311" y="215"/>
                  <a:pt x="311" y="251"/>
                  <a:pt x="311" y="287"/>
                </a:cubicBezTo>
                <a:cubicBezTo>
                  <a:pt x="351" y="287"/>
                  <a:pt x="391" y="287"/>
                  <a:pt x="431" y="287"/>
                </a:cubicBezTo>
                <a:cubicBezTo>
                  <a:pt x="430" y="247"/>
                  <a:pt x="425" y="206"/>
                  <a:pt x="414" y="167"/>
                </a:cubicBezTo>
                <a:cubicBezTo>
                  <a:pt x="381" y="175"/>
                  <a:pt x="346" y="178"/>
                  <a:pt x="311" y="179"/>
                </a:cubicBezTo>
                <a:close/>
                <a:moveTo>
                  <a:pt x="24" y="311"/>
                </a:moveTo>
                <a:cubicBezTo>
                  <a:pt x="26" y="367"/>
                  <a:pt x="47" y="423"/>
                  <a:pt x="81" y="467"/>
                </a:cubicBezTo>
                <a:cubicBezTo>
                  <a:pt x="106" y="454"/>
                  <a:pt x="133" y="444"/>
                  <a:pt x="161" y="436"/>
                </a:cubicBezTo>
                <a:cubicBezTo>
                  <a:pt x="150" y="395"/>
                  <a:pt x="145" y="353"/>
                  <a:pt x="144" y="311"/>
                </a:cubicBezTo>
                <a:cubicBezTo>
                  <a:pt x="104" y="311"/>
                  <a:pt x="64" y="311"/>
                  <a:pt x="24" y="311"/>
                </a:cubicBezTo>
                <a:close/>
                <a:moveTo>
                  <a:pt x="168" y="311"/>
                </a:moveTo>
                <a:cubicBezTo>
                  <a:pt x="169" y="351"/>
                  <a:pt x="174" y="392"/>
                  <a:pt x="184" y="431"/>
                </a:cubicBezTo>
                <a:cubicBezTo>
                  <a:pt x="218" y="423"/>
                  <a:pt x="253" y="420"/>
                  <a:pt x="287" y="419"/>
                </a:cubicBezTo>
                <a:cubicBezTo>
                  <a:pt x="287" y="383"/>
                  <a:pt x="287" y="347"/>
                  <a:pt x="287" y="311"/>
                </a:cubicBezTo>
                <a:cubicBezTo>
                  <a:pt x="247" y="311"/>
                  <a:pt x="208" y="311"/>
                  <a:pt x="168" y="311"/>
                </a:cubicBezTo>
                <a:close/>
                <a:moveTo>
                  <a:pt x="311" y="311"/>
                </a:moveTo>
                <a:cubicBezTo>
                  <a:pt x="311" y="419"/>
                  <a:pt x="311" y="419"/>
                  <a:pt x="311" y="419"/>
                </a:cubicBezTo>
                <a:cubicBezTo>
                  <a:pt x="346" y="420"/>
                  <a:pt x="381" y="423"/>
                  <a:pt x="414" y="431"/>
                </a:cubicBezTo>
                <a:cubicBezTo>
                  <a:pt x="425" y="392"/>
                  <a:pt x="430" y="351"/>
                  <a:pt x="430" y="311"/>
                </a:cubicBezTo>
                <a:cubicBezTo>
                  <a:pt x="391" y="311"/>
                  <a:pt x="351" y="311"/>
                  <a:pt x="311" y="311"/>
                </a:cubicBezTo>
                <a:close/>
                <a:moveTo>
                  <a:pt x="454" y="311"/>
                </a:moveTo>
                <a:cubicBezTo>
                  <a:pt x="454" y="353"/>
                  <a:pt x="448" y="395"/>
                  <a:pt x="438" y="436"/>
                </a:cubicBezTo>
                <a:cubicBezTo>
                  <a:pt x="465" y="444"/>
                  <a:pt x="492" y="454"/>
                  <a:pt x="517" y="467"/>
                </a:cubicBezTo>
                <a:cubicBezTo>
                  <a:pt x="552" y="423"/>
                  <a:pt x="572" y="367"/>
                  <a:pt x="574" y="311"/>
                </a:cubicBezTo>
                <a:cubicBezTo>
                  <a:pt x="534" y="311"/>
                  <a:pt x="494" y="311"/>
                  <a:pt x="454" y="311"/>
                </a:cubicBezTo>
                <a:close/>
                <a:moveTo>
                  <a:pt x="191" y="454"/>
                </a:moveTo>
                <a:cubicBezTo>
                  <a:pt x="202" y="487"/>
                  <a:pt x="218" y="521"/>
                  <a:pt x="242" y="546"/>
                </a:cubicBezTo>
                <a:cubicBezTo>
                  <a:pt x="255" y="559"/>
                  <a:pt x="270" y="570"/>
                  <a:pt x="287" y="573"/>
                </a:cubicBezTo>
                <a:cubicBezTo>
                  <a:pt x="287" y="530"/>
                  <a:pt x="287" y="486"/>
                  <a:pt x="287" y="443"/>
                </a:cubicBezTo>
                <a:cubicBezTo>
                  <a:pt x="255" y="444"/>
                  <a:pt x="222" y="447"/>
                  <a:pt x="191" y="454"/>
                </a:cubicBezTo>
                <a:close/>
                <a:moveTo>
                  <a:pt x="311" y="443"/>
                </a:moveTo>
                <a:cubicBezTo>
                  <a:pt x="311" y="486"/>
                  <a:pt x="311" y="530"/>
                  <a:pt x="311" y="573"/>
                </a:cubicBezTo>
                <a:cubicBezTo>
                  <a:pt x="334" y="568"/>
                  <a:pt x="352" y="552"/>
                  <a:pt x="366" y="535"/>
                </a:cubicBezTo>
                <a:cubicBezTo>
                  <a:pt x="385" y="511"/>
                  <a:pt x="398" y="482"/>
                  <a:pt x="408" y="454"/>
                </a:cubicBezTo>
                <a:cubicBezTo>
                  <a:pt x="393" y="450"/>
                  <a:pt x="378" y="449"/>
                  <a:pt x="364" y="446"/>
                </a:cubicBezTo>
                <a:cubicBezTo>
                  <a:pt x="346" y="445"/>
                  <a:pt x="329" y="443"/>
                  <a:pt x="311" y="443"/>
                </a:cubicBezTo>
                <a:close/>
                <a:moveTo>
                  <a:pt x="97" y="486"/>
                </a:moveTo>
                <a:cubicBezTo>
                  <a:pt x="132" y="524"/>
                  <a:pt x="177" y="551"/>
                  <a:pt x="227" y="565"/>
                </a:cubicBezTo>
                <a:cubicBezTo>
                  <a:pt x="198" y="536"/>
                  <a:pt x="180" y="498"/>
                  <a:pt x="167" y="459"/>
                </a:cubicBezTo>
                <a:cubicBezTo>
                  <a:pt x="143" y="465"/>
                  <a:pt x="119" y="474"/>
                  <a:pt x="97" y="486"/>
                </a:cubicBezTo>
                <a:close/>
                <a:moveTo>
                  <a:pt x="431" y="459"/>
                </a:moveTo>
                <a:cubicBezTo>
                  <a:pt x="418" y="498"/>
                  <a:pt x="400" y="536"/>
                  <a:pt x="372" y="565"/>
                </a:cubicBezTo>
                <a:cubicBezTo>
                  <a:pt x="421" y="551"/>
                  <a:pt x="466" y="524"/>
                  <a:pt x="501" y="486"/>
                </a:cubicBezTo>
                <a:cubicBezTo>
                  <a:pt x="479" y="474"/>
                  <a:pt x="455" y="466"/>
                  <a:pt x="431" y="4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8690376" y="3412199"/>
            <a:ext cx="487136" cy="490798"/>
            <a:chOff x="5043488" y="2362200"/>
            <a:chExt cx="2111375" cy="21272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5" name="Freeform 51"/>
            <p:cNvSpPr>
              <a:spLocks noEditPoints="1"/>
            </p:cNvSpPr>
            <p:nvPr/>
          </p:nvSpPr>
          <p:spPr bwMode="auto">
            <a:xfrm>
              <a:off x="5473701" y="2362200"/>
              <a:ext cx="1284288" cy="1741488"/>
            </a:xfrm>
            <a:custGeom>
              <a:avLst/>
              <a:gdLst>
                <a:gd name="T0" fmla="*/ 119 w 423"/>
                <a:gd name="T1" fmla="*/ 479 h 572"/>
                <a:gd name="T2" fmla="*/ 123 w 423"/>
                <a:gd name="T3" fmla="*/ 484 h 572"/>
                <a:gd name="T4" fmla="*/ 189 w 423"/>
                <a:gd name="T5" fmla="*/ 553 h 572"/>
                <a:gd name="T6" fmla="*/ 212 w 423"/>
                <a:gd name="T7" fmla="*/ 572 h 572"/>
                <a:gd name="T8" fmla="*/ 234 w 423"/>
                <a:gd name="T9" fmla="*/ 553 h 572"/>
                <a:gd name="T10" fmla="*/ 300 w 423"/>
                <a:gd name="T11" fmla="*/ 484 h 572"/>
                <a:gd name="T12" fmla="*/ 304 w 423"/>
                <a:gd name="T13" fmla="*/ 479 h 572"/>
                <a:gd name="T14" fmla="*/ 420 w 423"/>
                <a:gd name="T15" fmla="*/ 247 h 572"/>
                <a:gd name="T16" fmla="*/ 423 w 423"/>
                <a:gd name="T17" fmla="*/ 217 h 572"/>
                <a:gd name="T18" fmla="*/ 360 w 423"/>
                <a:gd name="T19" fmla="*/ 62 h 572"/>
                <a:gd name="T20" fmla="*/ 212 w 423"/>
                <a:gd name="T21" fmla="*/ 0 h 572"/>
                <a:gd name="T22" fmla="*/ 64 w 423"/>
                <a:gd name="T23" fmla="*/ 62 h 572"/>
                <a:gd name="T24" fmla="*/ 1 w 423"/>
                <a:gd name="T25" fmla="*/ 218 h 572"/>
                <a:gd name="T26" fmla="*/ 3 w 423"/>
                <a:gd name="T27" fmla="*/ 247 h 572"/>
                <a:gd name="T28" fmla="*/ 119 w 423"/>
                <a:gd name="T29" fmla="*/ 479 h 572"/>
                <a:gd name="T30" fmla="*/ 212 w 423"/>
                <a:gd name="T31" fmla="*/ 142 h 572"/>
                <a:gd name="T32" fmla="*/ 300 w 423"/>
                <a:gd name="T33" fmla="*/ 230 h 572"/>
                <a:gd name="T34" fmla="*/ 212 w 423"/>
                <a:gd name="T35" fmla="*/ 318 h 572"/>
                <a:gd name="T36" fmla="*/ 124 w 423"/>
                <a:gd name="T37" fmla="*/ 230 h 572"/>
                <a:gd name="T38" fmla="*/ 212 w 423"/>
                <a:gd name="T39" fmla="*/ 14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572">
                  <a:moveTo>
                    <a:pt x="119" y="479"/>
                  </a:moveTo>
                  <a:cubicBezTo>
                    <a:pt x="121" y="481"/>
                    <a:pt x="122" y="483"/>
                    <a:pt x="123" y="484"/>
                  </a:cubicBezTo>
                  <a:cubicBezTo>
                    <a:pt x="155" y="525"/>
                    <a:pt x="188" y="552"/>
                    <a:pt x="189" y="553"/>
                  </a:cubicBezTo>
                  <a:cubicBezTo>
                    <a:pt x="212" y="572"/>
                    <a:pt x="212" y="572"/>
                    <a:pt x="212" y="572"/>
                  </a:cubicBezTo>
                  <a:cubicBezTo>
                    <a:pt x="234" y="553"/>
                    <a:pt x="234" y="553"/>
                    <a:pt x="234" y="553"/>
                  </a:cubicBezTo>
                  <a:cubicBezTo>
                    <a:pt x="236" y="552"/>
                    <a:pt x="268" y="524"/>
                    <a:pt x="300" y="484"/>
                  </a:cubicBezTo>
                  <a:cubicBezTo>
                    <a:pt x="301" y="482"/>
                    <a:pt x="303" y="481"/>
                    <a:pt x="304" y="479"/>
                  </a:cubicBezTo>
                  <a:cubicBezTo>
                    <a:pt x="350" y="416"/>
                    <a:pt x="407" y="325"/>
                    <a:pt x="420" y="247"/>
                  </a:cubicBezTo>
                  <a:cubicBezTo>
                    <a:pt x="423" y="229"/>
                    <a:pt x="423" y="218"/>
                    <a:pt x="423" y="217"/>
                  </a:cubicBezTo>
                  <a:cubicBezTo>
                    <a:pt x="423" y="158"/>
                    <a:pt x="401" y="103"/>
                    <a:pt x="360" y="62"/>
                  </a:cubicBezTo>
                  <a:cubicBezTo>
                    <a:pt x="320" y="22"/>
                    <a:pt x="267" y="0"/>
                    <a:pt x="212" y="0"/>
                  </a:cubicBezTo>
                  <a:cubicBezTo>
                    <a:pt x="156" y="0"/>
                    <a:pt x="104" y="22"/>
                    <a:pt x="64" y="62"/>
                  </a:cubicBezTo>
                  <a:cubicBezTo>
                    <a:pt x="23" y="103"/>
                    <a:pt x="0" y="159"/>
                    <a:pt x="1" y="218"/>
                  </a:cubicBezTo>
                  <a:cubicBezTo>
                    <a:pt x="1" y="219"/>
                    <a:pt x="1" y="230"/>
                    <a:pt x="3" y="247"/>
                  </a:cubicBezTo>
                  <a:cubicBezTo>
                    <a:pt x="17" y="331"/>
                    <a:pt x="82" y="428"/>
                    <a:pt x="119" y="479"/>
                  </a:cubicBezTo>
                  <a:close/>
                  <a:moveTo>
                    <a:pt x="212" y="142"/>
                  </a:moveTo>
                  <a:cubicBezTo>
                    <a:pt x="260" y="142"/>
                    <a:pt x="300" y="181"/>
                    <a:pt x="300" y="230"/>
                  </a:cubicBezTo>
                  <a:cubicBezTo>
                    <a:pt x="300" y="278"/>
                    <a:pt x="260" y="318"/>
                    <a:pt x="212" y="318"/>
                  </a:cubicBezTo>
                  <a:cubicBezTo>
                    <a:pt x="163" y="318"/>
                    <a:pt x="124" y="278"/>
                    <a:pt x="124" y="230"/>
                  </a:cubicBezTo>
                  <a:cubicBezTo>
                    <a:pt x="124" y="181"/>
                    <a:pt x="163" y="142"/>
                    <a:pt x="212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2"/>
            <p:cNvSpPr/>
            <p:nvPr/>
          </p:nvSpPr>
          <p:spPr bwMode="auto">
            <a:xfrm>
              <a:off x="5043488" y="2882900"/>
              <a:ext cx="2111375" cy="1606550"/>
            </a:xfrm>
            <a:custGeom>
              <a:avLst/>
              <a:gdLst>
                <a:gd name="T0" fmla="*/ 686 w 696"/>
                <a:gd name="T1" fmla="*/ 3 h 528"/>
                <a:gd name="T2" fmla="*/ 662 w 696"/>
                <a:gd name="T3" fmla="*/ 10 h 528"/>
                <a:gd name="T4" fmla="*/ 662 w 696"/>
                <a:gd name="T5" fmla="*/ 10 h 528"/>
                <a:gd name="T6" fmla="*/ 592 w 696"/>
                <a:gd name="T7" fmla="*/ 31 h 528"/>
                <a:gd name="T8" fmla="*/ 589 w 696"/>
                <a:gd name="T9" fmla="*/ 71 h 528"/>
                <a:gd name="T10" fmla="*/ 662 w 696"/>
                <a:gd name="T11" fmla="*/ 47 h 528"/>
                <a:gd name="T12" fmla="*/ 662 w 696"/>
                <a:gd name="T13" fmla="*/ 432 h 528"/>
                <a:gd name="T14" fmla="*/ 456 w 696"/>
                <a:gd name="T15" fmla="*/ 493 h 528"/>
                <a:gd name="T16" fmla="*/ 456 w 696"/>
                <a:gd name="T17" fmla="*/ 493 h 528"/>
                <a:gd name="T18" fmla="*/ 211 w 696"/>
                <a:gd name="T19" fmla="*/ 422 h 528"/>
                <a:gd name="T20" fmla="*/ 211 w 696"/>
                <a:gd name="T21" fmla="*/ 422 h 528"/>
                <a:gd name="T22" fmla="*/ 211 w 696"/>
                <a:gd name="T23" fmla="*/ 422 h 528"/>
                <a:gd name="T24" fmla="*/ 210 w 696"/>
                <a:gd name="T25" fmla="*/ 422 h 528"/>
                <a:gd name="T26" fmla="*/ 210 w 696"/>
                <a:gd name="T27" fmla="*/ 422 h 528"/>
                <a:gd name="T28" fmla="*/ 35 w 696"/>
                <a:gd name="T29" fmla="*/ 481 h 528"/>
                <a:gd name="T30" fmla="*/ 35 w 696"/>
                <a:gd name="T31" fmla="*/ 100 h 528"/>
                <a:gd name="T32" fmla="*/ 108 w 696"/>
                <a:gd name="T33" fmla="*/ 82 h 528"/>
                <a:gd name="T34" fmla="*/ 105 w 696"/>
                <a:gd name="T35" fmla="*/ 49 h 528"/>
                <a:gd name="T36" fmla="*/ 105 w 696"/>
                <a:gd name="T37" fmla="*/ 48 h 528"/>
                <a:gd name="T38" fmla="*/ 0 w 696"/>
                <a:gd name="T39" fmla="*/ 74 h 528"/>
                <a:gd name="T40" fmla="*/ 0 w 696"/>
                <a:gd name="T41" fmla="*/ 92 h 528"/>
                <a:gd name="T42" fmla="*/ 0 w 696"/>
                <a:gd name="T43" fmla="*/ 527 h 528"/>
                <a:gd name="T44" fmla="*/ 35 w 696"/>
                <a:gd name="T45" fmla="*/ 516 h 528"/>
                <a:gd name="T46" fmla="*/ 211 w 696"/>
                <a:gd name="T47" fmla="*/ 457 h 528"/>
                <a:gd name="T48" fmla="*/ 456 w 696"/>
                <a:gd name="T49" fmla="*/ 528 h 528"/>
                <a:gd name="T50" fmla="*/ 696 w 696"/>
                <a:gd name="T51" fmla="*/ 457 h 528"/>
                <a:gd name="T52" fmla="*/ 696 w 696"/>
                <a:gd name="T53" fmla="*/ 18 h 528"/>
                <a:gd name="T54" fmla="*/ 696 w 696"/>
                <a:gd name="T55" fmla="*/ 0 h 528"/>
                <a:gd name="T56" fmla="*/ 686 w 696"/>
                <a:gd name="T57" fmla="*/ 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6" h="528">
                  <a:moveTo>
                    <a:pt x="686" y="3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62" y="10"/>
                    <a:pt x="662" y="10"/>
                    <a:pt x="662" y="10"/>
                  </a:cubicBezTo>
                  <a:cubicBezTo>
                    <a:pt x="592" y="31"/>
                    <a:pt x="592" y="31"/>
                    <a:pt x="592" y="31"/>
                  </a:cubicBezTo>
                  <a:cubicBezTo>
                    <a:pt x="592" y="43"/>
                    <a:pt x="591" y="53"/>
                    <a:pt x="589" y="71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32"/>
                    <a:pt x="662" y="432"/>
                    <a:pt x="662" y="432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456" y="493"/>
                    <a:pt x="456" y="493"/>
                    <a:pt x="456" y="493"/>
                  </a:cubicBezTo>
                  <a:cubicBezTo>
                    <a:pt x="211" y="422"/>
                    <a:pt x="211" y="422"/>
                    <a:pt x="211" y="422"/>
                  </a:cubicBezTo>
                  <a:cubicBezTo>
                    <a:pt x="211" y="422"/>
                    <a:pt x="211" y="422"/>
                    <a:pt x="211" y="422"/>
                  </a:cubicBezTo>
                  <a:cubicBezTo>
                    <a:pt x="211" y="422"/>
                    <a:pt x="211" y="422"/>
                    <a:pt x="211" y="422"/>
                  </a:cubicBezTo>
                  <a:cubicBezTo>
                    <a:pt x="210" y="422"/>
                    <a:pt x="210" y="422"/>
                    <a:pt x="210" y="422"/>
                  </a:cubicBezTo>
                  <a:cubicBezTo>
                    <a:pt x="210" y="422"/>
                    <a:pt x="210" y="422"/>
                    <a:pt x="210" y="422"/>
                  </a:cubicBezTo>
                  <a:cubicBezTo>
                    <a:pt x="35" y="481"/>
                    <a:pt x="35" y="481"/>
                    <a:pt x="35" y="48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06" y="72"/>
                    <a:pt x="105" y="61"/>
                    <a:pt x="105" y="4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35" y="516"/>
                    <a:pt x="35" y="516"/>
                    <a:pt x="35" y="516"/>
                  </a:cubicBezTo>
                  <a:cubicBezTo>
                    <a:pt x="211" y="457"/>
                    <a:pt x="211" y="457"/>
                    <a:pt x="211" y="457"/>
                  </a:cubicBezTo>
                  <a:cubicBezTo>
                    <a:pt x="456" y="528"/>
                    <a:pt x="456" y="528"/>
                    <a:pt x="456" y="528"/>
                  </a:cubicBezTo>
                  <a:cubicBezTo>
                    <a:pt x="696" y="457"/>
                    <a:pt x="696" y="457"/>
                    <a:pt x="696" y="457"/>
                  </a:cubicBezTo>
                  <a:cubicBezTo>
                    <a:pt x="696" y="18"/>
                    <a:pt x="696" y="18"/>
                    <a:pt x="696" y="18"/>
                  </a:cubicBezTo>
                  <a:cubicBezTo>
                    <a:pt x="696" y="0"/>
                    <a:pt x="696" y="0"/>
                    <a:pt x="696" y="0"/>
                  </a:cubicBezTo>
                  <a:lnTo>
                    <a:pt x="68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Freeform 56"/>
          <p:cNvSpPr>
            <a:spLocks noEditPoints="1"/>
          </p:cNvSpPr>
          <p:nvPr/>
        </p:nvSpPr>
        <p:spPr bwMode="auto">
          <a:xfrm flipH="1">
            <a:off x="4028480" y="1812870"/>
            <a:ext cx="357892" cy="538444"/>
          </a:xfrm>
          <a:custGeom>
            <a:avLst/>
            <a:gdLst>
              <a:gd name="T0" fmla="*/ 398 w 466"/>
              <a:gd name="T1" fmla="*/ 58 h 700"/>
              <a:gd name="T2" fmla="*/ 299 w 466"/>
              <a:gd name="T3" fmla="*/ 8 h 700"/>
              <a:gd name="T4" fmla="*/ 233 w 466"/>
              <a:gd name="T5" fmla="*/ 0 h 700"/>
              <a:gd name="T6" fmla="*/ 68 w 466"/>
              <a:gd name="T7" fmla="*/ 58 h 700"/>
              <a:gd name="T8" fmla="*/ 0 w 466"/>
              <a:gd name="T9" fmla="*/ 197 h 700"/>
              <a:gd name="T10" fmla="*/ 1 w 466"/>
              <a:gd name="T11" fmla="*/ 215 h 700"/>
              <a:gd name="T12" fmla="*/ 29 w 466"/>
              <a:gd name="T13" fmla="*/ 292 h 700"/>
              <a:gd name="T14" fmla="*/ 116 w 466"/>
              <a:gd name="T15" fmla="*/ 509 h 700"/>
              <a:gd name="T16" fmla="*/ 119 w 466"/>
              <a:gd name="T17" fmla="*/ 533 h 700"/>
              <a:gd name="T18" fmla="*/ 149 w 466"/>
              <a:gd name="T19" fmla="*/ 558 h 700"/>
              <a:gd name="T20" fmla="*/ 317 w 466"/>
              <a:gd name="T21" fmla="*/ 558 h 700"/>
              <a:gd name="T22" fmla="*/ 347 w 466"/>
              <a:gd name="T23" fmla="*/ 533 h 700"/>
              <a:gd name="T24" fmla="*/ 350 w 466"/>
              <a:gd name="T25" fmla="*/ 509 h 700"/>
              <a:gd name="T26" fmla="*/ 438 w 466"/>
              <a:gd name="T27" fmla="*/ 292 h 700"/>
              <a:gd name="T28" fmla="*/ 465 w 466"/>
              <a:gd name="T29" fmla="*/ 215 h 700"/>
              <a:gd name="T30" fmla="*/ 466 w 466"/>
              <a:gd name="T31" fmla="*/ 197 h 700"/>
              <a:gd name="T32" fmla="*/ 398 w 466"/>
              <a:gd name="T33" fmla="*/ 58 h 700"/>
              <a:gd name="T34" fmla="*/ 406 w 466"/>
              <a:gd name="T35" fmla="*/ 211 h 700"/>
              <a:gd name="T36" fmla="*/ 386 w 466"/>
              <a:gd name="T37" fmla="*/ 268 h 700"/>
              <a:gd name="T38" fmla="*/ 290 w 466"/>
              <a:gd name="T39" fmla="*/ 506 h 700"/>
              <a:gd name="T40" fmla="*/ 290 w 466"/>
              <a:gd name="T41" fmla="*/ 508 h 700"/>
              <a:gd name="T42" fmla="*/ 263 w 466"/>
              <a:gd name="T43" fmla="*/ 508 h 700"/>
              <a:gd name="T44" fmla="*/ 263 w 466"/>
              <a:gd name="T45" fmla="*/ 416 h 700"/>
              <a:gd name="T46" fmla="*/ 203 w 466"/>
              <a:gd name="T47" fmla="*/ 416 h 700"/>
              <a:gd name="T48" fmla="*/ 203 w 466"/>
              <a:gd name="T49" fmla="*/ 508 h 700"/>
              <a:gd name="T50" fmla="*/ 176 w 466"/>
              <a:gd name="T51" fmla="*/ 508 h 700"/>
              <a:gd name="T52" fmla="*/ 176 w 466"/>
              <a:gd name="T53" fmla="*/ 506 h 700"/>
              <a:gd name="T54" fmla="*/ 87 w 466"/>
              <a:gd name="T55" fmla="*/ 277 h 700"/>
              <a:gd name="T56" fmla="*/ 87 w 466"/>
              <a:gd name="T57" fmla="*/ 276 h 700"/>
              <a:gd name="T58" fmla="*/ 81 w 466"/>
              <a:gd name="T59" fmla="*/ 267 h 700"/>
              <a:gd name="T60" fmla="*/ 60 w 466"/>
              <a:gd name="T61" fmla="*/ 211 h 700"/>
              <a:gd name="T62" fmla="*/ 59 w 466"/>
              <a:gd name="T63" fmla="*/ 196 h 700"/>
              <a:gd name="T64" fmla="*/ 110 w 466"/>
              <a:gd name="T65" fmla="*/ 93 h 700"/>
              <a:gd name="T66" fmla="*/ 233 w 466"/>
              <a:gd name="T67" fmla="*/ 50 h 700"/>
              <a:gd name="T68" fmla="*/ 282 w 466"/>
              <a:gd name="T69" fmla="*/ 56 h 700"/>
              <a:gd name="T70" fmla="*/ 356 w 466"/>
              <a:gd name="T71" fmla="*/ 93 h 700"/>
              <a:gd name="T72" fmla="*/ 407 w 466"/>
              <a:gd name="T73" fmla="*/ 196 h 700"/>
              <a:gd name="T74" fmla="*/ 406 w 466"/>
              <a:gd name="T75" fmla="*/ 211 h 700"/>
              <a:gd name="T76" fmla="*/ 138 w 466"/>
              <a:gd name="T77" fmla="*/ 642 h 700"/>
              <a:gd name="T78" fmla="*/ 328 w 466"/>
              <a:gd name="T79" fmla="*/ 642 h 700"/>
              <a:gd name="T80" fmla="*/ 328 w 466"/>
              <a:gd name="T81" fmla="*/ 592 h 700"/>
              <a:gd name="T82" fmla="*/ 138 w 466"/>
              <a:gd name="T83" fmla="*/ 592 h 700"/>
              <a:gd name="T84" fmla="*/ 138 w 466"/>
              <a:gd name="T85" fmla="*/ 642 h 700"/>
              <a:gd name="T86" fmla="*/ 179 w 466"/>
              <a:gd name="T87" fmla="*/ 700 h 700"/>
              <a:gd name="T88" fmla="*/ 287 w 466"/>
              <a:gd name="T89" fmla="*/ 700 h 700"/>
              <a:gd name="T90" fmla="*/ 287 w 466"/>
              <a:gd name="T91" fmla="*/ 672 h 700"/>
              <a:gd name="T92" fmla="*/ 179 w 466"/>
              <a:gd name="T93" fmla="*/ 672 h 700"/>
              <a:gd name="T94" fmla="*/ 179 w 466"/>
              <a:gd name="T95" fmla="*/ 70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6" h="700">
                <a:moveTo>
                  <a:pt x="398" y="58"/>
                </a:moveTo>
                <a:cubicBezTo>
                  <a:pt x="370" y="34"/>
                  <a:pt x="336" y="17"/>
                  <a:pt x="299" y="8"/>
                </a:cubicBezTo>
                <a:cubicBezTo>
                  <a:pt x="278" y="3"/>
                  <a:pt x="255" y="0"/>
                  <a:pt x="233" y="0"/>
                </a:cubicBezTo>
                <a:cubicBezTo>
                  <a:pt x="171" y="0"/>
                  <a:pt x="112" y="20"/>
                  <a:pt x="68" y="58"/>
                </a:cubicBezTo>
                <a:cubicBezTo>
                  <a:pt x="24" y="95"/>
                  <a:pt x="0" y="144"/>
                  <a:pt x="0" y="197"/>
                </a:cubicBezTo>
                <a:cubicBezTo>
                  <a:pt x="1" y="215"/>
                  <a:pt x="1" y="215"/>
                  <a:pt x="1" y="215"/>
                </a:cubicBezTo>
                <a:cubicBezTo>
                  <a:pt x="4" y="242"/>
                  <a:pt x="13" y="268"/>
                  <a:pt x="29" y="292"/>
                </a:cubicBezTo>
                <a:cubicBezTo>
                  <a:pt x="29" y="293"/>
                  <a:pt x="116" y="426"/>
                  <a:pt x="116" y="509"/>
                </a:cubicBezTo>
                <a:cubicBezTo>
                  <a:pt x="119" y="533"/>
                  <a:pt x="119" y="533"/>
                  <a:pt x="119" y="533"/>
                </a:cubicBezTo>
                <a:cubicBezTo>
                  <a:pt x="124" y="550"/>
                  <a:pt x="134" y="558"/>
                  <a:pt x="149" y="558"/>
                </a:cubicBezTo>
                <a:cubicBezTo>
                  <a:pt x="317" y="558"/>
                  <a:pt x="317" y="558"/>
                  <a:pt x="317" y="558"/>
                </a:cubicBezTo>
                <a:cubicBezTo>
                  <a:pt x="332" y="558"/>
                  <a:pt x="342" y="550"/>
                  <a:pt x="347" y="533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50" y="426"/>
                  <a:pt x="437" y="293"/>
                  <a:pt x="438" y="292"/>
                </a:cubicBezTo>
                <a:cubicBezTo>
                  <a:pt x="453" y="268"/>
                  <a:pt x="462" y="242"/>
                  <a:pt x="465" y="215"/>
                </a:cubicBezTo>
                <a:cubicBezTo>
                  <a:pt x="466" y="197"/>
                  <a:pt x="466" y="197"/>
                  <a:pt x="466" y="197"/>
                </a:cubicBezTo>
                <a:cubicBezTo>
                  <a:pt x="466" y="144"/>
                  <a:pt x="442" y="95"/>
                  <a:pt x="398" y="58"/>
                </a:cubicBezTo>
                <a:close/>
                <a:moveTo>
                  <a:pt x="406" y="211"/>
                </a:moveTo>
                <a:cubicBezTo>
                  <a:pt x="404" y="231"/>
                  <a:pt x="397" y="250"/>
                  <a:pt x="386" y="268"/>
                </a:cubicBezTo>
                <a:cubicBezTo>
                  <a:pt x="376" y="282"/>
                  <a:pt x="292" y="413"/>
                  <a:pt x="290" y="506"/>
                </a:cubicBezTo>
                <a:cubicBezTo>
                  <a:pt x="290" y="508"/>
                  <a:pt x="290" y="508"/>
                  <a:pt x="290" y="508"/>
                </a:cubicBezTo>
                <a:cubicBezTo>
                  <a:pt x="263" y="508"/>
                  <a:pt x="263" y="508"/>
                  <a:pt x="263" y="508"/>
                </a:cubicBezTo>
                <a:cubicBezTo>
                  <a:pt x="263" y="416"/>
                  <a:pt x="263" y="416"/>
                  <a:pt x="263" y="416"/>
                </a:cubicBezTo>
                <a:cubicBezTo>
                  <a:pt x="203" y="416"/>
                  <a:pt x="203" y="416"/>
                  <a:pt x="203" y="416"/>
                </a:cubicBezTo>
                <a:cubicBezTo>
                  <a:pt x="203" y="508"/>
                  <a:pt x="203" y="508"/>
                  <a:pt x="203" y="508"/>
                </a:cubicBezTo>
                <a:cubicBezTo>
                  <a:pt x="176" y="508"/>
                  <a:pt x="176" y="508"/>
                  <a:pt x="176" y="508"/>
                </a:cubicBezTo>
                <a:cubicBezTo>
                  <a:pt x="176" y="506"/>
                  <a:pt x="176" y="506"/>
                  <a:pt x="176" y="506"/>
                </a:cubicBezTo>
                <a:cubicBezTo>
                  <a:pt x="175" y="436"/>
                  <a:pt x="127" y="344"/>
                  <a:pt x="87" y="277"/>
                </a:cubicBezTo>
                <a:cubicBezTo>
                  <a:pt x="87" y="276"/>
                  <a:pt x="87" y="276"/>
                  <a:pt x="87" y="276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69" y="250"/>
                  <a:pt x="62" y="231"/>
                  <a:pt x="60" y="211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57"/>
                  <a:pt x="78" y="121"/>
                  <a:pt x="110" y="93"/>
                </a:cubicBezTo>
                <a:cubicBezTo>
                  <a:pt x="143" y="65"/>
                  <a:pt x="187" y="50"/>
                  <a:pt x="233" y="50"/>
                </a:cubicBezTo>
                <a:cubicBezTo>
                  <a:pt x="250" y="50"/>
                  <a:pt x="266" y="52"/>
                  <a:pt x="282" y="56"/>
                </a:cubicBezTo>
                <a:cubicBezTo>
                  <a:pt x="310" y="63"/>
                  <a:pt x="335" y="76"/>
                  <a:pt x="356" y="93"/>
                </a:cubicBezTo>
                <a:cubicBezTo>
                  <a:pt x="388" y="121"/>
                  <a:pt x="406" y="157"/>
                  <a:pt x="407" y="196"/>
                </a:cubicBezTo>
                <a:lnTo>
                  <a:pt x="406" y="211"/>
                </a:lnTo>
                <a:close/>
                <a:moveTo>
                  <a:pt x="138" y="642"/>
                </a:moveTo>
                <a:cubicBezTo>
                  <a:pt x="328" y="642"/>
                  <a:pt x="328" y="642"/>
                  <a:pt x="328" y="642"/>
                </a:cubicBezTo>
                <a:cubicBezTo>
                  <a:pt x="328" y="592"/>
                  <a:pt x="328" y="592"/>
                  <a:pt x="328" y="592"/>
                </a:cubicBezTo>
                <a:cubicBezTo>
                  <a:pt x="138" y="592"/>
                  <a:pt x="138" y="592"/>
                  <a:pt x="138" y="592"/>
                </a:cubicBezTo>
                <a:lnTo>
                  <a:pt x="138" y="642"/>
                </a:lnTo>
                <a:close/>
                <a:moveTo>
                  <a:pt x="179" y="700"/>
                </a:moveTo>
                <a:cubicBezTo>
                  <a:pt x="287" y="700"/>
                  <a:pt x="287" y="700"/>
                  <a:pt x="287" y="700"/>
                </a:cubicBezTo>
                <a:cubicBezTo>
                  <a:pt x="287" y="672"/>
                  <a:pt x="287" y="672"/>
                  <a:pt x="287" y="672"/>
                </a:cubicBezTo>
                <a:cubicBezTo>
                  <a:pt x="179" y="672"/>
                  <a:pt x="179" y="672"/>
                  <a:pt x="179" y="672"/>
                </a:cubicBezTo>
                <a:lnTo>
                  <a:pt x="179" y="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Freeform 60"/>
          <p:cNvSpPr>
            <a:spLocks noEditPoints="1"/>
          </p:cNvSpPr>
          <p:nvPr/>
        </p:nvSpPr>
        <p:spPr bwMode="auto">
          <a:xfrm>
            <a:off x="5542164" y="3497939"/>
            <a:ext cx="481536" cy="319318"/>
          </a:xfrm>
          <a:custGeom>
            <a:avLst/>
            <a:gdLst>
              <a:gd name="T0" fmla="*/ 1318 w 1318"/>
              <a:gd name="T1" fmla="*/ 0 h 874"/>
              <a:gd name="T2" fmla="*/ 0 w 1318"/>
              <a:gd name="T3" fmla="*/ 0 h 874"/>
              <a:gd name="T4" fmla="*/ 2 w 1318"/>
              <a:gd name="T5" fmla="*/ 2 h 874"/>
              <a:gd name="T6" fmla="*/ 2 w 1318"/>
              <a:gd name="T7" fmla="*/ 874 h 874"/>
              <a:gd name="T8" fmla="*/ 1318 w 1318"/>
              <a:gd name="T9" fmla="*/ 874 h 874"/>
              <a:gd name="T10" fmla="*/ 1318 w 1318"/>
              <a:gd name="T11" fmla="*/ 2 h 874"/>
              <a:gd name="T12" fmla="*/ 1318 w 1318"/>
              <a:gd name="T13" fmla="*/ 0 h 874"/>
              <a:gd name="T14" fmla="*/ 658 w 1318"/>
              <a:gd name="T15" fmla="*/ 663 h 874"/>
              <a:gd name="T16" fmla="*/ 863 w 1318"/>
              <a:gd name="T17" fmla="*/ 457 h 874"/>
              <a:gd name="T18" fmla="*/ 1239 w 1318"/>
              <a:gd name="T19" fmla="*/ 828 h 874"/>
              <a:gd name="T20" fmla="*/ 80 w 1318"/>
              <a:gd name="T21" fmla="*/ 828 h 874"/>
              <a:gd name="T22" fmla="*/ 453 w 1318"/>
              <a:gd name="T23" fmla="*/ 457 h 874"/>
              <a:gd name="T24" fmla="*/ 658 w 1318"/>
              <a:gd name="T25" fmla="*/ 663 h 874"/>
              <a:gd name="T26" fmla="*/ 658 w 1318"/>
              <a:gd name="T27" fmla="*/ 597 h 874"/>
              <a:gd name="T28" fmla="*/ 111 w 1318"/>
              <a:gd name="T29" fmla="*/ 48 h 874"/>
              <a:gd name="T30" fmla="*/ 1207 w 1318"/>
              <a:gd name="T31" fmla="*/ 48 h 874"/>
              <a:gd name="T32" fmla="*/ 658 w 1318"/>
              <a:gd name="T33" fmla="*/ 597 h 874"/>
              <a:gd name="T34" fmla="*/ 421 w 1318"/>
              <a:gd name="T35" fmla="*/ 424 h 874"/>
              <a:gd name="T36" fmla="*/ 48 w 1318"/>
              <a:gd name="T37" fmla="*/ 795 h 874"/>
              <a:gd name="T38" fmla="*/ 48 w 1318"/>
              <a:gd name="T39" fmla="*/ 48 h 874"/>
              <a:gd name="T40" fmla="*/ 421 w 1318"/>
              <a:gd name="T41" fmla="*/ 424 h 874"/>
              <a:gd name="T42" fmla="*/ 1272 w 1318"/>
              <a:gd name="T43" fmla="*/ 795 h 874"/>
              <a:gd name="T44" fmla="*/ 895 w 1318"/>
              <a:gd name="T45" fmla="*/ 424 h 874"/>
              <a:gd name="T46" fmla="*/ 1272 w 1318"/>
              <a:gd name="T47" fmla="*/ 48 h 874"/>
              <a:gd name="T48" fmla="*/ 1272 w 1318"/>
              <a:gd name="T49" fmla="*/ 795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8" h="874">
                <a:moveTo>
                  <a:pt x="1318" y="0"/>
                </a:moveTo>
                <a:lnTo>
                  <a:pt x="0" y="0"/>
                </a:lnTo>
                <a:lnTo>
                  <a:pt x="2" y="2"/>
                </a:lnTo>
                <a:lnTo>
                  <a:pt x="2" y="874"/>
                </a:lnTo>
                <a:lnTo>
                  <a:pt x="1318" y="874"/>
                </a:lnTo>
                <a:lnTo>
                  <a:pt x="1318" y="2"/>
                </a:lnTo>
                <a:lnTo>
                  <a:pt x="1318" y="0"/>
                </a:lnTo>
                <a:close/>
                <a:moveTo>
                  <a:pt x="658" y="663"/>
                </a:moveTo>
                <a:lnTo>
                  <a:pt x="863" y="457"/>
                </a:lnTo>
                <a:lnTo>
                  <a:pt x="1239" y="828"/>
                </a:lnTo>
                <a:lnTo>
                  <a:pt x="80" y="828"/>
                </a:lnTo>
                <a:lnTo>
                  <a:pt x="453" y="457"/>
                </a:lnTo>
                <a:lnTo>
                  <a:pt x="658" y="663"/>
                </a:lnTo>
                <a:close/>
                <a:moveTo>
                  <a:pt x="658" y="597"/>
                </a:moveTo>
                <a:lnTo>
                  <a:pt x="111" y="48"/>
                </a:lnTo>
                <a:lnTo>
                  <a:pt x="1207" y="48"/>
                </a:lnTo>
                <a:lnTo>
                  <a:pt x="658" y="597"/>
                </a:lnTo>
                <a:close/>
                <a:moveTo>
                  <a:pt x="421" y="424"/>
                </a:moveTo>
                <a:lnTo>
                  <a:pt x="48" y="795"/>
                </a:lnTo>
                <a:lnTo>
                  <a:pt x="48" y="48"/>
                </a:lnTo>
                <a:lnTo>
                  <a:pt x="421" y="424"/>
                </a:lnTo>
                <a:close/>
                <a:moveTo>
                  <a:pt x="1272" y="795"/>
                </a:moveTo>
                <a:lnTo>
                  <a:pt x="895" y="424"/>
                </a:lnTo>
                <a:lnTo>
                  <a:pt x="1272" y="48"/>
                </a:lnTo>
                <a:lnTo>
                  <a:pt x="1272" y="79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64"/>
          <p:cNvSpPr>
            <a:spLocks noEditPoints="1"/>
          </p:cNvSpPr>
          <p:nvPr/>
        </p:nvSpPr>
        <p:spPr bwMode="auto">
          <a:xfrm>
            <a:off x="7192757" y="3425367"/>
            <a:ext cx="331362" cy="464462"/>
          </a:xfrm>
          <a:custGeom>
            <a:avLst/>
            <a:gdLst>
              <a:gd name="T0" fmla="*/ 454 w 499"/>
              <a:gd name="T1" fmla="*/ 637 h 699"/>
              <a:gd name="T2" fmla="*/ 454 w 499"/>
              <a:gd name="T3" fmla="*/ 531 h 699"/>
              <a:gd name="T4" fmla="*/ 454 w 499"/>
              <a:gd name="T5" fmla="*/ 531 h 699"/>
              <a:gd name="T6" fmla="*/ 314 w 499"/>
              <a:gd name="T7" fmla="*/ 382 h 699"/>
              <a:gd name="T8" fmla="*/ 311 w 499"/>
              <a:gd name="T9" fmla="*/ 344 h 699"/>
              <a:gd name="T10" fmla="*/ 445 w 499"/>
              <a:gd name="T11" fmla="*/ 215 h 699"/>
              <a:gd name="T12" fmla="*/ 454 w 499"/>
              <a:gd name="T13" fmla="*/ 193 h 699"/>
              <a:gd name="T14" fmla="*/ 468 w 499"/>
              <a:gd name="T15" fmla="*/ 62 h 699"/>
              <a:gd name="T16" fmla="*/ 468 w 499"/>
              <a:gd name="T17" fmla="*/ 0 h 699"/>
              <a:gd name="T18" fmla="*/ 0 w 499"/>
              <a:gd name="T19" fmla="*/ 31 h 699"/>
              <a:gd name="T20" fmla="*/ 45 w 499"/>
              <a:gd name="T21" fmla="*/ 62 h 699"/>
              <a:gd name="T22" fmla="*/ 45 w 499"/>
              <a:gd name="T23" fmla="*/ 193 h 699"/>
              <a:gd name="T24" fmla="*/ 185 w 499"/>
              <a:gd name="T25" fmla="*/ 342 h 699"/>
              <a:gd name="T26" fmla="*/ 187 w 499"/>
              <a:gd name="T27" fmla="*/ 380 h 699"/>
              <a:gd name="T28" fmla="*/ 55 w 499"/>
              <a:gd name="T29" fmla="*/ 508 h 699"/>
              <a:gd name="T30" fmla="*/ 45 w 499"/>
              <a:gd name="T31" fmla="*/ 531 h 699"/>
              <a:gd name="T32" fmla="*/ 31 w 499"/>
              <a:gd name="T33" fmla="*/ 637 h 699"/>
              <a:gd name="T34" fmla="*/ 31 w 499"/>
              <a:gd name="T35" fmla="*/ 699 h 699"/>
              <a:gd name="T36" fmla="*/ 499 w 499"/>
              <a:gd name="T37" fmla="*/ 668 h 699"/>
              <a:gd name="T38" fmla="*/ 117 w 499"/>
              <a:gd name="T39" fmla="*/ 190 h 699"/>
              <a:gd name="T40" fmla="*/ 107 w 499"/>
              <a:gd name="T41" fmla="*/ 167 h 699"/>
              <a:gd name="T42" fmla="*/ 107 w 499"/>
              <a:gd name="T43" fmla="*/ 87 h 699"/>
              <a:gd name="T44" fmla="*/ 367 w 499"/>
              <a:gd name="T45" fmla="*/ 62 h 699"/>
              <a:gd name="T46" fmla="*/ 393 w 499"/>
              <a:gd name="T47" fmla="*/ 166 h 699"/>
              <a:gd name="T48" fmla="*/ 393 w 499"/>
              <a:gd name="T49" fmla="*/ 167 h 699"/>
              <a:gd name="T50" fmla="*/ 384 w 499"/>
              <a:gd name="T51" fmla="*/ 188 h 699"/>
              <a:gd name="T52" fmla="*/ 267 w 499"/>
              <a:gd name="T53" fmla="*/ 301 h 699"/>
              <a:gd name="T54" fmla="*/ 235 w 499"/>
              <a:gd name="T55" fmla="*/ 305 h 699"/>
              <a:gd name="T56" fmla="*/ 393 w 499"/>
              <a:gd name="T57" fmla="*/ 558 h 699"/>
              <a:gd name="T58" fmla="*/ 367 w 499"/>
              <a:gd name="T59" fmla="*/ 637 h 699"/>
              <a:gd name="T60" fmla="*/ 107 w 499"/>
              <a:gd name="T61" fmla="*/ 612 h 699"/>
              <a:gd name="T62" fmla="*/ 107 w 499"/>
              <a:gd name="T63" fmla="*/ 557 h 699"/>
              <a:gd name="T64" fmla="*/ 116 w 499"/>
              <a:gd name="T65" fmla="*/ 535 h 699"/>
              <a:gd name="T66" fmla="*/ 229 w 499"/>
              <a:gd name="T67" fmla="*/ 424 h 699"/>
              <a:gd name="T68" fmla="*/ 267 w 499"/>
              <a:gd name="T69" fmla="*/ 422 h 699"/>
              <a:gd name="T70" fmla="*/ 384 w 499"/>
              <a:gd name="T71" fmla="*/ 536 h 699"/>
              <a:gd name="T72" fmla="*/ 393 w 499"/>
              <a:gd name="T73" fmla="*/ 557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9" h="699">
                <a:moveTo>
                  <a:pt x="468" y="637"/>
                </a:moveTo>
                <a:cubicBezTo>
                  <a:pt x="454" y="637"/>
                  <a:pt x="454" y="637"/>
                  <a:pt x="454" y="637"/>
                </a:cubicBezTo>
                <a:cubicBezTo>
                  <a:pt x="454" y="531"/>
                  <a:pt x="454" y="531"/>
                  <a:pt x="454" y="531"/>
                </a:cubicBezTo>
                <a:cubicBezTo>
                  <a:pt x="454" y="531"/>
                  <a:pt x="454" y="531"/>
                  <a:pt x="454" y="531"/>
                </a:cubicBezTo>
                <a:cubicBezTo>
                  <a:pt x="454" y="531"/>
                  <a:pt x="454" y="531"/>
                  <a:pt x="454" y="531"/>
                </a:cubicBezTo>
                <a:cubicBezTo>
                  <a:pt x="454" y="531"/>
                  <a:pt x="454" y="531"/>
                  <a:pt x="454" y="531"/>
                </a:cubicBezTo>
                <a:cubicBezTo>
                  <a:pt x="454" y="523"/>
                  <a:pt x="451" y="516"/>
                  <a:pt x="445" y="510"/>
                </a:cubicBezTo>
                <a:cubicBezTo>
                  <a:pt x="314" y="382"/>
                  <a:pt x="314" y="382"/>
                  <a:pt x="314" y="382"/>
                </a:cubicBezTo>
                <a:cubicBezTo>
                  <a:pt x="313" y="381"/>
                  <a:pt x="312" y="381"/>
                  <a:pt x="311" y="380"/>
                </a:cubicBezTo>
                <a:cubicBezTo>
                  <a:pt x="302" y="370"/>
                  <a:pt x="302" y="354"/>
                  <a:pt x="311" y="344"/>
                </a:cubicBezTo>
                <a:cubicBezTo>
                  <a:pt x="312" y="343"/>
                  <a:pt x="313" y="343"/>
                  <a:pt x="314" y="342"/>
                </a:cubicBezTo>
                <a:cubicBezTo>
                  <a:pt x="445" y="215"/>
                  <a:pt x="445" y="215"/>
                  <a:pt x="445" y="215"/>
                </a:cubicBezTo>
                <a:cubicBezTo>
                  <a:pt x="451" y="209"/>
                  <a:pt x="454" y="201"/>
                  <a:pt x="454" y="193"/>
                </a:cubicBezTo>
                <a:cubicBezTo>
                  <a:pt x="454" y="193"/>
                  <a:pt x="454" y="193"/>
                  <a:pt x="454" y="193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68" y="62"/>
                  <a:pt x="468" y="62"/>
                  <a:pt x="468" y="62"/>
                </a:cubicBezTo>
                <a:cubicBezTo>
                  <a:pt x="485" y="62"/>
                  <a:pt x="499" y="48"/>
                  <a:pt x="499" y="31"/>
                </a:cubicBezTo>
                <a:cubicBezTo>
                  <a:pt x="499" y="14"/>
                  <a:pt x="485" y="0"/>
                  <a:pt x="468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48"/>
                  <a:pt x="14" y="62"/>
                  <a:pt x="31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193"/>
                  <a:pt x="45" y="193"/>
                  <a:pt x="45" y="193"/>
                </a:cubicBezTo>
                <a:cubicBezTo>
                  <a:pt x="45" y="193"/>
                  <a:pt x="45" y="193"/>
                  <a:pt x="45" y="193"/>
                </a:cubicBezTo>
                <a:cubicBezTo>
                  <a:pt x="45" y="201"/>
                  <a:pt x="48" y="209"/>
                  <a:pt x="54" y="215"/>
                </a:cubicBezTo>
                <a:cubicBezTo>
                  <a:pt x="185" y="342"/>
                  <a:pt x="185" y="342"/>
                  <a:pt x="185" y="342"/>
                </a:cubicBezTo>
                <a:cubicBezTo>
                  <a:pt x="185" y="343"/>
                  <a:pt x="186" y="343"/>
                  <a:pt x="187" y="344"/>
                </a:cubicBezTo>
                <a:cubicBezTo>
                  <a:pt x="197" y="354"/>
                  <a:pt x="197" y="370"/>
                  <a:pt x="187" y="380"/>
                </a:cubicBezTo>
                <a:cubicBezTo>
                  <a:pt x="186" y="381"/>
                  <a:pt x="185" y="381"/>
                  <a:pt x="185" y="382"/>
                </a:cubicBezTo>
                <a:cubicBezTo>
                  <a:pt x="55" y="508"/>
                  <a:pt x="55" y="508"/>
                  <a:pt x="55" y="508"/>
                </a:cubicBezTo>
                <a:cubicBezTo>
                  <a:pt x="48" y="515"/>
                  <a:pt x="45" y="523"/>
                  <a:pt x="45" y="531"/>
                </a:cubicBezTo>
                <a:cubicBezTo>
                  <a:pt x="45" y="531"/>
                  <a:pt x="45" y="531"/>
                  <a:pt x="45" y="531"/>
                </a:cubicBezTo>
                <a:cubicBezTo>
                  <a:pt x="45" y="637"/>
                  <a:pt x="45" y="637"/>
                  <a:pt x="45" y="637"/>
                </a:cubicBezTo>
                <a:cubicBezTo>
                  <a:pt x="31" y="637"/>
                  <a:pt x="31" y="637"/>
                  <a:pt x="31" y="637"/>
                </a:cubicBezTo>
                <a:cubicBezTo>
                  <a:pt x="14" y="637"/>
                  <a:pt x="0" y="651"/>
                  <a:pt x="0" y="668"/>
                </a:cubicBezTo>
                <a:cubicBezTo>
                  <a:pt x="0" y="685"/>
                  <a:pt x="14" y="699"/>
                  <a:pt x="31" y="699"/>
                </a:cubicBezTo>
                <a:cubicBezTo>
                  <a:pt x="468" y="699"/>
                  <a:pt x="468" y="699"/>
                  <a:pt x="468" y="699"/>
                </a:cubicBezTo>
                <a:cubicBezTo>
                  <a:pt x="485" y="699"/>
                  <a:pt x="499" y="685"/>
                  <a:pt x="499" y="668"/>
                </a:cubicBezTo>
                <a:cubicBezTo>
                  <a:pt x="499" y="651"/>
                  <a:pt x="485" y="637"/>
                  <a:pt x="468" y="637"/>
                </a:cubicBezTo>
                <a:close/>
                <a:moveTo>
                  <a:pt x="117" y="190"/>
                </a:moveTo>
                <a:cubicBezTo>
                  <a:pt x="110" y="184"/>
                  <a:pt x="107" y="176"/>
                  <a:pt x="107" y="168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07" y="87"/>
                  <a:pt x="107" y="87"/>
                  <a:pt x="107" y="87"/>
                </a:cubicBezTo>
                <a:cubicBezTo>
                  <a:pt x="107" y="73"/>
                  <a:pt x="118" y="62"/>
                  <a:pt x="132" y="62"/>
                </a:cubicBezTo>
                <a:cubicBezTo>
                  <a:pt x="367" y="62"/>
                  <a:pt x="367" y="62"/>
                  <a:pt x="367" y="62"/>
                </a:cubicBezTo>
                <a:cubicBezTo>
                  <a:pt x="381" y="62"/>
                  <a:pt x="393" y="73"/>
                  <a:pt x="393" y="87"/>
                </a:cubicBezTo>
                <a:cubicBezTo>
                  <a:pt x="393" y="166"/>
                  <a:pt x="393" y="166"/>
                  <a:pt x="393" y="166"/>
                </a:cubicBezTo>
                <a:cubicBezTo>
                  <a:pt x="393" y="166"/>
                  <a:pt x="393" y="166"/>
                  <a:pt x="393" y="166"/>
                </a:cubicBezTo>
                <a:cubicBezTo>
                  <a:pt x="393" y="166"/>
                  <a:pt x="393" y="166"/>
                  <a:pt x="393" y="167"/>
                </a:cubicBezTo>
                <a:cubicBezTo>
                  <a:pt x="393" y="175"/>
                  <a:pt x="389" y="183"/>
                  <a:pt x="384" y="188"/>
                </a:cubicBezTo>
                <a:cubicBezTo>
                  <a:pt x="384" y="188"/>
                  <a:pt x="384" y="188"/>
                  <a:pt x="384" y="188"/>
                </a:cubicBezTo>
                <a:cubicBezTo>
                  <a:pt x="263" y="306"/>
                  <a:pt x="263" y="306"/>
                  <a:pt x="263" y="306"/>
                </a:cubicBezTo>
                <a:cubicBezTo>
                  <a:pt x="267" y="301"/>
                  <a:pt x="267" y="301"/>
                  <a:pt x="267" y="301"/>
                </a:cubicBezTo>
                <a:cubicBezTo>
                  <a:pt x="257" y="311"/>
                  <a:pt x="241" y="311"/>
                  <a:pt x="231" y="301"/>
                </a:cubicBezTo>
                <a:cubicBezTo>
                  <a:pt x="235" y="305"/>
                  <a:pt x="235" y="305"/>
                  <a:pt x="235" y="305"/>
                </a:cubicBezTo>
                <a:lnTo>
                  <a:pt x="117" y="190"/>
                </a:lnTo>
                <a:close/>
                <a:moveTo>
                  <a:pt x="393" y="558"/>
                </a:moveTo>
                <a:cubicBezTo>
                  <a:pt x="393" y="612"/>
                  <a:pt x="393" y="612"/>
                  <a:pt x="393" y="612"/>
                </a:cubicBezTo>
                <a:cubicBezTo>
                  <a:pt x="393" y="626"/>
                  <a:pt x="381" y="637"/>
                  <a:pt x="367" y="637"/>
                </a:cubicBezTo>
                <a:cubicBezTo>
                  <a:pt x="132" y="637"/>
                  <a:pt x="132" y="637"/>
                  <a:pt x="132" y="637"/>
                </a:cubicBezTo>
                <a:cubicBezTo>
                  <a:pt x="118" y="637"/>
                  <a:pt x="107" y="626"/>
                  <a:pt x="107" y="612"/>
                </a:cubicBezTo>
                <a:cubicBezTo>
                  <a:pt x="107" y="557"/>
                  <a:pt x="107" y="557"/>
                  <a:pt x="107" y="557"/>
                </a:cubicBezTo>
                <a:cubicBezTo>
                  <a:pt x="107" y="557"/>
                  <a:pt x="107" y="557"/>
                  <a:pt x="107" y="557"/>
                </a:cubicBezTo>
                <a:cubicBezTo>
                  <a:pt x="107" y="557"/>
                  <a:pt x="107" y="557"/>
                  <a:pt x="107" y="556"/>
                </a:cubicBezTo>
                <a:cubicBezTo>
                  <a:pt x="107" y="548"/>
                  <a:pt x="110" y="540"/>
                  <a:pt x="116" y="535"/>
                </a:cubicBezTo>
                <a:cubicBezTo>
                  <a:pt x="116" y="535"/>
                  <a:pt x="116" y="535"/>
                  <a:pt x="116" y="535"/>
                </a:cubicBezTo>
                <a:cubicBezTo>
                  <a:pt x="229" y="424"/>
                  <a:pt x="229" y="424"/>
                  <a:pt x="229" y="424"/>
                </a:cubicBezTo>
                <a:cubicBezTo>
                  <a:pt x="230" y="423"/>
                  <a:pt x="231" y="423"/>
                  <a:pt x="231" y="422"/>
                </a:cubicBezTo>
                <a:cubicBezTo>
                  <a:pt x="241" y="412"/>
                  <a:pt x="257" y="412"/>
                  <a:pt x="267" y="422"/>
                </a:cubicBezTo>
                <a:cubicBezTo>
                  <a:pt x="268" y="423"/>
                  <a:pt x="269" y="424"/>
                  <a:pt x="269" y="424"/>
                </a:cubicBezTo>
                <a:cubicBezTo>
                  <a:pt x="384" y="536"/>
                  <a:pt x="384" y="536"/>
                  <a:pt x="384" y="536"/>
                </a:cubicBezTo>
                <a:cubicBezTo>
                  <a:pt x="384" y="536"/>
                  <a:pt x="384" y="536"/>
                  <a:pt x="384" y="536"/>
                </a:cubicBezTo>
                <a:cubicBezTo>
                  <a:pt x="389" y="541"/>
                  <a:pt x="393" y="549"/>
                  <a:pt x="393" y="557"/>
                </a:cubicBezTo>
                <a:cubicBezTo>
                  <a:pt x="393" y="557"/>
                  <a:pt x="393" y="558"/>
                  <a:pt x="393" y="5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Freeform 68"/>
          <p:cNvSpPr>
            <a:spLocks noEditPoints="1"/>
          </p:cNvSpPr>
          <p:nvPr/>
        </p:nvSpPr>
        <p:spPr bwMode="auto">
          <a:xfrm>
            <a:off x="2417909" y="3425367"/>
            <a:ext cx="428022" cy="464462"/>
          </a:xfrm>
          <a:custGeom>
            <a:avLst/>
            <a:gdLst>
              <a:gd name="T0" fmla="*/ 49 w 725"/>
              <a:gd name="T1" fmla="*/ 0 h 785"/>
              <a:gd name="T2" fmla="*/ 0 w 725"/>
              <a:gd name="T3" fmla="*/ 43 h 785"/>
              <a:gd name="T4" fmla="*/ 0 w 725"/>
              <a:gd name="T5" fmla="*/ 742 h 785"/>
              <a:gd name="T6" fmla="*/ 48 w 725"/>
              <a:gd name="T7" fmla="*/ 785 h 785"/>
              <a:gd name="T8" fmla="*/ 97 w 725"/>
              <a:gd name="T9" fmla="*/ 742 h 785"/>
              <a:gd name="T10" fmla="*/ 97 w 725"/>
              <a:gd name="T11" fmla="*/ 43 h 785"/>
              <a:gd name="T12" fmla="*/ 49 w 725"/>
              <a:gd name="T13" fmla="*/ 0 h 785"/>
              <a:gd name="T14" fmla="*/ 553 w 725"/>
              <a:gd name="T15" fmla="*/ 58 h 785"/>
              <a:gd name="T16" fmla="*/ 277 w 725"/>
              <a:gd name="T17" fmla="*/ 2 h 785"/>
              <a:gd name="T18" fmla="*/ 137 w 725"/>
              <a:gd name="T19" fmla="*/ 39 h 785"/>
              <a:gd name="T20" fmla="*/ 136 w 725"/>
              <a:gd name="T21" fmla="*/ 461 h 785"/>
              <a:gd name="T22" fmla="*/ 277 w 725"/>
              <a:gd name="T23" fmla="*/ 424 h 785"/>
              <a:gd name="T24" fmla="*/ 553 w 725"/>
              <a:gd name="T25" fmla="*/ 481 h 785"/>
              <a:gd name="T26" fmla="*/ 725 w 725"/>
              <a:gd name="T27" fmla="*/ 436 h 785"/>
              <a:gd name="T28" fmla="*/ 725 w 725"/>
              <a:gd name="T29" fmla="*/ 13 h 785"/>
              <a:gd name="T30" fmla="*/ 553 w 725"/>
              <a:gd name="T31" fmla="*/ 58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5" h="785">
                <a:moveTo>
                  <a:pt x="49" y="0"/>
                </a:moveTo>
                <a:cubicBezTo>
                  <a:pt x="25" y="0"/>
                  <a:pt x="0" y="19"/>
                  <a:pt x="0" y="43"/>
                </a:cubicBezTo>
                <a:cubicBezTo>
                  <a:pt x="0" y="742"/>
                  <a:pt x="0" y="742"/>
                  <a:pt x="0" y="742"/>
                </a:cubicBezTo>
                <a:cubicBezTo>
                  <a:pt x="0" y="766"/>
                  <a:pt x="25" y="785"/>
                  <a:pt x="48" y="785"/>
                </a:cubicBezTo>
                <a:cubicBezTo>
                  <a:pt x="72" y="785"/>
                  <a:pt x="97" y="766"/>
                  <a:pt x="97" y="7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7" y="19"/>
                  <a:pt x="72" y="0"/>
                  <a:pt x="49" y="0"/>
                </a:cubicBezTo>
                <a:close/>
                <a:moveTo>
                  <a:pt x="553" y="58"/>
                </a:moveTo>
                <a:cubicBezTo>
                  <a:pt x="415" y="58"/>
                  <a:pt x="415" y="2"/>
                  <a:pt x="277" y="2"/>
                </a:cubicBezTo>
                <a:cubicBezTo>
                  <a:pt x="198" y="2"/>
                  <a:pt x="137" y="39"/>
                  <a:pt x="137" y="39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6" y="461"/>
                  <a:pt x="198" y="424"/>
                  <a:pt x="277" y="424"/>
                </a:cubicBezTo>
                <a:cubicBezTo>
                  <a:pt x="415" y="424"/>
                  <a:pt x="415" y="481"/>
                  <a:pt x="553" y="481"/>
                </a:cubicBezTo>
                <a:cubicBezTo>
                  <a:pt x="639" y="481"/>
                  <a:pt x="725" y="436"/>
                  <a:pt x="725" y="436"/>
                </a:cubicBezTo>
                <a:cubicBezTo>
                  <a:pt x="725" y="13"/>
                  <a:pt x="725" y="13"/>
                  <a:pt x="725" y="13"/>
                </a:cubicBezTo>
                <a:cubicBezTo>
                  <a:pt x="725" y="13"/>
                  <a:pt x="639" y="58"/>
                  <a:pt x="553" y="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Freeform 72"/>
          <p:cNvSpPr/>
          <p:nvPr/>
        </p:nvSpPr>
        <p:spPr bwMode="auto">
          <a:xfrm>
            <a:off x="3949470" y="3417563"/>
            <a:ext cx="515912" cy="480070"/>
          </a:xfrm>
          <a:custGeom>
            <a:avLst/>
            <a:gdLst>
              <a:gd name="T0" fmla="*/ 335 w 708"/>
              <a:gd name="T1" fmla="*/ 263 h 656"/>
              <a:gd name="T2" fmla="*/ 394 w 708"/>
              <a:gd name="T3" fmla="*/ 203 h 656"/>
              <a:gd name="T4" fmla="*/ 427 w 708"/>
              <a:gd name="T5" fmla="*/ 51 h 656"/>
              <a:gd name="T6" fmla="*/ 573 w 708"/>
              <a:gd name="T7" fmla="*/ 14 h 656"/>
              <a:gd name="T8" fmla="*/ 489 w 708"/>
              <a:gd name="T9" fmla="*/ 94 h 656"/>
              <a:gd name="T10" fmla="*/ 489 w 708"/>
              <a:gd name="T11" fmla="*/ 124 h 656"/>
              <a:gd name="T12" fmla="*/ 527 w 708"/>
              <a:gd name="T13" fmla="*/ 160 h 656"/>
              <a:gd name="T14" fmla="*/ 559 w 708"/>
              <a:gd name="T15" fmla="*/ 160 h 656"/>
              <a:gd name="T16" fmla="*/ 647 w 708"/>
              <a:gd name="T17" fmla="*/ 78 h 656"/>
              <a:gd name="T18" fmla="*/ 616 w 708"/>
              <a:gd name="T19" fmla="*/ 230 h 656"/>
              <a:gd name="T20" fmla="*/ 458 w 708"/>
              <a:gd name="T21" fmla="*/ 263 h 656"/>
              <a:gd name="T22" fmla="*/ 396 w 708"/>
              <a:gd name="T23" fmla="*/ 319 h 656"/>
              <a:gd name="T24" fmla="*/ 433 w 708"/>
              <a:gd name="T25" fmla="*/ 355 h 656"/>
              <a:gd name="T26" fmla="*/ 448 w 708"/>
              <a:gd name="T27" fmla="*/ 340 h 656"/>
              <a:gd name="T28" fmla="*/ 485 w 708"/>
              <a:gd name="T29" fmla="*/ 340 h 656"/>
              <a:gd name="T30" fmla="*/ 698 w 708"/>
              <a:gd name="T31" fmla="*/ 547 h 656"/>
              <a:gd name="T32" fmla="*/ 698 w 708"/>
              <a:gd name="T33" fmla="*/ 581 h 656"/>
              <a:gd name="T34" fmla="*/ 632 w 708"/>
              <a:gd name="T35" fmla="*/ 640 h 656"/>
              <a:gd name="T36" fmla="*/ 596 w 708"/>
              <a:gd name="T37" fmla="*/ 640 h 656"/>
              <a:gd name="T38" fmla="*/ 384 w 708"/>
              <a:gd name="T39" fmla="*/ 437 h 656"/>
              <a:gd name="T40" fmla="*/ 384 w 708"/>
              <a:gd name="T41" fmla="*/ 403 h 656"/>
              <a:gd name="T42" fmla="*/ 403 w 708"/>
              <a:gd name="T43" fmla="*/ 382 h 656"/>
              <a:gd name="T44" fmla="*/ 369 w 708"/>
              <a:gd name="T45" fmla="*/ 350 h 656"/>
              <a:gd name="T46" fmla="*/ 162 w 708"/>
              <a:gd name="T47" fmla="*/ 599 h 656"/>
              <a:gd name="T48" fmla="*/ 130 w 708"/>
              <a:gd name="T49" fmla="*/ 629 h 656"/>
              <a:gd name="T50" fmla="*/ 28 w 708"/>
              <a:gd name="T51" fmla="*/ 629 h 656"/>
              <a:gd name="T52" fmla="*/ 28 w 708"/>
              <a:gd name="T53" fmla="*/ 533 h 656"/>
              <a:gd name="T54" fmla="*/ 60 w 708"/>
              <a:gd name="T55" fmla="*/ 502 h 656"/>
              <a:gd name="T56" fmla="*/ 306 w 708"/>
              <a:gd name="T57" fmla="*/ 289 h 656"/>
              <a:gd name="T58" fmla="*/ 302 w 708"/>
              <a:gd name="T59" fmla="*/ 283 h 656"/>
              <a:gd name="T60" fmla="*/ 114 w 708"/>
              <a:gd name="T61" fmla="*/ 102 h 656"/>
              <a:gd name="T62" fmla="*/ 74 w 708"/>
              <a:gd name="T63" fmla="*/ 96 h 656"/>
              <a:gd name="T64" fmla="*/ 42 w 708"/>
              <a:gd name="T65" fmla="*/ 68 h 656"/>
              <a:gd name="T66" fmla="*/ 101 w 708"/>
              <a:gd name="T67" fmla="*/ 12 h 656"/>
              <a:gd name="T68" fmla="*/ 133 w 708"/>
              <a:gd name="T69" fmla="*/ 40 h 656"/>
              <a:gd name="T70" fmla="*/ 139 w 708"/>
              <a:gd name="T71" fmla="*/ 78 h 656"/>
              <a:gd name="T72" fmla="*/ 331 w 708"/>
              <a:gd name="T73" fmla="*/ 262 h 656"/>
              <a:gd name="T74" fmla="*/ 335 w 708"/>
              <a:gd name="T75" fmla="*/ 263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8" h="656">
                <a:moveTo>
                  <a:pt x="335" y="263"/>
                </a:moveTo>
                <a:cubicBezTo>
                  <a:pt x="335" y="263"/>
                  <a:pt x="395" y="206"/>
                  <a:pt x="394" y="203"/>
                </a:cubicBezTo>
                <a:cubicBezTo>
                  <a:pt x="371" y="155"/>
                  <a:pt x="361" y="112"/>
                  <a:pt x="427" y="51"/>
                </a:cubicBezTo>
                <a:cubicBezTo>
                  <a:pt x="468" y="12"/>
                  <a:pt x="525" y="0"/>
                  <a:pt x="573" y="14"/>
                </a:cubicBezTo>
                <a:cubicBezTo>
                  <a:pt x="489" y="94"/>
                  <a:pt x="489" y="94"/>
                  <a:pt x="489" y="94"/>
                </a:cubicBezTo>
                <a:cubicBezTo>
                  <a:pt x="481" y="102"/>
                  <a:pt x="481" y="116"/>
                  <a:pt x="489" y="124"/>
                </a:cubicBezTo>
                <a:cubicBezTo>
                  <a:pt x="527" y="160"/>
                  <a:pt x="527" y="160"/>
                  <a:pt x="527" y="160"/>
                </a:cubicBezTo>
                <a:cubicBezTo>
                  <a:pt x="536" y="168"/>
                  <a:pt x="550" y="168"/>
                  <a:pt x="559" y="160"/>
                </a:cubicBezTo>
                <a:cubicBezTo>
                  <a:pt x="647" y="78"/>
                  <a:pt x="647" y="78"/>
                  <a:pt x="647" y="78"/>
                </a:cubicBezTo>
                <a:cubicBezTo>
                  <a:pt x="670" y="126"/>
                  <a:pt x="661" y="188"/>
                  <a:pt x="616" y="230"/>
                </a:cubicBezTo>
                <a:cubicBezTo>
                  <a:pt x="565" y="278"/>
                  <a:pt x="520" y="290"/>
                  <a:pt x="458" y="263"/>
                </a:cubicBezTo>
                <a:cubicBezTo>
                  <a:pt x="455" y="262"/>
                  <a:pt x="396" y="319"/>
                  <a:pt x="396" y="319"/>
                </a:cubicBezTo>
                <a:cubicBezTo>
                  <a:pt x="433" y="355"/>
                  <a:pt x="433" y="355"/>
                  <a:pt x="433" y="355"/>
                </a:cubicBezTo>
                <a:cubicBezTo>
                  <a:pt x="448" y="340"/>
                  <a:pt x="448" y="340"/>
                  <a:pt x="448" y="340"/>
                </a:cubicBezTo>
                <a:cubicBezTo>
                  <a:pt x="458" y="330"/>
                  <a:pt x="475" y="330"/>
                  <a:pt x="485" y="340"/>
                </a:cubicBezTo>
                <a:cubicBezTo>
                  <a:pt x="698" y="547"/>
                  <a:pt x="698" y="547"/>
                  <a:pt x="698" y="547"/>
                </a:cubicBezTo>
                <a:cubicBezTo>
                  <a:pt x="708" y="556"/>
                  <a:pt x="708" y="572"/>
                  <a:pt x="698" y="581"/>
                </a:cubicBezTo>
                <a:cubicBezTo>
                  <a:pt x="632" y="640"/>
                  <a:pt x="632" y="640"/>
                  <a:pt x="632" y="640"/>
                </a:cubicBezTo>
                <a:cubicBezTo>
                  <a:pt x="622" y="650"/>
                  <a:pt x="606" y="650"/>
                  <a:pt x="596" y="640"/>
                </a:cubicBezTo>
                <a:cubicBezTo>
                  <a:pt x="384" y="437"/>
                  <a:pt x="384" y="437"/>
                  <a:pt x="384" y="437"/>
                </a:cubicBezTo>
                <a:cubicBezTo>
                  <a:pt x="374" y="428"/>
                  <a:pt x="374" y="412"/>
                  <a:pt x="384" y="403"/>
                </a:cubicBezTo>
                <a:cubicBezTo>
                  <a:pt x="403" y="382"/>
                  <a:pt x="403" y="382"/>
                  <a:pt x="403" y="382"/>
                </a:cubicBezTo>
                <a:cubicBezTo>
                  <a:pt x="369" y="350"/>
                  <a:pt x="369" y="350"/>
                  <a:pt x="369" y="350"/>
                </a:cubicBezTo>
                <a:cubicBezTo>
                  <a:pt x="306" y="422"/>
                  <a:pt x="162" y="599"/>
                  <a:pt x="162" y="599"/>
                </a:cubicBezTo>
                <a:cubicBezTo>
                  <a:pt x="130" y="629"/>
                  <a:pt x="130" y="629"/>
                  <a:pt x="130" y="629"/>
                </a:cubicBezTo>
                <a:cubicBezTo>
                  <a:pt x="102" y="656"/>
                  <a:pt x="56" y="656"/>
                  <a:pt x="28" y="629"/>
                </a:cubicBezTo>
                <a:cubicBezTo>
                  <a:pt x="0" y="603"/>
                  <a:pt x="0" y="560"/>
                  <a:pt x="28" y="533"/>
                </a:cubicBezTo>
                <a:cubicBezTo>
                  <a:pt x="60" y="502"/>
                  <a:pt x="60" y="502"/>
                  <a:pt x="60" y="502"/>
                </a:cubicBezTo>
                <a:cubicBezTo>
                  <a:pt x="306" y="289"/>
                  <a:pt x="306" y="289"/>
                  <a:pt x="306" y="289"/>
                </a:cubicBezTo>
                <a:cubicBezTo>
                  <a:pt x="302" y="283"/>
                  <a:pt x="302" y="283"/>
                  <a:pt x="302" y="283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97" y="110"/>
                  <a:pt x="74" y="96"/>
                  <a:pt x="74" y="96"/>
                </a:cubicBezTo>
                <a:cubicBezTo>
                  <a:pt x="42" y="68"/>
                  <a:pt x="42" y="68"/>
                  <a:pt x="42" y="68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47" y="54"/>
                  <a:pt x="139" y="78"/>
                  <a:pt x="139" y="78"/>
                </a:cubicBezTo>
                <a:cubicBezTo>
                  <a:pt x="331" y="262"/>
                  <a:pt x="331" y="262"/>
                  <a:pt x="331" y="262"/>
                </a:cubicBezTo>
                <a:lnTo>
                  <a:pt x="335" y="2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809567" y="4774362"/>
            <a:ext cx="29121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幻想一步成功者突遭失败，会觉得浪费了时间，付出了精力，却认为没有任何收获；在失败面前，懦弱者痛苦迷茫，彷徨畏缩；而强者却坚持不懈，紧追不舍。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07607" y="4774362"/>
            <a:ext cx="291213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幻想一步成功者突遭失败，会觉得浪费了时间，付出了精力，却认为没有任何收获；在失败面前，懦弱者痛苦迷茫，彷徨畏缩；而强者却坚持不懈，紧追不舍。</a:t>
            </a:r>
            <a:endParaRPr lang="en-US" altLang="zh-CN" sz="1200" dirty="0"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04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852742"/>
            <a:ext cx="12192000" cy="51525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604567" y="5792372"/>
            <a:ext cx="4587433" cy="49808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266743" y="6134841"/>
            <a:ext cx="1643608" cy="4258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4" y="414539"/>
            <a:ext cx="2784097" cy="698402"/>
            <a:chOff x="-4" y="414539"/>
            <a:chExt cx="2784097" cy="698402"/>
          </a:xfrm>
        </p:grpSpPr>
        <p:sp>
          <p:nvSpPr>
            <p:cNvPr id="21" name="矩形 20"/>
            <p:cNvSpPr/>
            <p:nvPr/>
          </p:nvSpPr>
          <p:spPr>
            <a:xfrm>
              <a:off x="-4" y="414539"/>
              <a:ext cx="2783633" cy="69840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2492" y="712898"/>
              <a:ext cx="2519685" cy="279685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467" y="551905"/>
              <a:ext cx="27226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POWER YOUR POINT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2148" y="2069753"/>
            <a:ext cx="10782442" cy="643467"/>
            <a:chOff x="715150" y="3107266"/>
            <a:chExt cx="10782442" cy="643467"/>
          </a:xfrm>
          <a:solidFill>
            <a:schemeClr val="bg1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037167" y="3429000"/>
              <a:ext cx="10460425" cy="0"/>
            </a:xfrm>
            <a:prstGeom prst="line">
              <a:avLst/>
            </a:prstGeom>
            <a:grpFill/>
            <a:ln w="508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715150" y="3107266"/>
              <a:ext cx="760724" cy="643467"/>
              <a:chOff x="877502" y="2895600"/>
              <a:chExt cx="1001802" cy="1066800"/>
            </a:xfrm>
            <a:grpFill/>
          </p:grpSpPr>
          <p:sp>
            <p:nvSpPr>
              <p:cNvPr id="32" name="平行四边形 31"/>
              <p:cNvSpPr/>
              <p:nvPr/>
            </p:nvSpPr>
            <p:spPr>
              <a:xfrm flipH="1">
                <a:off x="877502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平行四边形 32"/>
              <p:cNvSpPr/>
              <p:nvPr/>
            </p:nvSpPr>
            <p:spPr>
              <a:xfrm flipH="1">
                <a:off x="1164601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平行四边形 33"/>
              <p:cNvSpPr/>
              <p:nvPr/>
            </p:nvSpPr>
            <p:spPr>
              <a:xfrm flipH="1">
                <a:off x="1464437" y="28956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平行四边形 34"/>
              <p:cNvSpPr/>
              <p:nvPr/>
            </p:nvSpPr>
            <p:spPr>
              <a:xfrm>
                <a:off x="877502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平行四边形 35"/>
              <p:cNvSpPr/>
              <p:nvPr/>
            </p:nvSpPr>
            <p:spPr>
              <a:xfrm>
                <a:off x="1164601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平行四边形 36"/>
              <p:cNvSpPr/>
              <p:nvPr/>
            </p:nvSpPr>
            <p:spPr>
              <a:xfrm>
                <a:off x="1464437" y="3429000"/>
                <a:ext cx="414867" cy="533400"/>
              </a:xfrm>
              <a:prstGeom prst="parallelogram">
                <a:avLst>
                  <a:gd name="adj" fmla="val 413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950551" y="2209453"/>
            <a:ext cx="2318046" cy="1007535"/>
            <a:chOff x="1950551" y="2209453"/>
            <a:chExt cx="2318046" cy="1007535"/>
          </a:xfrm>
        </p:grpSpPr>
        <p:sp>
          <p:nvSpPr>
            <p:cNvPr id="38" name="矩形 37"/>
            <p:cNvSpPr/>
            <p:nvPr/>
          </p:nvSpPr>
          <p:spPr>
            <a:xfrm>
              <a:off x="2092664" y="2209454"/>
              <a:ext cx="2175933" cy="1007534"/>
            </a:xfrm>
            <a:prstGeom prst="rect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点击此处添加标题</a:t>
              </a:r>
            </a:p>
          </p:txBody>
        </p:sp>
        <p:sp>
          <p:nvSpPr>
            <p:cNvPr id="41" name="等腰三角形 40"/>
            <p:cNvSpPr/>
            <p:nvPr/>
          </p:nvSpPr>
          <p:spPr>
            <a:xfrm flipH="1">
              <a:off x="1950551" y="2209453"/>
              <a:ext cx="142113" cy="182033"/>
            </a:xfrm>
            <a:prstGeom prst="triangle">
              <a:avLst>
                <a:gd name="adj" fmla="val 0"/>
              </a:avLst>
            </a:prstGeom>
            <a:solidFill>
              <a:srgbClr val="3C5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40288" y="2209453"/>
            <a:ext cx="2318046" cy="1007534"/>
            <a:chOff x="5240288" y="2209453"/>
            <a:chExt cx="2318046" cy="1007534"/>
          </a:xfrm>
        </p:grpSpPr>
        <p:sp>
          <p:nvSpPr>
            <p:cNvPr id="39" name="矩形 38"/>
            <p:cNvSpPr/>
            <p:nvPr/>
          </p:nvSpPr>
          <p:spPr>
            <a:xfrm>
              <a:off x="5382401" y="2209453"/>
              <a:ext cx="2175933" cy="1007534"/>
            </a:xfrm>
            <a:prstGeom prst="rect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点击此处添加标题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H="1">
              <a:off x="5240288" y="2209453"/>
              <a:ext cx="142113" cy="182033"/>
            </a:xfrm>
            <a:prstGeom prst="triangle">
              <a:avLst>
                <a:gd name="adj" fmla="val 0"/>
              </a:avLst>
            </a:prstGeom>
            <a:solidFill>
              <a:srgbClr val="3C5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30025" y="2209453"/>
            <a:ext cx="2318046" cy="1007534"/>
            <a:chOff x="8530025" y="2209453"/>
            <a:chExt cx="2318046" cy="1007534"/>
          </a:xfrm>
        </p:grpSpPr>
        <p:sp>
          <p:nvSpPr>
            <p:cNvPr id="40" name="矩形 39"/>
            <p:cNvSpPr/>
            <p:nvPr/>
          </p:nvSpPr>
          <p:spPr>
            <a:xfrm>
              <a:off x="8672138" y="2209453"/>
              <a:ext cx="2175933" cy="1007534"/>
            </a:xfrm>
            <a:prstGeom prst="rect">
              <a:avLst/>
            </a:prstGeom>
            <a:solidFill>
              <a:srgbClr val="4F86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中等线简体" panose="02010601030101010101" pitchFamily="2" charset="-122"/>
                  <a:ea typeface="方正中等线简体" panose="02010601030101010101" pitchFamily="2" charset="-122"/>
                </a:rPr>
                <a:t>点击此处添加标题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H="1">
              <a:off x="8530025" y="2209453"/>
              <a:ext cx="142113" cy="182033"/>
            </a:xfrm>
            <a:prstGeom prst="triangle">
              <a:avLst>
                <a:gd name="adj" fmla="val 0"/>
              </a:avLst>
            </a:prstGeom>
            <a:solidFill>
              <a:srgbClr val="3C5E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092663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5382400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8691649" y="3360116"/>
            <a:ext cx="2175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8-14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倍字间距。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186940" y="5110307"/>
            <a:ext cx="1981835" cy="161214"/>
            <a:chOff x="2186940" y="5110307"/>
            <a:chExt cx="1981835" cy="161214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平行四边形 49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平行四边形 51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479448" y="5109821"/>
            <a:ext cx="1981835" cy="161214"/>
            <a:chOff x="2186940" y="5110307"/>
            <a:chExt cx="1981835" cy="161214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平行四边形 55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平行四边形 56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平行四边形 57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769186" y="5109821"/>
            <a:ext cx="1981835" cy="161214"/>
            <a:chOff x="2186940" y="5110307"/>
            <a:chExt cx="1981835" cy="161214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21869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3406140" y="5190914"/>
              <a:ext cx="76263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平行四边形 61"/>
            <p:cNvSpPr/>
            <p:nvPr/>
          </p:nvSpPr>
          <p:spPr>
            <a:xfrm flipH="1">
              <a:off x="3131018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平行四边形 62"/>
            <p:cNvSpPr/>
            <p:nvPr/>
          </p:nvSpPr>
          <p:spPr>
            <a:xfrm flipH="1">
              <a:off x="3067986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平行四边形 63"/>
            <p:cNvSpPr/>
            <p:nvPr/>
          </p:nvSpPr>
          <p:spPr>
            <a:xfrm flipH="1">
              <a:off x="3191343" y="5110307"/>
              <a:ext cx="93678" cy="161214"/>
            </a:xfrm>
            <a:prstGeom prst="parallelogram">
              <a:avLst>
                <a:gd name="adj" fmla="val 531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1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965a755c1bac523ab6783c3bb1353c588321"/>
  <p:tag name="ISPRING_ULTRA_SCORM_COURSE_ID" val="35BECC5C-4517-4532-9D0B-A697D75D08FF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Repository"/>
  <p:tag name="ISPRING_PRESENTATION_TITLE" val="不错的"/>
  <p:tag name="ISPRING_PLAYERS_CUSTOMIZATION" val="UEsDBBQAAgAIAPlrmE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5a5h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lrmE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+WuY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+WuY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+WuY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+WuYS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+WuYS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+muYSi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+muYSnBr3rpLAAAAagAAABsAAAB1bml2ZXJzYWwvdW5pdmVyc2FsLnBuZy54bWyzsa/IzVEoSy0qzszPs1Uy1DNQsrfj5bIpKEoty0wtV6gAigEFIUBJoRLINUJwyzNTSjJslczNTBFiGamZ6Rkltkqm5iZwQX2gkQBQSwECAAAUAAIACAD5a5hKFQ6tKGQEAAAHEQAAHQAAAAAAAAABAAAAAAAAAAAAdW5pdmVyc2FsL2NvbW1vbl9tZXNzYWdlcy5sbmdQSwECAAAUAAIACAD5a5hKCH4LIykDAACGDAAAJwAAAAAAAAABAAAAAACfBAAAdW5pdmVyc2FsL2ZsYXNoX3B1Ymxpc2hpbmdfc2V0dGluZ3MueG1sUEsBAgAAFAACAAgA+WuYSrX8CWS6AgAAVQoAACEAAAAAAAAAAQAAAAAADQgAAHVuaXZlcnNhbC9mbGFzaF9za2luX3NldHRpbmdzLnhtbFBLAQIAABQAAgAIAPlrmEoqlg9n/gIAAJcLAAAmAAAAAAAAAAEAAAAAAAYLAAB1bml2ZXJzYWwvaHRtbF9wdWJsaXNoaW5nX3NldHRpbmdzLnhtbFBLAQIAABQAAgAIAPlrmEpocVKRmgEAAB8GAAAfAAAAAAAAAAEAAAAAAEgOAAB1bml2ZXJzYWwvaHRtbF9za2luX3NldHRpbmdzLmpzUEsBAgAAFAACAAgA+WuYSj08L9HBAAAA5QEAABoAAAAAAAAAAQAAAAAAHxAAAHVuaXZlcnNhbC9pMThuX3ByZXNldHMueG1sUEsBAgAAFAACAAgA+WuYSpr5lmRrAAAAawAAABwAAAAAAAAAAQAAAAAAGBEAAHVuaXZlcnNhbC9sb2NhbF9zZXR0aW5ncy54bWxQSwECAAAUAAIACABElFdHI7RO+/sCAACwCAAAFAAAAAAAAAABAAAAAAC9EQAAdW5pdmVyc2FsL3BsYXllci54bWxQSwECAAAUAAIACAD5a5hKsIcj9GwBAAD3AgAAKQAAAAAAAAABAAAAAADqFAAAdW5pdmVyc2FsL3NraW5fY3VzdG9taXphdGlvbl9zZXR0aW5ncy54bWxQSwECAAAUAAIACAD6a5hKJOD/F8QMAABjGQAAFwAAAAAAAAAAAAAAAACdFgAAdW5pdmVyc2FsL3VuaXZlcnNhbC5wbmdQSwECAAAUAAIACAD6a5hKcGveuksAAABqAAAAGwAAAAAAAAABAAAAAACWIwAAdW5pdmVyc2FsL3VuaXZlcnNhbC5wbmcueG1sUEsFBgAAAAALAAsASQMAABo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杂志风格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egoe UI Light 8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宽屏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Gill Sans</vt:lpstr>
      <vt:lpstr>Segoe UI Light 8</vt:lpstr>
      <vt:lpstr>方正中等线简体</vt:lpstr>
      <vt:lpstr>汉仪黑荔枝体简</vt:lpstr>
      <vt:lpstr>黑体</vt:lpstr>
      <vt:lpstr>宋体</vt:lpstr>
      <vt:lpstr>微软雅黑</vt:lpstr>
      <vt:lpstr>Algerian</vt:lpstr>
      <vt:lpstr>Arial</vt:lpstr>
      <vt:lpstr>Calibri</vt:lpstr>
      <vt:lpstr>Open Sans</vt:lpstr>
      <vt:lpstr>Segoe UI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2017-12-30T03:05:28Z</dcterms:created>
  <dcterms:modified xsi:type="dcterms:W3CDTF">2017-12-30T03:05:54Z</dcterms:modified>
  <cp:category/>
  <dc:description/>
  <cp:contentStatus/>
  <dc:identifier/>
  <cp:keywords/>
  <dc:language>utf-8</dc:language>
  <dc:subject/>
</cp:coreProperties>
</file>