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325" r:id="rId2"/>
    <p:sldId id="257" r:id="rId3"/>
    <p:sldId id="301" r:id="rId4"/>
    <p:sldId id="302" r:id="rId5"/>
    <p:sldId id="280" r:id="rId6"/>
    <p:sldId id="297" r:id="rId7"/>
    <p:sldId id="300" r:id="rId8"/>
    <p:sldId id="327" r:id="rId9"/>
    <p:sldId id="330" r:id="rId10"/>
    <p:sldId id="287" r:id="rId11"/>
    <p:sldId id="279" r:id="rId12"/>
    <p:sldId id="285" r:id="rId13"/>
    <p:sldId id="328" r:id="rId14"/>
    <p:sldId id="281" r:id="rId15"/>
    <p:sldId id="331" r:id="rId16"/>
    <p:sldId id="290" r:id="rId17"/>
    <p:sldId id="286" r:id="rId18"/>
    <p:sldId id="295" r:id="rId19"/>
    <p:sldId id="282" r:id="rId20"/>
    <p:sldId id="329" r:id="rId21"/>
    <p:sldId id="306" r:id="rId22"/>
    <p:sldId id="332" r:id="rId23"/>
    <p:sldId id="334" r:id="rId24"/>
    <p:sldId id="296" r:id="rId25"/>
    <p:sldId id="335"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09D"/>
    <a:srgbClr val="FFFFFF"/>
    <a:srgbClr val="FDDAE0"/>
    <a:srgbClr val="73C9CA"/>
    <a:srgbClr val="ADE9F1"/>
    <a:srgbClr val="E2F7FA"/>
    <a:srgbClr val="CCFFFF"/>
    <a:srgbClr val="F9FDFE"/>
    <a:srgbClr val="499968"/>
    <a:srgbClr val="A4A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89480" autoAdjust="0"/>
  </p:normalViewPr>
  <p:slideViewPr>
    <p:cSldViewPr snapToGrid="0">
      <p:cViewPr varScale="1">
        <p:scale>
          <a:sx n="99" d="100"/>
          <a:sy n="99" d="100"/>
        </p:scale>
        <p:origin x="85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CB968-7910-46EF-94E3-C2ECC7B8A2A7}"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FE9A6E-47CE-4D57-A5F3-21ECAD73E7E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ED8A9B0-80EF-A34D-B345-E2DEC5501E01}"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ED8A9B0-80EF-A34D-B345-E2DEC5501E01}"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FE9A6E-47CE-4D57-A5F3-21ECAD73E7E8}"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350424"/>
            <a:ext cx="12191999" cy="2228821"/>
          </a:xfrm>
          <a:solidFill>
            <a:schemeClr val="bg1">
              <a:lumMod val="95000"/>
            </a:schemeClr>
          </a:solidFill>
        </p:spPr>
        <p:txBody>
          <a:bodyPr>
            <a:normAutofit/>
          </a:bodyPr>
          <a:lstStyle>
            <a:lvl1pPr marL="0" indent="0">
              <a:buNone/>
              <a:defRPr sz="100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normAutofit/>
          </a:bodyPr>
          <a:lstStyle>
            <a:lvl1pPr>
              <a:defRPr sz="140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5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4298799" y="0"/>
            <a:ext cx="7893201" cy="6858000"/>
          </a:xfrm>
          <a:solidFill>
            <a:schemeClr val="bg1">
              <a:lumMod val="95000"/>
            </a:schemeClr>
          </a:solidFill>
        </p:spPr>
        <p:txBody>
          <a:bodyPr>
            <a:normAutofit/>
          </a:bodyPr>
          <a:lstStyle>
            <a:lvl1pPr>
              <a:defRPr sz="1400"/>
            </a:lvl1pPr>
          </a:lstStyle>
          <a:p>
            <a:endParaRPr lang="en-US"/>
          </a:p>
        </p:txBody>
      </p:sp>
      <p:sp>
        <p:nvSpPr>
          <p:cNvPr id="6" name="Picture Placeholder 2"/>
          <p:cNvSpPr>
            <a:spLocks noGrp="1"/>
          </p:cNvSpPr>
          <p:nvPr>
            <p:ph type="pic" sz="quarter" idx="25"/>
          </p:nvPr>
        </p:nvSpPr>
        <p:spPr>
          <a:xfrm>
            <a:off x="1380278" y="1487864"/>
            <a:ext cx="1504580" cy="1504188"/>
          </a:xfrm>
          <a:prstGeom prst="ellipse">
            <a:avLst/>
          </a:prstGeom>
          <a:solidFill>
            <a:schemeClr val="bg1">
              <a:lumMod val="95000"/>
            </a:schemeClr>
          </a:solidFill>
        </p:spPr>
        <p:txBody>
          <a:bodyPr>
            <a:normAutofit/>
          </a:bodyPr>
          <a:lstStyle>
            <a:lvl1pPr>
              <a:defRPr sz="140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Portfolio Thre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2027819" cy="3429000"/>
          </a:xfrm>
        </p:spPr>
        <p:txBody>
          <a:bodyPr>
            <a:normAutofit/>
          </a:bodyPr>
          <a:lstStyle>
            <a:lvl1pPr>
              <a:defRPr sz="800"/>
            </a:lvl1pPr>
          </a:lstStyle>
          <a:p>
            <a:endParaRPr lang="en-US"/>
          </a:p>
        </p:txBody>
      </p:sp>
      <p:sp>
        <p:nvSpPr>
          <p:cNvPr id="15" name="Picture Placeholder 2"/>
          <p:cNvSpPr>
            <a:spLocks noGrp="1"/>
          </p:cNvSpPr>
          <p:nvPr>
            <p:ph type="pic" sz="quarter" idx="11"/>
          </p:nvPr>
        </p:nvSpPr>
        <p:spPr>
          <a:xfrm>
            <a:off x="2027819" y="0"/>
            <a:ext cx="2030954" cy="3429000"/>
          </a:xfrm>
        </p:spPr>
        <p:txBody>
          <a:bodyPr>
            <a:normAutofit/>
          </a:bodyPr>
          <a:lstStyle>
            <a:lvl1pPr>
              <a:defRPr sz="800"/>
            </a:lvl1pPr>
          </a:lstStyle>
          <a:p>
            <a:endParaRPr lang="en-US"/>
          </a:p>
        </p:txBody>
      </p:sp>
      <p:sp>
        <p:nvSpPr>
          <p:cNvPr id="16" name="Picture Placeholder 2"/>
          <p:cNvSpPr>
            <a:spLocks noGrp="1"/>
          </p:cNvSpPr>
          <p:nvPr>
            <p:ph type="pic" sz="quarter" idx="12"/>
          </p:nvPr>
        </p:nvSpPr>
        <p:spPr>
          <a:xfrm>
            <a:off x="4064260" y="0"/>
            <a:ext cx="2041238" cy="3429000"/>
          </a:xfrm>
        </p:spPr>
        <p:txBody>
          <a:bodyPr>
            <a:normAutofit/>
          </a:bodyPr>
          <a:lstStyle>
            <a:lvl1pPr>
              <a:defRPr sz="800"/>
            </a:lvl1pPr>
          </a:lstStyle>
          <a:p>
            <a:endParaRPr lang="en-US"/>
          </a:p>
        </p:txBody>
      </p:sp>
      <p:sp>
        <p:nvSpPr>
          <p:cNvPr id="19" name="Picture Placeholder 2"/>
          <p:cNvSpPr>
            <a:spLocks noGrp="1"/>
          </p:cNvSpPr>
          <p:nvPr>
            <p:ph type="pic" sz="quarter" idx="15"/>
          </p:nvPr>
        </p:nvSpPr>
        <p:spPr>
          <a:xfrm>
            <a:off x="10142050" y="0"/>
            <a:ext cx="2027819" cy="3429000"/>
          </a:xfrm>
        </p:spPr>
        <p:txBody>
          <a:bodyPr>
            <a:normAutofit/>
          </a:bodyPr>
          <a:lstStyle>
            <a:lvl1pPr>
              <a:defRPr sz="800"/>
            </a:lvl1pPr>
          </a:lstStyle>
          <a:p>
            <a:endParaRPr lang="en-US"/>
          </a:p>
        </p:txBody>
      </p:sp>
      <p:sp>
        <p:nvSpPr>
          <p:cNvPr id="20" name="Picture Placeholder 2"/>
          <p:cNvSpPr>
            <a:spLocks noGrp="1"/>
          </p:cNvSpPr>
          <p:nvPr>
            <p:ph type="pic" sz="quarter" idx="16"/>
          </p:nvPr>
        </p:nvSpPr>
        <p:spPr>
          <a:xfrm>
            <a:off x="0" y="3429000"/>
            <a:ext cx="2027819" cy="3429000"/>
          </a:xfrm>
        </p:spPr>
        <p:txBody>
          <a:bodyPr>
            <a:normAutofit/>
          </a:bodyPr>
          <a:lstStyle>
            <a:lvl1pPr>
              <a:defRPr sz="800"/>
            </a:lvl1pPr>
          </a:lstStyle>
          <a:p>
            <a:endParaRPr lang="en-US"/>
          </a:p>
        </p:txBody>
      </p:sp>
      <p:sp>
        <p:nvSpPr>
          <p:cNvPr id="21" name="Picture Placeholder 2"/>
          <p:cNvSpPr>
            <a:spLocks noGrp="1"/>
          </p:cNvSpPr>
          <p:nvPr>
            <p:ph type="pic" sz="quarter" idx="17"/>
          </p:nvPr>
        </p:nvSpPr>
        <p:spPr>
          <a:xfrm>
            <a:off x="2027819" y="3429000"/>
            <a:ext cx="2030954" cy="3429000"/>
          </a:xfrm>
        </p:spPr>
        <p:txBody>
          <a:bodyPr>
            <a:normAutofit/>
          </a:bodyPr>
          <a:lstStyle>
            <a:lvl1pPr>
              <a:defRPr sz="800"/>
            </a:lvl1pPr>
          </a:lstStyle>
          <a:p>
            <a:endParaRPr lang="en-US"/>
          </a:p>
        </p:txBody>
      </p:sp>
      <p:sp>
        <p:nvSpPr>
          <p:cNvPr id="22" name="Picture Placeholder 2"/>
          <p:cNvSpPr>
            <a:spLocks noGrp="1"/>
          </p:cNvSpPr>
          <p:nvPr>
            <p:ph type="pic" sz="quarter" idx="18"/>
          </p:nvPr>
        </p:nvSpPr>
        <p:spPr>
          <a:xfrm>
            <a:off x="4055637" y="3429000"/>
            <a:ext cx="2044460" cy="3429000"/>
          </a:xfrm>
        </p:spPr>
        <p:txBody>
          <a:bodyPr>
            <a:normAutofit/>
          </a:bodyPr>
          <a:lstStyle>
            <a:lvl1pPr>
              <a:defRPr sz="800"/>
            </a:lvl1pPr>
          </a:lstStyle>
          <a:p>
            <a:endParaRPr lang="en-US"/>
          </a:p>
        </p:txBody>
      </p:sp>
      <p:sp>
        <p:nvSpPr>
          <p:cNvPr id="25" name="Picture Placeholder 2"/>
          <p:cNvSpPr>
            <a:spLocks noGrp="1"/>
          </p:cNvSpPr>
          <p:nvPr>
            <p:ph type="pic" sz="quarter" idx="21"/>
          </p:nvPr>
        </p:nvSpPr>
        <p:spPr>
          <a:xfrm>
            <a:off x="10142050" y="3429000"/>
            <a:ext cx="2027819" cy="3429000"/>
          </a:xfrm>
        </p:spPr>
        <p:txBody>
          <a:bodyPr>
            <a:normAutofit/>
          </a:bodyPr>
          <a:lstStyle>
            <a:lvl1pPr>
              <a:defRPr sz="80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0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3962400"/>
            <a:ext cx="3046420" cy="2895600"/>
          </a:xfr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7"/>
          </p:nvPr>
        </p:nvSpPr>
        <p:spPr>
          <a:xfrm>
            <a:off x="3046420" y="3962400"/>
            <a:ext cx="3046420" cy="2895600"/>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18"/>
          </p:nvPr>
        </p:nvSpPr>
        <p:spPr>
          <a:xfrm>
            <a:off x="6096000" y="3962400"/>
            <a:ext cx="3046420" cy="2895600"/>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9"/>
          </p:nvPr>
        </p:nvSpPr>
        <p:spPr>
          <a:xfrm>
            <a:off x="9142420" y="3962400"/>
            <a:ext cx="3046420" cy="2895600"/>
          </a:xfrm>
          <a:solidFill>
            <a:schemeClr val="bg1">
              <a:lumMod val="95000"/>
            </a:schemeClr>
          </a:solidFill>
        </p:spPr>
        <p:txBody>
          <a:bodyPr>
            <a:normAutofit/>
          </a:bodyPr>
          <a:lstStyle>
            <a:lvl1pPr>
              <a:defRPr sz="140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17AD44E4-D14C-4302-9883-FA01BBAE5948}"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56D450-603B-49A3-975F-A3C9E47039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2"/>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AD44E4-D14C-4302-9883-FA01BBAE5948}"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6D450-603B-49A3-975F-A3C9E47039F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hemeOverride" Target="../theme/themeOverride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hemeOverride" Target="../theme/themeOverride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10" name="矩形 9"/>
          <p:cNvSpPr/>
          <p:nvPr/>
        </p:nvSpPr>
        <p:spPr>
          <a:xfrm rot="5400000">
            <a:off x="3293745" y="-2080260"/>
            <a:ext cx="5604510" cy="11002010"/>
          </a:xfrm>
          <a:prstGeom prst="rect">
            <a:avLst/>
          </a:prstGeom>
          <a:solidFill>
            <a:sysClr val="window" lastClr="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dirty="0"/>
          </a:p>
        </p:txBody>
      </p:sp>
      <p:pic>
        <p:nvPicPr>
          <p:cNvPr id="3" name="图片 2" descr="花"/>
          <p:cNvPicPr>
            <a:picLocks noChangeAspect="1"/>
          </p:cNvPicPr>
          <p:nvPr/>
        </p:nvPicPr>
        <p:blipFill>
          <a:blip r:embed="rId3" cstate="email"/>
          <a:stretch>
            <a:fillRect/>
          </a:stretch>
        </p:blipFill>
        <p:spPr>
          <a:xfrm>
            <a:off x="5772150" y="-48260"/>
            <a:ext cx="4625340" cy="6938010"/>
          </a:xfrm>
          <a:prstGeom prst="rect">
            <a:avLst/>
          </a:prstGeom>
        </p:spPr>
      </p:pic>
      <p:pic>
        <p:nvPicPr>
          <p:cNvPr id="4" name="图片 3" descr="母亲节字"/>
          <p:cNvPicPr>
            <a:picLocks noChangeAspect="1"/>
          </p:cNvPicPr>
          <p:nvPr/>
        </p:nvPicPr>
        <p:blipFill>
          <a:blip r:embed="rId4" cstate="email"/>
          <a:stretch>
            <a:fillRect/>
          </a:stretch>
        </p:blipFill>
        <p:spPr>
          <a:xfrm>
            <a:off x="6578600" y="2559050"/>
            <a:ext cx="2890520" cy="1740535"/>
          </a:xfrm>
          <a:prstGeom prst="rect">
            <a:avLst/>
          </a:prstGeom>
        </p:spPr>
      </p:pic>
      <p:sp>
        <p:nvSpPr>
          <p:cNvPr id="11" name="矩形 10"/>
          <p:cNvSpPr/>
          <p:nvPr/>
        </p:nvSpPr>
        <p:spPr>
          <a:xfrm>
            <a:off x="1510030" y="4614545"/>
            <a:ext cx="3930650" cy="647700"/>
          </a:xfrm>
          <a:prstGeom prst="rect">
            <a:avLst/>
          </a:prstGeom>
          <a:noFill/>
          <a:ln w="41275">
            <a:solidFill>
              <a:schemeClr val="tx1">
                <a:lumMod val="50000"/>
                <a:lumOff val="50000"/>
                <a:alpha val="15000"/>
              </a:schemeClr>
            </a:solidFill>
          </a:ln>
          <a:extLst>
            <a:ext uri="{909E8E84-426E-40DD-AFC4-6F175D3DCCD1}">
              <a14:hiddenFill xmlns:a14="http://schemas.microsoft.com/office/drawing/2010/main">
                <a:solidFill>
                  <a:schemeClr val="bg1">
                    <a:lumMod val="6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953716" y="4677420"/>
            <a:ext cx="3383280" cy="521970"/>
          </a:xfrm>
          <a:prstGeom prst="rect">
            <a:avLst/>
          </a:prstGeom>
          <a:noFill/>
        </p:spPr>
        <p:txBody>
          <a:bodyPr wrap="none" rtlCol="0">
            <a:spAutoFit/>
          </a:bodyPr>
          <a:lstStyle/>
          <a:p>
            <a:r>
              <a:rPr lang="zh-CN" altLang="en-US" sz="2800" b="1" dirty="0" smtClean="0">
                <a:solidFill>
                  <a:srgbClr val="FE909D"/>
                </a:solidFill>
                <a:latin typeface="微软雅黑" panose="020B0503020204020204" pitchFamily="34" charset="-122"/>
                <a:ea typeface="微软雅黑" panose="020B0503020204020204" pitchFamily="34" charset="-122"/>
              </a:rPr>
              <a:t>感恩母亲节主题模板</a:t>
            </a:r>
            <a:endParaRPr lang="en-US" altLang="zh-CN" sz="2800" b="1" dirty="0" smtClean="0">
              <a:solidFill>
                <a:srgbClr val="FE909D"/>
              </a:solidFill>
              <a:latin typeface="微软雅黑" panose="020B0503020204020204" pitchFamily="34" charset="-122"/>
              <a:ea typeface="微软雅黑" panose="020B0503020204020204" pitchFamily="34" charset="-122"/>
            </a:endParaRPr>
          </a:p>
        </p:txBody>
      </p:sp>
      <p:pic>
        <p:nvPicPr>
          <p:cNvPr id="6" name="图片 5" descr="aea3a78ff1a4f0b4077eddc0bd57f228"/>
          <p:cNvPicPr>
            <a:picLocks noChangeAspect="1"/>
          </p:cNvPicPr>
          <p:nvPr/>
        </p:nvPicPr>
        <p:blipFill>
          <a:blip r:embed="rId5" cstate="email"/>
          <a:stretch>
            <a:fillRect/>
          </a:stretch>
        </p:blipFill>
        <p:spPr>
          <a:xfrm>
            <a:off x="772160" y="1453515"/>
            <a:ext cx="5406390" cy="3545205"/>
          </a:xfrm>
          <a:prstGeom prst="rect">
            <a:avLst/>
          </a:prstGeom>
        </p:spPr>
      </p:pic>
      <p:sp>
        <p:nvSpPr>
          <p:cNvPr id="7" name="文本框 6"/>
          <p:cNvSpPr txBox="1"/>
          <p:nvPr/>
        </p:nvSpPr>
        <p:spPr>
          <a:xfrm>
            <a:off x="1473200" y="5454650"/>
            <a:ext cx="4705350" cy="368300"/>
          </a:xfrm>
          <a:prstGeom prst="rect">
            <a:avLst/>
          </a:prstGeom>
          <a:noFill/>
        </p:spPr>
        <p:txBody>
          <a:bodyPr wrap="square" rtlCol="0">
            <a:spAutoFit/>
          </a:bodyPr>
          <a:lstStyle/>
          <a:p>
            <a:r>
              <a:rPr lang="zh-CN" altLang="en-US" b="1" smtClean="0">
                <a:solidFill>
                  <a:srgbClr val="FE909D"/>
                </a:solidFill>
                <a:latin typeface="微软雅黑" panose="020B0503020204020204" pitchFamily="34" charset="-122"/>
                <a:ea typeface="微软雅黑" panose="020B0503020204020204" pitchFamily="34" charset="-122"/>
              </a:rPr>
              <a:t>汇报人：</a:t>
            </a:r>
            <a:r>
              <a:rPr lang="en-US" altLang="zh-CN" b="1" smtClean="0">
                <a:solidFill>
                  <a:srgbClr val="FE909D"/>
                </a:solidFill>
                <a:latin typeface="微软雅黑" panose="020B0503020204020204" pitchFamily="34" charset="-122"/>
                <a:ea typeface="微软雅黑" panose="020B0503020204020204" pitchFamily="34" charset="-122"/>
              </a:rPr>
              <a:t>PPT818      </a:t>
            </a:r>
            <a:r>
              <a:rPr lang="zh-CN" altLang="en-US" b="1" smtClean="0">
                <a:solidFill>
                  <a:srgbClr val="FE909D"/>
                </a:solidFill>
                <a:latin typeface="微软雅黑" panose="020B0503020204020204" pitchFamily="34" charset="-122"/>
                <a:ea typeface="微软雅黑" panose="020B0503020204020204" pitchFamily="34" charset="-122"/>
              </a:rPr>
              <a:t>时间：</a:t>
            </a:r>
            <a:r>
              <a:rPr lang="en-US" altLang="zh-CN" b="1" smtClean="0">
                <a:solidFill>
                  <a:srgbClr val="FE909D"/>
                </a:solidFill>
                <a:latin typeface="微软雅黑" panose="020B0503020204020204" pitchFamily="34" charset="-122"/>
                <a:ea typeface="微软雅黑" panose="020B0503020204020204" pitchFamily="34" charset="-122"/>
              </a:rPr>
              <a:t>XX</a:t>
            </a:r>
            <a:r>
              <a:rPr lang="zh-CN" altLang="en-US" b="1" smtClean="0">
                <a:solidFill>
                  <a:srgbClr val="FE909D"/>
                </a:solidFill>
                <a:latin typeface="微软雅黑" panose="020B0503020204020204" pitchFamily="34" charset="-122"/>
                <a:ea typeface="微软雅黑" panose="020B0503020204020204" pitchFamily="34" charset="-122"/>
              </a:rPr>
              <a:t>年</a:t>
            </a:r>
            <a:r>
              <a:rPr lang="en-US" altLang="zh-CN" b="1" smtClean="0">
                <a:solidFill>
                  <a:srgbClr val="FE909D"/>
                </a:solidFill>
                <a:latin typeface="微软雅黑" panose="020B0503020204020204" pitchFamily="34" charset="-122"/>
                <a:ea typeface="微软雅黑" panose="020B0503020204020204" pitchFamily="34" charset="-122"/>
              </a:rPr>
              <a:t>XX</a:t>
            </a:r>
            <a:r>
              <a:rPr lang="zh-CN" altLang="en-US" b="1" smtClean="0">
                <a:solidFill>
                  <a:srgbClr val="FE909D"/>
                </a:solidFill>
                <a:latin typeface="微软雅黑" panose="020B0503020204020204" pitchFamily="34" charset="-122"/>
                <a:ea typeface="微软雅黑" panose="020B0503020204020204" pitchFamily="34" charset="-122"/>
              </a:rPr>
              <a:t>月</a:t>
            </a:r>
            <a:endParaRPr lang="zh-CN" altLang="en-US" b="1" dirty="0">
              <a:solidFill>
                <a:srgbClr val="FE909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11" name="TextBox 10"/>
          <p:cNvSpPr txBox="1"/>
          <p:nvPr/>
        </p:nvSpPr>
        <p:spPr>
          <a:xfrm>
            <a:off x="4066301" y="997633"/>
            <a:ext cx="3903953" cy="246221"/>
          </a:xfrm>
          <a:prstGeom prst="rect">
            <a:avLst/>
          </a:prstGeom>
          <a:noFill/>
        </p:spPr>
        <p:txBody>
          <a:bodyPr wrap="square" rtlCol="0">
            <a:spAutoFit/>
          </a:bodyPr>
          <a:lstStyle/>
          <a:p>
            <a:pPr algn="ctr"/>
            <a:r>
              <a:rPr lang="en-US" sz="1000" spc="600" dirty="0">
                <a:solidFill>
                  <a:schemeClr val="tx2"/>
                </a:solidFill>
                <a:latin typeface="Agency FB" panose="020B0503020202020204" pitchFamily="34" charset="0"/>
                <a:ea typeface="Oswald" charset="0"/>
                <a:cs typeface="Oswald" charset="0"/>
              </a:rPr>
              <a:t>WRITE HERE SOMETHING</a:t>
            </a:r>
          </a:p>
        </p:txBody>
      </p:sp>
      <p:pic>
        <p:nvPicPr>
          <p:cNvPr id="8" name="图片 7"/>
          <p:cNvPicPr>
            <a:picLocks noChangeAspect="1"/>
          </p:cNvPicPr>
          <p:nvPr/>
        </p:nvPicPr>
        <p:blipFill>
          <a:blip r:embed="rId3" cstate="email"/>
          <a:stretch>
            <a:fillRect/>
          </a:stretch>
        </p:blipFill>
        <p:spPr>
          <a:xfrm>
            <a:off x="2204085" y="4429125"/>
            <a:ext cx="2924810" cy="1950085"/>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4" cstate="email"/>
          <a:stretch>
            <a:fillRect/>
          </a:stretch>
        </p:blipFill>
        <p:spPr>
          <a:xfrm>
            <a:off x="5653998" y="3420085"/>
            <a:ext cx="5059764" cy="2959113"/>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1876826" y="2767523"/>
            <a:ext cx="3579674" cy="1322070"/>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Click here to add words Click here to add words Click here to add words Click here to add words</a:t>
            </a:r>
            <a:endParaRPr lang="zh-CN" altLang="en-US" sz="16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a:p>
            <a:endParaRPr lang="zh-CN" altLang="en-US" sz="1600" dirty="0"/>
          </a:p>
        </p:txBody>
      </p:sp>
      <p:sp>
        <p:nvSpPr>
          <p:cNvPr id="15" name="文本框 14"/>
          <p:cNvSpPr txBox="1"/>
          <p:nvPr/>
        </p:nvSpPr>
        <p:spPr>
          <a:xfrm>
            <a:off x="6220460" y="1749425"/>
            <a:ext cx="4493260" cy="1322070"/>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Click here to add words Click here to add words Click here to add words Click here to add words</a:t>
            </a:r>
            <a:endParaRPr lang="zh-CN" altLang="en-US" sz="16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a:p>
            <a:endParaRPr lang="zh-CN" altLang="en-US" sz="1600" dirty="0"/>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grpSp>
        <p:nvGrpSpPr>
          <p:cNvPr id="2" name="组合 1"/>
          <p:cNvGrpSpPr/>
          <p:nvPr/>
        </p:nvGrpSpPr>
        <p:grpSpPr>
          <a:xfrm>
            <a:off x="1998663" y="1365248"/>
            <a:ext cx="8724900" cy="4546600"/>
            <a:chOff x="2252663" y="1657348"/>
            <a:chExt cx="8724900" cy="4546600"/>
          </a:xfrm>
        </p:grpSpPr>
        <p:sp>
          <p:nvSpPr>
            <p:cNvPr id="17" name="圆角矩形 6"/>
            <p:cNvSpPr>
              <a:spLocks noChangeArrowheads="1"/>
            </p:cNvSpPr>
            <p:nvPr/>
          </p:nvSpPr>
          <p:spPr bwMode="auto">
            <a:xfrm>
              <a:off x="2252663" y="1657348"/>
              <a:ext cx="8724900" cy="1365250"/>
            </a:xfrm>
            <a:prstGeom prst="roundRect">
              <a:avLst>
                <a:gd name="adj" fmla="val 16667"/>
              </a:avLst>
            </a:prstGeom>
            <a:solidFill>
              <a:schemeClr val="bg1">
                <a:lumMod val="50000"/>
              </a:schemeClr>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8" name="圆角矩形 25"/>
            <p:cNvSpPr>
              <a:spLocks noChangeArrowheads="1"/>
            </p:cNvSpPr>
            <p:nvPr/>
          </p:nvSpPr>
          <p:spPr bwMode="auto">
            <a:xfrm>
              <a:off x="2252663" y="3248023"/>
              <a:ext cx="8724900" cy="1365250"/>
            </a:xfrm>
            <a:prstGeom prst="roundRect">
              <a:avLst>
                <a:gd name="adj" fmla="val 16667"/>
              </a:avLst>
            </a:prstGeom>
            <a:solidFill>
              <a:schemeClr val="bg1">
                <a:lumMod val="50000"/>
              </a:schemeClr>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 name="圆角矩形 26"/>
            <p:cNvSpPr>
              <a:spLocks noChangeArrowheads="1"/>
            </p:cNvSpPr>
            <p:nvPr/>
          </p:nvSpPr>
          <p:spPr bwMode="auto">
            <a:xfrm>
              <a:off x="2252663" y="4838698"/>
              <a:ext cx="8724900" cy="1365250"/>
            </a:xfrm>
            <a:prstGeom prst="roundRect">
              <a:avLst>
                <a:gd name="adj" fmla="val 16667"/>
              </a:avLst>
            </a:prstGeom>
            <a:solidFill>
              <a:schemeClr val="bg1">
                <a:lumMod val="50000"/>
              </a:schemeClr>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0" name="矩形 27"/>
            <p:cNvSpPr>
              <a:spLocks noChangeArrowheads="1"/>
            </p:cNvSpPr>
            <p:nvPr/>
          </p:nvSpPr>
          <p:spPr bwMode="auto">
            <a:xfrm>
              <a:off x="3752850" y="3248023"/>
              <a:ext cx="6937375" cy="1365250"/>
            </a:xfrm>
            <a:prstGeom prst="rect">
              <a:avLst/>
            </a:prstGeom>
            <a:solidFill>
              <a:srgbClr val="FE90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1" name="矩形 28"/>
            <p:cNvSpPr>
              <a:spLocks noChangeArrowheads="1"/>
            </p:cNvSpPr>
            <p:nvPr/>
          </p:nvSpPr>
          <p:spPr bwMode="auto">
            <a:xfrm>
              <a:off x="3752850" y="1665286"/>
              <a:ext cx="6937375" cy="1365250"/>
            </a:xfrm>
            <a:prstGeom prst="rect">
              <a:avLst/>
            </a:prstGeom>
            <a:solidFill>
              <a:srgbClr val="FE90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2" name="矩形 29"/>
            <p:cNvSpPr>
              <a:spLocks noChangeArrowheads="1"/>
            </p:cNvSpPr>
            <p:nvPr/>
          </p:nvSpPr>
          <p:spPr bwMode="auto">
            <a:xfrm>
              <a:off x="3752850" y="4830761"/>
              <a:ext cx="6937375" cy="1365250"/>
            </a:xfrm>
            <a:prstGeom prst="rect">
              <a:avLst/>
            </a:prstGeom>
            <a:solidFill>
              <a:srgbClr val="FFFFFF">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3" name="KSO_Shape"/>
            <p:cNvSpPr>
              <a:spLocks noChangeArrowheads="1"/>
            </p:cNvSpPr>
            <p:nvPr/>
          </p:nvSpPr>
          <p:spPr bwMode="auto">
            <a:xfrm>
              <a:off x="2720975" y="1836736"/>
              <a:ext cx="563563" cy="979487"/>
            </a:xfrm>
            <a:custGeom>
              <a:avLst/>
              <a:gdLst>
                <a:gd name="T0" fmla="*/ 703180 w 3238500"/>
                <a:gd name="T1" fmla="*/ 4435548 h 5638341"/>
                <a:gd name="T2" fmla="*/ 2535317 w 3238500"/>
                <a:gd name="T3" fmla="*/ 4435548 h 5638341"/>
                <a:gd name="T4" fmla="*/ 2535317 w 3238500"/>
                <a:gd name="T5" fmla="*/ 4838393 h 5638341"/>
                <a:gd name="T6" fmla="*/ 703180 w 3238500"/>
                <a:gd name="T7" fmla="*/ 4838393 h 5638341"/>
                <a:gd name="T8" fmla="*/ 703180 w 3238500"/>
                <a:gd name="T9" fmla="*/ 4435548 h 5638341"/>
                <a:gd name="T10" fmla="*/ 703181 w 3238500"/>
                <a:gd name="T11" fmla="*/ 3675025 h 5638341"/>
                <a:gd name="T12" fmla="*/ 2535318 w 3238500"/>
                <a:gd name="T13" fmla="*/ 3675025 h 5638341"/>
                <a:gd name="T14" fmla="*/ 2535318 w 3238500"/>
                <a:gd name="T15" fmla="*/ 4077870 h 5638341"/>
                <a:gd name="T16" fmla="*/ 703181 w 3238500"/>
                <a:gd name="T17" fmla="*/ 4077870 h 5638341"/>
                <a:gd name="T18" fmla="*/ 703181 w 3238500"/>
                <a:gd name="T19" fmla="*/ 3675025 h 5638341"/>
                <a:gd name="T20" fmla="*/ 703181 w 3238500"/>
                <a:gd name="T21" fmla="*/ 2914502 h 5638341"/>
                <a:gd name="T22" fmla="*/ 2535318 w 3238500"/>
                <a:gd name="T23" fmla="*/ 2914502 h 5638341"/>
                <a:gd name="T24" fmla="*/ 2535318 w 3238500"/>
                <a:gd name="T25" fmla="*/ 3317347 h 5638341"/>
                <a:gd name="T26" fmla="*/ 703181 w 3238500"/>
                <a:gd name="T27" fmla="*/ 3317347 h 5638341"/>
                <a:gd name="T28" fmla="*/ 703181 w 3238500"/>
                <a:gd name="T29" fmla="*/ 2914502 h 5638341"/>
                <a:gd name="T30" fmla="*/ 703181 w 3238500"/>
                <a:gd name="T31" fmla="*/ 2153979 h 5638341"/>
                <a:gd name="T32" fmla="*/ 2535318 w 3238500"/>
                <a:gd name="T33" fmla="*/ 2153979 h 5638341"/>
                <a:gd name="T34" fmla="*/ 2535318 w 3238500"/>
                <a:gd name="T35" fmla="*/ 2556824 h 5638341"/>
                <a:gd name="T36" fmla="*/ 703181 w 3238500"/>
                <a:gd name="T37" fmla="*/ 2556824 h 5638341"/>
                <a:gd name="T38" fmla="*/ 703181 w 3238500"/>
                <a:gd name="T39" fmla="*/ 2153979 h 5638341"/>
                <a:gd name="T40" fmla="*/ 703181 w 3238500"/>
                <a:gd name="T41" fmla="*/ 1393456 h 5638341"/>
                <a:gd name="T42" fmla="*/ 2535318 w 3238500"/>
                <a:gd name="T43" fmla="*/ 1393456 h 5638341"/>
                <a:gd name="T44" fmla="*/ 2535318 w 3238500"/>
                <a:gd name="T45" fmla="*/ 1796301 h 5638341"/>
                <a:gd name="T46" fmla="*/ 703181 w 3238500"/>
                <a:gd name="T47" fmla="*/ 1796301 h 5638341"/>
                <a:gd name="T48" fmla="*/ 703181 w 3238500"/>
                <a:gd name="T49" fmla="*/ 1393456 h 5638341"/>
                <a:gd name="T50" fmla="*/ 545879 w 3238500"/>
                <a:gd name="T51" fmla="*/ 854765 h 5638341"/>
                <a:gd name="T52" fmla="*/ 355211 w 3238500"/>
                <a:gd name="T53" fmla="*/ 1045433 h 5638341"/>
                <a:gd name="T54" fmla="*/ 355211 w 3238500"/>
                <a:gd name="T55" fmla="*/ 5115447 h 5638341"/>
                <a:gd name="T56" fmla="*/ 545879 w 3238500"/>
                <a:gd name="T57" fmla="*/ 5306115 h 5638341"/>
                <a:gd name="T58" fmla="*/ 2692622 w 3238500"/>
                <a:gd name="T59" fmla="*/ 5306115 h 5638341"/>
                <a:gd name="T60" fmla="*/ 2883290 w 3238500"/>
                <a:gd name="T61" fmla="*/ 5115447 h 5638341"/>
                <a:gd name="T62" fmla="*/ 2883290 w 3238500"/>
                <a:gd name="T63" fmla="*/ 1045433 h 5638341"/>
                <a:gd name="T64" fmla="*/ 2692622 w 3238500"/>
                <a:gd name="T65" fmla="*/ 854765 h 5638341"/>
                <a:gd name="T66" fmla="*/ 545879 w 3238500"/>
                <a:gd name="T67" fmla="*/ 854765 h 5638341"/>
                <a:gd name="T68" fmla="*/ 1055257 w 3238500"/>
                <a:gd name="T69" fmla="*/ 0 h 5638341"/>
                <a:gd name="T70" fmla="*/ 2197532 w 3238500"/>
                <a:gd name="T71" fmla="*/ 0 h 5638341"/>
                <a:gd name="T72" fmla="*/ 2331244 w 3238500"/>
                <a:gd name="T73" fmla="*/ 133712 h 5638341"/>
                <a:gd name="T74" fmla="*/ 2331244 w 3238500"/>
                <a:gd name="T75" fmla="*/ 522540 h 5638341"/>
                <a:gd name="T76" fmla="*/ 2718105 w 3238500"/>
                <a:gd name="T77" fmla="*/ 522540 h 5638341"/>
                <a:gd name="T78" fmla="*/ 3238500 w 3238500"/>
                <a:gd name="T79" fmla="*/ 1042935 h 5638341"/>
                <a:gd name="T80" fmla="*/ 3238500 w 3238500"/>
                <a:gd name="T81" fmla="*/ 5117946 h 5638341"/>
                <a:gd name="T82" fmla="*/ 2718105 w 3238500"/>
                <a:gd name="T83" fmla="*/ 5638341 h 5638341"/>
                <a:gd name="T84" fmla="*/ 520395 w 3238500"/>
                <a:gd name="T85" fmla="*/ 5638341 h 5638341"/>
                <a:gd name="T86" fmla="*/ 0 w 3238500"/>
                <a:gd name="T87" fmla="*/ 5117946 h 5638341"/>
                <a:gd name="T88" fmla="*/ 0 w 3238500"/>
                <a:gd name="T89" fmla="*/ 1042935 h 5638341"/>
                <a:gd name="T90" fmla="*/ 520395 w 3238500"/>
                <a:gd name="T91" fmla="*/ 522540 h 5638341"/>
                <a:gd name="T92" fmla="*/ 921545 w 3238500"/>
                <a:gd name="T93" fmla="*/ 522540 h 5638341"/>
                <a:gd name="T94" fmla="*/ 921545 w 3238500"/>
                <a:gd name="T95" fmla="*/ 133712 h 5638341"/>
                <a:gd name="T96" fmla="*/ 1055257 w 3238500"/>
                <a:gd name="T97" fmla="*/ 0 h 5638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38500" h="5638341">
                  <a:moveTo>
                    <a:pt x="703180" y="4435548"/>
                  </a:moveTo>
                  <a:lnTo>
                    <a:pt x="2535317" y="4435548"/>
                  </a:lnTo>
                  <a:lnTo>
                    <a:pt x="2535317" y="4838393"/>
                  </a:lnTo>
                  <a:lnTo>
                    <a:pt x="703180" y="4838393"/>
                  </a:lnTo>
                  <a:lnTo>
                    <a:pt x="703180" y="4435548"/>
                  </a:lnTo>
                  <a:close/>
                  <a:moveTo>
                    <a:pt x="703181" y="3675025"/>
                  </a:moveTo>
                  <a:lnTo>
                    <a:pt x="2535318" y="3675025"/>
                  </a:lnTo>
                  <a:lnTo>
                    <a:pt x="2535318" y="4077870"/>
                  </a:lnTo>
                  <a:lnTo>
                    <a:pt x="703181" y="4077870"/>
                  </a:lnTo>
                  <a:lnTo>
                    <a:pt x="703181" y="3675025"/>
                  </a:lnTo>
                  <a:close/>
                  <a:moveTo>
                    <a:pt x="703181" y="2914502"/>
                  </a:moveTo>
                  <a:lnTo>
                    <a:pt x="2535318" y="2914502"/>
                  </a:lnTo>
                  <a:lnTo>
                    <a:pt x="2535318" y="3317347"/>
                  </a:lnTo>
                  <a:lnTo>
                    <a:pt x="703181" y="3317347"/>
                  </a:lnTo>
                  <a:lnTo>
                    <a:pt x="703181" y="2914502"/>
                  </a:lnTo>
                  <a:close/>
                  <a:moveTo>
                    <a:pt x="703181" y="2153979"/>
                  </a:moveTo>
                  <a:lnTo>
                    <a:pt x="2535318" y="2153979"/>
                  </a:lnTo>
                  <a:lnTo>
                    <a:pt x="2535318" y="2556824"/>
                  </a:lnTo>
                  <a:lnTo>
                    <a:pt x="703181" y="2556824"/>
                  </a:lnTo>
                  <a:lnTo>
                    <a:pt x="703181" y="2153979"/>
                  </a:lnTo>
                  <a:close/>
                  <a:moveTo>
                    <a:pt x="703181" y="1393456"/>
                  </a:moveTo>
                  <a:lnTo>
                    <a:pt x="2535318" y="1393456"/>
                  </a:lnTo>
                  <a:lnTo>
                    <a:pt x="2535318" y="1796301"/>
                  </a:lnTo>
                  <a:lnTo>
                    <a:pt x="703181" y="1796301"/>
                  </a:lnTo>
                  <a:lnTo>
                    <a:pt x="703181" y="1393456"/>
                  </a:lnTo>
                  <a:close/>
                  <a:moveTo>
                    <a:pt x="545879" y="854765"/>
                  </a:moveTo>
                  <a:cubicBezTo>
                    <a:pt x="440576" y="854765"/>
                    <a:pt x="355211" y="940130"/>
                    <a:pt x="355211" y="1045433"/>
                  </a:cubicBezTo>
                  <a:lnTo>
                    <a:pt x="355211" y="5115447"/>
                  </a:lnTo>
                  <a:cubicBezTo>
                    <a:pt x="355211" y="5220750"/>
                    <a:pt x="440576" y="5306115"/>
                    <a:pt x="545879" y="5306115"/>
                  </a:cubicBezTo>
                  <a:lnTo>
                    <a:pt x="2692622" y="5306115"/>
                  </a:lnTo>
                  <a:cubicBezTo>
                    <a:pt x="2797925" y="5306115"/>
                    <a:pt x="2883290" y="5220750"/>
                    <a:pt x="2883290" y="5115447"/>
                  </a:cubicBezTo>
                  <a:lnTo>
                    <a:pt x="2883290" y="1045433"/>
                  </a:lnTo>
                  <a:cubicBezTo>
                    <a:pt x="2883290" y="940130"/>
                    <a:pt x="2797925" y="854765"/>
                    <a:pt x="2692622" y="854765"/>
                  </a:cubicBezTo>
                  <a:lnTo>
                    <a:pt x="545879" y="854765"/>
                  </a:lnTo>
                  <a:close/>
                  <a:moveTo>
                    <a:pt x="1055257" y="0"/>
                  </a:moveTo>
                  <a:lnTo>
                    <a:pt x="2197532" y="0"/>
                  </a:lnTo>
                  <a:cubicBezTo>
                    <a:pt x="2271379" y="0"/>
                    <a:pt x="2331244" y="59865"/>
                    <a:pt x="2331244" y="133712"/>
                  </a:cubicBezTo>
                  <a:lnTo>
                    <a:pt x="2331244" y="522540"/>
                  </a:lnTo>
                  <a:lnTo>
                    <a:pt x="2718105" y="522540"/>
                  </a:lnTo>
                  <a:cubicBezTo>
                    <a:pt x="3005511" y="522540"/>
                    <a:pt x="3238500" y="755529"/>
                    <a:pt x="3238500" y="1042935"/>
                  </a:cubicBezTo>
                  <a:lnTo>
                    <a:pt x="3238500" y="5117946"/>
                  </a:lnTo>
                  <a:cubicBezTo>
                    <a:pt x="3238500" y="5405352"/>
                    <a:pt x="3005511" y="5638341"/>
                    <a:pt x="2718105" y="5638341"/>
                  </a:cubicBezTo>
                  <a:lnTo>
                    <a:pt x="520395" y="5638341"/>
                  </a:lnTo>
                  <a:cubicBezTo>
                    <a:pt x="232989" y="5638341"/>
                    <a:pt x="0" y="5405352"/>
                    <a:pt x="0" y="5117946"/>
                  </a:cubicBezTo>
                  <a:lnTo>
                    <a:pt x="0" y="1042935"/>
                  </a:lnTo>
                  <a:cubicBezTo>
                    <a:pt x="0" y="755529"/>
                    <a:pt x="232989" y="522540"/>
                    <a:pt x="520395" y="522540"/>
                  </a:cubicBezTo>
                  <a:lnTo>
                    <a:pt x="921545" y="522540"/>
                  </a:lnTo>
                  <a:lnTo>
                    <a:pt x="921545" y="133712"/>
                  </a:lnTo>
                  <a:cubicBezTo>
                    <a:pt x="921545" y="59865"/>
                    <a:pt x="981410" y="0"/>
                    <a:pt x="1055257" y="0"/>
                  </a:cubicBezTo>
                  <a:close/>
                </a:path>
              </a:pathLst>
            </a:custGeom>
            <a:solidFill>
              <a:schemeClr val="bg1"/>
            </a:solidFill>
            <a:ln>
              <a:noFill/>
            </a:ln>
          </p:spPr>
          <p:txBody>
            <a:bodyPr/>
            <a:lstStyle/>
            <a:p>
              <a:endParaRPr lang="zh-CN" altLang="en-US">
                <a:latin typeface="Arial" panose="020B0604020202020204" pitchFamily="34" charset="0"/>
              </a:endParaRPr>
            </a:p>
          </p:txBody>
        </p:sp>
        <p:sp>
          <p:nvSpPr>
            <p:cNvPr id="24" name="KSO_Shape"/>
            <p:cNvSpPr>
              <a:spLocks noChangeArrowheads="1"/>
            </p:cNvSpPr>
            <p:nvPr/>
          </p:nvSpPr>
          <p:spPr bwMode="auto">
            <a:xfrm>
              <a:off x="2671763" y="3489323"/>
              <a:ext cx="795337" cy="779463"/>
            </a:xfrm>
            <a:custGeom>
              <a:avLst/>
              <a:gdLst>
                <a:gd name="T0" fmla="*/ 1597279 w 2787650"/>
                <a:gd name="T1" fmla="*/ 1636046 h 2727325"/>
                <a:gd name="T2" fmla="*/ 1627294 w 2787650"/>
                <a:gd name="T3" fmla="*/ 2215059 h 2727325"/>
                <a:gd name="T4" fmla="*/ 1883633 w 2787650"/>
                <a:gd name="T5" fmla="*/ 2097942 h 2727325"/>
                <a:gd name="T6" fmla="*/ 2087561 w 2787650"/>
                <a:gd name="T7" fmla="*/ 1909413 h 2727325"/>
                <a:gd name="T8" fmla="*/ 2223831 w 2787650"/>
                <a:gd name="T9" fmla="*/ 1665024 h 2727325"/>
                <a:gd name="T10" fmla="*/ 529196 w 2787650"/>
                <a:gd name="T11" fmla="*/ 1544733 h 2727325"/>
                <a:gd name="T12" fmla="*/ 630842 w 2787650"/>
                <a:gd name="T13" fmla="*/ 1808483 h 2727325"/>
                <a:gd name="T14" fmla="*/ 807453 w 2787650"/>
                <a:gd name="T15" fmla="*/ 2023673 h 2727325"/>
                <a:gd name="T16" fmla="*/ 1042827 w 2787650"/>
                <a:gd name="T17" fmla="*/ 2173481 h 2727325"/>
                <a:gd name="T18" fmla="*/ 1292972 w 2787650"/>
                <a:gd name="T19" fmla="*/ 1687822 h 2727325"/>
                <a:gd name="T20" fmla="*/ 1095077 w 2787650"/>
                <a:gd name="T21" fmla="*/ 1525504 h 2727325"/>
                <a:gd name="T22" fmla="*/ 1297101 w 2787650"/>
                <a:gd name="T23" fmla="*/ 1184350 h 2727325"/>
                <a:gd name="T24" fmla="*/ 1199583 w 2787650"/>
                <a:gd name="T25" fmla="*/ 1302832 h 2727325"/>
                <a:gd name="T26" fmla="*/ 1214830 w 2787650"/>
                <a:gd name="T27" fmla="*/ 1460386 h 2727325"/>
                <a:gd name="T28" fmla="*/ 1333631 w 2787650"/>
                <a:gd name="T29" fmla="*/ 1557904 h 2727325"/>
                <a:gd name="T30" fmla="*/ 1491184 w 2787650"/>
                <a:gd name="T31" fmla="*/ 1542657 h 2727325"/>
                <a:gd name="T32" fmla="*/ 1588385 w 2787650"/>
                <a:gd name="T33" fmla="*/ 1424174 h 2727325"/>
                <a:gd name="T34" fmla="*/ 1572820 w 2787650"/>
                <a:gd name="T35" fmla="*/ 1266303 h 2727325"/>
                <a:gd name="T36" fmla="*/ 1454655 w 2787650"/>
                <a:gd name="T37" fmla="*/ 1168785 h 2727325"/>
                <a:gd name="T38" fmla="*/ 1570279 w 2787650"/>
                <a:gd name="T39" fmla="*/ 1073173 h 2727325"/>
                <a:gd name="T40" fmla="*/ 1723068 w 2787650"/>
                <a:gd name="T41" fmla="*/ 1278691 h 2727325"/>
                <a:gd name="T42" fmla="*/ 2197149 w 2787650"/>
                <a:gd name="T43" fmla="*/ 996602 h 2727325"/>
                <a:gd name="T44" fmla="*/ 2042138 w 2787650"/>
                <a:gd name="T45" fmla="*/ 764591 h 2727325"/>
                <a:gd name="T46" fmla="*/ 1823916 w 2787650"/>
                <a:gd name="T47" fmla="*/ 592566 h 2727325"/>
                <a:gd name="T48" fmla="*/ 1557095 w 2787650"/>
                <a:gd name="T49" fmla="*/ 496397 h 2727325"/>
                <a:gd name="T50" fmla="*/ 1042827 w 2787650"/>
                <a:gd name="T51" fmla="*/ 553527 h 2727325"/>
                <a:gd name="T52" fmla="*/ 807453 w 2787650"/>
                <a:gd name="T53" fmla="*/ 703652 h 2727325"/>
                <a:gd name="T54" fmla="*/ 630842 w 2787650"/>
                <a:gd name="T55" fmla="*/ 918842 h 2727325"/>
                <a:gd name="T56" fmla="*/ 529196 w 2787650"/>
                <a:gd name="T57" fmla="*/ 1182909 h 2727325"/>
                <a:gd name="T58" fmla="*/ 1153524 w 2787650"/>
                <a:gd name="T59" fmla="*/ 1123361 h 2727325"/>
                <a:gd name="T60" fmla="*/ 1107627 w 2787650"/>
                <a:gd name="T61" fmla="*/ 952 h 2727325"/>
                <a:gd name="T62" fmla="*/ 1311873 w 2787650"/>
                <a:gd name="T63" fmla="*/ 257403 h 2727325"/>
                <a:gd name="T64" fmla="*/ 1636823 w 2787650"/>
                <a:gd name="T65" fmla="*/ 28882 h 2727325"/>
                <a:gd name="T66" fmla="*/ 1947798 w 2787650"/>
                <a:gd name="T67" fmla="*/ 80617 h 2727325"/>
                <a:gd name="T68" fmla="*/ 1925880 w 2787650"/>
                <a:gd name="T69" fmla="*/ 390389 h 2727325"/>
                <a:gd name="T70" fmla="*/ 2357242 w 2787650"/>
                <a:gd name="T71" fmla="*/ 435775 h 2727325"/>
                <a:gd name="T72" fmla="*/ 2452853 w 2787650"/>
                <a:gd name="T73" fmla="*/ 451327 h 2727325"/>
                <a:gd name="T74" fmla="*/ 2580228 w 2787650"/>
                <a:gd name="T75" fmla="*/ 730630 h 2727325"/>
                <a:gd name="T76" fmla="*/ 2480805 w 2787650"/>
                <a:gd name="T77" fmla="*/ 1138158 h 2727325"/>
                <a:gd name="T78" fmla="*/ 2784474 w 2787650"/>
                <a:gd name="T79" fmla="*/ 1226709 h 2727325"/>
                <a:gd name="T80" fmla="*/ 2745403 w 2787650"/>
                <a:gd name="T81" fmla="*/ 1543146 h 2727325"/>
                <a:gd name="T82" fmla="*/ 2428712 w 2787650"/>
                <a:gd name="T83" fmla="*/ 1764684 h 2727325"/>
                <a:gd name="T84" fmla="*/ 2602781 w 2787650"/>
                <a:gd name="T85" fmla="*/ 2050334 h 2727325"/>
                <a:gd name="T86" fmla="*/ 2401712 w 2787650"/>
                <a:gd name="T87" fmla="*/ 2304245 h 2727325"/>
                <a:gd name="T88" fmla="*/ 2046585 w 2787650"/>
                <a:gd name="T89" fmla="*/ 2260446 h 2727325"/>
                <a:gd name="T90" fmla="*/ 1977656 w 2787650"/>
                <a:gd name="T91" fmla="*/ 2612113 h 2727325"/>
                <a:gd name="T92" fmla="*/ 1673670 w 2787650"/>
                <a:gd name="T93" fmla="*/ 2724786 h 2727325"/>
                <a:gd name="T94" fmla="*/ 1455448 w 2787650"/>
                <a:gd name="T95" fmla="*/ 2470875 h 2727325"/>
                <a:gd name="T96" fmla="*/ 1147015 w 2787650"/>
                <a:gd name="T97" fmla="*/ 2703521 h 2727325"/>
                <a:gd name="T98" fmla="*/ 834135 w 2787650"/>
                <a:gd name="T99" fmla="*/ 2642900 h 2727325"/>
                <a:gd name="T100" fmla="*/ 843982 w 2787650"/>
                <a:gd name="T101" fmla="*/ 2327097 h 2727325"/>
                <a:gd name="T102" fmla="*/ 424691 w 2787650"/>
                <a:gd name="T103" fmla="*/ 2295041 h 2727325"/>
                <a:gd name="T104" fmla="*/ 197575 w 2787650"/>
                <a:gd name="T105" fmla="*/ 2087786 h 2727325"/>
                <a:gd name="T106" fmla="*/ 213139 w 2787650"/>
                <a:gd name="T107" fmla="*/ 1992252 h 2727325"/>
                <a:gd name="T108" fmla="*/ 303033 w 2787650"/>
                <a:gd name="T109" fmla="*/ 1568855 h 2727325"/>
                <a:gd name="T110" fmla="*/ 1588 w 2787650"/>
                <a:gd name="T111" fmla="*/ 1493951 h 2727325"/>
                <a:gd name="T112" fmla="*/ 48282 w 2787650"/>
                <a:gd name="T113" fmla="*/ 1181640 h 2727325"/>
                <a:gd name="T114" fmla="*/ 366244 w 2787650"/>
                <a:gd name="T115" fmla="*/ 943598 h 2727325"/>
                <a:gd name="T116" fmla="*/ 185187 w 2787650"/>
                <a:gd name="T117" fmla="*/ 670326 h 2727325"/>
                <a:gd name="T118" fmla="*/ 392609 w 2787650"/>
                <a:gd name="T119" fmla="*/ 422762 h 2727325"/>
                <a:gd name="T120" fmla="*/ 757900 w 2787650"/>
                <a:gd name="T121" fmla="*/ 454501 h 2727325"/>
                <a:gd name="T122" fmla="*/ 812217 w 2787650"/>
                <a:gd name="T123" fmla="*/ 109499 h 2727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87650" h="2727325">
                  <a:moveTo>
                    <a:pt x="1725430" y="1438200"/>
                  </a:moveTo>
                  <a:lnTo>
                    <a:pt x="1723068" y="1448633"/>
                  </a:lnTo>
                  <a:lnTo>
                    <a:pt x="1718621" y="1464515"/>
                  </a:lnTo>
                  <a:lnTo>
                    <a:pt x="1712903" y="1480398"/>
                  </a:lnTo>
                  <a:lnTo>
                    <a:pt x="1706868" y="1495963"/>
                  </a:lnTo>
                  <a:lnTo>
                    <a:pt x="1700197" y="1510892"/>
                  </a:lnTo>
                  <a:lnTo>
                    <a:pt x="1692574" y="1525504"/>
                  </a:lnTo>
                  <a:lnTo>
                    <a:pt x="1684632" y="1539480"/>
                  </a:lnTo>
                  <a:lnTo>
                    <a:pt x="1675738" y="1553457"/>
                  </a:lnTo>
                  <a:lnTo>
                    <a:pt x="1666209" y="1566798"/>
                  </a:lnTo>
                  <a:lnTo>
                    <a:pt x="1656044" y="1579504"/>
                  </a:lnTo>
                  <a:lnTo>
                    <a:pt x="1645562" y="1591892"/>
                  </a:lnTo>
                  <a:lnTo>
                    <a:pt x="1634126" y="1603963"/>
                  </a:lnTo>
                  <a:lnTo>
                    <a:pt x="1622691" y="1614763"/>
                  </a:lnTo>
                  <a:lnTo>
                    <a:pt x="1610303" y="1625881"/>
                  </a:lnTo>
                  <a:lnTo>
                    <a:pt x="1597279" y="1636046"/>
                  </a:lnTo>
                  <a:lnTo>
                    <a:pt x="1583938" y="1645257"/>
                  </a:lnTo>
                  <a:lnTo>
                    <a:pt x="1570279" y="1654152"/>
                  </a:lnTo>
                  <a:lnTo>
                    <a:pt x="1555985" y="1662410"/>
                  </a:lnTo>
                  <a:lnTo>
                    <a:pt x="1541373" y="1669716"/>
                  </a:lnTo>
                  <a:lnTo>
                    <a:pt x="1526126" y="1676705"/>
                  </a:lnTo>
                  <a:lnTo>
                    <a:pt x="1510879" y="1682740"/>
                  </a:lnTo>
                  <a:lnTo>
                    <a:pt x="1494996" y="1687822"/>
                  </a:lnTo>
                  <a:lnTo>
                    <a:pt x="1478796" y="1692905"/>
                  </a:lnTo>
                  <a:lnTo>
                    <a:pt x="1468641" y="1695248"/>
                  </a:lnTo>
                  <a:lnTo>
                    <a:pt x="1521201" y="2237276"/>
                  </a:lnTo>
                  <a:lnTo>
                    <a:pt x="1539306" y="2234102"/>
                  </a:lnTo>
                  <a:lnTo>
                    <a:pt x="1557095" y="2231246"/>
                  </a:lnTo>
                  <a:lnTo>
                    <a:pt x="1574883" y="2227437"/>
                  </a:lnTo>
                  <a:lnTo>
                    <a:pt x="1592671" y="2223629"/>
                  </a:lnTo>
                  <a:lnTo>
                    <a:pt x="1610141" y="2219502"/>
                  </a:lnTo>
                  <a:lnTo>
                    <a:pt x="1627294" y="2215059"/>
                  </a:lnTo>
                  <a:lnTo>
                    <a:pt x="1644765" y="2209981"/>
                  </a:lnTo>
                  <a:lnTo>
                    <a:pt x="1661600" y="2204903"/>
                  </a:lnTo>
                  <a:lnTo>
                    <a:pt x="1678435" y="2199190"/>
                  </a:lnTo>
                  <a:lnTo>
                    <a:pt x="1695588" y="2193159"/>
                  </a:lnTo>
                  <a:lnTo>
                    <a:pt x="1712105" y="2187129"/>
                  </a:lnTo>
                  <a:lnTo>
                    <a:pt x="1728623" y="2180464"/>
                  </a:lnTo>
                  <a:lnTo>
                    <a:pt x="1744823" y="2173481"/>
                  </a:lnTo>
                  <a:lnTo>
                    <a:pt x="1761022" y="2166498"/>
                  </a:lnTo>
                  <a:lnTo>
                    <a:pt x="1776905" y="2158881"/>
                  </a:lnTo>
                  <a:lnTo>
                    <a:pt x="1792469" y="2150946"/>
                  </a:lnTo>
                  <a:lnTo>
                    <a:pt x="1808352" y="2142694"/>
                  </a:lnTo>
                  <a:lnTo>
                    <a:pt x="1823916" y="2134442"/>
                  </a:lnTo>
                  <a:lnTo>
                    <a:pt x="1838845" y="2125873"/>
                  </a:lnTo>
                  <a:lnTo>
                    <a:pt x="1854092" y="2116668"/>
                  </a:lnTo>
                  <a:lnTo>
                    <a:pt x="1869022" y="2107464"/>
                  </a:lnTo>
                  <a:lnTo>
                    <a:pt x="1883633" y="2097942"/>
                  </a:lnTo>
                  <a:lnTo>
                    <a:pt x="1897927" y="2088103"/>
                  </a:lnTo>
                  <a:lnTo>
                    <a:pt x="1912221" y="2077947"/>
                  </a:lnTo>
                  <a:lnTo>
                    <a:pt x="1926198" y="2067473"/>
                  </a:lnTo>
                  <a:lnTo>
                    <a:pt x="1940174" y="2056999"/>
                  </a:lnTo>
                  <a:lnTo>
                    <a:pt x="1953833" y="2046208"/>
                  </a:lnTo>
                  <a:lnTo>
                    <a:pt x="1966856" y="2034782"/>
                  </a:lnTo>
                  <a:lnTo>
                    <a:pt x="1980197" y="2023673"/>
                  </a:lnTo>
                  <a:lnTo>
                    <a:pt x="1993221" y="2011613"/>
                  </a:lnTo>
                  <a:lnTo>
                    <a:pt x="2005609" y="1999869"/>
                  </a:lnTo>
                  <a:lnTo>
                    <a:pt x="2017997" y="1987491"/>
                  </a:lnTo>
                  <a:lnTo>
                    <a:pt x="2030385" y="1975113"/>
                  </a:lnTo>
                  <a:lnTo>
                    <a:pt x="2042138" y="1962735"/>
                  </a:lnTo>
                  <a:lnTo>
                    <a:pt x="2054209" y="1949404"/>
                  </a:lnTo>
                  <a:lnTo>
                    <a:pt x="2065644" y="1936391"/>
                  </a:lnTo>
                  <a:lnTo>
                    <a:pt x="2076761" y="1923061"/>
                  </a:lnTo>
                  <a:lnTo>
                    <a:pt x="2087561" y="1909413"/>
                  </a:lnTo>
                  <a:lnTo>
                    <a:pt x="2098361" y="1895765"/>
                  </a:lnTo>
                  <a:lnTo>
                    <a:pt x="2108843" y="1881800"/>
                  </a:lnTo>
                  <a:lnTo>
                    <a:pt x="2119008" y="1867518"/>
                  </a:lnTo>
                  <a:lnTo>
                    <a:pt x="2128855" y="1852918"/>
                  </a:lnTo>
                  <a:lnTo>
                    <a:pt x="2138067" y="1838635"/>
                  </a:lnTo>
                  <a:lnTo>
                    <a:pt x="2147596" y="1823401"/>
                  </a:lnTo>
                  <a:lnTo>
                    <a:pt x="2156490" y="1808483"/>
                  </a:lnTo>
                  <a:lnTo>
                    <a:pt x="2165384" y="1793249"/>
                  </a:lnTo>
                  <a:lnTo>
                    <a:pt x="2173643" y="1778014"/>
                  </a:lnTo>
                  <a:lnTo>
                    <a:pt x="2181902" y="1762145"/>
                  </a:lnTo>
                  <a:lnTo>
                    <a:pt x="2189843" y="1746275"/>
                  </a:lnTo>
                  <a:lnTo>
                    <a:pt x="2197149" y="1730406"/>
                  </a:lnTo>
                  <a:lnTo>
                    <a:pt x="2204454" y="1714219"/>
                  </a:lnTo>
                  <a:lnTo>
                    <a:pt x="2211125" y="1698032"/>
                  </a:lnTo>
                  <a:lnTo>
                    <a:pt x="2217478" y="1681528"/>
                  </a:lnTo>
                  <a:lnTo>
                    <a:pt x="2223831" y="1665024"/>
                  </a:lnTo>
                  <a:lnTo>
                    <a:pt x="2229866" y="1648202"/>
                  </a:lnTo>
                  <a:lnTo>
                    <a:pt x="2235584" y="1631380"/>
                  </a:lnTo>
                  <a:lnTo>
                    <a:pt x="2240666" y="1614241"/>
                  </a:lnTo>
                  <a:lnTo>
                    <a:pt x="2245748" y="1597102"/>
                  </a:lnTo>
                  <a:lnTo>
                    <a:pt x="2250195" y="1579646"/>
                  </a:lnTo>
                  <a:lnTo>
                    <a:pt x="2254325" y="1561872"/>
                  </a:lnTo>
                  <a:lnTo>
                    <a:pt x="2258136" y="1544733"/>
                  </a:lnTo>
                  <a:lnTo>
                    <a:pt x="2261630" y="1526642"/>
                  </a:lnTo>
                  <a:lnTo>
                    <a:pt x="2265125" y="1508868"/>
                  </a:lnTo>
                  <a:lnTo>
                    <a:pt x="2267666" y="1490777"/>
                  </a:lnTo>
                  <a:lnTo>
                    <a:pt x="1725430" y="1438200"/>
                  </a:lnTo>
                  <a:close/>
                  <a:moveTo>
                    <a:pt x="1062655" y="1438185"/>
                  </a:moveTo>
                  <a:lnTo>
                    <a:pt x="519984" y="1490777"/>
                  </a:lnTo>
                  <a:lnTo>
                    <a:pt x="522843" y="1508868"/>
                  </a:lnTo>
                  <a:lnTo>
                    <a:pt x="526019" y="1526642"/>
                  </a:lnTo>
                  <a:lnTo>
                    <a:pt x="529196" y="1544733"/>
                  </a:lnTo>
                  <a:lnTo>
                    <a:pt x="533325" y="1561872"/>
                  </a:lnTo>
                  <a:lnTo>
                    <a:pt x="537455" y="1579646"/>
                  </a:lnTo>
                  <a:lnTo>
                    <a:pt x="541902" y="1597102"/>
                  </a:lnTo>
                  <a:lnTo>
                    <a:pt x="546984" y="1614241"/>
                  </a:lnTo>
                  <a:lnTo>
                    <a:pt x="552066" y="1631380"/>
                  </a:lnTo>
                  <a:lnTo>
                    <a:pt x="557784" y="1648202"/>
                  </a:lnTo>
                  <a:lnTo>
                    <a:pt x="563502" y="1665024"/>
                  </a:lnTo>
                  <a:lnTo>
                    <a:pt x="569854" y="1681528"/>
                  </a:lnTo>
                  <a:lnTo>
                    <a:pt x="576207" y="1698032"/>
                  </a:lnTo>
                  <a:lnTo>
                    <a:pt x="583195" y="1714219"/>
                  </a:lnTo>
                  <a:lnTo>
                    <a:pt x="590501" y="1730406"/>
                  </a:lnTo>
                  <a:lnTo>
                    <a:pt x="597807" y="1746275"/>
                  </a:lnTo>
                  <a:lnTo>
                    <a:pt x="605748" y="1762145"/>
                  </a:lnTo>
                  <a:lnTo>
                    <a:pt x="614007" y="1778014"/>
                  </a:lnTo>
                  <a:lnTo>
                    <a:pt x="622266" y="1793249"/>
                  </a:lnTo>
                  <a:lnTo>
                    <a:pt x="630842" y="1808483"/>
                  </a:lnTo>
                  <a:lnTo>
                    <a:pt x="640054" y="1823401"/>
                  </a:lnTo>
                  <a:lnTo>
                    <a:pt x="649266" y="1838635"/>
                  </a:lnTo>
                  <a:lnTo>
                    <a:pt x="658795" y="1852918"/>
                  </a:lnTo>
                  <a:lnTo>
                    <a:pt x="668642" y="1867518"/>
                  </a:lnTo>
                  <a:lnTo>
                    <a:pt x="678807" y="1881800"/>
                  </a:lnTo>
                  <a:lnTo>
                    <a:pt x="689289" y="1895765"/>
                  </a:lnTo>
                  <a:lnTo>
                    <a:pt x="699771" y="1909413"/>
                  </a:lnTo>
                  <a:lnTo>
                    <a:pt x="710571" y="1923061"/>
                  </a:lnTo>
                  <a:lnTo>
                    <a:pt x="722006" y="1936391"/>
                  </a:lnTo>
                  <a:lnTo>
                    <a:pt x="733441" y="1949404"/>
                  </a:lnTo>
                  <a:lnTo>
                    <a:pt x="745194" y="1962735"/>
                  </a:lnTo>
                  <a:lnTo>
                    <a:pt x="756947" y="1975113"/>
                  </a:lnTo>
                  <a:lnTo>
                    <a:pt x="769335" y="1987491"/>
                  </a:lnTo>
                  <a:lnTo>
                    <a:pt x="781723" y="1999869"/>
                  </a:lnTo>
                  <a:lnTo>
                    <a:pt x="794429" y="2011613"/>
                  </a:lnTo>
                  <a:lnTo>
                    <a:pt x="807453" y="2023673"/>
                  </a:lnTo>
                  <a:lnTo>
                    <a:pt x="820476" y="2034782"/>
                  </a:lnTo>
                  <a:lnTo>
                    <a:pt x="833817" y="2046208"/>
                  </a:lnTo>
                  <a:lnTo>
                    <a:pt x="847476" y="2056999"/>
                  </a:lnTo>
                  <a:lnTo>
                    <a:pt x="861135" y="2067473"/>
                  </a:lnTo>
                  <a:lnTo>
                    <a:pt x="875111" y="2077947"/>
                  </a:lnTo>
                  <a:lnTo>
                    <a:pt x="889405" y="2088103"/>
                  </a:lnTo>
                  <a:lnTo>
                    <a:pt x="903699" y="2097942"/>
                  </a:lnTo>
                  <a:lnTo>
                    <a:pt x="918628" y="2107464"/>
                  </a:lnTo>
                  <a:lnTo>
                    <a:pt x="933558" y="2116668"/>
                  </a:lnTo>
                  <a:lnTo>
                    <a:pt x="948487" y="2125873"/>
                  </a:lnTo>
                  <a:lnTo>
                    <a:pt x="963734" y="2134442"/>
                  </a:lnTo>
                  <a:lnTo>
                    <a:pt x="978981" y="2142694"/>
                  </a:lnTo>
                  <a:lnTo>
                    <a:pt x="994863" y="2150946"/>
                  </a:lnTo>
                  <a:lnTo>
                    <a:pt x="1010745" y="2158881"/>
                  </a:lnTo>
                  <a:lnTo>
                    <a:pt x="1026627" y="2166498"/>
                  </a:lnTo>
                  <a:lnTo>
                    <a:pt x="1042827" y="2173481"/>
                  </a:lnTo>
                  <a:lnTo>
                    <a:pt x="1059028" y="2180464"/>
                  </a:lnTo>
                  <a:lnTo>
                    <a:pt x="1075545" y="2187129"/>
                  </a:lnTo>
                  <a:lnTo>
                    <a:pt x="1092063" y="2193159"/>
                  </a:lnTo>
                  <a:lnTo>
                    <a:pt x="1108898" y="2199190"/>
                  </a:lnTo>
                  <a:lnTo>
                    <a:pt x="1126051" y="2204903"/>
                  </a:lnTo>
                  <a:lnTo>
                    <a:pt x="1142886" y="2209981"/>
                  </a:lnTo>
                  <a:lnTo>
                    <a:pt x="1160039" y="2215059"/>
                  </a:lnTo>
                  <a:lnTo>
                    <a:pt x="1177509" y="2219502"/>
                  </a:lnTo>
                  <a:lnTo>
                    <a:pt x="1195297" y="2223629"/>
                  </a:lnTo>
                  <a:lnTo>
                    <a:pt x="1212768" y="2227437"/>
                  </a:lnTo>
                  <a:lnTo>
                    <a:pt x="1230556" y="2231246"/>
                  </a:lnTo>
                  <a:lnTo>
                    <a:pt x="1248662" y="2234102"/>
                  </a:lnTo>
                  <a:lnTo>
                    <a:pt x="1266450" y="2237276"/>
                  </a:lnTo>
                  <a:lnTo>
                    <a:pt x="1319017" y="1695177"/>
                  </a:lnTo>
                  <a:lnTo>
                    <a:pt x="1309172" y="1692905"/>
                  </a:lnTo>
                  <a:lnTo>
                    <a:pt x="1292972" y="1687822"/>
                  </a:lnTo>
                  <a:lnTo>
                    <a:pt x="1277089" y="1682740"/>
                  </a:lnTo>
                  <a:lnTo>
                    <a:pt x="1261525" y="1676705"/>
                  </a:lnTo>
                  <a:lnTo>
                    <a:pt x="1246595" y="1669716"/>
                  </a:lnTo>
                  <a:lnTo>
                    <a:pt x="1232301" y="1662410"/>
                  </a:lnTo>
                  <a:lnTo>
                    <a:pt x="1218007" y="1654152"/>
                  </a:lnTo>
                  <a:lnTo>
                    <a:pt x="1204030" y="1645257"/>
                  </a:lnTo>
                  <a:lnTo>
                    <a:pt x="1190689" y="1636046"/>
                  </a:lnTo>
                  <a:lnTo>
                    <a:pt x="1177983" y="1625881"/>
                  </a:lnTo>
                  <a:lnTo>
                    <a:pt x="1165595" y="1615398"/>
                  </a:lnTo>
                  <a:lnTo>
                    <a:pt x="1153842" y="1603963"/>
                  </a:lnTo>
                  <a:lnTo>
                    <a:pt x="1142724" y="1591892"/>
                  </a:lnTo>
                  <a:lnTo>
                    <a:pt x="1131606" y="1579822"/>
                  </a:lnTo>
                  <a:lnTo>
                    <a:pt x="1122077" y="1567116"/>
                  </a:lnTo>
                  <a:lnTo>
                    <a:pt x="1112230" y="1553457"/>
                  </a:lnTo>
                  <a:lnTo>
                    <a:pt x="1103336" y="1540116"/>
                  </a:lnTo>
                  <a:lnTo>
                    <a:pt x="1095077" y="1525504"/>
                  </a:lnTo>
                  <a:lnTo>
                    <a:pt x="1087771" y="1510892"/>
                  </a:lnTo>
                  <a:lnTo>
                    <a:pt x="1080783" y="1495963"/>
                  </a:lnTo>
                  <a:lnTo>
                    <a:pt x="1074747" y="1480398"/>
                  </a:lnTo>
                  <a:lnTo>
                    <a:pt x="1069665" y="1464515"/>
                  </a:lnTo>
                  <a:lnTo>
                    <a:pt x="1065218" y="1448633"/>
                  </a:lnTo>
                  <a:lnTo>
                    <a:pt x="1062655" y="1438185"/>
                  </a:lnTo>
                  <a:close/>
                  <a:moveTo>
                    <a:pt x="1383502" y="1159891"/>
                  </a:moveTo>
                  <a:lnTo>
                    <a:pt x="1373019" y="1160844"/>
                  </a:lnTo>
                  <a:lnTo>
                    <a:pt x="1362855" y="1162114"/>
                  </a:lnTo>
                  <a:lnTo>
                    <a:pt x="1353007" y="1164020"/>
                  </a:lnTo>
                  <a:lnTo>
                    <a:pt x="1342843" y="1166244"/>
                  </a:lnTo>
                  <a:lnTo>
                    <a:pt x="1333631" y="1168785"/>
                  </a:lnTo>
                  <a:lnTo>
                    <a:pt x="1324101" y="1172279"/>
                  </a:lnTo>
                  <a:lnTo>
                    <a:pt x="1314572" y="1175455"/>
                  </a:lnTo>
                  <a:lnTo>
                    <a:pt x="1305678" y="1179585"/>
                  </a:lnTo>
                  <a:lnTo>
                    <a:pt x="1297101" y="1184350"/>
                  </a:lnTo>
                  <a:lnTo>
                    <a:pt x="1288207" y="1189114"/>
                  </a:lnTo>
                  <a:lnTo>
                    <a:pt x="1279948" y="1194514"/>
                  </a:lnTo>
                  <a:lnTo>
                    <a:pt x="1272007" y="1199914"/>
                  </a:lnTo>
                  <a:lnTo>
                    <a:pt x="1264384" y="1206585"/>
                  </a:lnTo>
                  <a:lnTo>
                    <a:pt x="1257078" y="1212938"/>
                  </a:lnTo>
                  <a:lnTo>
                    <a:pt x="1249772" y="1219609"/>
                  </a:lnTo>
                  <a:lnTo>
                    <a:pt x="1243101" y="1226279"/>
                  </a:lnTo>
                  <a:lnTo>
                    <a:pt x="1236748" y="1233903"/>
                  </a:lnTo>
                  <a:lnTo>
                    <a:pt x="1230713" y="1241526"/>
                  </a:lnTo>
                  <a:lnTo>
                    <a:pt x="1224995" y="1249785"/>
                  </a:lnTo>
                  <a:lnTo>
                    <a:pt x="1219913" y="1258044"/>
                  </a:lnTo>
                  <a:lnTo>
                    <a:pt x="1214830" y="1266303"/>
                  </a:lnTo>
                  <a:lnTo>
                    <a:pt x="1210383" y="1275197"/>
                  </a:lnTo>
                  <a:lnTo>
                    <a:pt x="1206254" y="1284409"/>
                  </a:lnTo>
                  <a:lnTo>
                    <a:pt x="1202442" y="1293303"/>
                  </a:lnTo>
                  <a:lnTo>
                    <a:pt x="1199583" y="1302832"/>
                  </a:lnTo>
                  <a:lnTo>
                    <a:pt x="1196407" y="1312680"/>
                  </a:lnTo>
                  <a:lnTo>
                    <a:pt x="1194183" y="1322527"/>
                  </a:lnTo>
                  <a:lnTo>
                    <a:pt x="1192595" y="1332691"/>
                  </a:lnTo>
                  <a:lnTo>
                    <a:pt x="1191324" y="1342856"/>
                  </a:lnTo>
                  <a:lnTo>
                    <a:pt x="1190371" y="1353339"/>
                  </a:lnTo>
                  <a:lnTo>
                    <a:pt x="1190054" y="1363503"/>
                  </a:lnTo>
                  <a:lnTo>
                    <a:pt x="1190371" y="1373986"/>
                  </a:lnTo>
                  <a:lnTo>
                    <a:pt x="1191324" y="1384468"/>
                  </a:lnTo>
                  <a:lnTo>
                    <a:pt x="1192595" y="1394633"/>
                  </a:lnTo>
                  <a:lnTo>
                    <a:pt x="1194183" y="1404798"/>
                  </a:lnTo>
                  <a:lnTo>
                    <a:pt x="1196407" y="1414645"/>
                  </a:lnTo>
                  <a:lnTo>
                    <a:pt x="1199583" y="1424174"/>
                  </a:lnTo>
                  <a:lnTo>
                    <a:pt x="1202442" y="1433704"/>
                  </a:lnTo>
                  <a:lnTo>
                    <a:pt x="1206254" y="1442915"/>
                  </a:lnTo>
                  <a:lnTo>
                    <a:pt x="1210383" y="1451810"/>
                  </a:lnTo>
                  <a:lnTo>
                    <a:pt x="1214830" y="1460386"/>
                  </a:lnTo>
                  <a:lnTo>
                    <a:pt x="1219913" y="1469280"/>
                  </a:lnTo>
                  <a:lnTo>
                    <a:pt x="1224995" y="1477539"/>
                  </a:lnTo>
                  <a:lnTo>
                    <a:pt x="1230713" y="1485480"/>
                  </a:lnTo>
                  <a:lnTo>
                    <a:pt x="1236748" y="1493421"/>
                  </a:lnTo>
                  <a:lnTo>
                    <a:pt x="1243101" y="1500410"/>
                  </a:lnTo>
                  <a:lnTo>
                    <a:pt x="1249772" y="1507716"/>
                  </a:lnTo>
                  <a:lnTo>
                    <a:pt x="1257078" y="1514386"/>
                  </a:lnTo>
                  <a:lnTo>
                    <a:pt x="1264384" y="1520739"/>
                  </a:lnTo>
                  <a:lnTo>
                    <a:pt x="1272007" y="1526775"/>
                  </a:lnTo>
                  <a:lnTo>
                    <a:pt x="1279948" y="1532492"/>
                  </a:lnTo>
                  <a:lnTo>
                    <a:pt x="1288207" y="1537575"/>
                  </a:lnTo>
                  <a:lnTo>
                    <a:pt x="1297101" y="1542657"/>
                  </a:lnTo>
                  <a:lnTo>
                    <a:pt x="1305678" y="1547104"/>
                  </a:lnTo>
                  <a:lnTo>
                    <a:pt x="1314572" y="1551233"/>
                  </a:lnTo>
                  <a:lnTo>
                    <a:pt x="1323784" y="1555045"/>
                  </a:lnTo>
                  <a:lnTo>
                    <a:pt x="1333631" y="1557904"/>
                  </a:lnTo>
                  <a:lnTo>
                    <a:pt x="1342843" y="1561081"/>
                  </a:lnTo>
                  <a:lnTo>
                    <a:pt x="1352690" y="1563304"/>
                  </a:lnTo>
                  <a:lnTo>
                    <a:pt x="1362855" y="1564892"/>
                  </a:lnTo>
                  <a:lnTo>
                    <a:pt x="1373019" y="1566163"/>
                  </a:lnTo>
                  <a:lnTo>
                    <a:pt x="1383502" y="1567116"/>
                  </a:lnTo>
                  <a:lnTo>
                    <a:pt x="1393984" y="1567434"/>
                  </a:lnTo>
                  <a:lnTo>
                    <a:pt x="1404149" y="1567116"/>
                  </a:lnTo>
                  <a:lnTo>
                    <a:pt x="1414949" y="1566163"/>
                  </a:lnTo>
                  <a:lnTo>
                    <a:pt x="1425114" y="1564892"/>
                  </a:lnTo>
                  <a:lnTo>
                    <a:pt x="1435278" y="1563304"/>
                  </a:lnTo>
                  <a:lnTo>
                    <a:pt x="1444808" y="1561081"/>
                  </a:lnTo>
                  <a:lnTo>
                    <a:pt x="1454655" y="1557904"/>
                  </a:lnTo>
                  <a:lnTo>
                    <a:pt x="1464184" y="1555045"/>
                  </a:lnTo>
                  <a:lnTo>
                    <a:pt x="1473079" y="1551233"/>
                  </a:lnTo>
                  <a:lnTo>
                    <a:pt x="1482290" y="1547104"/>
                  </a:lnTo>
                  <a:lnTo>
                    <a:pt x="1491184" y="1542657"/>
                  </a:lnTo>
                  <a:lnTo>
                    <a:pt x="1499443" y="1537575"/>
                  </a:lnTo>
                  <a:lnTo>
                    <a:pt x="1507702" y="1532492"/>
                  </a:lnTo>
                  <a:lnTo>
                    <a:pt x="1515643" y="1526775"/>
                  </a:lnTo>
                  <a:lnTo>
                    <a:pt x="1523585" y="1520739"/>
                  </a:lnTo>
                  <a:lnTo>
                    <a:pt x="1531208" y="1514386"/>
                  </a:lnTo>
                  <a:lnTo>
                    <a:pt x="1537879" y="1507716"/>
                  </a:lnTo>
                  <a:lnTo>
                    <a:pt x="1544549" y="1500410"/>
                  </a:lnTo>
                  <a:lnTo>
                    <a:pt x="1551220" y="1493421"/>
                  </a:lnTo>
                  <a:lnTo>
                    <a:pt x="1557255" y="1485480"/>
                  </a:lnTo>
                  <a:lnTo>
                    <a:pt x="1562655" y="1477539"/>
                  </a:lnTo>
                  <a:lnTo>
                    <a:pt x="1568055" y="1469280"/>
                  </a:lnTo>
                  <a:lnTo>
                    <a:pt x="1572820" y="1460386"/>
                  </a:lnTo>
                  <a:lnTo>
                    <a:pt x="1577585" y="1451810"/>
                  </a:lnTo>
                  <a:lnTo>
                    <a:pt x="1581714" y="1442915"/>
                  </a:lnTo>
                  <a:lnTo>
                    <a:pt x="1585208" y="1433704"/>
                  </a:lnTo>
                  <a:lnTo>
                    <a:pt x="1588385" y="1424174"/>
                  </a:lnTo>
                  <a:lnTo>
                    <a:pt x="1591244" y="1414645"/>
                  </a:lnTo>
                  <a:lnTo>
                    <a:pt x="1593467" y="1404798"/>
                  </a:lnTo>
                  <a:lnTo>
                    <a:pt x="1595373" y="1394633"/>
                  </a:lnTo>
                  <a:lnTo>
                    <a:pt x="1596644" y="1384468"/>
                  </a:lnTo>
                  <a:lnTo>
                    <a:pt x="1597279" y="1373986"/>
                  </a:lnTo>
                  <a:lnTo>
                    <a:pt x="1597597" y="1363503"/>
                  </a:lnTo>
                  <a:lnTo>
                    <a:pt x="1597279" y="1353339"/>
                  </a:lnTo>
                  <a:lnTo>
                    <a:pt x="1596644" y="1342856"/>
                  </a:lnTo>
                  <a:lnTo>
                    <a:pt x="1595373" y="1332691"/>
                  </a:lnTo>
                  <a:lnTo>
                    <a:pt x="1593467" y="1322527"/>
                  </a:lnTo>
                  <a:lnTo>
                    <a:pt x="1591244" y="1312680"/>
                  </a:lnTo>
                  <a:lnTo>
                    <a:pt x="1588385" y="1302832"/>
                  </a:lnTo>
                  <a:lnTo>
                    <a:pt x="1585208" y="1293303"/>
                  </a:lnTo>
                  <a:lnTo>
                    <a:pt x="1581714" y="1284409"/>
                  </a:lnTo>
                  <a:lnTo>
                    <a:pt x="1577585" y="1275197"/>
                  </a:lnTo>
                  <a:lnTo>
                    <a:pt x="1572820" y="1266303"/>
                  </a:lnTo>
                  <a:lnTo>
                    <a:pt x="1568055" y="1258044"/>
                  </a:lnTo>
                  <a:lnTo>
                    <a:pt x="1562655" y="1249785"/>
                  </a:lnTo>
                  <a:lnTo>
                    <a:pt x="1557255" y="1241526"/>
                  </a:lnTo>
                  <a:lnTo>
                    <a:pt x="1551220" y="1233903"/>
                  </a:lnTo>
                  <a:lnTo>
                    <a:pt x="1544549" y="1226279"/>
                  </a:lnTo>
                  <a:lnTo>
                    <a:pt x="1537879" y="1219609"/>
                  </a:lnTo>
                  <a:lnTo>
                    <a:pt x="1531208" y="1212938"/>
                  </a:lnTo>
                  <a:lnTo>
                    <a:pt x="1523585" y="1206585"/>
                  </a:lnTo>
                  <a:lnTo>
                    <a:pt x="1515643" y="1199914"/>
                  </a:lnTo>
                  <a:lnTo>
                    <a:pt x="1507702" y="1194514"/>
                  </a:lnTo>
                  <a:lnTo>
                    <a:pt x="1499443" y="1189114"/>
                  </a:lnTo>
                  <a:lnTo>
                    <a:pt x="1491184" y="1184350"/>
                  </a:lnTo>
                  <a:lnTo>
                    <a:pt x="1482290" y="1179585"/>
                  </a:lnTo>
                  <a:lnTo>
                    <a:pt x="1473079" y="1175455"/>
                  </a:lnTo>
                  <a:lnTo>
                    <a:pt x="1464184" y="1172279"/>
                  </a:lnTo>
                  <a:lnTo>
                    <a:pt x="1454655" y="1168785"/>
                  </a:lnTo>
                  <a:lnTo>
                    <a:pt x="1444808" y="1166244"/>
                  </a:lnTo>
                  <a:lnTo>
                    <a:pt x="1435278" y="1164020"/>
                  </a:lnTo>
                  <a:lnTo>
                    <a:pt x="1425114" y="1162114"/>
                  </a:lnTo>
                  <a:lnTo>
                    <a:pt x="1414949" y="1160844"/>
                  </a:lnTo>
                  <a:lnTo>
                    <a:pt x="1404149" y="1159891"/>
                  </a:lnTo>
                  <a:lnTo>
                    <a:pt x="1393984" y="1159891"/>
                  </a:lnTo>
                  <a:lnTo>
                    <a:pt x="1383502" y="1159891"/>
                  </a:lnTo>
                  <a:close/>
                  <a:moveTo>
                    <a:pt x="1521201" y="490366"/>
                  </a:moveTo>
                  <a:lnTo>
                    <a:pt x="1468588" y="1032381"/>
                  </a:lnTo>
                  <a:lnTo>
                    <a:pt x="1478796" y="1034737"/>
                  </a:lnTo>
                  <a:lnTo>
                    <a:pt x="1494996" y="1039184"/>
                  </a:lnTo>
                  <a:lnTo>
                    <a:pt x="1510879" y="1044584"/>
                  </a:lnTo>
                  <a:lnTo>
                    <a:pt x="1526126" y="1050620"/>
                  </a:lnTo>
                  <a:lnTo>
                    <a:pt x="1541373" y="1057290"/>
                  </a:lnTo>
                  <a:lnTo>
                    <a:pt x="1555985" y="1064914"/>
                  </a:lnTo>
                  <a:lnTo>
                    <a:pt x="1570279" y="1073173"/>
                  </a:lnTo>
                  <a:lnTo>
                    <a:pt x="1583938" y="1081749"/>
                  </a:lnTo>
                  <a:lnTo>
                    <a:pt x="1597279" y="1091596"/>
                  </a:lnTo>
                  <a:lnTo>
                    <a:pt x="1610303" y="1101443"/>
                  </a:lnTo>
                  <a:lnTo>
                    <a:pt x="1622691" y="1112243"/>
                  </a:lnTo>
                  <a:lnTo>
                    <a:pt x="1634126" y="1123679"/>
                  </a:lnTo>
                  <a:lnTo>
                    <a:pt x="1645562" y="1135432"/>
                  </a:lnTo>
                  <a:lnTo>
                    <a:pt x="1656044" y="1147820"/>
                  </a:lnTo>
                  <a:lnTo>
                    <a:pt x="1666209" y="1160526"/>
                  </a:lnTo>
                  <a:lnTo>
                    <a:pt x="1675738" y="1173549"/>
                  </a:lnTo>
                  <a:lnTo>
                    <a:pt x="1684632" y="1187526"/>
                  </a:lnTo>
                  <a:lnTo>
                    <a:pt x="1692574" y="1201503"/>
                  </a:lnTo>
                  <a:lnTo>
                    <a:pt x="1700197" y="1216114"/>
                  </a:lnTo>
                  <a:lnTo>
                    <a:pt x="1706868" y="1231361"/>
                  </a:lnTo>
                  <a:lnTo>
                    <a:pt x="1712903" y="1246609"/>
                  </a:lnTo>
                  <a:lnTo>
                    <a:pt x="1718621" y="1262491"/>
                  </a:lnTo>
                  <a:lnTo>
                    <a:pt x="1723068" y="1278691"/>
                  </a:lnTo>
                  <a:lnTo>
                    <a:pt x="1725403" y="1288811"/>
                  </a:lnTo>
                  <a:lnTo>
                    <a:pt x="2267666" y="1236231"/>
                  </a:lnTo>
                  <a:lnTo>
                    <a:pt x="2265125" y="1218140"/>
                  </a:lnTo>
                  <a:lnTo>
                    <a:pt x="2261630" y="1200683"/>
                  </a:lnTo>
                  <a:lnTo>
                    <a:pt x="2258136" y="1182909"/>
                  </a:lnTo>
                  <a:lnTo>
                    <a:pt x="2254325" y="1165136"/>
                  </a:lnTo>
                  <a:lnTo>
                    <a:pt x="2250195" y="1147362"/>
                  </a:lnTo>
                  <a:lnTo>
                    <a:pt x="2245748" y="1130223"/>
                  </a:lnTo>
                  <a:lnTo>
                    <a:pt x="2240666" y="1112766"/>
                  </a:lnTo>
                  <a:lnTo>
                    <a:pt x="2235584" y="1095945"/>
                  </a:lnTo>
                  <a:lnTo>
                    <a:pt x="2229866" y="1079123"/>
                  </a:lnTo>
                  <a:lnTo>
                    <a:pt x="2223831" y="1061984"/>
                  </a:lnTo>
                  <a:lnTo>
                    <a:pt x="2217478" y="1045480"/>
                  </a:lnTo>
                  <a:lnTo>
                    <a:pt x="2211125" y="1028976"/>
                  </a:lnTo>
                  <a:lnTo>
                    <a:pt x="2204454" y="1012789"/>
                  </a:lnTo>
                  <a:lnTo>
                    <a:pt x="2197149" y="996602"/>
                  </a:lnTo>
                  <a:lnTo>
                    <a:pt x="2189843" y="980732"/>
                  </a:lnTo>
                  <a:lnTo>
                    <a:pt x="2181902" y="965180"/>
                  </a:lnTo>
                  <a:lnTo>
                    <a:pt x="2173643" y="949311"/>
                  </a:lnTo>
                  <a:lnTo>
                    <a:pt x="2165384" y="933759"/>
                  </a:lnTo>
                  <a:lnTo>
                    <a:pt x="2156490" y="918842"/>
                  </a:lnTo>
                  <a:lnTo>
                    <a:pt x="2147596" y="903607"/>
                  </a:lnTo>
                  <a:lnTo>
                    <a:pt x="2138067" y="888690"/>
                  </a:lnTo>
                  <a:lnTo>
                    <a:pt x="2128855" y="874090"/>
                  </a:lnTo>
                  <a:lnTo>
                    <a:pt x="2119008" y="859807"/>
                  </a:lnTo>
                  <a:lnTo>
                    <a:pt x="2108843" y="845525"/>
                  </a:lnTo>
                  <a:lnTo>
                    <a:pt x="2098361" y="831560"/>
                  </a:lnTo>
                  <a:lnTo>
                    <a:pt x="2087561" y="817594"/>
                  </a:lnTo>
                  <a:lnTo>
                    <a:pt x="2076761" y="803947"/>
                  </a:lnTo>
                  <a:lnTo>
                    <a:pt x="2065644" y="790934"/>
                  </a:lnTo>
                  <a:lnTo>
                    <a:pt x="2054209" y="777603"/>
                  </a:lnTo>
                  <a:lnTo>
                    <a:pt x="2042138" y="764591"/>
                  </a:lnTo>
                  <a:lnTo>
                    <a:pt x="2030385" y="752212"/>
                  </a:lnTo>
                  <a:lnTo>
                    <a:pt x="2017997" y="739834"/>
                  </a:lnTo>
                  <a:lnTo>
                    <a:pt x="2005609" y="727456"/>
                  </a:lnTo>
                  <a:lnTo>
                    <a:pt x="1993221" y="715395"/>
                  </a:lnTo>
                  <a:lnTo>
                    <a:pt x="1980197" y="703652"/>
                  </a:lnTo>
                  <a:lnTo>
                    <a:pt x="1966856" y="692226"/>
                  </a:lnTo>
                  <a:lnTo>
                    <a:pt x="1953833" y="681117"/>
                  </a:lnTo>
                  <a:lnTo>
                    <a:pt x="1940174" y="670326"/>
                  </a:lnTo>
                  <a:lnTo>
                    <a:pt x="1926198" y="659535"/>
                  </a:lnTo>
                  <a:lnTo>
                    <a:pt x="1912221" y="649061"/>
                  </a:lnTo>
                  <a:lnTo>
                    <a:pt x="1897927" y="638904"/>
                  </a:lnTo>
                  <a:lnTo>
                    <a:pt x="1883633" y="629065"/>
                  </a:lnTo>
                  <a:lnTo>
                    <a:pt x="1869022" y="619861"/>
                  </a:lnTo>
                  <a:lnTo>
                    <a:pt x="1854092" y="610339"/>
                  </a:lnTo>
                  <a:lnTo>
                    <a:pt x="1838845" y="601452"/>
                  </a:lnTo>
                  <a:lnTo>
                    <a:pt x="1823916" y="592566"/>
                  </a:lnTo>
                  <a:lnTo>
                    <a:pt x="1808352" y="584313"/>
                  </a:lnTo>
                  <a:lnTo>
                    <a:pt x="1792469" y="576061"/>
                  </a:lnTo>
                  <a:lnTo>
                    <a:pt x="1776905" y="568127"/>
                  </a:lnTo>
                  <a:lnTo>
                    <a:pt x="1761022" y="560827"/>
                  </a:lnTo>
                  <a:lnTo>
                    <a:pt x="1744823" y="553527"/>
                  </a:lnTo>
                  <a:lnTo>
                    <a:pt x="1728623" y="546862"/>
                  </a:lnTo>
                  <a:lnTo>
                    <a:pt x="1712105" y="540514"/>
                  </a:lnTo>
                  <a:lnTo>
                    <a:pt x="1695588" y="534166"/>
                  </a:lnTo>
                  <a:lnTo>
                    <a:pt x="1678435" y="528136"/>
                  </a:lnTo>
                  <a:lnTo>
                    <a:pt x="1661600" y="522740"/>
                  </a:lnTo>
                  <a:lnTo>
                    <a:pt x="1644765" y="517344"/>
                  </a:lnTo>
                  <a:lnTo>
                    <a:pt x="1627294" y="512584"/>
                  </a:lnTo>
                  <a:lnTo>
                    <a:pt x="1610141" y="507823"/>
                  </a:lnTo>
                  <a:lnTo>
                    <a:pt x="1592671" y="503697"/>
                  </a:lnTo>
                  <a:lnTo>
                    <a:pt x="1574883" y="499888"/>
                  </a:lnTo>
                  <a:lnTo>
                    <a:pt x="1557095" y="496397"/>
                  </a:lnTo>
                  <a:lnTo>
                    <a:pt x="1539306" y="492905"/>
                  </a:lnTo>
                  <a:lnTo>
                    <a:pt x="1521201" y="490366"/>
                  </a:lnTo>
                  <a:close/>
                  <a:moveTo>
                    <a:pt x="1266450" y="490366"/>
                  </a:moveTo>
                  <a:lnTo>
                    <a:pt x="1248344" y="492905"/>
                  </a:lnTo>
                  <a:lnTo>
                    <a:pt x="1230556" y="496397"/>
                  </a:lnTo>
                  <a:lnTo>
                    <a:pt x="1212768" y="499888"/>
                  </a:lnTo>
                  <a:lnTo>
                    <a:pt x="1195297" y="503697"/>
                  </a:lnTo>
                  <a:lnTo>
                    <a:pt x="1177509" y="507823"/>
                  </a:lnTo>
                  <a:lnTo>
                    <a:pt x="1160039" y="512584"/>
                  </a:lnTo>
                  <a:lnTo>
                    <a:pt x="1142886" y="517344"/>
                  </a:lnTo>
                  <a:lnTo>
                    <a:pt x="1126051" y="522740"/>
                  </a:lnTo>
                  <a:lnTo>
                    <a:pt x="1108898" y="528136"/>
                  </a:lnTo>
                  <a:lnTo>
                    <a:pt x="1092063" y="534166"/>
                  </a:lnTo>
                  <a:lnTo>
                    <a:pt x="1075545" y="540514"/>
                  </a:lnTo>
                  <a:lnTo>
                    <a:pt x="1059028" y="546862"/>
                  </a:lnTo>
                  <a:lnTo>
                    <a:pt x="1042827" y="553527"/>
                  </a:lnTo>
                  <a:lnTo>
                    <a:pt x="1026627" y="560827"/>
                  </a:lnTo>
                  <a:lnTo>
                    <a:pt x="1010745" y="568127"/>
                  </a:lnTo>
                  <a:lnTo>
                    <a:pt x="994863" y="576061"/>
                  </a:lnTo>
                  <a:lnTo>
                    <a:pt x="978981" y="584313"/>
                  </a:lnTo>
                  <a:lnTo>
                    <a:pt x="963734" y="592566"/>
                  </a:lnTo>
                  <a:lnTo>
                    <a:pt x="948487" y="601452"/>
                  </a:lnTo>
                  <a:lnTo>
                    <a:pt x="933558" y="610339"/>
                  </a:lnTo>
                  <a:lnTo>
                    <a:pt x="918946" y="619861"/>
                  </a:lnTo>
                  <a:lnTo>
                    <a:pt x="904334" y="629065"/>
                  </a:lnTo>
                  <a:lnTo>
                    <a:pt x="889405" y="638904"/>
                  </a:lnTo>
                  <a:lnTo>
                    <a:pt x="875429" y="649061"/>
                  </a:lnTo>
                  <a:lnTo>
                    <a:pt x="861135" y="659535"/>
                  </a:lnTo>
                  <a:lnTo>
                    <a:pt x="847794" y="670326"/>
                  </a:lnTo>
                  <a:lnTo>
                    <a:pt x="833817" y="681117"/>
                  </a:lnTo>
                  <a:lnTo>
                    <a:pt x="820476" y="692226"/>
                  </a:lnTo>
                  <a:lnTo>
                    <a:pt x="807453" y="703652"/>
                  </a:lnTo>
                  <a:lnTo>
                    <a:pt x="794747" y="715395"/>
                  </a:lnTo>
                  <a:lnTo>
                    <a:pt x="781723" y="727456"/>
                  </a:lnTo>
                  <a:lnTo>
                    <a:pt x="769335" y="739834"/>
                  </a:lnTo>
                  <a:lnTo>
                    <a:pt x="757265" y="752212"/>
                  </a:lnTo>
                  <a:lnTo>
                    <a:pt x="745194" y="764591"/>
                  </a:lnTo>
                  <a:lnTo>
                    <a:pt x="733759" y="777603"/>
                  </a:lnTo>
                  <a:lnTo>
                    <a:pt x="722006" y="790934"/>
                  </a:lnTo>
                  <a:lnTo>
                    <a:pt x="710571" y="803947"/>
                  </a:lnTo>
                  <a:lnTo>
                    <a:pt x="699771" y="817594"/>
                  </a:lnTo>
                  <a:lnTo>
                    <a:pt x="689289" y="831560"/>
                  </a:lnTo>
                  <a:lnTo>
                    <a:pt x="678807" y="845525"/>
                  </a:lnTo>
                  <a:lnTo>
                    <a:pt x="668960" y="859807"/>
                  </a:lnTo>
                  <a:lnTo>
                    <a:pt x="658795" y="874090"/>
                  </a:lnTo>
                  <a:lnTo>
                    <a:pt x="649266" y="888690"/>
                  </a:lnTo>
                  <a:lnTo>
                    <a:pt x="640054" y="903607"/>
                  </a:lnTo>
                  <a:lnTo>
                    <a:pt x="630842" y="918842"/>
                  </a:lnTo>
                  <a:lnTo>
                    <a:pt x="622266" y="933759"/>
                  </a:lnTo>
                  <a:lnTo>
                    <a:pt x="614007" y="949311"/>
                  </a:lnTo>
                  <a:lnTo>
                    <a:pt x="605748" y="965180"/>
                  </a:lnTo>
                  <a:lnTo>
                    <a:pt x="598125" y="980732"/>
                  </a:lnTo>
                  <a:lnTo>
                    <a:pt x="590501" y="996602"/>
                  </a:lnTo>
                  <a:lnTo>
                    <a:pt x="583513" y="1012789"/>
                  </a:lnTo>
                  <a:lnTo>
                    <a:pt x="576207" y="1028976"/>
                  </a:lnTo>
                  <a:lnTo>
                    <a:pt x="569854" y="1045480"/>
                  </a:lnTo>
                  <a:lnTo>
                    <a:pt x="563502" y="1061984"/>
                  </a:lnTo>
                  <a:lnTo>
                    <a:pt x="557784" y="1079123"/>
                  </a:lnTo>
                  <a:lnTo>
                    <a:pt x="552066" y="1095945"/>
                  </a:lnTo>
                  <a:lnTo>
                    <a:pt x="546984" y="1112766"/>
                  </a:lnTo>
                  <a:lnTo>
                    <a:pt x="541902" y="1130223"/>
                  </a:lnTo>
                  <a:lnTo>
                    <a:pt x="537455" y="1147362"/>
                  </a:lnTo>
                  <a:lnTo>
                    <a:pt x="533325" y="1165136"/>
                  </a:lnTo>
                  <a:lnTo>
                    <a:pt x="529196" y="1182909"/>
                  </a:lnTo>
                  <a:lnTo>
                    <a:pt x="526019" y="1200683"/>
                  </a:lnTo>
                  <a:lnTo>
                    <a:pt x="522843" y="1218140"/>
                  </a:lnTo>
                  <a:lnTo>
                    <a:pt x="519984" y="1236231"/>
                  </a:lnTo>
                  <a:lnTo>
                    <a:pt x="1062444" y="1288803"/>
                  </a:lnTo>
                  <a:lnTo>
                    <a:pt x="1064583" y="1278691"/>
                  </a:lnTo>
                  <a:lnTo>
                    <a:pt x="1069347" y="1262491"/>
                  </a:lnTo>
                  <a:lnTo>
                    <a:pt x="1074747" y="1246609"/>
                  </a:lnTo>
                  <a:lnTo>
                    <a:pt x="1080783" y="1231361"/>
                  </a:lnTo>
                  <a:lnTo>
                    <a:pt x="1087771" y="1216114"/>
                  </a:lnTo>
                  <a:lnTo>
                    <a:pt x="1095077" y="1201503"/>
                  </a:lnTo>
                  <a:lnTo>
                    <a:pt x="1103336" y="1187526"/>
                  </a:lnTo>
                  <a:lnTo>
                    <a:pt x="1112230" y="1173549"/>
                  </a:lnTo>
                  <a:lnTo>
                    <a:pt x="1121442" y="1160526"/>
                  </a:lnTo>
                  <a:lnTo>
                    <a:pt x="1131606" y="1147185"/>
                  </a:lnTo>
                  <a:lnTo>
                    <a:pt x="1142407" y="1135432"/>
                  </a:lnTo>
                  <a:lnTo>
                    <a:pt x="1153524" y="1123361"/>
                  </a:lnTo>
                  <a:lnTo>
                    <a:pt x="1165595" y="1112243"/>
                  </a:lnTo>
                  <a:lnTo>
                    <a:pt x="1177665" y="1101443"/>
                  </a:lnTo>
                  <a:lnTo>
                    <a:pt x="1190689" y="1091279"/>
                  </a:lnTo>
                  <a:lnTo>
                    <a:pt x="1204030" y="1081749"/>
                  </a:lnTo>
                  <a:lnTo>
                    <a:pt x="1218007" y="1073173"/>
                  </a:lnTo>
                  <a:lnTo>
                    <a:pt x="1231983" y="1064914"/>
                  </a:lnTo>
                  <a:lnTo>
                    <a:pt x="1246595" y="1057290"/>
                  </a:lnTo>
                  <a:lnTo>
                    <a:pt x="1261525" y="1050620"/>
                  </a:lnTo>
                  <a:lnTo>
                    <a:pt x="1277089" y="1044584"/>
                  </a:lnTo>
                  <a:lnTo>
                    <a:pt x="1292972" y="1039184"/>
                  </a:lnTo>
                  <a:lnTo>
                    <a:pt x="1309172" y="1034737"/>
                  </a:lnTo>
                  <a:lnTo>
                    <a:pt x="1319052" y="1032267"/>
                  </a:lnTo>
                  <a:lnTo>
                    <a:pt x="1266450" y="490366"/>
                  </a:lnTo>
                  <a:close/>
                  <a:moveTo>
                    <a:pt x="1094286" y="0"/>
                  </a:moveTo>
                  <a:lnTo>
                    <a:pt x="1100957" y="0"/>
                  </a:lnTo>
                  <a:lnTo>
                    <a:pt x="1107627" y="952"/>
                  </a:lnTo>
                  <a:lnTo>
                    <a:pt x="1113980" y="2539"/>
                  </a:lnTo>
                  <a:lnTo>
                    <a:pt x="1120333" y="4761"/>
                  </a:lnTo>
                  <a:lnTo>
                    <a:pt x="1126368" y="7300"/>
                  </a:lnTo>
                  <a:lnTo>
                    <a:pt x="1132086" y="10791"/>
                  </a:lnTo>
                  <a:lnTo>
                    <a:pt x="1137168" y="14600"/>
                  </a:lnTo>
                  <a:lnTo>
                    <a:pt x="1142568" y="18726"/>
                  </a:lnTo>
                  <a:lnTo>
                    <a:pt x="1147015" y="23487"/>
                  </a:lnTo>
                  <a:lnTo>
                    <a:pt x="1151145" y="28882"/>
                  </a:lnTo>
                  <a:lnTo>
                    <a:pt x="1154956" y="34595"/>
                  </a:lnTo>
                  <a:lnTo>
                    <a:pt x="1157815" y="40943"/>
                  </a:lnTo>
                  <a:lnTo>
                    <a:pt x="1160674" y="47291"/>
                  </a:lnTo>
                  <a:lnTo>
                    <a:pt x="1231191" y="266290"/>
                  </a:lnTo>
                  <a:lnTo>
                    <a:pt x="1251203" y="263433"/>
                  </a:lnTo>
                  <a:lnTo>
                    <a:pt x="1271532" y="261211"/>
                  </a:lnTo>
                  <a:lnTo>
                    <a:pt x="1291544" y="258990"/>
                  </a:lnTo>
                  <a:lnTo>
                    <a:pt x="1311873" y="257403"/>
                  </a:lnTo>
                  <a:lnTo>
                    <a:pt x="1332202" y="256133"/>
                  </a:lnTo>
                  <a:lnTo>
                    <a:pt x="1352531" y="255181"/>
                  </a:lnTo>
                  <a:lnTo>
                    <a:pt x="1373178" y="254546"/>
                  </a:lnTo>
                  <a:lnTo>
                    <a:pt x="1393825" y="254546"/>
                  </a:lnTo>
                  <a:lnTo>
                    <a:pt x="1414154" y="254546"/>
                  </a:lnTo>
                  <a:lnTo>
                    <a:pt x="1435119" y="255181"/>
                  </a:lnTo>
                  <a:lnTo>
                    <a:pt x="1455448" y="256133"/>
                  </a:lnTo>
                  <a:lnTo>
                    <a:pt x="1475778" y="257403"/>
                  </a:lnTo>
                  <a:lnTo>
                    <a:pt x="1496107" y="258990"/>
                  </a:lnTo>
                  <a:lnTo>
                    <a:pt x="1515801" y="261211"/>
                  </a:lnTo>
                  <a:lnTo>
                    <a:pt x="1536130" y="263433"/>
                  </a:lnTo>
                  <a:lnTo>
                    <a:pt x="1556142" y="266290"/>
                  </a:lnTo>
                  <a:lnTo>
                    <a:pt x="1627294" y="47291"/>
                  </a:lnTo>
                  <a:lnTo>
                    <a:pt x="1629835" y="40626"/>
                  </a:lnTo>
                  <a:lnTo>
                    <a:pt x="1633012" y="34595"/>
                  </a:lnTo>
                  <a:lnTo>
                    <a:pt x="1636823" y="28882"/>
                  </a:lnTo>
                  <a:lnTo>
                    <a:pt x="1640953" y="23487"/>
                  </a:lnTo>
                  <a:lnTo>
                    <a:pt x="1645400" y="18726"/>
                  </a:lnTo>
                  <a:lnTo>
                    <a:pt x="1650164" y="14600"/>
                  </a:lnTo>
                  <a:lnTo>
                    <a:pt x="1655882" y="10474"/>
                  </a:lnTo>
                  <a:lnTo>
                    <a:pt x="1661600" y="7300"/>
                  </a:lnTo>
                  <a:lnTo>
                    <a:pt x="1667635" y="4761"/>
                  </a:lnTo>
                  <a:lnTo>
                    <a:pt x="1673670" y="2539"/>
                  </a:lnTo>
                  <a:lnTo>
                    <a:pt x="1680023" y="952"/>
                  </a:lnTo>
                  <a:lnTo>
                    <a:pt x="1686694" y="0"/>
                  </a:lnTo>
                  <a:lnTo>
                    <a:pt x="1693682" y="0"/>
                  </a:lnTo>
                  <a:lnTo>
                    <a:pt x="1700352" y="317"/>
                  </a:lnTo>
                  <a:lnTo>
                    <a:pt x="1707023" y="1270"/>
                  </a:lnTo>
                  <a:lnTo>
                    <a:pt x="1714011" y="2857"/>
                  </a:lnTo>
                  <a:lnTo>
                    <a:pt x="1934774" y="75221"/>
                  </a:lnTo>
                  <a:lnTo>
                    <a:pt x="1941762" y="77443"/>
                  </a:lnTo>
                  <a:lnTo>
                    <a:pt x="1947798" y="80617"/>
                  </a:lnTo>
                  <a:lnTo>
                    <a:pt x="1953833" y="84108"/>
                  </a:lnTo>
                  <a:lnTo>
                    <a:pt x="1958915" y="88234"/>
                  </a:lnTo>
                  <a:lnTo>
                    <a:pt x="1963997" y="93312"/>
                  </a:lnTo>
                  <a:lnTo>
                    <a:pt x="1968127" y="98073"/>
                  </a:lnTo>
                  <a:lnTo>
                    <a:pt x="1971621" y="103469"/>
                  </a:lnTo>
                  <a:lnTo>
                    <a:pt x="1975115" y="108864"/>
                  </a:lnTo>
                  <a:lnTo>
                    <a:pt x="1977656" y="114895"/>
                  </a:lnTo>
                  <a:lnTo>
                    <a:pt x="1980197" y="121243"/>
                  </a:lnTo>
                  <a:lnTo>
                    <a:pt x="1981468" y="127908"/>
                  </a:lnTo>
                  <a:lnTo>
                    <a:pt x="1982421" y="134573"/>
                  </a:lnTo>
                  <a:lnTo>
                    <a:pt x="1982738" y="141238"/>
                  </a:lnTo>
                  <a:lnTo>
                    <a:pt x="1981786" y="148221"/>
                  </a:lnTo>
                  <a:lnTo>
                    <a:pt x="1980833" y="154886"/>
                  </a:lnTo>
                  <a:lnTo>
                    <a:pt x="1979244" y="161551"/>
                  </a:lnTo>
                  <a:lnTo>
                    <a:pt x="1907774" y="380550"/>
                  </a:lnTo>
                  <a:lnTo>
                    <a:pt x="1925880" y="390389"/>
                  </a:lnTo>
                  <a:lnTo>
                    <a:pt x="1943986" y="400228"/>
                  </a:lnTo>
                  <a:lnTo>
                    <a:pt x="1961456" y="410702"/>
                  </a:lnTo>
                  <a:lnTo>
                    <a:pt x="1978927" y="421175"/>
                  </a:lnTo>
                  <a:lnTo>
                    <a:pt x="1996397" y="431967"/>
                  </a:lnTo>
                  <a:lnTo>
                    <a:pt x="2013232" y="443393"/>
                  </a:lnTo>
                  <a:lnTo>
                    <a:pt x="2029750" y="454501"/>
                  </a:lnTo>
                  <a:lnTo>
                    <a:pt x="2046585" y="466562"/>
                  </a:lnTo>
                  <a:lnTo>
                    <a:pt x="2062785" y="478623"/>
                  </a:lnTo>
                  <a:lnTo>
                    <a:pt x="2078985" y="491001"/>
                  </a:lnTo>
                  <a:lnTo>
                    <a:pt x="2094867" y="503697"/>
                  </a:lnTo>
                  <a:lnTo>
                    <a:pt x="2110432" y="516709"/>
                  </a:lnTo>
                  <a:lnTo>
                    <a:pt x="2125679" y="529723"/>
                  </a:lnTo>
                  <a:lnTo>
                    <a:pt x="2140925" y="543370"/>
                  </a:lnTo>
                  <a:lnTo>
                    <a:pt x="2155855" y="557335"/>
                  </a:lnTo>
                  <a:lnTo>
                    <a:pt x="2170466" y="571301"/>
                  </a:lnTo>
                  <a:lnTo>
                    <a:pt x="2357242" y="435775"/>
                  </a:lnTo>
                  <a:lnTo>
                    <a:pt x="2362959" y="431967"/>
                  </a:lnTo>
                  <a:lnTo>
                    <a:pt x="2369312" y="428793"/>
                  </a:lnTo>
                  <a:lnTo>
                    <a:pt x="2375347" y="426571"/>
                  </a:lnTo>
                  <a:lnTo>
                    <a:pt x="2382018" y="424667"/>
                  </a:lnTo>
                  <a:lnTo>
                    <a:pt x="2388371" y="423397"/>
                  </a:lnTo>
                  <a:lnTo>
                    <a:pt x="2395041" y="422762"/>
                  </a:lnTo>
                  <a:lnTo>
                    <a:pt x="2401712" y="422762"/>
                  </a:lnTo>
                  <a:lnTo>
                    <a:pt x="2408065" y="423397"/>
                  </a:lnTo>
                  <a:lnTo>
                    <a:pt x="2414418" y="424984"/>
                  </a:lnTo>
                  <a:lnTo>
                    <a:pt x="2420770" y="426888"/>
                  </a:lnTo>
                  <a:lnTo>
                    <a:pt x="2426806" y="429428"/>
                  </a:lnTo>
                  <a:lnTo>
                    <a:pt x="2432841" y="432601"/>
                  </a:lnTo>
                  <a:lnTo>
                    <a:pt x="2438559" y="436093"/>
                  </a:lnTo>
                  <a:lnTo>
                    <a:pt x="2443959" y="440854"/>
                  </a:lnTo>
                  <a:lnTo>
                    <a:pt x="2448406" y="445614"/>
                  </a:lnTo>
                  <a:lnTo>
                    <a:pt x="2452853" y="451327"/>
                  </a:lnTo>
                  <a:lnTo>
                    <a:pt x="2589757" y="638904"/>
                  </a:lnTo>
                  <a:lnTo>
                    <a:pt x="2593569" y="644935"/>
                  </a:lnTo>
                  <a:lnTo>
                    <a:pt x="2596746" y="650965"/>
                  </a:lnTo>
                  <a:lnTo>
                    <a:pt x="2599287" y="657313"/>
                  </a:lnTo>
                  <a:lnTo>
                    <a:pt x="2601193" y="663661"/>
                  </a:lnTo>
                  <a:lnTo>
                    <a:pt x="2602463" y="670326"/>
                  </a:lnTo>
                  <a:lnTo>
                    <a:pt x="2602781" y="676991"/>
                  </a:lnTo>
                  <a:lnTo>
                    <a:pt x="2602781" y="683656"/>
                  </a:lnTo>
                  <a:lnTo>
                    <a:pt x="2601828" y="690004"/>
                  </a:lnTo>
                  <a:lnTo>
                    <a:pt x="2600557" y="696352"/>
                  </a:lnTo>
                  <a:lnTo>
                    <a:pt x="2598652" y="703017"/>
                  </a:lnTo>
                  <a:lnTo>
                    <a:pt x="2596428" y="709047"/>
                  </a:lnTo>
                  <a:lnTo>
                    <a:pt x="2592934" y="715078"/>
                  </a:lnTo>
                  <a:lnTo>
                    <a:pt x="2589122" y="720473"/>
                  </a:lnTo>
                  <a:lnTo>
                    <a:pt x="2584993" y="725869"/>
                  </a:lnTo>
                  <a:lnTo>
                    <a:pt x="2580228" y="730630"/>
                  </a:lnTo>
                  <a:lnTo>
                    <a:pt x="2574828" y="734756"/>
                  </a:lnTo>
                  <a:lnTo>
                    <a:pt x="2388053" y="870281"/>
                  </a:lnTo>
                  <a:lnTo>
                    <a:pt x="2396629" y="888372"/>
                  </a:lnTo>
                  <a:lnTo>
                    <a:pt x="2405524" y="906781"/>
                  </a:lnTo>
                  <a:lnTo>
                    <a:pt x="2413465" y="925189"/>
                  </a:lnTo>
                  <a:lnTo>
                    <a:pt x="2421088" y="943598"/>
                  </a:lnTo>
                  <a:lnTo>
                    <a:pt x="2428712" y="962324"/>
                  </a:lnTo>
                  <a:lnTo>
                    <a:pt x="2436017" y="981367"/>
                  </a:lnTo>
                  <a:lnTo>
                    <a:pt x="2442688" y="1000411"/>
                  </a:lnTo>
                  <a:lnTo>
                    <a:pt x="2449041" y="1019454"/>
                  </a:lnTo>
                  <a:lnTo>
                    <a:pt x="2455394" y="1039132"/>
                  </a:lnTo>
                  <a:lnTo>
                    <a:pt x="2461111" y="1058810"/>
                  </a:lnTo>
                  <a:lnTo>
                    <a:pt x="2466829" y="1078171"/>
                  </a:lnTo>
                  <a:lnTo>
                    <a:pt x="2471594" y="1098167"/>
                  </a:lnTo>
                  <a:lnTo>
                    <a:pt x="2476676" y="1118162"/>
                  </a:lnTo>
                  <a:lnTo>
                    <a:pt x="2480805" y="1138158"/>
                  </a:lnTo>
                  <a:lnTo>
                    <a:pt x="2484935" y="1158470"/>
                  </a:lnTo>
                  <a:lnTo>
                    <a:pt x="2488746" y="1178783"/>
                  </a:lnTo>
                  <a:lnTo>
                    <a:pt x="2718721" y="1178783"/>
                  </a:lnTo>
                  <a:lnTo>
                    <a:pt x="2725709" y="1179101"/>
                  </a:lnTo>
                  <a:lnTo>
                    <a:pt x="2732698" y="1180370"/>
                  </a:lnTo>
                  <a:lnTo>
                    <a:pt x="2739368" y="1181640"/>
                  </a:lnTo>
                  <a:lnTo>
                    <a:pt x="2745403" y="1184496"/>
                  </a:lnTo>
                  <a:lnTo>
                    <a:pt x="2751439" y="1187035"/>
                  </a:lnTo>
                  <a:lnTo>
                    <a:pt x="2757156" y="1190527"/>
                  </a:lnTo>
                  <a:lnTo>
                    <a:pt x="2762239" y="1194653"/>
                  </a:lnTo>
                  <a:lnTo>
                    <a:pt x="2767321" y="1199096"/>
                  </a:lnTo>
                  <a:lnTo>
                    <a:pt x="2771768" y="1203857"/>
                  </a:lnTo>
                  <a:lnTo>
                    <a:pt x="2775897" y="1209253"/>
                  </a:lnTo>
                  <a:lnTo>
                    <a:pt x="2779391" y="1214966"/>
                  </a:lnTo>
                  <a:lnTo>
                    <a:pt x="2782250" y="1220361"/>
                  </a:lnTo>
                  <a:lnTo>
                    <a:pt x="2784474" y="1226709"/>
                  </a:lnTo>
                  <a:lnTo>
                    <a:pt x="2786062" y="1233692"/>
                  </a:lnTo>
                  <a:lnTo>
                    <a:pt x="2787015" y="1240357"/>
                  </a:lnTo>
                  <a:lnTo>
                    <a:pt x="2787650" y="1247022"/>
                  </a:lnTo>
                  <a:lnTo>
                    <a:pt x="2787650" y="1479986"/>
                  </a:lnTo>
                  <a:lnTo>
                    <a:pt x="2787015" y="1486651"/>
                  </a:lnTo>
                  <a:lnTo>
                    <a:pt x="2786380" y="1493951"/>
                  </a:lnTo>
                  <a:lnTo>
                    <a:pt x="2784474" y="1500299"/>
                  </a:lnTo>
                  <a:lnTo>
                    <a:pt x="2782250" y="1506646"/>
                  </a:lnTo>
                  <a:lnTo>
                    <a:pt x="2779391" y="1512677"/>
                  </a:lnTo>
                  <a:lnTo>
                    <a:pt x="2775897" y="1518390"/>
                  </a:lnTo>
                  <a:lnTo>
                    <a:pt x="2771768" y="1523785"/>
                  </a:lnTo>
                  <a:lnTo>
                    <a:pt x="2767639" y="1528546"/>
                  </a:lnTo>
                  <a:lnTo>
                    <a:pt x="2762556" y="1532672"/>
                  </a:lnTo>
                  <a:lnTo>
                    <a:pt x="2757156" y="1536798"/>
                  </a:lnTo>
                  <a:lnTo>
                    <a:pt x="2751439" y="1540290"/>
                  </a:lnTo>
                  <a:lnTo>
                    <a:pt x="2745403" y="1543146"/>
                  </a:lnTo>
                  <a:lnTo>
                    <a:pt x="2739368" y="1545368"/>
                  </a:lnTo>
                  <a:lnTo>
                    <a:pt x="2732698" y="1546955"/>
                  </a:lnTo>
                  <a:lnTo>
                    <a:pt x="2725709" y="1548224"/>
                  </a:lnTo>
                  <a:lnTo>
                    <a:pt x="2719039" y="1548542"/>
                  </a:lnTo>
                  <a:lnTo>
                    <a:pt x="2488746" y="1548542"/>
                  </a:lnTo>
                  <a:lnTo>
                    <a:pt x="2484935" y="1568855"/>
                  </a:lnTo>
                  <a:lnTo>
                    <a:pt x="2480805" y="1589168"/>
                  </a:lnTo>
                  <a:lnTo>
                    <a:pt x="2476676" y="1609163"/>
                  </a:lnTo>
                  <a:lnTo>
                    <a:pt x="2471594" y="1629476"/>
                  </a:lnTo>
                  <a:lnTo>
                    <a:pt x="2466829" y="1648837"/>
                  </a:lnTo>
                  <a:lnTo>
                    <a:pt x="2461111" y="1668832"/>
                  </a:lnTo>
                  <a:lnTo>
                    <a:pt x="2455394" y="1688510"/>
                  </a:lnTo>
                  <a:lnTo>
                    <a:pt x="2449041" y="1707554"/>
                  </a:lnTo>
                  <a:lnTo>
                    <a:pt x="2442688" y="1726914"/>
                  </a:lnTo>
                  <a:lnTo>
                    <a:pt x="2436017" y="1745958"/>
                  </a:lnTo>
                  <a:lnTo>
                    <a:pt x="2428712" y="1764684"/>
                  </a:lnTo>
                  <a:lnTo>
                    <a:pt x="2421088" y="1783410"/>
                  </a:lnTo>
                  <a:lnTo>
                    <a:pt x="2413465" y="1802453"/>
                  </a:lnTo>
                  <a:lnTo>
                    <a:pt x="2405524" y="1820862"/>
                  </a:lnTo>
                  <a:lnTo>
                    <a:pt x="2396629" y="1838953"/>
                  </a:lnTo>
                  <a:lnTo>
                    <a:pt x="2388053" y="1857044"/>
                  </a:lnTo>
                  <a:lnTo>
                    <a:pt x="2574828" y="1992252"/>
                  </a:lnTo>
                  <a:lnTo>
                    <a:pt x="2580228" y="1996378"/>
                  </a:lnTo>
                  <a:lnTo>
                    <a:pt x="2584993" y="2001456"/>
                  </a:lnTo>
                  <a:lnTo>
                    <a:pt x="2589122" y="2006534"/>
                  </a:lnTo>
                  <a:lnTo>
                    <a:pt x="2592934" y="2012247"/>
                  </a:lnTo>
                  <a:lnTo>
                    <a:pt x="2596428" y="2018278"/>
                  </a:lnTo>
                  <a:lnTo>
                    <a:pt x="2598652" y="2024308"/>
                  </a:lnTo>
                  <a:lnTo>
                    <a:pt x="2600557" y="2030656"/>
                  </a:lnTo>
                  <a:lnTo>
                    <a:pt x="2601828" y="2037004"/>
                  </a:lnTo>
                  <a:lnTo>
                    <a:pt x="2602781" y="2043352"/>
                  </a:lnTo>
                  <a:lnTo>
                    <a:pt x="2602781" y="2050334"/>
                  </a:lnTo>
                  <a:lnTo>
                    <a:pt x="2602463" y="2056682"/>
                  </a:lnTo>
                  <a:lnTo>
                    <a:pt x="2601193" y="2063347"/>
                  </a:lnTo>
                  <a:lnTo>
                    <a:pt x="2599287" y="2069695"/>
                  </a:lnTo>
                  <a:lnTo>
                    <a:pt x="2596746" y="2076360"/>
                  </a:lnTo>
                  <a:lnTo>
                    <a:pt x="2593569" y="2082073"/>
                  </a:lnTo>
                  <a:lnTo>
                    <a:pt x="2589757" y="2087786"/>
                  </a:lnTo>
                  <a:lnTo>
                    <a:pt x="2452853" y="2276315"/>
                  </a:lnTo>
                  <a:lnTo>
                    <a:pt x="2448406" y="2281711"/>
                  </a:lnTo>
                  <a:lnTo>
                    <a:pt x="2443959" y="2286472"/>
                  </a:lnTo>
                  <a:lnTo>
                    <a:pt x="2438559" y="2290915"/>
                  </a:lnTo>
                  <a:lnTo>
                    <a:pt x="2432841" y="2294406"/>
                  </a:lnTo>
                  <a:lnTo>
                    <a:pt x="2426806" y="2297898"/>
                  </a:lnTo>
                  <a:lnTo>
                    <a:pt x="2420770" y="2300437"/>
                  </a:lnTo>
                  <a:lnTo>
                    <a:pt x="2414418" y="2302341"/>
                  </a:lnTo>
                  <a:lnTo>
                    <a:pt x="2408065" y="2303293"/>
                  </a:lnTo>
                  <a:lnTo>
                    <a:pt x="2401712" y="2304245"/>
                  </a:lnTo>
                  <a:lnTo>
                    <a:pt x="2395041" y="2304563"/>
                  </a:lnTo>
                  <a:lnTo>
                    <a:pt x="2388371" y="2303611"/>
                  </a:lnTo>
                  <a:lnTo>
                    <a:pt x="2381700" y="2302658"/>
                  </a:lnTo>
                  <a:lnTo>
                    <a:pt x="2375347" y="2300754"/>
                  </a:lnTo>
                  <a:lnTo>
                    <a:pt x="2368994" y="2298532"/>
                  </a:lnTo>
                  <a:lnTo>
                    <a:pt x="2362959" y="2295041"/>
                  </a:lnTo>
                  <a:lnTo>
                    <a:pt x="2357242" y="2291232"/>
                  </a:lnTo>
                  <a:lnTo>
                    <a:pt x="2170466" y="2156025"/>
                  </a:lnTo>
                  <a:lnTo>
                    <a:pt x="2155855" y="2170307"/>
                  </a:lnTo>
                  <a:lnTo>
                    <a:pt x="2140925" y="2183638"/>
                  </a:lnTo>
                  <a:lnTo>
                    <a:pt x="2125679" y="2197285"/>
                  </a:lnTo>
                  <a:lnTo>
                    <a:pt x="2110432" y="2210616"/>
                  </a:lnTo>
                  <a:lnTo>
                    <a:pt x="2094867" y="2223629"/>
                  </a:lnTo>
                  <a:lnTo>
                    <a:pt x="2078985" y="2236007"/>
                  </a:lnTo>
                  <a:lnTo>
                    <a:pt x="2062785" y="2248385"/>
                  </a:lnTo>
                  <a:lnTo>
                    <a:pt x="2046585" y="2260446"/>
                  </a:lnTo>
                  <a:lnTo>
                    <a:pt x="2030068" y="2272506"/>
                  </a:lnTo>
                  <a:lnTo>
                    <a:pt x="2013232" y="2283932"/>
                  </a:lnTo>
                  <a:lnTo>
                    <a:pt x="1996397" y="2295041"/>
                  </a:lnTo>
                  <a:lnTo>
                    <a:pt x="1978927" y="2306150"/>
                  </a:lnTo>
                  <a:lnTo>
                    <a:pt x="1961456" y="2316624"/>
                  </a:lnTo>
                  <a:lnTo>
                    <a:pt x="1943986" y="2327097"/>
                  </a:lnTo>
                  <a:lnTo>
                    <a:pt x="1925880" y="2336936"/>
                  </a:lnTo>
                  <a:lnTo>
                    <a:pt x="1907774" y="2346776"/>
                  </a:lnTo>
                  <a:lnTo>
                    <a:pt x="1979244" y="2565457"/>
                  </a:lnTo>
                  <a:lnTo>
                    <a:pt x="1980833" y="2572439"/>
                  </a:lnTo>
                  <a:lnTo>
                    <a:pt x="1981786" y="2579422"/>
                  </a:lnTo>
                  <a:lnTo>
                    <a:pt x="1982738" y="2586404"/>
                  </a:lnTo>
                  <a:lnTo>
                    <a:pt x="1982421" y="2592752"/>
                  </a:lnTo>
                  <a:lnTo>
                    <a:pt x="1981468" y="2599417"/>
                  </a:lnTo>
                  <a:lnTo>
                    <a:pt x="1980197" y="2605765"/>
                  </a:lnTo>
                  <a:lnTo>
                    <a:pt x="1977656" y="2612113"/>
                  </a:lnTo>
                  <a:lnTo>
                    <a:pt x="1975115" y="2618143"/>
                  </a:lnTo>
                  <a:lnTo>
                    <a:pt x="1971621" y="2623856"/>
                  </a:lnTo>
                  <a:lnTo>
                    <a:pt x="1968127" y="2629252"/>
                  </a:lnTo>
                  <a:lnTo>
                    <a:pt x="1963997" y="2634013"/>
                  </a:lnTo>
                  <a:lnTo>
                    <a:pt x="1958915" y="2638774"/>
                  </a:lnTo>
                  <a:lnTo>
                    <a:pt x="1953833" y="2642900"/>
                  </a:lnTo>
                  <a:lnTo>
                    <a:pt x="1948115" y="2646391"/>
                  </a:lnTo>
                  <a:lnTo>
                    <a:pt x="1941762" y="2649565"/>
                  </a:lnTo>
                  <a:lnTo>
                    <a:pt x="1935409" y="2652104"/>
                  </a:lnTo>
                  <a:lnTo>
                    <a:pt x="1714011" y="2724151"/>
                  </a:lnTo>
                  <a:lnTo>
                    <a:pt x="1707023" y="2725738"/>
                  </a:lnTo>
                  <a:lnTo>
                    <a:pt x="1700352" y="2727008"/>
                  </a:lnTo>
                  <a:lnTo>
                    <a:pt x="1693682" y="2727325"/>
                  </a:lnTo>
                  <a:lnTo>
                    <a:pt x="1686694" y="2727325"/>
                  </a:lnTo>
                  <a:lnTo>
                    <a:pt x="1680023" y="2726056"/>
                  </a:lnTo>
                  <a:lnTo>
                    <a:pt x="1673670" y="2724786"/>
                  </a:lnTo>
                  <a:lnTo>
                    <a:pt x="1667635" y="2722564"/>
                  </a:lnTo>
                  <a:lnTo>
                    <a:pt x="1661600" y="2719708"/>
                  </a:lnTo>
                  <a:lnTo>
                    <a:pt x="1655564" y="2716851"/>
                  </a:lnTo>
                  <a:lnTo>
                    <a:pt x="1650164" y="2712725"/>
                  </a:lnTo>
                  <a:lnTo>
                    <a:pt x="1645400" y="2708599"/>
                  </a:lnTo>
                  <a:lnTo>
                    <a:pt x="1640953" y="2703521"/>
                  </a:lnTo>
                  <a:lnTo>
                    <a:pt x="1636823" y="2698443"/>
                  </a:lnTo>
                  <a:lnTo>
                    <a:pt x="1633012" y="2692730"/>
                  </a:lnTo>
                  <a:lnTo>
                    <a:pt x="1629835" y="2686382"/>
                  </a:lnTo>
                  <a:lnTo>
                    <a:pt x="1627294" y="2680034"/>
                  </a:lnTo>
                  <a:lnTo>
                    <a:pt x="1556142" y="2460718"/>
                  </a:lnTo>
                  <a:lnTo>
                    <a:pt x="1536130" y="2463575"/>
                  </a:lnTo>
                  <a:lnTo>
                    <a:pt x="1516436" y="2465796"/>
                  </a:lnTo>
                  <a:lnTo>
                    <a:pt x="1496107" y="2467701"/>
                  </a:lnTo>
                  <a:lnTo>
                    <a:pt x="1475778" y="2469605"/>
                  </a:lnTo>
                  <a:lnTo>
                    <a:pt x="1455448" y="2470875"/>
                  </a:lnTo>
                  <a:lnTo>
                    <a:pt x="1435119" y="2471827"/>
                  </a:lnTo>
                  <a:lnTo>
                    <a:pt x="1414154" y="2472144"/>
                  </a:lnTo>
                  <a:lnTo>
                    <a:pt x="1393825" y="2472779"/>
                  </a:lnTo>
                  <a:lnTo>
                    <a:pt x="1373178" y="2472144"/>
                  </a:lnTo>
                  <a:lnTo>
                    <a:pt x="1352531" y="2471827"/>
                  </a:lnTo>
                  <a:lnTo>
                    <a:pt x="1332202" y="2470875"/>
                  </a:lnTo>
                  <a:lnTo>
                    <a:pt x="1311873" y="2469605"/>
                  </a:lnTo>
                  <a:lnTo>
                    <a:pt x="1291544" y="2467701"/>
                  </a:lnTo>
                  <a:lnTo>
                    <a:pt x="1271532" y="2465796"/>
                  </a:lnTo>
                  <a:lnTo>
                    <a:pt x="1251203" y="2463575"/>
                  </a:lnTo>
                  <a:lnTo>
                    <a:pt x="1231191" y="2460718"/>
                  </a:lnTo>
                  <a:lnTo>
                    <a:pt x="1160674" y="2680034"/>
                  </a:lnTo>
                  <a:lnTo>
                    <a:pt x="1157815" y="2686699"/>
                  </a:lnTo>
                  <a:lnTo>
                    <a:pt x="1154956" y="2692730"/>
                  </a:lnTo>
                  <a:lnTo>
                    <a:pt x="1151145" y="2698443"/>
                  </a:lnTo>
                  <a:lnTo>
                    <a:pt x="1147015" y="2703521"/>
                  </a:lnTo>
                  <a:lnTo>
                    <a:pt x="1142568" y="2708599"/>
                  </a:lnTo>
                  <a:lnTo>
                    <a:pt x="1137168" y="2712725"/>
                  </a:lnTo>
                  <a:lnTo>
                    <a:pt x="1132086" y="2716851"/>
                  </a:lnTo>
                  <a:lnTo>
                    <a:pt x="1126368" y="2719708"/>
                  </a:lnTo>
                  <a:lnTo>
                    <a:pt x="1120333" y="2722564"/>
                  </a:lnTo>
                  <a:lnTo>
                    <a:pt x="1113980" y="2724786"/>
                  </a:lnTo>
                  <a:lnTo>
                    <a:pt x="1107627" y="2726056"/>
                  </a:lnTo>
                  <a:lnTo>
                    <a:pt x="1100639" y="2727325"/>
                  </a:lnTo>
                  <a:lnTo>
                    <a:pt x="1094286" y="2727325"/>
                  </a:lnTo>
                  <a:lnTo>
                    <a:pt x="1087616" y="2727008"/>
                  </a:lnTo>
                  <a:lnTo>
                    <a:pt x="1080628" y="2725738"/>
                  </a:lnTo>
                  <a:lnTo>
                    <a:pt x="1073639" y="2723834"/>
                  </a:lnTo>
                  <a:lnTo>
                    <a:pt x="852558" y="2652104"/>
                  </a:lnTo>
                  <a:lnTo>
                    <a:pt x="845888" y="2649565"/>
                  </a:lnTo>
                  <a:lnTo>
                    <a:pt x="839852" y="2646391"/>
                  </a:lnTo>
                  <a:lnTo>
                    <a:pt x="834135" y="2642900"/>
                  </a:lnTo>
                  <a:lnTo>
                    <a:pt x="829052" y="2638774"/>
                  </a:lnTo>
                  <a:lnTo>
                    <a:pt x="823970" y="2634013"/>
                  </a:lnTo>
                  <a:lnTo>
                    <a:pt x="819523" y="2629252"/>
                  </a:lnTo>
                  <a:lnTo>
                    <a:pt x="815711" y="2623856"/>
                  </a:lnTo>
                  <a:lnTo>
                    <a:pt x="812853" y="2618143"/>
                  </a:lnTo>
                  <a:lnTo>
                    <a:pt x="809676" y="2612113"/>
                  </a:lnTo>
                  <a:lnTo>
                    <a:pt x="807770" y="2605765"/>
                  </a:lnTo>
                  <a:lnTo>
                    <a:pt x="806182" y="2599417"/>
                  </a:lnTo>
                  <a:lnTo>
                    <a:pt x="805229" y="2592752"/>
                  </a:lnTo>
                  <a:lnTo>
                    <a:pt x="805229" y="2586404"/>
                  </a:lnTo>
                  <a:lnTo>
                    <a:pt x="805547" y="2579422"/>
                  </a:lnTo>
                  <a:lnTo>
                    <a:pt x="806817" y="2572439"/>
                  </a:lnTo>
                  <a:lnTo>
                    <a:pt x="808088" y="2565457"/>
                  </a:lnTo>
                  <a:lnTo>
                    <a:pt x="879876" y="2346776"/>
                  </a:lnTo>
                  <a:lnTo>
                    <a:pt x="861770" y="2336936"/>
                  </a:lnTo>
                  <a:lnTo>
                    <a:pt x="843982" y="2327097"/>
                  </a:lnTo>
                  <a:lnTo>
                    <a:pt x="826194" y="2316624"/>
                  </a:lnTo>
                  <a:lnTo>
                    <a:pt x="808723" y="2306150"/>
                  </a:lnTo>
                  <a:lnTo>
                    <a:pt x="791570" y="2295041"/>
                  </a:lnTo>
                  <a:lnTo>
                    <a:pt x="774418" y="2283932"/>
                  </a:lnTo>
                  <a:lnTo>
                    <a:pt x="757900" y="2272506"/>
                  </a:lnTo>
                  <a:lnTo>
                    <a:pt x="741065" y="2260446"/>
                  </a:lnTo>
                  <a:lnTo>
                    <a:pt x="724547" y="2248385"/>
                  </a:lnTo>
                  <a:lnTo>
                    <a:pt x="708665" y="2236007"/>
                  </a:lnTo>
                  <a:lnTo>
                    <a:pt x="692783" y="2223311"/>
                  </a:lnTo>
                  <a:lnTo>
                    <a:pt x="677218" y="2210616"/>
                  </a:lnTo>
                  <a:lnTo>
                    <a:pt x="661654" y="2197285"/>
                  </a:lnTo>
                  <a:lnTo>
                    <a:pt x="646724" y="2183638"/>
                  </a:lnTo>
                  <a:lnTo>
                    <a:pt x="631795" y="2169990"/>
                  </a:lnTo>
                  <a:lnTo>
                    <a:pt x="616866" y="2155707"/>
                  </a:lnTo>
                  <a:lnTo>
                    <a:pt x="430726" y="2291232"/>
                  </a:lnTo>
                  <a:lnTo>
                    <a:pt x="424691" y="2295041"/>
                  </a:lnTo>
                  <a:lnTo>
                    <a:pt x="418655" y="2298532"/>
                  </a:lnTo>
                  <a:lnTo>
                    <a:pt x="412303" y="2300754"/>
                  </a:lnTo>
                  <a:lnTo>
                    <a:pt x="405632" y="2302658"/>
                  </a:lnTo>
                  <a:lnTo>
                    <a:pt x="399279" y="2303611"/>
                  </a:lnTo>
                  <a:lnTo>
                    <a:pt x="392609" y="2304563"/>
                  </a:lnTo>
                  <a:lnTo>
                    <a:pt x="385938" y="2304563"/>
                  </a:lnTo>
                  <a:lnTo>
                    <a:pt x="379585" y="2303611"/>
                  </a:lnTo>
                  <a:lnTo>
                    <a:pt x="372915" y="2302341"/>
                  </a:lnTo>
                  <a:lnTo>
                    <a:pt x="366562" y="2300437"/>
                  </a:lnTo>
                  <a:lnTo>
                    <a:pt x="360527" y="2297898"/>
                  </a:lnTo>
                  <a:lnTo>
                    <a:pt x="354491" y="2294724"/>
                  </a:lnTo>
                  <a:lnTo>
                    <a:pt x="349409" y="2290915"/>
                  </a:lnTo>
                  <a:lnTo>
                    <a:pt x="344009" y="2286472"/>
                  </a:lnTo>
                  <a:lnTo>
                    <a:pt x="339244" y="2281711"/>
                  </a:lnTo>
                  <a:lnTo>
                    <a:pt x="334797" y="2276315"/>
                  </a:lnTo>
                  <a:lnTo>
                    <a:pt x="197575" y="2087786"/>
                  </a:lnTo>
                  <a:lnTo>
                    <a:pt x="193763" y="2082073"/>
                  </a:lnTo>
                  <a:lnTo>
                    <a:pt x="190904" y="2076360"/>
                  </a:lnTo>
                  <a:lnTo>
                    <a:pt x="188363" y="2069695"/>
                  </a:lnTo>
                  <a:lnTo>
                    <a:pt x="186457" y="2063347"/>
                  </a:lnTo>
                  <a:lnTo>
                    <a:pt x="185187" y="2056682"/>
                  </a:lnTo>
                  <a:lnTo>
                    <a:pt x="184869" y="2050334"/>
                  </a:lnTo>
                  <a:lnTo>
                    <a:pt x="184869" y="2043352"/>
                  </a:lnTo>
                  <a:lnTo>
                    <a:pt x="185504" y="2037004"/>
                  </a:lnTo>
                  <a:lnTo>
                    <a:pt x="187092" y="2030656"/>
                  </a:lnTo>
                  <a:lnTo>
                    <a:pt x="188998" y="2024308"/>
                  </a:lnTo>
                  <a:lnTo>
                    <a:pt x="191540" y="2018278"/>
                  </a:lnTo>
                  <a:lnTo>
                    <a:pt x="194716" y="2012247"/>
                  </a:lnTo>
                  <a:lnTo>
                    <a:pt x="198528" y="2006534"/>
                  </a:lnTo>
                  <a:lnTo>
                    <a:pt x="202657" y="2001456"/>
                  </a:lnTo>
                  <a:lnTo>
                    <a:pt x="207422" y="1996695"/>
                  </a:lnTo>
                  <a:lnTo>
                    <a:pt x="213139" y="1992252"/>
                  </a:lnTo>
                  <a:lnTo>
                    <a:pt x="399279" y="1857044"/>
                  </a:lnTo>
                  <a:lnTo>
                    <a:pt x="390703" y="1838953"/>
                  </a:lnTo>
                  <a:lnTo>
                    <a:pt x="382444" y="1820544"/>
                  </a:lnTo>
                  <a:lnTo>
                    <a:pt x="374185" y="1802453"/>
                  </a:lnTo>
                  <a:lnTo>
                    <a:pt x="366244" y="1783410"/>
                  </a:lnTo>
                  <a:lnTo>
                    <a:pt x="358621" y="1764684"/>
                  </a:lnTo>
                  <a:lnTo>
                    <a:pt x="351632" y="1745958"/>
                  </a:lnTo>
                  <a:lnTo>
                    <a:pt x="344962" y="1726914"/>
                  </a:lnTo>
                  <a:lnTo>
                    <a:pt x="338291" y="1707554"/>
                  </a:lnTo>
                  <a:lnTo>
                    <a:pt x="332256" y="1688510"/>
                  </a:lnTo>
                  <a:lnTo>
                    <a:pt x="326221" y="1668832"/>
                  </a:lnTo>
                  <a:lnTo>
                    <a:pt x="321139" y="1648837"/>
                  </a:lnTo>
                  <a:lnTo>
                    <a:pt x="315739" y="1629476"/>
                  </a:lnTo>
                  <a:lnTo>
                    <a:pt x="311292" y="1609163"/>
                  </a:lnTo>
                  <a:lnTo>
                    <a:pt x="306845" y="1589168"/>
                  </a:lnTo>
                  <a:lnTo>
                    <a:pt x="303033" y="1568855"/>
                  </a:lnTo>
                  <a:lnTo>
                    <a:pt x="299221" y="1548542"/>
                  </a:lnTo>
                  <a:lnTo>
                    <a:pt x="68929" y="1548542"/>
                  </a:lnTo>
                  <a:lnTo>
                    <a:pt x="61623" y="1548224"/>
                  </a:lnTo>
                  <a:lnTo>
                    <a:pt x="54952" y="1546955"/>
                  </a:lnTo>
                  <a:lnTo>
                    <a:pt x="48282" y="1545368"/>
                  </a:lnTo>
                  <a:lnTo>
                    <a:pt x="41929" y="1543146"/>
                  </a:lnTo>
                  <a:lnTo>
                    <a:pt x="36211" y="1540290"/>
                  </a:lnTo>
                  <a:lnTo>
                    <a:pt x="30494" y="1536798"/>
                  </a:lnTo>
                  <a:lnTo>
                    <a:pt x="24776" y="1532672"/>
                  </a:lnTo>
                  <a:lnTo>
                    <a:pt x="20329" y="1528546"/>
                  </a:lnTo>
                  <a:lnTo>
                    <a:pt x="15882" y="1523785"/>
                  </a:lnTo>
                  <a:lnTo>
                    <a:pt x="11753" y="1518390"/>
                  </a:lnTo>
                  <a:lnTo>
                    <a:pt x="8259" y="1512677"/>
                  </a:lnTo>
                  <a:lnTo>
                    <a:pt x="5400" y="1506646"/>
                  </a:lnTo>
                  <a:lnTo>
                    <a:pt x="2859" y="1500299"/>
                  </a:lnTo>
                  <a:lnTo>
                    <a:pt x="1588" y="1493951"/>
                  </a:lnTo>
                  <a:lnTo>
                    <a:pt x="317" y="1486651"/>
                  </a:lnTo>
                  <a:lnTo>
                    <a:pt x="0" y="1479986"/>
                  </a:lnTo>
                  <a:lnTo>
                    <a:pt x="0" y="1247022"/>
                  </a:lnTo>
                  <a:lnTo>
                    <a:pt x="317" y="1240357"/>
                  </a:lnTo>
                  <a:lnTo>
                    <a:pt x="1588" y="1233692"/>
                  </a:lnTo>
                  <a:lnTo>
                    <a:pt x="2859" y="1226709"/>
                  </a:lnTo>
                  <a:lnTo>
                    <a:pt x="5400" y="1220361"/>
                  </a:lnTo>
                  <a:lnTo>
                    <a:pt x="8259" y="1214966"/>
                  </a:lnTo>
                  <a:lnTo>
                    <a:pt x="11753" y="1209253"/>
                  </a:lnTo>
                  <a:lnTo>
                    <a:pt x="15882" y="1203857"/>
                  </a:lnTo>
                  <a:lnTo>
                    <a:pt x="20329" y="1199096"/>
                  </a:lnTo>
                  <a:lnTo>
                    <a:pt x="24776" y="1194653"/>
                  </a:lnTo>
                  <a:lnTo>
                    <a:pt x="30494" y="1190527"/>
                  </a:lnTo>
                  <a:lnTo>
                    <a:pt x="36211" y="1187035"/>
                  </a:lnTo>
                  <a:lnTo>
                    <a:pt x="41929" y="1184496"/>
                  </a:lnTo>
                  <a:lnTo>
                    <a:pt x="48282" y="1181640"/>
                  </a:lnTo>
                  <a:lnTo>
                    <a:pt x="54952" y="1180370"/>
                  </a:lnTo>
                  <a:lnTo>
                    <a:pt x="61623" y="1179101"/>
                  </a:lnTo>
                  <a:lnTo>
                    <a:pt x="68929" y="1178783"/>
                  </a:lnTo>
                  <a:lnTo>
                    <a:pt x="299221" y="1178783"/>
                  </a:lnTo>
                  <a:lnTo>
                    <a:pt x="303033" y="1158470"/>
                  </a:lnTo>
                  <a:lnTo>
                    <a:pt x="306845" y="1138158"/>
                  </a:lnTo>
                  <a:lnTo>
                    <a:pt x="311292" y="1118162"/>
                  </a:lnTo>
                  <a:lnTo>
                    <a:pt x="315739" y="1098167"/>
                  </a:lnTo>
                  <a:lnTo>
                    <a:pt x="321139" y="1078171"/>
                  </a:lnTo>
                  <a:lnTo>
                    <a:pt x="326221" y="1058493"/>
                  </a:lnTo>
                  <a:lnTo>
                    <a:pt x="332256" y="1038815"/>
                  </a:lnTo>
                  <a:lnTo>
                    <a:pt x="338291" y="1019454"/>
                  </a:lnTo>
                  <a:lnTo>
                    <a:pt x="344962" y="1000411"/>
                  </a:lnTo>
                  <a:lnTo>
                    <a:pt x="351632" y="981367"/>
                  </a:lnTo>
                  <a:lnTo>
                    <a:pt x="358621" y="962324"/>
                  </a:lnTo>
                  <a:lnTo>
                    <a:pt x="366244" y="943598"/>
                  </a:lnTo>
                  <a:lnTo>
                    <a:pt x="374185" y="924872"/>
                  </a:lnTo>
                  <a:lnTo>
                    <a:pt x="382444" y="906463"/>
                  </a:lnTo>
                  <a:lnTo>
                    <a:pt x="390703" y="888372"/>
                  </a:lnTo>
                  <a:lnTo>
                    <a:pt x="399279" y="870281"/>
                  </a:lnTo>
                  <a:lnTo>
                    <a:pt x="213139" y="734756"/>
                  </a:lnTo>
                  <a:lnTo>
                    <a:pt x="207422" y="730312"/>
                  </a:lnTo>
                  <a:lnTo>
                    <a:pt x="202657" y="725552"/>
                  </a:lnTo>
                  <a:lnTo>
                    <a:pt x="198528" y="720473"/>
                  </a:lnTo>
                  <a:lnTo>
                    <a:pt x="194716" y="715078"/>
                  </a:lnTo>
                  <a:lnTo>
                    <a:pt x="191540" y="709047"/>
                  </a:lnTo>
                  <a:lnTo>
                    <a:pt x="188998" y="703017"/>
                  </a:lnTo>
                  <a:lnTo>
                    <a:pt x="187092" y="696352"/>
                  </a:lnTo>
                  <a:lnTo>
                    <a:pt x="185504" y="690004"/>
                  </a:lnTo>
                  <a:lnTo>
                    <a:pt x="184869" y="683656"/>
                  </a:lnTo>
                  <a:lnTo>
                    <a:pt x="184869" y="676991"/>
                  </a:lnTo>
                  <a:lnTo>
                    <a:pt x="185187" y="670326"/>
                  </a:lnTo>
                  <a:lnTo>
                    <a:pt x="186457" y="663661"/>
                  </a:lnTo>
                  <a:lnTo>
                    <a:pt x="188363" y="657313"/>
                  </a:lnTo>
                  <a:lnTo>
                    <a:pt x="190904" y="650965"/>
                  </a:lnTo>
                  <a:lnTo>
                    <a:pt x="193763" y="644935"/>
                  </a:lnTo>
                  <a:lnTo>
                    <a:pt x="197575" y="638904"/>
                  </a:lnTo>
                  <a:lnTo>
                    <a:pt x="334797" y="451327"/>
                  </a:lnTo>
                  <a:lnTo>
                    <a:pt x="339244" y="445614"/>
                  </a:lnTo>
                  <a:lnTo>
                    <a:pt x="344009" y="440854"/>
                  </a:lnTo>
                  <a:lnTo>
                    <a:pt x="349409" y="436093"/>
                  </a:lnTo>
                  <a:lnTo>
                    <a:pt x="354491" y="432601"/>
                  </a:lnTo>
                  <a:lnTo>
                    <a:pt x="360527" y="429428"/>
                  </a:lnTo>
                  <a:lnTo>
                    <a:pt x="366562" y="426888"/>
                  </a:lnTo>
                  <a:lnTo>
                    <a:pt x="372915" y="424984"/>
                  </a:lnTo>
                  <a:lnTo>
                    <a:pt x="379585" y="423397"/>
                  </a:lnTo>
                  <a:lnTo>
                    <a:pt x="385938" y="422762"/>
                  </a:lnTo>
                  <a:lnTo>
                    <a:pt x="392609" y="422762"/>
                  </a:lnTo>
                  <a:lnTo>
                    <a:pt x="399279" y="423397"/>
                  </a:lnTo>
                  <a:lnTo>
                    <a:pt x="405632" y="424667"/>
                  </a:lnTo>
                  <a:lnTo>
                    <a:pt x="412303" y="426571"/>
                  </a:lnTo>
                  <a:lnTo>
                    <a:pt x="418655" y="428793"/>
                  </a:lnTo>
                  <a:lnTo>
                    <a:pt x="424691" y="431967"/>
                  </a:lnTo>
                  <a:lnTo>
                    <a:pt x="430726" y="435775"/>
                  </a:lnTo>
                  <a:lnTo>
                    <a:pt x="616866" y="571301"/>
                  </a:lnTo>
                  <a:lnTo>
                    <a:pt x="631795" y="557335"/>
                  </a:lnTo>
                  <a:lnTo>
                    <a:pt x="646724" y="543370"/>
                  </a:lnTo>
                  <a:lnTo>
                    <a:pt x="661654" y="529723"/>
                  </a:lnTo>
                  <a:lnTo>
                    <a:pt x="677218" y="516709"/>
                  </a:lnTo>
                  <a:lnTo>
                    <a:pt x="693101" y="503697"/>
                  </a:lnTo>
                  <a:lnTo>
                    <a:pt x="708665" y="491001"/>
                  </a:lnTo>
                  <a:lnTo>
                    <a:pt x="724547" y="478623"/>
                  </a:lnTo>
                  <a:lnTo>
                    <a:pt x="741065" y="466562"/>
                  </a:lnTo>
                  <a:lnTo>
                    <a:pt x="757900" y="454501"/>
                  </a:lnTo>
                  <a:lnTo>
                    <a:pt x="774418" y="443393"/>
                  </a:lnTo>
                  <a:lnTo>
                    <a:pt x="791570" y="431967"/>
                  </a:lnTo>
                  <a:lnTo>
                    <a:pt x="808723" y="421175"/>
                  </a:lnTo>
                  <a:lnTo>
                    <a:pt x="826194" y="410702"/>
                  </a:lnTo>
                  <a:lnTo>
                    <a:pt x="843982" y="400228"/>
                  </a:lnTo>
                  <a:lnTo>
                    <a:pt x="861770" y="390389"/>
                  </a:lnTo>
                  <a:lnTo>
                    <a:pt x="879876" y="380550"/>
                  </a:lnTo>
                  <a:lnTo>
                    <a:pt x="808088" y="161551"/>
                  </a:lnTo>
                  <a:lnTo>
                    <a:pt x="806182" y="154886"/>
                  </a:lnTo>
                  <a:lnTo>
                    <a:pt x="805547" y="147586"/>
                  </a:lnTo>
                  <a:lnTo>
                    <a:pt x="804911" y="140921"/>
                  </a:lnTo>
                  <a:lnTo>
                    <a:pt x="805229" y="134573"/>
                  </a:lnTo>
                  <a:lnTo>
                    <a:pt x="805864" y="127908"/>
                  </a:lnTo>
                  <a:lnTo>
                    <a:pt x="807770" y="121243"/>
                  </a:lnTo>
                  <a:lnTo>
                    <a:pt x="809676" y="114895"/>
                  </a:lnTo>
                  <a:lnTo>
                    <a:pt x="812217" y="109499"/>
                  </a:lnTo>
                  <a:lnTo>
                    <a:pt x="815711" y="103469"/>
                  </a:lnTo>
                  <a:lnTo>
                    <a:pt x="819523" y="98073"/>
                  </a:lnTo>
                  <a:lnTo>
                    <a:pt x="823970" y="93312"/>
                  </a:lnTo>
                  <a:lnTo>
                    <a:pt x="829052" y="88552"/>
                  </a:lnTo>
                  <a:lnTo>
                    <a:pt x="834135" y="84426"/>
                  </a:lnTo>
                  <a:lnTo>
                    <a:pt x="839852" y="80617"/>
                  </a:lnTo>
                  <a:lnTo>
                    <a:pt x="845888" y="77760"/>
                  </a:lnTo>
                  <a:lnTo>
                    <a:pt x="852558" y="75221"/>
                  </a:lnTo>
                  <a:lnTo>
                    <a:pt x="1073957" y="2857"/>
                  </a:lnTo>
                  <a:lnTo>
                    <a:pt x="1080628" y="1270"/>
                  </a:lnTo>
                  <a:lnTo>
                    <a:pt x="1087616" y="317"/>
                  </a:lnTo>
                  <a:lnTo>
                    <a:pt x="1094286" y="0"/>
                  </a:lnTo>
                  <a:close/>
                </a:path>
              </a:pathLst>
            </a:custGeom>
            <a:solidFill>
              <a:srgbClr val="FE909D"/>
            </a:solidFill>
            <a:ln>
              <a:noFill/>
            </a:ln>
          </p:spPr>
          <p:txBody>
            <a:bodyPr/>
            <a:lstStyle/>
            <a:p>
              <a:endParaRPr lang="zh-CN" altLang="en-US">
                <a:latin typeface="Arial" panose="020B0604020202020204" pitchFamily="34" charset="0"/>
              </a:endParaRPr>
            </a:p>
          </p:txBody>
        </p:sp>
        <p:sp>
          <p:nvSpPr>
            <p:cNvPr id="25" name="KSO_Shape"/>
            <p:cNvSpPr>
              <a:spLocks noChangeArrowheads="1"/>
            </p:cNvSpPr>
            <p:nvPr/>
          </p:nvSpPr>
          <p:spPr bwMode="auto">
            <a:xfrm>
              <a:off x="2671763" y="5006973"/>
              <a:ext cx="815975" cy="1030288"/>
            </a:xfrm>
            <a:custGeom>
              <a:avLst/>
              <a:gdLst>
                <a:gd name="T0" fmla="*/ 1005872 w 3132350"/>
                <a:gd name="T1" fmla="*/ 679617 h 3959240"/>
                <a:gd name="T2" fmla="*/ 1142879 w 3132350"/>
                <a:gd name="T3" fmla="*/ 679617 h 3959240"/>
                <a:gd name="T4" fmla="*/ 1142879 w 3132350"/>
                <a:gd name="T5" fmla="*/ 1011617 h 3959240"/>
                <a:gd name="T6" fmla="*/ 1474879 w 3132350"/>
                <a:gd name="T7" fmla="*/ 1011617 h 3959240"/>
                <a:gd name="T8" fmla="*/ 1474879 w 3132350"/>
                <a:gd name="T9" fmla="*/ 1148624 h 3959240"/>
                <a:gd name="T10" fmla="*/ 1142879 w 3132350"/>
                <a:gd name="T11" fmla="*/ 1148624 h 3959240"/>
                <a:gd name="T12" fmla="*/ 1142879 w 3132350"/>
                <a:gd name="T13" fmla="*/ 1480624 h 3959240"/>
                <a:gd name="T14" fmla="*/ 1005872 w 3132350"/>
                <a:gd name="T15" fmla="*/ 1480624 h 3959240"/>
                <a:gd name="T16" fmla="*/ 1005872 w 3132350"/>
                <a:gd name="T17" fmla="*/ 1148624 h 3959240"/>
                <a:gd name="T18" fmla="*/ 673872 w 3132350"/>
                <a:gd name="T19" fmla="*/ 1148624 h 3959240"/>
                <a:gd name="T20" fmla="*/ 673872 w 3132350"/>
                <a:gd name="T21" fmla="*/ 1011617 h 3959240"/>
                <a:gd name="T22" fmla="*/ 1005872 w 3132350"/>
                <a:gd name="T23" fmla="*/ 1011617 h 3959240"/>
                <a:gd name="T24" fmla="*/ 1005872 w 3132350"/>
                <a:gd name="T25" fmla="*/ 679617 h 3959240"/>
                <a:gd name="T26" fmla="*/ 1080120 w 3132350"/>
                <a:gd name="T27" fmla="*/ 151325 h 3959240"/>
                <a:gd name="T28" fmla="*/ 151325 w 3132350"/>
                <a:gd name="T29" fmla="*/ 1080120 h 3959240"/>
                <a:gd name="T30" fmla="*/ 1080120 w 3132350"/>
                <a:gd name="T31" fmla="*/ 2008915 h 3959240"/>
                <a:gd name="T32" fmla="*/ 2008915 w 3132350"/>
                <a:gd name="T33" fmla="*/ 1080120 h 3959240"/>
                <a:gd name="T34" fmla="*/ 1080120 w 3132350"/>
                <a:gd name="T35" fmla="*/ 151325 h 3959240"/>
                <a:gd name="T36" fmla="*/ 1080120 w 3132350"/>
                <a:gd name="T37" fmla="*/ 0 h 3959240"/>
                <a:gd name="T38" fmla="*/ 2160240 w 3132350"/>
                <a:gd name="T39" fmla="*/ 1080120 h 3959240"/>
                <a:gd name="T40" fmla="*/ 1741553 w 3132350"/>
                <a:gd name="T41" fmla="*/ 1932755 h 3959240"/>
                <a:gd name="T42" fmla="*/ 1967917 w 3132350"/>
                <a:gd name="T43" fmla="*/ 2284217 h 3959240"/>
                <a:gd name="T44" fmla="*/ 2037145 w 3132350"/>
                <a:gd name="T45" fmla="*/ 2234618 h 3959240"/>
                <a:gd name="T46" fmla="*/ 3125302 w 3132350"/>
                <a:gd name="T47" fmla="*/ 3789029 h 3959240"/>
                <a:gd name="T48" fmla="*/ 2895645 w 3132350"/>
                <a:gd name="T49" fmla="*/ 3957062 h 3959240"/>
                <a:gd name="T50" fmla="*/ 1784689 w 3132350"/>
                <a:gd name="T51" fmla="*/ 2415489 h 3959240"/>
                <a:gd name="T52" fmla="*/ 1850702 w 3132350"/>
                <a:gd name="T53" fmla="*/ 2368194 h 3959240"/>
                <a:gd name="T54" fmla="*/ 1622163 w 3132350"/>
                <a:gd name="T55" fmla="*/ 2013355 h 3959240"/>
                <a:gd name="T56" fmla="*/ 1080120 w 3132350"/>
                <a:gd name="T57" fmla="*/ 2160240 h 3959240"/>
                <a:gd name="T58" fmla="*/ 0 w 3132350"/>
                <a:gd name="T59" fmla="*/ 1080120 h 3959240"/>
                <a:gd name="T60" fmla="*/ 1080120 w 3132350"/>
                <a:gd name="T61" fmla="*/ 0 h 3959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32350" h="3959240">
                  <a:moveTo>
                    <a:pt x="1005872" y="679617"/>
                  </a:moveTo>
                  <a:lnTo>
                    <a:pt x="1142879" y="679617"/>
                  </a:lnTo>
                  <a:lnTo>
                    <a:pt x="1142879" y="1011617"/>
                  </a:lnTo>
                  <a:lnTo>
                    <a:pt x="1474879" y="1011617"/>
                  </a:lnTo>
                  <a:lnTo>
                    <a:pt x="1474879" y="1148624"/>
                  </a:lnTo>
                  <a:lnTo>
                    <a:pt x="1142879" y="1148624"/>
                  </a:lnTo>
                  <a:lnTo>
                    <a:pt x="1142879" y="1480624"/>
                  </a:lnTo>
                  <a:lnTo>
                    <a:pt x="1005872" y="1480624"/>
                  </a:lnTo>
                  <a:lnTo>
                    <a:pt x="1005872" y="1148624"/>
                  </a:lnTo>
                  <a:lnTo>
                    <a:pt x="673872" y="1148624"/>
                  </a:lnTo>
                  <a:lnTo>
                    <a:pt x="673872" y="1011617"/>
                  </a:lnTo>
                  <a:lnTo>
                    <a:pt x="1005872" y="1011617"/>
                  </a:lnTo>
                  <a:lnTo>
                    <a:pt x="1005872" y="679617"/>
                  </a:lnTo>
                  <a:close/>
                  <a:moveTo>
                    <a:pt x="1080120" y="151325"/>
                  </a:moveTo>
                  <a:cubicBezTo>
                    <a:pt x="567161" y="151325"/>
                    <a:pt x="151325" y="567161"/>
                    <a:pt x="151325" y="1080120"/>
                  </a:cubicBezTo>
                  <a:cubicBezTo>
                    <a:pt x="151325" y="1593079"/>
                    <a:pt x="567161" y="2008915"/>
                    <a:pt x="1080120" y="2008915"/>
                  </a:cubicBezTo>
                  <a:cubicBezTo>
                    <a:pt x="1593079" y="2008915"/>
                    <a:pt x="2008915" y="1593079"/>
                    <a:pt x="2008915" y="1080120"/>
                  </a:cubicBezTo>
                  <a:cubicBezTo>
                    <a:pt x="2008915" y="567161"/>
                    <a:pt x="1593079" y="151325"/>
                    <a:pt x="1080120" y="151325"/>
                  </a:cubicBezTo>
                  <a:close/>
                  <a:moveTo>
                    <a:pt x="1080120" y="0"/>
                  </a:moveTo>
                  <a:cubicBezTo>
                    <a:pt x="1676654" y="0"/>
                    <a:pt x="2160240" y="483586"/>
                    <a:pt x="2160240" y="1080120"/>
                  </a:cubicBezTo>
                  <a:cubicBezTo>
                    <a:pt x="2160240" y="1427165"/>
                    <a:pt x="1996568" y="1735982"/>
                    <a:pt x="1741553" y="1932755"/>
                  </a:cubicBezTo>
                  <a:lnTo>
                    <a:pt x="1967917" y="2284217"/>
                  </a:lnTo>
                  <a:lnTo>
                    <a:pt x="2037145" y="2234618"/>
                  </a:lnTo>
                  <a:cubicBezTo>
                    <a:pt x="2913254" y="2995439"/>
                    <a:pt x="3181132" y="3578954"/>
                    <a:pt x="3125302" y="3789029"/>
                  </a:cubicBezTo>
                  <a:cubicBezTo>
                    <a:pt x="3106500" y="3931371"/>
                    <a:pt x="2976322" y="3969409"/>
                    <a:pt x="2895645" y="3957062"/>
                  </a:cubicBezTo>
                  <a:cubicBezTo>
                    <a:pt x="2363446" y="3830214"/>
                    <a:pt x="1961795" y="2830323"/>
                    <a:pt x="1784689" y="2415489"/>
                  </a:cubicBezTo>
                  <a:lnTo>
                    <a:pt x="1850702" y="2368194"/>
                  </a:lnTo>
                  <a:lnTo>
                    <a:pt x="1622163" y="2013355"/>
                  </a:lnTo>
                  <a:cubicBezTo>
                    <a:pt x="1463260" y="2107083"/>
                    <a:pt x="1277898" y="2160240"/>
                    <a:pt x="1080120" y="2160240"/>
                  </a:cubicBezTo>
                  <a:cubicBezTo>
                    <a:pt x="483586" y="2160240"/>
                    <a:pt x="0" y="1676654"/>
                    <a:pt x="0" y="1080120"/>
                  </a:cubicBezTo>
                  <a:cubicBezTo>
                    <a:pt x="0" y="483586"/>
                    <a:pt x="483586" y="0"/>
                    <a:pt x="1080120" y="0"/>
                  </a:cubicBezTo>
                  <a:close/>
                </a:path>
              </a:pathLst>
            </a:custGeom>
            <a:solidFill>
              <a:schemeClr val="bg1"/>
            </a:solidFill>
            <a:ln>
              <a:noFill/>
            </a:ln>
          </p:spPr>
          <p:txBody>
            <a:bodyPr/>
            <a:lstStyle/>
            <a:p>
              <a:endParaRPr lang="zh-CN" altLang="en-US">
                <a:latin typeface="Arial" panose="020B0604020202020204" pitchFamily="34" charset="0"/>
              </a:endParaRPr>
            </a:p>
          </p:txBody>
        </p:sp>
        <p:sp>
          <p:nvSpPr>
            <p:cNvPr id="26" name="矩形 33"/>
            <p:cNvSpPr>
              <a:spLocks noChangeArrowheads="1"/>
            </p:cNvSpPr>
            <p:nvPr/>
          </p:nvSpPr>
          <p:spPr bwMode="auto">
            <a:xfrm>
              <a:off x="5062538" y="2166936"/>
              <a:ext cx="4535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这里输入简单字概述这里输入简单简单的文字概述这里</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输入简单的文字概述简单的文字这里输入简单的文字概述简单的文字</a:t>
              </a:r>
              <a:endParaRPr lang="zh-CN" altLang="en-US" sz="1400">
                <a:solidFill>
                  <a:schemeClr val="tx1">
                    <a:lumMod val="65000"/>
                    <a:lumOff val="35000"/>
                  </a:schemeClr>
                </a:solidFill>
                <a:sym typeface="宋体" panose="02010600030101010101" pitchFamily="2" charset="-122"/>
              </a:endParaRPr>
            </a:p>
          </p:txBody>
        </p:sp>
        <p:sp>
          <p:nvSpPr>
            <p:cNvPr id="27" name="TextBox 4"/>
            <p:cNvSpPr>
              <a:spLocks noChangeArrowheads="1"/>
            </p:cNvSpPr>
            <p:nvPr/>
          </p:nvSpPr>
          <p:spPr bwMode="auto">
            <a:xfrm>
              <a:off x="5000625" y="1657348"/>
              <a:ext cx="171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28" name="矩形 35"/>
            <p:cNvSpPr>
              <a:spLocks noChangeArrowheads="1"/>
            </p:cNvSpPr>
            <p:nvPr/>
          </p:nvSpPr>
          <p:spPr bwMode="auto">
            <a:xfrm>
              <a:off x="5062538" y="3744911"/>
              <a:ext cx="4535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这里输入简单字概述这里输入简单简单的文字概述这里</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输入简单的文字概述简单的文字这里输入简单的文字概述简单的文字</a:t>
              </a:r>
              <a:endParaRPr lang="zh-CN" altLang="en-US" sz="1400">
                <a:solidFill>
                  <a:schemeClr val="tx1">
                    <a:lumMod val="65000"/>
                    <a:lumOff val="35000"/>
                  </a:schemeClr>
                </a:solidFill>
                <a:sym typeface="宋体" panose="02010600030101010101" pitchFamily="2" charset="-122"/>
              </a:endParaRPr>
            </a:p>
          </p:txBody>
        </p:sp>
        <p:sp>
          <p:nvSpPr>
            <p:cNvPr id="29" name="TextBox 4"/>
            <p:cNvSpPr>
              <a:spLocks noChangeArrowheads="1"/>
            </p:cNvSpPr>
            <p:nvPr/>
          </p:nvSpPr>
          <p:spPr bwMode="auto">
            <a:xfrm>
              <a:off x="5000625" y="3235323"/>
              <a:ext cx="17160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30" name="矩形 37"/>
            <p:cNvSpPr>
              <a:spLocks noChangeArrowheads="1"/>
            </p:cNvSpPr>
            <p:nvPr/>
          </p:nvSpPr>
          <p:spPr bwMode="auto">
            <a:xfrm>
              <a:off x="5124450" y="5330823"/>
              <a:ext cx="4535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这里输入简单字概述这里输入简单简单的文字概述这里</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输入简单的文字概述简单的文字这里输入简单的文字概述简单的文字</a:t>
              </a:r>
              <a:endParaRPr lang="zh-CN" altLang="en-US" sz="1400">
                <a:solidFill>
                  <a:schemeClr val="tx1">
                    <a:lumMod val="65000"/>
                    <a:lumOff val="35000"/>
                  </a:schemeClr>
                </a:solidFill>
                <a:sym typeface="宋体" panose="02010600030101010101" pitchFamily="2" charset="-122"/>
              </a:endParaRPr>
            </a:p>
          </p:txBody>
        </p:sp>
        <p:sp>
          <p:nvSpPr>
            <p:cNvPr id="31" name="TextBox 4"/>
            <p:cNvSpPr>
              <a:spLocks noChangeArrowheads="1"/>
            </p:cNvSpPr>
            <p:nvPr/>
          </p:nvSpPr>
          <p:spPr bwMode="auto">
            <a:xfrm>
              <a:off x="5062538" y="4821236"/>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grpSp>
        <p:nvGrpSpPr>
          <p:cNvPr id="4" name="Group 3"/>
          <p:cNvGrpSpPr/>
          <p:nvPr/>
        </p:nvGrpSpPr>
        <p:grpSpPr>
          <a:xfrm>
            <a:off x="1146205" y="5467410"/>
            <a:ext cx="1856709" cy="393677"/>
            <a:chOff x="3599699" y="9482257"/>
            <a:chExt cx="2719843" cy="576686"/>
          </a:xfrm>
          <a:solidFill>
            <a:schemeClr val="tx1"/>
          </a:solidFill>
        </p:grpSpPr>
        <p:sp>
          <p:nvSpPr>
            <p:cNvPr id="12" name="Shape 2859"/>
            <p:cNvSpPr/>
            <p:nvPr/>
          </p:nvSpPr>
          <p:spPr>
            <a:xfrm>
              <a:off x="3599699" y="9482258"/>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grp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 name="Shape 2860"/>
            <p:cNvSpPr/>
            <p:nvPr/>
          </p:nvSpPr>
          <p:spPr>
            <a:xfrm>
              <a:off x="4320095" y="9482258"/>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 name="Shape 2865"/>
            <p:cNvSpPr/>
            <p:nvPr/>
          </p:nvSpPr>
          <p:spPr>
            <a:xfrm>
              <a:off x="5040491" y="9482257"/>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grp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869"/>
            <p:cNvSpPr/>
            <p:nvPr/>
          </p:nvSpPr>
          <p:spPr>
            <a:xfrm>
              <a:off x="5760887" y="9500288"/>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pic>
        <p:nvPicPr>
          <p:cNvPr id="3" name="图片占位符 2" descr="C:\Users\Administrator\Desktop\2755b5b62faf4b5.jpg2755b5b62faf4b5"/>
          <p:cNvPicPr>
            <a:picLocks noGrp="1" noChangeAspect="1"/>
          </p:cNvPicPr>
          <p:nvPr>
            <p:ph type="pic" sz="quarter" idx="24"/>
          </p:nvPr>
        </p:nvPicPr>
        <p:blipFill>
          <a:blip r:embed="rId3"/>
          <a:srcRect/>
          <a:stretch>
            <a:fillRect/>
          </a:stretch>
        </p:blipFill>
        <p:spPr>
          <a:xfrm>
            <a:off x="5009833" y="1449070"/>
            <a:ext cx="6026785" cy="43999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文本框 6"/>
          <p:cNvSpPr txBox="1"/>
          <p:nvPr/>
        </p:nvSpPr>
        <p:spPr>
          <a:xfrm>
            <a:off x="804311" y="4156268"/>
            <a:ext cx="3579674" cy="1323439"/>
          </a:xfrm>
          <a:prstGeom prst="rect">
            <a:avLst/>
          </a:prstGeom>
          <a:noFill/>
        </p:spPr>
        <p:txBody>
          <a:bodyPr wrap="square" rtlCol="0">
            <a:spAutoFit/>
          </a:bodyPr>
          <a:lstStyle/>
          <a:p>
            <a:r>
              <a:rPr lang="en-US" altLang="zh-CN" sz="1600" dirty="0"/>
              <a:t>Click here to add words Click here to add words Click here to add words Click here to add words</a:t>
            </a:r>
            <a:endParaRPr lang="zh-CN" altLang="en-US" sz="1600" dirty="0"/>
          </a:p>
          <a:p>
            <a:endParaRPr lang="zh-CN" altLang="en-US" sz="1600" dirty="0"/>
          </a:p>
          <a:p>
            <a:endParaRPr lang="zh-CN" altLang="en-US" sz="1600" dirty="0"/>
          </a:p>
        </p:txBody>
      </p:sp>
      <p:pic>
        <p:nvPicPr>
          <p:cNvPr id="9" name="图片 8" descr="72345616bd00e1ec53fff74caf9cd7b9"/>
          <p:cNvPicPr>
            <a:picLocks noChangeAspect="1"/>
          </p:cNvPicPr>
          <p:nvPr/>
        </p:nvPicPr>
        <p:blipFill>
          <a:blip r:embed="rId4" cstate="email"/>
          <a:stretch>
            <a:fillRect/>
          </a:stretch>
        </p:blipFill>
        <p:spPr>
          <a:xfrm>
            <a:off x="604520" y="255270"/>
            <a:ext cx="3431540" cy="3431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grpSp>
        <p:nvGrpSpPr>
          <p:cNvPr id="2" name="组合 1"/>
          <p:cNvGrpSpPr/>
          <p:nvPr/>
        </p:nvGrpSpPr>
        <p:grpSpPr>
          <a:xfrm>
            <a:off x="1654175" y="581142"/>
            <a:ext cx="4552950" cy="5695950"/>
            <a:chOff x="3371850" y="685800"/>
            <a:chExt cx="4552950" cy="5695950"/>
          </a:xfrm>
        </p:grpSpPr>
        <p:sp>
          <p:nvSpPr>
            <p:cNvPr id="8" name="矩形 7"/>
            <p:cNvSpPr/>
            <p:nvPr/>
          </p:nvSpPr>
          <p:spPr>
            <a:xfrm>
              <a:off x="3371850" y="685800"/>
              <a:ext cx="4552950" cy="5695950"/>
            </a:xfrm>
            <a:prstGeom prst="rect">
              <a:avLst/>
            </a:prstGeom>
            <a:solidFill>
              <a:srgbClr val="FDDAE0">
                <a:alpha val="0"/>
              </a:srgbClr>
            </a:solidFill>
            <a:ln>
              <a:solidFill>
                <a:srgbClr val="FDDAE0"/>
              </a:solidFill>
            </a:ln>
            <a:effectLst>
              <a:innerShdw blurRad="63500" dist="50800" dir="1350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810123" y="1274819"/>
              <a:ext cx="3743287" cy="4838700"/>
            </a:xfrm>
            <a:prstGeom prst="rect">
              <a:avLst/>
            </a:prstGeom>
            <a:solidFill>
              <a:srgbClr val="FE909D"/>
            </a:solidFill>
            <a:ln>
              <a:noFill/>
            </a:ln>
            <a:effectLst>
              <a:innerShdw blurRad="63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371850" y="685800"/>
              <a:ext cx="4552950" cy="5695950"/>
            </a:xfrm>
            <a:prstGeom prst="rect">
              <a:avLst/>
            </a:prstGeom>
            <a:noFill/>
            <a:ln w="79375">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a:spLocks noChangeArrowheads="1"/>
            </p:cNvSpPr>
            <p:nvPr/>
          </p:nvSpPr>
          <p:spPr bwMode="auto">
            <a:xfrm>
              <a:off x="3959156" y="4648425"/>
              <a:ext cx="35942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dirty="0">
                  <a:solidFill>
                    <a:schemeClr val="bg1"/>
                  </a:solidFill>
                  <a:latin typeface="Agency FB" panose="020B0503020202020204" pitchFamily="34" charset="0"/>
                  <a:sym typeface="Times New Roman" panose="02020603050405020304" pitchFamily="18" charset="0"/>
                </a:rPr>
                <a:t>PowerPoint Template</a:t>
              </a:r>
              <a:endParaRPr lang="zh-CN" altLang="en-US" sz="4000" dirty="0">
                <a:solidFill>
                  <a:schemeClr val="bg1"/>
                </a:solidFill>
                <a:latin typeface="Agency FB" panose="020B0503020202020204" pitchFamily="34" charset="0"/>
                <a:sym typeface="Times New Roman" panose="02020603050405020304" pitchFamily="18" charset="0"/>
              </a:endParaRPr>
            </a:p>
          </p:txBody>
        </p:sp>
        <p:sp>
          <p:nvSpPr>
            <p:cNvPr id="14" name="文本框 11"/>
            <p:cNvSpPr>
              <a:spLocks noChangeArrowheads="1"/>
            </p:cNvSpPr>
            <p:nvPr/>
          </p:nvSpPr>
          <p:spPr bwMode="auto">
            <a:xfrm>
              <a:off x="3810570" y="4279053"/>
              <a:ext cx="3745438" cy="369332"/>
            </a:xfrm>
            <a:prstGeom prst="rect">
              <a:avLst/>
            </a:prstGeom>
            <a:solidFill>
              <a:srgbClr val="73C9CA">
                <a:alpha val="49000"/>
              </a:srgbClr>
            </a:solidFill>
            <a:ln>
              <a:noFill/>
            </a:ln>
            <a:effectLst>
              <a:innerShdw blurRad="63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sym typeface="微软雅黑" panose="020B0503020204020204" pitchFamily="34" charset="-122"/>
              </a:endParaRPr>
            </a:p>
          </p:txBody>
        </p:sp>
      </p:grpSp>
      <p:grpSp>
        <p:nvGrpSpPr>
          <p:cNvPr id="3" name="组合 2"/>
          <p:cNvGrpSpPr/>
          <p:nvPr/>
        </p:nvGrpSpPr>
        <p:grpSpPr>
          <a:xfrm>
            <a:off x="3310183" y="1816730"/>
            <a:ext cx="1240949" cy="1391140"/>
            <a:chOff x="4823225" y="3101912"/>
            <a:chExt cx="604921" cy="678134"/>
          </a:xfrm>
        </p:grpSpPr>
        <p:sp>
          <p:nvSpPr>
            <p:cNvPr id="24" name="文本框 23"/>
            <p:cNvSpPr txBox="1"/>
            <p:nvPr/>
          </p:nvSpPr>
          <p:spPr>
            <a:xfrm>
              <a:off x="4863734" y="3150207"/>
              <a:ext cx="484432" cy="539530"/>
            </a:xfrm>
            <a:prstGeom prst="rect">
              <a:avLst/>
            </a:prstGeom>
            <a:noFill/>
            <a:effectLst/>
          </p:spPr>
          <p:txBody>
            <a:bodyPr wrap="none" rtlCol="0">
              <a:spAutoFit/>
            </a:bodyPr>
            <a:lstStyle/>
            <a:p>
              <a:r>
                <a:rPr lang="en-US" altLang="zh-CN" sz="2800" b="1" dirty="0" smtClean="0"/>
                <a:t>  </a:t>
              </a:r>
              <a:r>
                <a:rPr lang="en-US" altLang="zh-CN" sz="6600" b="1" dirty="0" smtClean="0">
                  <a:latin typeface="方正姚体" panose="02010601030101010101" pitchFamily="2" charset="-122"/>
                </a:rPr>
                <a:t>3</a:t>
              </a:r>
              <a:r>
                <a:rPr lang="en-US" altLang="zh-CN" sz="3200" b="1" dirty="0" smtClean="0">
                  <a:latin typeface="方正姚体" panose="02010601030101010101" pitchFamily="2" charset="-122"/>
                </a:rPr>
                <a:t>.</a:t>
              </a:r>
              <a:endParaRPr lang="en-US" altLang="zh-CN" sz="2400" b="1" dirty="0" smtClean="0">
                <a:latin typeface="方正姚体" panose="02010601030101010101" pitchFamily="2" charset="-122"/>
              </a:endParaRPr>
            </a:p>
          </p:txBody>
        </p:sp>
        <p:sp>
          <p:nvSpPr>
            <p:cNvPr id="25" name="Freeform 19"/>
            <p:cNvSpPr/>
            <p:nvPr/>
          </p:nvSpPr>
          <p:spPr bwMode="auto">
            <a:xfrm>
              <a:off x="4823225" y="3101912"/>
              <a:ext cx="604921" cy="678134"/>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26" name="文本框 16"/>
          <p:cNvSpPr>
            <a:spLocks noChangeArrowheads="1"/>
          </p:cNvSpPr>
          <p:nvPr/>
        </p:nvSpPr>
        <p:spPr bwMode="auto">
          <a:xfrm>
            <a:off x="3176832" y="335938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latin typeface="微软雅黑" panose="020B0503020204020204" pitchFamily="34" charset="-122"/>
                <a:ea typeface="微软雅黑" panose="020B0503020204020204" pitchFamily="34" charset="-122"/>
              </a:rPr>
              <a:t>请填写标题</a:t>
            </a:r>
            <a:endParaRPr lang="zh-CN" altLang="en-US" sz="2400" b="1" dirty="0">
              <a:latin typeface="微软雅黑" panose="020B0503020204020204" pitchFamily="34" charset="-122"/>
              <a:ea typeface="微软雅黑" panose="020B0503020204020204" pitchFamily="34" charset="-122"/>
            </a:endParaRPr>
          </a:p>
        </p:txBody>
      </p:sp>
      <p:pic>
        <p:nvPicPr>
          <p:cNvPr id="4" name="图片 3" descr="花"/>
          <p:cNvPicPr>
            <a:picLocks noChangeAspect="1"/>
          </p:cNvPicPr>
          <p:nvPr/>
        </p:nvPicPr>
        <p:blipFill>
          <a:blip r:embed="rId3" cstate="email"/>
          <a:stretch>
            <a:fillRect/>
          </a:stretch>
        </p:blipFill>
        <p:spPr>
          <a:xfrm>
            <a:off x="6771005" y="-216535"/>
            <a:ext cx="4625340" cy="6938010"/>
          </a:xfrm>
          <a:prstGeom prst="rect">
            <a:avLst/>
          </a:prstGeom>
        </p:spPr>
      </p:pic>
      <p:pic>
        <p:nvPicPr>
          <p:cNvPr id="5" name="图片 4" descr="母亲节字"/>
          <p:cNvPicPr>
            <a:picLocks noChangeAspect="1"/>
          </p:cNvPicPr>
          <p:nvPr/>
        </p:nvPicPr>
        <p:blipFill>
          <a:blip r:embed="rId4" cstate="email"/>
          <a:stretch>
            <a:fillRect/>
          </a:stretch>
        </p:blipFill>
        <p:spPr>
          <a:xfrm>
            <a:off x="7531735" y="2433955"/>
            <a:ext cx="2890520" cy="1740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5" name="矩形 4"/>
          <p:cNvSpPr/>
          <p:nvPr/>
        </p:nvSpPr>
        <p:spPr>
          <a:xfrm>
            <a:off x="7791450" y="0"/>
            <a:ext cx="4400549" cy="6858000"/>
          </a:xfrm>
          <a:prstGeom prst="rect">
            <a:avLst/>
          </a:prstGeom>
          <a:solidFill>
            <a:srgbClr val="FE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9215992" y="2483697"/>
            <a:ext cx="1842051" cy="369332"/>
          </a:xfrm>
          <a:prstGeom prst="rect">
            <a:avLst/>
          </a:prstGeom>
          <a:noFill/>
        </p:spPr>
        <p:txBody>
          <a:bodyPr wrap="square" rtlCol="0">
            <a:spAutoFit/>
          </a:bodyPr>
          <a:lstStyle/>
          <a:p>
            <a:pPr algn="ctr"/>
            <a:r>
              <a:rPr lang="en-US" altLang="zh-CN" b="1" smtClean="0">
                <a:solidFill>
                  <a:schemeClr val="bg1"/>
                </a:solidFill>
                <a:latin typeface="Kozuka Gothic Pro M" panose="020B0700000000000000" pitchFamily="34" charset="-128"/>
                <a:ea typeface="Kozuka Gothic Pro M" panose="020B0700000000000000" pitchFamily="34" charset="-128"/>
              </a:rPr>
              <a:t>About  Life</a:t>
            </a:r>
            <a:endParaRPr lang="zh-CN" altLang="en-US" b="1">
              <a:solidFill>
                <a:schemeClr val="bg1"/>
              </a:solidFill>
              <a:latin typeface="Kozuka Gothic Pro M" panose="020B0700000000000000" pitchFamily="34" charset="-128"/>
              <a:ea typeface="Kozuka Gothic Pro M" panose="020B0700000000000000" pitchFamily="34" charset="-128"/>
            </a:endParaRPr>
          </a:p>
        </p:txBody>
      </p:sp>
      <p:sp>
        <p:nvSpPr>
          <p:cNvPr id="36" name="矩形 35"/>
          <p:cNvSpPr/>
          <p:nvPr/>
        </p:nvSpPr>
        <p:spPr>
          <a:xfrm>
            <a:off x="8448100" y="3961674"/>
            <a:ext cx="3377834" cy="645160"/>
          </a:xfrm>
          <a:prstGeom prst="rect">
            <a:avLst/>
          </a:prstGeom>
        </p:spPr>
        <p:txBody>
          <a:bodyPr wrap="square">
            <a:spAutoFit/>
          </a:bodyPr>
          <a:lstStyle/>
          <a:p>
            <a:pPr algn="ctr"/>
            <a:r>
              <a:rPr lang="en-US" altLang="zh-CN" sz="1200">
                <a:solidFill>
                  <a:schemeClr val="bg1"/>
                </a:solidFill>
                <a:latin typeface="微软雅黑" panose="020B0503020204020204" pitchFamily="34" charset="-122"/>
                <a:ea typeface="微软雅黑" panose="020B0503020204020204" pitchFamily="34" charset="-122"/>
              </a:rPr>
              <a:t>When it becomes a quiet state, when it became the world's shadow. He looked at alone, the invisible </a:t>
            </a:r>
            <a:r>
              <a:rPr lang="en-US" altLang="zh-CN" sz="1200" smtClean="0">
                <a:solidFill>
                  <a:schemeClr val="bg1"/>
                </a:solidFill>
                <a:latin typeface="微软雅黑" panose="020B0503020204020204" pitchFamily="34" charset="-122"/>
                <a:ea typeface="微软雅黑" panose="020B0503020204020204" pitchFamily="34" charset="-122"/>
              </a:rPr>
              <a:t>Shadow as </a:t>
            </a:r>
            <a:r>
              <a:rPr lang="en-US" altLang="zh-CN" sz="1200">
                <a:solidFill>
                  <a:schemeClr val="bg1"/>
                </a:solidFill>
                <a:latin typeface="微软雅黑" panose="020B0503020204020204" pitchFamily="34" charset="-122"/>
                <a:ea typeface="微软雅黑" panose="020B0503020204020204" pitchFamily="34" charset="-122"/>
              </a:rPr>
              <a:t>if forever</a:t>
            </a:r>
            <a:endParaRPr lang="zh-CN" altLang="en-US" sz="1200">
              <a:solidFill>
                <a:schemeClr val="bg1"/>
              </a:solidFill>
              <a:latin typeface="微软雅黑" panose="020B0503020204020204" pitchFamily="34" charset="-122"/>
              <a:ea typeface="微软雅黑" panose="020B0503020204020204" pitchFamily="34" charset="-122"/>
            </a:endParaRPr>
          </a:p>
        </p:txBody>
      </p:sp>
      <p:grpSp>
        <p:nvGrpSpPr>
          <p:cNvPr id="61" name="组合 60"/>
          <p:cNvGrpSpPr/>
          <p:nvPr/>
        </p:nvGrpSpPr>
        <p:grpSpPr>
          <a:xfrm>
            <a:off x="1992454" y="1253581"/>
            <a:ext cx="4923369" cy="4996197"/>
            <a:chOff x="1781959" y="1104038"/>
            <a:chExt cx="4923369" cy="4996197"/>
          </a:xfrm>
        </p:grpSpPr>
        <p:sp>
          <p:nvSpPr>
            <p:cNvPr id="44" name="Freeform 263"/>
            <p:cNvSpPr/>
            <p:nvPr/>
          </p:nvSpPr>
          <p:spPr bwMode="auto">
            <a:xfrm>
              <a:off x="1864518" y="3005040"/>
              <a:ext cx="251451" cy="423960"/>
            </a:xfrm>
            <a:custGeom>
              <a:avLst/>
              <a:gdLst>
                <a:gd name="T0" fmla="*/ 26 w 86"/>
                <a:gd name="T1" fmla="*/ 105 h 145"/>
                <a:gd name="T2" fmla="*/ 26 w 86"/>
                <a:gd name="T3" fmla="*/ 105 h 145"/>
                <a:gd name="T4" fmla="*/ 37 w 86"/>
                <a:gd name="T5" fmla="*/ 103 h 145"/>
                <a:gd name="T6" fmla="*/ 37 w 86"/>
                <a:gd name="T7" fmla="*/ 103 h 145"/>
                <a:gd name="T8" fmla="*/ 37 w 86"/>
                <a:gd name="T9" fmla="*/ 37 h 145"/>
                <a:gd name="T10" fmla="*/ 37 w 86"/>
                <a:gd name="T11" fmla="*/ 37 h 145"/>
                <a:gd name="T12" fmla="*/ 37 w 86"/>
                <a:gd name="T13" fmla="*/ 9 h 145"/>
                <a:gd name="T14" fmla="*/ 37 w 86"/>
                <a:gd name="T15" fmla="*/ 9 h 145"/>
                <a:gd name="T16" fmla="*/ 37 w 86"/>
                <a:gd name="T17" fmla="*/ 4 h 145"/>
                <a:gd name="T18" fmla="*/ 37 w 86"/>
                <a:gd name="T19" fmla="*/ 4 h 145"/>
                <a:gd name="T20" fmla="*/ 52 w 86"/>
                <a:gd name="T21" fmla="*/ 0 h 145"/>
                <a:gd name="T22" fmla="*/ 52 w 86"/>
                <a:gd name="T23" fmla="*/ 0 h 145"/>
                <a:gd name="T24" fmla="*/ 61 w 86"/>
                <a:gd name="T25" fmla="*/ 7 h 145"/>
                <a:gd name="T26" fmla="*/ 68 w 86"/>
                <a:gd name="T27" fmla="*/ 15 h 145"/>
                <a:gd name="T28" fmla="*/ 74 w 86"/>
                <a:gd name="T29" fmla="*/ 24 h 145"/>
                <a:gd name="T30" fmla="*/ 77 w 86"/>
                <a:gd name="T31" fmla="*/ 33 h 145"/>
                <a:gd name="T32" fmla="*/ 83 w 86"/>
                <a:gd name="T33" fmla="*/ 57 h 145"/>
                <a:gd name="T34" fmla="*/ 86 w 86"/>
                <a:gd name="T35" fmla="*/ 81 h 145"/>
                <a:gd name="T36" fmla="*/ 86 w 86"/>
                <a:gd name="T37" fmla="*/ 81 h 145"/>
                <a:gd name="T38" fmla="*/ 79 w 86"/>
                <a:gd name="T39" fmla="*/ 88 h 145"/>
                <a:gd name="T40" fmla="*/ 79 w 86"/>
                <a:gd name="T41" fmla="*/ 88 h 145"/>
                <a:gd name="T42" fmla="*/ 75 w 86"/>
                <a:gd name="T43" fmla="*/ 79 h 145"/>
                <a:gd name="T44" fmla="*/ 70 w 86"/>
                <a:gd name="T45" fmla="*/ 72 h 145"/>
                <a:gd name="T46" fmla="*/ 68 w 86"/>
                <a:gd name="T47" fmla="*/ 68 h 145"/>
                <a:gd name="T48" fmla="*/ 64 w 86"/>
                <a:gd name="T49" fmla="*/ 64 h 145"/>
                <a:gd name="T50" fmla="*/ 59 w 86"/>
                <a:gd name="T51" fmla="*/ 63 h 145"/>
                <a:gd name="T52" fmla="*/ 52 w 86"/>
                <a:gd name="T53" fmla="*/ 63 h 145"/>
                <a:gd name="T54" fmla="*/ 52 w 86"/>
                <a:gd name="T55" fmla="*/ 63 h 145"/>
                <a:gd name="T56" fmla="*/ 52 w 86"/>
                <a:gd name="T57" fmla="*/ 118 h 145"/>
                <a:gd name="T58" fmla="*/ 52 w 86"/>
                <a:gd name="T59" fmla="*/ 118 h 145"/>
                <a:gd name="T60" fmla="*/ 50 w 86"/>
                <a:gd name="T61" fmla="*/ 125 h 145"/>
                <a:gd name="T62" fmla="*/ 44 w 86"/>
                <a:gd name="T63" fmla="*/ 134 h 145"/>
                <a:gd name="T64" fmla="*/ 37 w 86"/>
                <a:gd name="T65" fmla="*/ 140 h 145"/>
                <a:gd name="T66" fmla="*/ 26 w 86"/>
                <a:gd name="T67" fmla="*/ 145 h 145"/>
                <a:gd name="T68" fmla="*/ 26 w 86"/>
                <a:gd name="T69" fmla="*/ 145 h 145"/>
                <a:gd name="T70" fmla="*/ 17 w 86"/>
                <a:gd name="T71" fmla="*/ 145 h 145"/>
                <a:gd name="T72" fmla="*/ 7 w 86"/>
                <a:gd name="T73" fmla="*/ 143 h 145"/>
                <a:gd name="T74" fmla="*/ 2 w 86"/>
                <a:gd name="T75" fmla="*/ 140 h 145"/>
                <a:gd name="T76" fmla="*/ 2 w 86"/>
                <a:gd name="T77" fmla="*/ 136 h 145"/>
                <a:gd name="T78" fmla="*/ 0 w 86"/>
                <a:gd name="T79" fmla="*/ 132 h 145"/>
                <a:gd name="T80" fmla="*/ 0 w 86"/>
                <a:gd name="T81" fmla="*/ 132 h 145"/>
                <a:gd name="T82" fmla="*/ 2 w 86"/>
                <a:gd name="T83" fmla="*/ 123 h 145"/>
                <a:gd name="T84" fmla="*/ 7 w 86"/>
                <a:gd name="T85" fmla="*/ 116 h 145"/>
                <a:gd name="T86" fmla="*/ 17 w 86"/>
                <a:gd name="T87" fmla="*/ 110 h 145"/>
                <a:gd name="T88" fmla="*/ 26 w 86"/>
                <a:gd name="T89" fmla="*/ 105 h 145"/>
                <a:gd name="T90" fmla="*/ 26 w 86"/>
                <a:gd name="T91" fmla="*/ 10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145">
                  <a:moveTo>
                    <a:pt x="26" y="105"/>
                  </a:moveTo>
                  <a:lnTo>
                    <a:pt x="26" y="105"/>
                  </a:lnTo>
                  <a:lnTo>
                    <a:pt x="37" y="103"/>
                  </a:lnTo>
                  <a:lnTo>
                    <a:pt x="37" y="103"/>
                  </a:lnTo>
                  <a:lnTo>
                    <a:pt x="37" y="37"/>
                  </a:lnTo>
                  <a:lnTo>
                    <a:pt x="37" y="37"/>
                  </a:lnTo>
                  <a:lnTo>
                    <a:pt x="37" y="9"/>
                  </a:lnTo>
                  <a:lnTo>
                    <a:pt x="37" y="9"/>
                  </a:lnTo>
                  <a:lnTo>
                    <a:pt x="37" y="4"/>
                  </a:lnTo>
                  <a:lnTo>
                    <a:pt x="37" y="4"/>
                  </a:lnTo>
                  <a:lnTo>
                    <a:pt x="52" y="0"/>
                  </a:lnTo>
                  <a:lnTo>
                    <a:pt x="52" y="0"/>
                  </a:lnTo>
                  <a:lnTo>
                    <a:pt x="61" y="7"/>
                  </a:lnTo>
                  <a:lnTo>
                    <a:pt x="68" y="15"/>
                  </a:lnTo>
                  <a:lnTo>
                    <a:pt x="74" y="24"/>
                  </a:lnTo>
                  <a:lnTo>
                    <a:pt x="77" y="33"/>
                  </a:lnTo>
                  <a:lnTo>
                    <a:pt x="83" y="57"/>
                  </a:lnTo>
                  <a:lnTo>
                    <a:pt x="86" y="81"/>
                  </a:lnTo>
                  <a:lnTo>
                    <a:pt x="86" y="81"/>
                  </a:lnTo>
                  <a:lnTo>
                    <a:pt x="79" y="88"/>
                  </a:lnTo>
                  <a:lnTo>
                    <a:pt x="79" y="88"/>
                  </a:lnTo>
                  <a:lnTo>
                    <a:pt x="75" y="79"/>
                  </a:lnTo>
                  <a:lnTo>
                    <a:pt x="70" y="72"/>
                  </a:lnTo>
                  <a:lnTo>
                    <a:pt x="68" y="68"/>
                  </a:lnTo>
                  <a:lnTo>
                    <a:pt x="64" y="64"/>
                  </a:lnTo>
                  <a:lnTo>
                    <a:pt x="59" y="63"/>
                  </a:lnTo>
                  <a:lnTo>
                    <a:pt x="52" y="63"/>
                  </a:lnTo>
                  <a:lnTo>
                    <a:pt x="52" y="63"/>
                  </a:lnTo>
                  <a:lnTo>
                    <a:pt x="52" y="118"/>
                  </a:lnTo>
                  <a:lnTo>
                    <a:pt x="52" y="118"/>
                  </a:lnTo>
                  <a:lnTo>
                    <a:pt x="50" y="125"/>
                  </a:lnTo>
                  <a:lnTo>
                    <a:pt x="44" y="134"/>
                  </a:lnTo>
                  <a:lnTo>
                    <a:pt x="37" y="140"/>
                  </a:lnTo>
                  <a:lnTo>
                    <a:pt x="26" y="145"/>
                  </a:lnTo>
                  <a:lnTo>
                    <a:pt x="26" y="145"/>
                  </a:lnTo>
                  <a:lnTo>
                    <a:pt x="17" y="145"/>
                  </a:lnTo>
                  <a:lnTo>
                    <a:pt x="7" y="143"/>
                  </a:lnTo>
                  <a:lnTo>
                    <a:pt x="2" y="140"/>
                  </a:lnTo>
                  <a:lnTo>
                    <a:pt x="2" y="136"/>
                  </a:lnTo>
                  <a:lnTo>
                    <a:pt x="0" y="132"/>
                  </a:lnTo>
                  <a:lnTo>
                    <a:pt x="0" y="132"/>
                  </a:lnTo>
                  <a:lnTo>
                    <a:pt x="2" y="123"/>
                  </a:lnTo>
                  <a:lnTo>
                    <a:pt x="7" y="116"/>
                  </a:lnTo>
                  <a:lnTo>
                    <a:pt x="17" y="110"/>
                  </a:lnTo>
                  <a:lnTo>
                    <a:pt x="26" y="105"/>
                  </a:lnTo>
                  <a:lnTo>
                    <a:pt x="26" y="10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a:latin typeface="Agency FB" panose="020B0503020202020204" pitchFamily="34" charset="0"/>
              </a:endParaRPr>
            </a:p>
          </p:txBody>
        </p:sp>
        <p:sp>
          <p:nvSpPr>
            <p:cNvPr id="45" name="Freeform 262"/>
            <p:cNvSpPr/>
            <p:nvPr/>
          </p:nvSpPr>
          <p:spPr bwMode="auto">
            <a:xfrm>
              <a:off x="1781959" y="1271873"/>
              <a:ext cx="353989" cy="417303"/>
            </a:xfrm>
            <a:custGeom>
              <a:avLst/>
              <a:gdLst>
                <a:gd name="T0" fmla="*/ 22 w 123"/>
                <a:gd name="T1" fmla="*/ 110 h 145"/>
                <a:gd name="T2" fmla="*/ 22 w 123"/>
                <a:gd name="T3" fmla="*/ 110 h 145"/>
                <a:gd name="T4" fmla="*/ 33 w 123"/>
                <a:gd name="T5" fmla="*/ 108 h 145"/>
                <a:gd name="T6" fmla="*/ 33 w 123"/>
                <a:gd name="T7" fmla="*/ 47 h 145"/>
                <a:gd name="T8" fmla="*/ 33 w 123"/>
                <a:gd name="T9" fmla="*/ 24 h 145"/>
                <a:gd name="T10" fmla="*/ 33 w 123"/>
                <a:gd name="T11" fmla="*/ 18 h 145"/>
                <a:gd name="T12" fmla="*/ 123 w 123"/>
                <a:gd name="T13" fmla="*/ 0 h 145"/>
                <a:gd name="T14" fmla="*/ 123 w 123"/>
                <a:gd name="T15" fmla="*/ 13 h 145"/>
                <a:gd name="T16" fmla="*/ 123 w 123"/>
                <a:gd name="T17" fmla="*/ 29 h 145"/>
                <a:gd name="T18" fmla="*/ 123 w 123"/>
                <a:gd name="T19" fmla="*/ 108 h 145"/>
                <a:gd name="T20" fmla="*/ 123 w 123"/>
                <a:gd name="T21" fmla="*/ 108 h 145"/>
                <a:gd name="T22" fmla="*/ 121 w 123"/>
                <a:gd name="T23" fmla="*/ 115 h 145"/>
                <a:gd name="T24" fmla="*/ 116 w 123"/>
                <a:gd name="T25" fmla="*/ 123 h 145"/>
                <a:gd name="T26" fmla="*/ 108 w 123"/>
                <a:gd name="T27" fmla="*/ 128 h 145"/>
                <a:gd name="T28" fmla="*/ 99 w 123"/>
                <a:gd name="T29" fmla="*/ 134 h 145"/>
                <a:gd name="T30" fmla="*/ 99 w 123"/>
                <a:gd name="T31" fmla="*/ 134 h 145"/>
                <a:gd name="T32" fmla="*/ 90 w 123"/>
                <a:gd name="T33" fmla="*/ 134 h 145"/>
                <a:gd name="T34" fmla="*/ 82 w 123"/>
                <a:gd name="T35" fmla="*/ 132 h 145"/>
                <a:gd name="T36" fmla="*/ 79 w 123"/>
                <a:gd name="T37" fmla="*/ 128 h 145"/>
                <a:gd name="T38" fmla="*/ 77 w 123"/>
                <a:gd name="T39" fmla="*/ 123 h 145"/>
                <a:gd name="T40" fmla="*/ 77 w 123"/>
                <a:gd name="T41" fmla="*/ 123 h 145"/>
                <a:gd name="T42" fmla="*/ 79 w 123"/>
                <a:gd name="T43" fmla="*/ 115 h 145"/>
                <a:gd name="T44" fmla="*/ 82 w 123"/>
                <a:gd name="T45" fmla="*/ 108 h 145"/>
                <a:gd name="T46" fmla="*/ 90 w 123"/>
                <a:gd name="T47" fmla="*/ 103 h 145"/>
                <a:gd name="T48" fmla="*/ 99 w 123"/>
                <a:gd name="T49" fmla="*/ 97 h 145"/>
                <a:gd name="T50" fmla="*/ 99 w 123"/>
                <a:gd name="T51" fmla="*/ 97 h 145"/>
                <a:gd name="T52" fmla="*/ 110 w 123"/>
                <a:gd name="T53" fmla="*/ 97 h 145"/>
                <a:gd name="T54" fmla="*/ 110 w 123"/>
                <a:gd name="T55" fmla="*/ 33 h 145"/>
                <a:gd name="T56" fmla="*/ 46 w 123"/>
                <a:gd name="T57" fmla="*/ 46 h 145"/>
                <a:gd name="T58" fmla="*/ 46 w 123"/>
                <a:gd name="T59" fmla="*/ 119 h 145"/>
                <a:gd name="T60" fmla="*/ 46 w 123"/>
                <a:gd name="T61" fmla="*/ 119 h 145"/>
                <a:gd name="T62" fmla="*/ 44 w 123"/>
                <a:gd name="T63" fmla="*/ 126 h 145"/>
                <a:gd name="T64" fmla="*/ 38 w 123"/>
                <a:gd name="T65" fmla="*/ 134 h 145"/>
                <a:gd name="T66" fmla="*/ 31 w 123"/>
                <a:gd name="T67" fmla="*/ 141 h 145"/>
                <a:gd name="T68" fmla="*/ 22 w 123"/>
                <a:gd name="T69" fmla="*/ 145 h 145"/>
                <a:gd name="T70" fmla="*/ 22 w 123"/>
                <a:gd name="T71" fmla="*/ 145 h 145"/>
                <a:gd name="T72" fmla="*/ 15 w 123"/>
                <a:gd name="T73" fmla="*/ 145 h 145"/>
                <a:gd name="T74" fmla="*/ 7 w 123"/>
                <a:gd name="T75" fmla="*/ 143 h 145"/>
                <a:gd name="T76" fmla="*/ 2 w 123"/>
                <a:gd name="T77" fmla="*/ 139 h 145"/>
                <a:gd name="T78" fmla="*/ 0 w 123"/>
                <a:gd name="T79" fmla="*/ 134 h 145"/>
                <a:gd name="T80" fmla="*/ 0 w 123"/>
                <a:gd name="T81" fmla="*/ 134 h 145"/>
                <a:gd name="T82" fmla="*/ 2 w 123"/>
                <a:gd name="T83" fmla="*/ 126 h 145"/>
                <a:gd name="T84" fmla="*/ 7 w 123"/>
                <a:gd name="T85" fmla="*/ 119 h 145"/>
                <a:gd name="T86" fmla="*/ 15 w 123"/>
                <a:gd name="T87" fmla="*/ 114 h 145"/>
                <a:gd name="T88" fmla="*/ 22 w 123"/>
                <a:gd name="T89" fmla="*/ 110 h 145"/>
                <a:gd name="T90" fmla="*/ 22 w 123"/>
                <a:gd name="T91" fmla="*/ 1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145">
                  <a:moveTo>
                    <a:pt x="22" y="110"/>
                  </a:moveTo>
                  <a:lnTo>
                    <a:pt x="22" y="110"/>
                  </a:lnTo>
                  <a:lnTo>
                    <a:pt x="33" y="108"/>
                  </a:lnTo>
                  <a:lnTo>
                    <a:pt x="33" y="47"/>
                  </a:lnTo>
                  <a:lnTo>
                    <a:pt x="33" y="24"/>
                  </a:lnTo>
                  <a:lnTo>
                    <a:pt x="33" y="18"/>
                  </a:lnTo>
                  <a:lnTo>
                    <a:pt x="123" y="0"/>
                  </a:lnTo>
                  <a:lnTo>
                    <a:pt x="123" y="13"/>
                  </a:lnTo>
                  <a:lnTo>
                    <a:pt x="123" y="29"/>
                  </a:lnTo>
                  <a:lnTo>
                    <a:pt x="123" y="108"/>
                  </a:lnTo>
                  <a:lnTo>
                    <a:pt x="123" y="108"/>
                  </a:lnTo>
                  <a:lnTo>
                    <a:pt x="121" y="115"/>
                  </a:lnTo>
                  <a:lnTo>
                    <a:pt x="116" y="123"/>
                  </a:lnTo>
                  <a:lnTo>
                    <a:pt x="108" y="128"/>
                  </a:lnTo>
                  <a:lnTo>
                    <a:pt x="99" y="134"/>
                  </a:lnTo>
                  <a:lnTo>
                    <a:pt x="99" y="134"/>
                  </a:lnTo>
                  <a:lnTo>
                    <a:pt x="90" y="134"/>
                  </a:lnTo>
                  <a:lnTo>
                    <a:pt x="82" y="132"/>
                  </a:lnTo>
                  <a:lnTo>
                    <a:pt x="79" y="128"/>
                  </a:lnTo>
                  <a:lnTo>
                    <a:pt x="77" y="123"/>
                  </a:lnTo>
                  <a:lnTo>
                    <a:pt x="77" y="123"/>
                  </a:lnTo>
                  <a:lnTo>
                    <a:pt x="79" y="115"/>
                  </a:lnTo>
                  <a:lnTo>
                    <a:pt x="82" y="108"/>
                  </a:lnTo>
                  <a:lnTo>
                    <a:pt x="90" y="103"/>
                  </a:lnTo>
                  <a:lnTo>
                    <a:pt x="99" y="97"/>
                  </a:lnTo>
                  <a:lnTo>
                    <a:pt x="99" y="97"/>
                  </a:lnTo>
                  <a:lnTo>
                    <a:pt x="110" y="97"/>
                  </a:lnTo>
                  <a:lnTo>
                    <a:pt x="110" y="33"/>
                  </a:lnTo>
                  <a:lnTo>
                    <a:pt x="46" y="46"/>
                  </a:lnTo>
                  <a:lnTo>
                    <a:pt x="46" y="119"/>
                  </a:lnTo>
                  <a:lnTo>
                    <a:pt x="46" y="119"/>
                  </a:lnTo>
                  <a:lnTo>
                    <a:pt x="44" y="126"/>
                  </a:lnTo>
                  <a:lnTo>
                    <a:pt x="38" y="134"/>
                  </a:lnTo>
                  <a:lnTo>
                    <a:pt x="31" y="141"/>
                  </a:lnTo>
                  <a:lnTo>
                    <a:pt x="22" y="145"/>
                  </a:lnTo>
                  <a:lnTo>
                    <a:pt x="22" y="145"/>
                  </a:lnTo>
                  <a:lnTo>
                    <a:pt x="15" y="145"/>
                  </a:lnTo>
                  <a:lnTo>
                    <a:pt x="7" y="143"/>
                  </a:lnTo>
                  <a:lnTo>
                    <a:pt x="2" y="139"/>
                  </a:lnTo>
                  <a:lnTo>
                    <a:pt x="0" y="134"/>
                  </a:lnTo>
                  <a:lnTo>
                    <a:pt x="0" y="134"/>
                  </a:lnTo>
                  <a:lnTo>
                    <a:pt x="2" y="126"/>
                  </a:lnTo>
                  <a:lnTo>
                    <a:pt x="7" y="119"/>
                  </a:lnTo>
                  <a:lnTo>
                    <a:pt x="15" y="114"/>
                  </a:lnTo>
                  <a:lnTo>
                    <a:pt x="22" y="110"/>
                  </a:lnTo>
                  <a:lnTo>
                    <a:pt x="22" y="11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a:latin typeface="Agency FB" panose="020B0503020202020204" pitchFamily="34" charset="0"/>
              </a:endParaRPr>
            </a:p>
          </p:txBody>
        </p:sp>
        <p:sp>
          <p:nvSpPr>
            <p:cNvPr id="47" name="Freeform 271"/>
            <p:cNvSpPr/>
            <p:nvPr/>
          </p:nvSpPr>
          <p:spPr bwMode="auto">
            <a:xfrm>
              <a:off x="1781959" y="4743933"/>
              <a:ext cx="445749" cy="366336"/>
            </a:xfrm>
            <a:custGeom>
              <a:avLst/>
              <a:gdLst>
                <a:gd name="T0" fmla="*/ 47 w 174"/>
                <a:gd name="T1" fmla="*/ 143 h 143"/>
                <a:gd name="T2" fmla="*/ 38 w 174"/>
                <a:gd name="T3" fmla="*/ 143 h 143"/>
                <a:gd name="T4" fmla="*/ 22 w 174"/>
                <a:gd name="T5" fmla="*/ 139 h 143"/>
                <a:gd name="T6" fmla="*/ 11 w 174"/>
                <a:gd name="T7" fmla="*/ 132 h 143"/>
                <a:gd name="T8" fmla="*/ 3 w 174"/>
                <a:gd name="T9" fmla="*/ 123 h 143"/>
                <a:gd name="T10" fmla="*/ 0 w 174"/>
                <a:gd name="T11" fmla="*/ 112 h 143"/>
                <a:gd name="T12" fmla="*/ 1 w 174"/>
                <a:gd name="T13" fmla="*/ 99 h 143"/>
                <a:gd name="T14" fmla="*/ 7 w 174"/>
                <a:gd name="T15" fmla="*/ 90 h 143"/>
                <a:gd name="T16" fmla="*/ 18 w 174"/>
                <a:gd name="T17" fmla="*/ 81 h 143"/>
                <a:gd name="T18" fmla="*/ 25 w 174"/>
                <a:gd name="T19" fmla="*/ 77 h 143"/>
                <a:gd name="T20" fmla="*/ 29 w 174"/>
                <a:gd name="T21" fmla="*/ 48 h 143"/>
                <a:gd name="T22" fmla="*/ 40 w 174"/>
                <a:gd name="T23" fmla="*/ 24 h 143"/>
                <a:gd name="T24" fmla="*/ 47 w 174"/>
                <a:gd name="T25" fmla="*/ 15 h 143"/>
                <a:gd name="T26" fmla="*/ 67 w 174"/>
                <a:gd name="T27" fmla="*/ 4 h 143"/>
                <a:gd name="T28" fmla="*/ 78 w 174"/>
                <a:gd name="T29" fmla="*/ 2 h 143"/>
                <a:gd name="T30" fmla="*/ 84 w 174"/>
                <a:gd name="T31" fmla="*/ 0 h 143"/>
                <a:gd name="T32" fmla="*/ 95 w 174"/>
                <a:gd name="T33" fmla="*/ 2 h 143"/>
                <a:gd name="T34" fmla="*/ 117 w 174"/>
                <a:gd name="T35" fmla="*/ 7 h 143"/>
                <a:gd name="T36" fmla="*/ 133 w 174"/>
                <a:gd name="T37" fmla="*/ 24 h 143"/>
                <a:gd name="T38" fmla="*/ 141 w 174"/>
                <a:gd name="T39" fmla="*/ 33 h 143"/>
                <a:gd name="T40" fmla="*/ 148 w 174"/>
                <a:gd name="T41" fmla="*/ 59 h 143"/>
                <a:gd name="T42" fmla="*/ 150 w 174"/>
                <a:gd name="T43" fmla="*/ 75 h 143"/>
                <a:gd name="T44" fmla="*/ 150 w 174"/>
                <a:gd name="T45" fmla="*/ 77 h 143"/>
                <a:gd name="T46" fmla="*/ 163 w 174"/>
                <a:gd name="T47" fmla="*/ 84 h 143"/>
                <a:gd name="T48" fmla="*/ 170 w 174"/>
                <a:gd name="T49" fmla="*/ 93 h 143"/>
                <a:gd name="T50" fmla="*/ 174 w 174"/>
                <a:gd name="T51" fmla="*/ 106 h 143"/>
                <a:gd name="T52" fmla="*/ 170 w 174"/>
                <a:gd name="T53" fmla="*/ 123 h 143"/>
                <a:gd name="T54" fmla="*/ 163 w 174"/>
                <a:gd name="T55" fmla="*/ 132 h 143"/>
                <a:gd name="T56" fmla="*/ 152 w 174"/>
                <a:gd name="T57" fmla="*/ 139 h 143"/>
                <a:gd name="T58" fmla="*/ 137 w 174"/>
                <a:gd name="T59" fmla="*/ 143 h 143"/>
                <a:gd name="T60" fmla="*/ 128 w 174"/>
                <a:gd name="T61" fmla="*/ 73 h 143"/>
                <a:gd name="T62" fmla="*/ 130 w 174"/>
                <a:gd name="T63" fmla="*/ 73 h 143"/>
                <a:gd name="T64" fmla="*/ 130 w 174"/>
                <a:gd name="T65" fmla="*/ 62 h 143"/>
                <a:gd name="T66" fmla="*/ 124 w 174"/>
                <a:gd name="T67" fmla="*/ 44 h 143"/>
                <a:gd name="T68" fmla="*/ 119 w 174"/>
                <a:gd name="T69" fmla="*/ 37 h 143"/>
                <a:gd name="T70" fmla="*/ 108 w 174"/>
                <a:gd name="T71" fmla="*/ 27 h 143"/>
                <a:gd name="T72" fmla="*/ 93 w 174"/>
                <a:gd name="T73" fmla="*/ 22 h 143"/>
                <a:gd name="T74" fmla="*/ 84 w 174"/>
                <a:gd name="T75" fmla="*/ 22 h 143"/>
                <a:gd name="T76" fmla="*/ 80 w 174"/>
                <a:gd name="T77" fmla="*/ 22 h 143"/>
                <a:gd name="T78" fmla="*/ 73 w 174"/>
                <a:gd name="T79" fmla="*/ 24 h 143"/>
                <a:gd name="T80" fmla="*/ 60 w 174"/>
                <a:gd name="T81" fmla="*/ 31 h 143"/>
                <a:gd name="T82" fmla="*/ 55 w 174"/>
                <a:gd name="T83" fmla="*/ 37 h 143"/>
                <a:gd name="T84" fmla="*/ 47 w 174"/>
                <a:gd name="T85" fmla="*/ 53 h 143"/>
                <a:gd name="T86" fmla="*/ 44 w 174"/>
                <a:gd name="T87" fmla="*/ 73 h 143"/>
                <a:gd name="T88" fmla="*/ 47 w 174"/>
                <a:gd name="T89" fmla="*/ 7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 h="143">
                  <a:moveTo>
                    <a:pt x="47" y="73"/>
                  </a:moveTo>
                  <a:lnTo>
                    <a:pt x="47" y="143"/>
                  </a:lnTo>
                  <a:lnTo>
                    <a:pt x="47" y="143"/>
                  </a:lnTo>
                  <a:lnTo>
                    <a:pt x="38" y="143"/>
                  </a:lnTo>
                  <a:lnTo>
                    <a:pt x="29" y="141"/>
                  </a:lnTo>
                  <a:lnTo>
                    <a:pt x="22" y="139"/>
                  </a:lnTo>
                  <a:lnTo>
                    <a:pt x="16" y="136"/>
                  </a:lnTo>
                  <a:lnTo>
                    <a:pt x="11" y="132"/>
                  </a:lnTo>
                  <a:lnTo>
                    <a:pt x="7" y="126"/>
                  </a:lnTo>
                  <a:lnTo>
                    <a:pt x="3" y="123"/>
                  </a:lnTo>
                  <a:lnTo>
                    <a:pt x="1" y="117"/>
                  </a:lnTo>
                  <a:lnTo>
                    <a:pt x="0" y="112"/>
                  </a:lnTo>
                  <a:lnTo>
                    <a:pt x="0" y="104"/>
                  </a:lnTo>
                  <a:lnTo>
                    <a:pt x="1" y="99"/>
                  </a:lnTo>
                  <a:lnTo>
                    <a:pt x="3" y="93"/>
                  </a:lnTo>
                  <a:lnTo>
                    <a:pt x="7" y="90"/>
                  </a:lnTo>
                  <a:lnTo>
                    <a:pt x="12" y="84"/>
                  </a:lnTo>
                  <a:lnTo>
                    <a:pt x="18" y="81"/>
                  </a:lnTo>
                  <a:lnTo>
                    <a:pt x="25" y="77"/>
                  </a:lnTo>
                  <a:lnTo>
                    <a:pt x="25" y="77"/>
                  </a:lnTo>
                  <a:lnTo>
                    <a:pt x="25" y="60"/>
                  </a:lnTo>
                  <a:lnTo>
                    <a:pt x="29" y="48"/>
                  </a:lnTo>
                  <a:lnTo>
                    <a:pt x="33" y="35"/>
                  </a:lnTo>
                  <a:lnTo>
                    <a:pt x="40" y="24"/>
                  </a:lnTo>
                  <a:lnTo>
                    <a:pt x="40" y="24"/>
                  </a:lnTo>
                  <a:lnTo>
                    <a:pt x="47" y="15"/>
                  </a:lnTo>
                  <a:lnTo>
                    <a:pt x="56" y="9"/>
                  </a:lnTo>
                  <a:lnTo>
                    <a:pt x="67" y="4"/>
                  </a:lnTo>
                  <a:lnTo>
                    <a:pt x="78" y="2"/>
                  </a:lnTo>
                  <a:lnTo>
                    <a:pt x="78" y="2"/>
                  </a:lnTo>
                  <a:lnTo>
                    <a:pt x="84" y="0"/>
                  </a:lnTo>
                  <a:lnTo>
                    <a:pt x="84" y="0"/>
                  </a:lnTo>
                  <a:lnTo>
                    <a:pt x="95" y="2"/>
                  </a:lnTo>
                  <a:lnTo>
                    <a:pt x="95" y="2"/>
                  </a:lnTo>
                  <a:lnTo>
                    <a:pt x="106" y="4"/>
                  </a:lnTo>
                  <a:lnTo>
                    <a:pt x="117" y="7"/>
                  </a:lnTo>
                  <a:lnTo>
                    <a:pt x="126" y="15"/>
                  </a:lnTo>
                  <a:lnTo>
                    <a:pt x="133" y="24"/>
                  </a:lnTo>
                  <a:lnTo>
                    <a:pt x="133" y="24"/>
                  </a:lnTo>
                  <a:lnTo>
                    <a:pt x="141" y="33"/>
                  </a:lnTo>
                  <a:lnTo>
                    <a:pt x="144" y="46"/>
                  </a:lnTo>
                  <a:lnTo>
                    <a:pt x="148" y="59"/>
                  </a:lnTo>
                  <a:lnTo>
                    <a:pt x="150" y="75"/>
                  </a:lnTo>
                  <a:lnTo>
                    <a:pt x="150" y="75"/>
                  </a:lnTo>
                  <a:lnTo>
                    <a:pt x="150" y="77"/>
                  </a:lnTo>
                  <a:lnTo>
                    <a:pt x="150" y="77"/>
                  </a:lnTo>
                  <a:lnTo>
                    <a:pt x="157" y="81"/>
                  </a:lnTo>
                  <a:lnTo>
                    <a:pt x="163" y="84"/>
                  </a:lnTo>
                  <a:lnTo>
                    <a:pt x="166" y="90"/>
                  </a:lnTo>
                  <a:lnTo>
                    <a:pt x="170" y="93"/>
                  </a:lnTo>
                  <a:lnTo>
                    <a:pt x="172" y="99"/>
                  </a:lnTo>
                  <a:lnTo>
                    <a:pt x="174" y="106"/>
                  </a:lnTo>
                  <a:lnTo>
                    <a:pt x="172" y="117"/>
                  </a:lnTo>
                  <a:lnTo>
                    <a:pt x="170" y="123"/>
                  </a:lnTo>
                  <a:lnTo>
                    <a:pt x="168" y="126"/>
                  </a:lnTo>
                  <a:lnTo>
                    <a:pt x="163" y="132"/>
                  </a:lnTo>
                  <a:lnTo>
                    <a:pt x="157" y="136"/>
                  </a:lnTo>
                  <a:lnTo>
                    <a:pt x="152" y="139"/>
                  </a:lnTo>
                  <a:lnTo>
                    <a:pt x="144" y="141"/>
                  </a:lnTo>
                  <a:lnTo>
                    <a:pt x="137" y="143"/>
                  </a:lnTo>
                  <a:lnTo>
                    <a:pt x="128" y="143"/>
                  </a:lnTo>
                  <a:lnTo>
                    <a:pt x="128" y="73"/>
                  </a:lnTo>
                  <a:lnTo>
                    <a:pt x="128" y="73"/>
                  </a:lnTo>
                  <a:lnTo>
                    <a:pt x="130" y="73"/>
                  </a:lnTo>
                  <a:lnTo>
                    <a:pt x="130" y="73"/>
                  </a:lnTo>
                  <a:lnTo>
                    <a:pt x="130" y="62"/>
                  </a:lnTo>
                  <a:lnTo>
                    <a:pt x="126" y="51"/>
                  </a:lnTo>
                  <a:lnTo>
                    <a:pt x="124" y="44"/>
                  </a:lnTo>
                  <a:lnTo>
                    <a:pt x="119" y="37"/>
                  </a:lnTo>
                  <a:lnTo>
                    <a:pt x="119" y="37"/>
                  </a:lnTo>
                  <a:lnTo>
                    <a:pt x="113" y="31"/>
                  </a:lnTo>
                  <a:lnTo>
                    <a:pt x="108" y="27"/>
                  </a:lnTo>
                  <a:lnTo>
                    <a:pt x="100" y="24"/>
                  </a:lnTo>
                  <a:lnTo>
                    <a:pt x="93" y="22"/>
                  </a:lnTo>
                  <a:lnTo>
                    <a:pt x="93" y="22"/>
                  </a:lnTo>
                  <a:lnTo>
                    <a:pt x="84" y="22"/>
                  </a:lnTo>
                  <a:lnTo>
                    <a:pt x="84" y="22"/>
                  </a:lnTo>
                  <a:lnTo>
                    <a:pt x="80" y="22"/>
                  </a:lnTo>
                  <a:lnTo>
                    <a:pt x="80" y="22"/>
                  </a:lnTo>
                  <a:lnTo>
                    <a:pt x="73" y="24"/>
                  </a:lnTo>
                  <a:lnTo>
                    <a:pt x="66" y="27"/>
                  </a:lnTo>
                  <a:lnTo>
                    <a:pt x="60" y="31"/>
                  </a:lnTo>
                  <a:lnTo>
                    <a:pt x="55" y="37"/>
                  </a:lnTo>
                  <a:lnTo>
                    <a:pt x="55" y="37"/>
                  </a:lnTo>
                  <a:lnTo>
                    <a:pt x="51" y="44"/>
                  </a:lnTo>
                  <a:lnTo>
                    <a:pt x="47" y="53"/>
                  </a:lnTo>
                  <a:lnTo>
                    <a:pt x="45" y="62"/>
                  </a:lnTo>
                  <a:lnTo>
                    <a:pt x="44" y="73"/>
                  </a:lnTo>
                  <a:lnTo>
                    <a:pt x="44" y="73"/>
                  </a:lnTo>
                  <a:lnTo>
                    <a:pt x="47" y="73"/>
                  </a:lnTo>
                  <a:lnTo>
                    <a:pt x="47" y="7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a:latin typeface="Agency FB" panose="020B0503020202020204" pitchFamily="34" charset="0"/>
              </a:endParaRPr>
            </a:p>
          </p:txBody>
        </p:sp>
        <p:grpSp>
          <p:nvGrpSpPr>
            <p:cNvPr id="60" name="组合 59"/>
            <p:cNvGrpSpPr/>
            <p:nvPr/>
          </p:nvGrpSpPr>
          <p:grpSpPr>
            <a:xfrm>
              <a:off x="2692375" y="1104038"/>
              <a:ext cx="4012953" cy="1475879"/>
              <a:chOff x="2692375" y="1104038"/>
              <a:chExt cx="4012953" cy="1475879"/>
            </a:xfrm>
          </p:grpSpPr>
          <p:sp>
            <p:nvSpPr>
              <p:cNvPr id="50" name="文本框 49"/>
              <p:cNvSpPr txBox="1"/>
              <p:nvPr/>
            </p:nvSpPr>
            <p:spPr>
              <a:xfrm>
                <a:off x="2692375" y="1104038"/>
                <a:ext cx="3016885" cy="460375"/>
              </a:xfrm>
              <a:prstGeom prst="rect">
                <a:avLst/>
              </a:prstGeom>
              <a:noFill/>
            </p:spPr>
            <p:txBody>
              <a:bodyPr wrap="square" rtlCol="0">
                <a:spAutoFit/>
              </a:bodyPr>
              <a:lstStyle/>
              <a:p>
                <a:pPr algn="ctr"/>
                <a:r>
                  <a:rPr lang="en-US" altLang="zh-CN" sz="2400" b="1" dirty="0" smtClean="0">
                    <a:latin typeface="微软雅黑" panose="020B0503020204020204" pitchFamily="34" charset="-122"/>
                    <a:ea typeface="微软雅黑" panose="020B0503020204020204" pitchFamily="34" charset="-122"/>
                  </a:rPr>
                  <a:t>About  Life</a:t>
                </a:r>
                <a:endParaRPr lang="zh-CN" altLang="en-US" sz="2400" b="1" dirty="0">
                  <a:latin typeface="微软雅黑" panose="020B0503020204020204" pitchFamily="34" charset="-122"/>
                  <a:ea typeface="微软雅黑" panose="020B0503020204020204" pitchFamily="34" charset="-122"/>
                </a:endParaRPr>
              </a:p>
            </p:txBody>
          </p:sp>
          <p:sp>
            <p:nvSpPr>
              <p:cNvPr id="53" name="矩形 52"/>
              <p:cNvSpPr/>
              <p:nvPr/>
            </p:nvSpPr>
            <p:spPr>
              <a:xfrm>
                <a:off x="2738699" y="1381037"/>
                <a:ext cx="3966629" cy="1198880"/>
              </a:xfrm>
              <a:prstGeom prst="rect">
                <a:avLst/>
              </a:prstGeom>
            </p:spPr>
            <p:txBody>
              <a:bodyPr wrap="square">
                <a:spAutoFit/>
              </a:bodyPr>
              <a:lstStyle/>
              <a:p>
                <a:r>
                  <a:rPr lang="en-US" altLang="zh-CN" sz="2400" dirty="0">
                    <a:solidFill>
                      <a:srgbClr val="2B2B2B"/>
                    </a:solidFill>
                    <a:latin typeface="微软雅黑" panose="020B0503020204020204" pitchFamily="34" charset="-122"/>
                    <a:ea typeface="微软雅黑" panose="020B0503020204020204" pitchFamily="34" charset="-122"/>
                  </a:rPr>
                  <a:t>When it becomes a quiet state, when it became the world's shadow. </a:t>
                </a:r>
              </a:p>
            </p:txBody>
          </p:sp>
        </p:grpSp>
        <p:grpSp>
          <p:nvGrpSpPr>
            <p:cNvPr id="59" name="组合 58"/>
            <p:cNvGrpSpPr/>
            <p:nvPr/>
          </p:nvGrpSpPr>
          <p:grpSpPr>
            <a:xfrm>
              <a:off x="2692375" y="2864197"/>
              <a:ext cx="4012953" cy="1475879"/>
              <a:chOff x="2692375" y="2864197"/>
              <a:chExt cx="4012953" cy="1475879"/>
            </a:xfrm>
          </p:grpSpPr>
          <p:sp>
            <p:nvSpPr>
              <p:cNvPr id="54" name="文本框 53"/>
              <p:cNvSpPr txBox="1"/>
              <p:nvPr/>
            </p:nvSpPr>
            <p:spPr>
              <a:xfrm>
                <a:off x="2692375" y="2864197"/>
                <a:ext cx="2848610" cy="460375"/>
              </a:xfrm>
              <a:prstGeom prst="rect">
                <a:avLst/>
              </a:prstGeom>
              <a:noFill/>
            </p:spPr>
            <p:txBody>
              <a:bodyPr wrap="square" rtlCol="0">
                <a:spAutoFit/>
              </a:bodyPr>
              <a:lstStyle/>
              <a:p>
                <a:pPr algn="ctr"/>
                <a:r>
                  <a:rPr lang="en-US" altLang="zh-CN" sz="2400" b="1" dirty="0" smtClean="0">
                    <a:latin typeface="微软雅黑" panose="020B0503020204020204" pitchFamily="34" charset="-122"/>
                    <a:ea typeface="微软雅黑" panose="020B0503020204020204" pitchFamily="34" charset="-122"/>
                  </a:rPr>
                  <a:t>About  Life</a:t>
                </a:r>
                <a:endParaRPr lang="zh-CN" altLang="en-US" sz="2400" b="1" dirty="0">
                  <a:latin typeface="微软雅黑" panose="020B0503020204020204" pitchFamily="34" charset="-122"/>
                  <a:ea typeface="微软雅黑" panose="020B0503020204020204" pitchFamily="34" charset="-122"/>
                </a:endParaRPr>
              </a:p>
            </p:txBody>
          </p:sp>
          <p:sp>
            <p:nvSpPr>
              <p:cNvPr id="55" name="矩形 54"/>
              <p:cNvSpPr/>
              <p:nvPr/>
            </p:nvSpPr>
            <p:spPr>
              <a:xfrm>
                <a:off x="2738699" y="3141196"/>
                <a:ext cx="3966629" cy="1198880"/>
              </a:xfrm>
              <a:prstGeom prst="rect">
                <a:avLst/>
              </a:prstGeom>
            </p:spPr>
            <p:txBody>
              <a:bodyPr wrap="square">
                <a:spAutoFit/>
              </a:bodyPr>
              <a:lstStyle/>
              <a:p>
                <a:r>
                  <a:rPr lang="en-US" altLang="zh-CN" sz="2400">
                    <a:solidFill>
                      <a:srgbClr val="2B2B2B"/>
                    </a:solidFill>
                    <a:latin typeface="微软雅黑" panose="020B0503020204020204" pitchFamily="34" charset="-122"/>
                    <a:ea typeface="微软雅黑" panose="020B0503020204020204" pitchFamily="34" charset="-122"/>
                  </a:rPr>
                  <a:t>When it becomes a quiet state, when it became the world's shadow. </a:t>
                </a:r>
              </a:p>
            </p:txBody>
          </p:sp>
        </p:grpSp>
        <p:grpSp>
          <p:nvGrpSpPr>
            <p:cNvPr id="58" name="组合 57"/>
            <p:cNvGrpSpPr/>
            <p:nvPr/>
          </p:nvGrpSpPr>
          <p:grpSpPr>
            <a:xfrm>
              <a:off x="2692375" y="4624356"/>
              <a:ext cx="4012953" cy="1475879"/>
              <a:chOff x="2646050" y="4602437"/>
              <a:chExt cx="4012953" cy="1475879"/>
            </a:xfrm>
          </p:grpSpPr>
          <p:sp>
            <p:nvSpPr>
              <p:cNvPr id="56" name="文本框 55"/>
              <p:cNvSpPr txBox="1"/>
              <p:nvPr/>
            </p:nvSpPr>
            <p:spPr>
              <a:xfrm>
                <a:off x="2646050" y="4602437"/>
                <a:ext cx="2313940" cy="460375"/>
              </a:xfrm>
              <a:prstGeom prst="rect">
                <a:avLst/>
              </a:prstGeom>
              <a:noFill/>
            </p:spPr>
            <p:txBody>
              <a:bodyPr wrap="square" rtlCol="0">
                <a:spAutoFit/>
              </a:bodyPr>
              <a:lstStyle/>
              <a:p>
                <a:pPr algn="ctr"/>
                <a:r>
                  <a:rPr lang="en-US" altLang="zh-CN" sz="2400" b="1" smtClean="0">
                    <a:latin typeface="微软雅黑" panose="020B0503020204020204" pitchFamily="34" charset="-122"/>
                    <a:ea typeface="微软雅黑" panose="020B0503020204020204" pitchFamily="34" charset="-122"/>
                  </a:rPr>
                  <a:t>About  Life</a:t>
                </a:r>
                <a:endParaRPr lang="zh-CN" altLang="en-US" sz="2400" b="1">
                  <a:latin typeface="微软雅黑" panose="020B0503020204020204" pitchFamily="34" charset="-122"/>
                  <a:ea typeface="微软雅黑" panose="020B0503020204020204" pitchFamily="34" charset="-122"/>
                </a:endParaRPr>
              </a:p>
            </p:txBody>
          </p:sp>
          <p:sp>
            <p:nvSpPr>
              <p:cNvPr id="57" name="矩形 56"/>
              <p:cNvSpPr/>
              <p:nvPr/>
            </p:nvSpPr>
            <p:spPr>
              <a:xfrm>
                <a:off x="2692374" y="4879436"/>
                <a:ext cx="3966629" cy="1198880"/>
              </a:xfrm>
              <a:prstGeom prst="rect">
                <a:avLst/>
              </a:prstGeom>
            </p:spPr>
            <p:txBody>
              <a:bodyPr wrap="square">
                <a:spAutoFit/>
              </a:bodyPr>
              <a:lstStyle/>
              <a:p>
                <a:r>
                  <a:rPr lang="en-US" altLang="zh-CN" sz="2400" dirty="0">
                    <a:solidFill>
                      <a:srgbClr val="2B2B2B"/>
                    </a:solidFill>
                    <a:latin typeface="微软雅黑" panose="020B0503020204020204" pitchFamily="34" charset="-122"/>
                    <a:ea typeface="微软雅黑" panose="020B0503020204020204" pitchFamily="34" charset="-122"/>
                  </a:rPr>
                  <a:t>When it becomes a quiet state, when it became the world's shadow. </a:t>
                </a:r>
              </a:p>
            </p:txBody>
          </p:sp>
        </p:grpSp>
      </p:grpSp>
      <p:cxnSp>
        <p:nvCxnSpPr>
          <p:cNvPr id="3" name="直接连接符 2"/>
          <p:cNvCxnSpPr/>
          <p:nvPr/>
        </p:nvCxnSpPr>
        <p:spPr>
          <a:xfrm>
            <a:off x="10096916" y="3083048"/>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7847968" y="2140699"/>
            <a:ext cx="553998" cy="2582081"/>
          </a:xfrm>
          <a:prstGeom prst="rect">
            <a:avLst/>
          </a:prstGeom>
          <a:noFill/>
          <a:ln>
            <a:solidFill>
              <a:schemeClr val="bg1"/>
            </a:solidFill>
          </a:ln>
          <a:effectLst/>
        </p:spPr>
        <p:txBody>
          <a:bodyPr vert="eaVert" wrap="square" rtlCol="0">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Kartika" panose="02020503030404060203" pitchFamily="18" charset="0"/>
              </a:rPr>
              <a:t>· </a:t>
            </a:r>
            <a:r>
              <a:rPr lang="zh-CN" altLang="en-US" sz="2400" b="1" dirty="0" smtClean="0">
                <a:solidFill>
                  <a:schemeClr val="bg1"/>
                </a:solidFill>
                <a:latin typeface="微软雅黑" panose="020B0503020204020204" pitchFamily="34" charset="-122"/>
                <a:ea typeface="微软雅黑" panose="020B0503020204020204" pitchFamily="34" charset="-122"/>
                <a:cs typeface="Kartika" panose="02020503030404060203" pitchFamily="18" charset="0"/>
              </a:rPr>
              <a:t>请填写标题 </a:t>
            </a:r>
            <a:r>
              <a:rPr lang="en-US" altLang="zh-CN" sz="2400" b="1" dirty="0" smtClean="0">
                <a:solidFill>
                  <a:schemeClr val="bg1"/>
                </a:solidFill>
                <a:latin typeface="微软雅黑" panose="020B0503020204020204" pitchFamily="34" charset="-122"/>
                <a:ea typeface="微软雅黑" panose="020B0503020204020204" pitchFamily="34" charset="-122"/>
                <a:cs typeface="Kartika" panose="02020503030404060203" pitchFamily="18" charset="0"/>
              </a:rPr>
              <a:t>·</a:t>
            </a:r>
            <a:endParaRPr lang="zh-CN" altLang="en-US" sz="2400" b="1" dirty="0" smtClean="0">
              <a:solidFill>
                <a:schemeClr val="bg1"/>
              </a:solidFill>
              <a:latin typeface="微软雅黑" panose="020B0503020204020204" pitchFamily="34" charset="-122"/>
              <a:ea typeface="微软雅黑" panose="020B0503020204020204" pitchFamily="34" charset="-122"/>
              <a:cs typeface="Kartika" panose="020205030304040602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16"/>
          <p:cNvSpPr>
            <a:spLocks noChangeAspect="1"/>
          </p:cNvSpPr>
          <p:nvPr/>
        </p:nvSpPr>
        <p:spPr bwMode="auto">
          <a:xfrm>
            <a:off x="1739626" y="4081764"/>
            <a:ext cx="518869" cy="5190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rgbClr val="FE909D"/>
          </a:solidFill>
          <a:ln>
            <a:noFill/>
          </a:ln>
          <a:effectLst/>
        </p:spPr>
        <p:txBody>
          <a:bodyPr anchor="ctr"/>
          <a:lstStyle/>
          <a:p>
            <a:pPr algn="ctr"/>
            <a:endParaRPr sz="2400"/>
          </a:p>
        </p:txBody>
      </p:sp>
      <p:sp>
        <p:nvSpPr>
          <p:cNvPr id="9" name="Freeform: Shape 17"/>
          <p:cNvSpPr>
            <a:spLocks noChangeAspect="1"/>
          </p:cNvSpPr>
          <p:nvPr/>
        </p:nvSpPr>
        <p:spPr bwMode="auto">
          <a:xfrm>
            <a:off x="9865720" y="3985715"/>
            <a:ext cx="476143" cy="476267"/>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rgbClr val="FE909D"/>
          </a:solidFill>
          <a:ln>
            <a:noFill/>
          </a:ln>
          <a:effectLst/>
        </p:spPr>
        <p:txBody>
          <a:bodyPr anchor="ctr"/>
          <a:lstStyle/>
          <a:p>
            <a:pPr algn="ctr"/>
            <a:endParaRPr sz="2400"/>
          </a:p>
        </p:txBody>
      </p:sp>
      <p:sp>
        <p:nvSpPr>
          <p:cNvPr id="10" name="Freeform: Shape 18"/>
          <p:cNvSpPr>
            <a:spLocks noChangeAspect="1"/>
          </p:cNvSpPr>
          <p:nvPr/>
        </p:nvSpPr>
        <p:spPr bwMode="auto">
          <a:xfrm>
            <a:off x="9981823" y="1553519"/>
            <a:ext cx="450099" cy="495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E909D"/>
          </a:solidFill>
          <a:ln>
            <a:noFill/>
          </a:ln>
          <a:effectLst/>
        </p:spPr>
        <p:txBody>
          <a:bodyPr anchor="ctr"/>
          <a:lstStyle/>
          <a:p>
            <a:pPr algn="ctr"/>
            <a:endParaRPr sz="2400"/>
          </a:p>
        </p:txBody>
      </p:sp>
      <p:sp>
        <p:nvSpPr>
          <p:cNvPr id="11" name="Freeform: Shape 19"/>
          <p:cNvSpPr>
            <a:spLocks noChangeAspect="1"/>
          </p:cNvSpPr>
          <p:nvPr/>
        </p:nvSpPr>
        <p:spPr bwMode="auto">
          <a:xfrm>
            <a:off x="1739704" y="1868861"/>
            <a:ext cx="545159" cy="543120"/>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rgbClr val="FE909D"/>
          </a:solidFill>
          <a:ln>
            <a:noFill/>
          </a:ln>
          <a:effectLst/>
        </p:spPr>
        <p:txBody>
          <a:bodyPr anchor="ctr"/>
          <a:lstStyle/>
          <a:p>
            <a:pPr algn="ctr"/>
            <a:endParaRPr sz="2400"/>
          </a:p>
        </p:txBody>
      </p:sp>
      <p:grpSp>
        <p:nvGrpSpPr>
          <p:cNvPr id="38" name="组合 37"/>
          <p:cNvGrpSpPr/>
          <p:nvPr/>
        </p:nvGrpSpPr>
        <p:grpSpPr>
          <a:xfrm>
            <a:off x="6531820" y="1638457"/>
            <a:ext cx="1304925" cy="2216149"/>
            <a:chOff x="4923154" y="1208840"/>
            <a:chExt cx="978694" cy="1662112"/>
          </a:xfrm>
          <a:solidFill>
            <a:srgbClr val="FE909D"/>
          </a:solidFill>
        </p:grpSpPr>
        <p:sp>
          <p:nvSpPr>
            <p:cNvPr id="5" name="Freeform: Shape 4"/>
            <p:cNvSpPr/>
            <p:nvPr/>
          </p:nvSpPr>
          <p:spPr bwMode="auto">
            <a:xfrm rot="6735232">
              <a:off x="4581445" y="1550549"/>
              <a:ext cx="1662112" cy="978694"/>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grpFill/>
            <a:ln>
              <a:noFill/>
            </a:ln>
          </p:spPr>
          <p:txBody>
            <a:bodyPr anchor="ctr"/>
            <a:lstStyle/>
            <a:p>
              <a:pPr algn="ctr"/>
              <a:endParaRPr sz="2400"/>
            </a:p>
          </p:txBody>
        </p:sp>
        <p:sp>
          <p:nvSpPr>
            <p:cNvPr id="12" name="TextBox 20"/>
            <p:cNvSpPr txBox="1"/>
            <p:nvPr/>
          </p:nvSpPr>
          <p:spPr>
            <a:xfrm rot="17488811">
              <a:off x="4989513" y="1947936"/>
              <a:ext cx="830997" cy="207749"/>
            </a:xfrm>
            <a:prstGeom prst="rect">
              <a:avLst/>
            </a:prstGeom>
            <a:grpFill/>
          </p:spPr>
          <p:txBody>
            <a:bodyPr wrap="none">
              <a:normAutofit fontScale="85000" lnSpcReduction="20000"/>
            </a:bodyPr>
            <a:lstStyle/>
            <a:p>
              <a:pPr algn="ctr"/>
              <a:r>
                <a:rPr lang="zh-CN" altLang="en-US" sz="1600" b="1" dirty="0">
                  <a:solidFill>
                    <a:schemeClr val="bg1"/>
                  </a:solidFill>
                </a:rPr>
                <a:t>标题文本预设</a:t>
              </a:r>
            </a:p>
          </p:txBody>
        </p:sp>
      </p:grpSp>
      <p:grpSp>
        <p:nvGrpSpPr>
          <p:cNvPr id="35" name="组合 34"/>
          <p:cNvGrpSpPr/>
          <p:nvPr/>
        </p:nvGrpSpPr>
        <p:grpSpPr>
          <a:xfrm>
            <a:off x="5424696" y="3827936"/>
            <a:ext cx="2216149" cy="1304925"/>
            <a:chOff x="4068522" y="2870952"/>
            <a:chExt cx="1662112" cy="978694"/>
          </a:xfrm>
          <a:solidFill>
            <a:srgbClr val="FE909D"/>
          </a:solidFill>
        </p:grpSpPr>
        <p:sp>
          <p:nvSpPr>
            <p:cNvPr id="6" name="Freeform: Shape 5"/>
            <p:cNvSpPr/>
            <p:nvPr/>
          </p:nvSpPr>
          <p:spPr bwMode="auto">
            <a:xfrm>
              <a:off x="4068522" y="2870952"/>
              <a:ext cx="1662112" cy="978694"/>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grpFill/>
            <a:ln>
              <a:noFill/>
            </a:ln>
          </p:spPr>
          <p:txBody>
            <a:bodyPr anchor="ctr"/>
            <a:lstStyle/>
            <a:p>
              <a:pPr algn="ctr"/>
              <a:endParaRPr sz="2400"/>
            </a:p>
          </p:txBody>
        </p:sp>
        <p:sp>
          <p:nvSpPr>
            <p:cNvPr id="13" name="TextBox 21"/>
            <p:cNvSpPr txBox="1"/>
            <p:nvPr/>
          </p:nvSpPr>
          <p:spPr>
            <a:xfrm>
              <a:off x="4484078" y="3234204"/>
              <a:ext cx="830997" cy="207749"/>
            </a:xfrm>
            <a:prstGeom prst="rect">
              <a:avLst/>
            </a:prstGeom>
            <a:grpFill/>
          </p:spPr>
          <p:txBody>
            <a:bodyPr wrap="none">
              <a:normAutofit fontScale="85000" lnSpcReduction="20000"/>
            </a:bodyPr>
            <a:lstStyle/>
            <a:p>
              <a:pPr algn="ctr"/>
              <a:r>
                <a:rPr lang="zh-CN" altLang="en-US" sz="1600" b="1">
                  <a:solidFill>
                    <a:schemeClr val="bg1"/>
                  </a:solidFill>
                </a:rPr>
                <a:t>标题文本预设</a:t>
              </a:r>
            </a:p>
          </p:txBody>
        </p:sp>
      </p:grpSp>
      <p:grpSp>
        <p:nvGrpSpPr>
          <p:cNvPr id="37" name="组合 36"/>
          <p:cNvGrpSpPr/>
          <p:nvPr/>
        </p:nvGrpSpPr>
        <p:grpSpPr>
          <a:xfrm>
            <a:off x="4120729" y="2528900"/>
            <a:ext cx="2216149" cy="1304925"/>
            <a:chOff x="3090547" y="1896675"/>
            <a:chExt cx="1662112" cy="978694"/>
          </a:xfrm>
          <a:solidFill>
            <a:srgbClr val="FE909D"/>
          </a:solidFill>
        </p:grpSpPr>
        <p:sp>
          <p:nvSpPr>
            <p:cNvPr id="4" name="Freeform: Shape 3"/>
            <p:cNvSpPr/>
            <p:nvPr/>
          </p:nvSpPr>
          <p:spPr bwMode="auto">
            <a:xfrm>
              <a:off x="3090547" y="1896675"/>
              <a:ext cx="1662112" cy="978694"/>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grpFill/>
            <a:ln>
              <a:noFill/>
            </a:ln>
          </p:spPr>
          <p:txBody>
            <a:bodyPr anchor="ctr"/>
            <a:lstStyle/>
            <a:p>
              <a:pPr algn="ctr"/>
              <a:endParaRPr sz="2400"/>
            </a:p>
          </p:txBody>
        </p:sp>
        <p:sp>
          <p:nvSpPr>
            <p:cNvPr id="14" name="TextBox 22"/>
            <p:cNvSpPr txBox="1"/>
            <p:nvPr/>
          </p:nvSpPr>
          <p:spPr>
            <a:xfrm>
              <a:off x="3519604" y="2255280"/>
              <a:ext cx="830997" cy="207749"/>
            </a:xfrm>
            <a:prstGeom prst="rect">
              <a:avLst/>
            </a:prstGeom>
            <a:grpFill/>
          </p:spPr>
          <p:txBody>
            <a:bodyPr wrap="none">
              <a:normAutofit fontScale="85000" lnSpcReduction="20000"/>
            </a:bodyPr>
            <a:lstStyle/>
            <a:p>
              <a:pPr algn="ctr"/>
              <a:r>
                <a:rPr lang="zh-CN" altLang="en-US" sz="1600" b="1" dirty="0">
                  <a:solidFill>
                    <a:schemeClr val="bg1"/>
                  </a:solidFill>
                </a:rPr>
                <a:t>标题文本预设</a:t>
              </a:r>
            </a:p>
          </p:txBody>
        </p:sp>
      </p:grpSp>
      <p:grpSp>
        <p:nvGrpSpPr>
          <p:cNvPr id="36" name="组合 35"/>
          <p:cNvGrpSpPr/>
          <p:nvPr/>
        </p:nvGrpSpPr>
        <p:grpSpPr>
          <a:xfrm>
            <a:off x="4576340" y="3372776"/>
            <a:ext cx="1304925" cy="2216149"/>
            <a:chOff x="3432255" y="2529582"/>
            <a:chExt cx="978694" cy="1662112"/>
          </a:xfrm>
          <a:solidFill>
            <a:srgbClr val="FE909D"/>
          </a:solidFill>
        </p:grpSpPr>
        <p:sp>
          <p:nvSpPr>
            <p:cNvPr id="7" name="Freeform: Shape 6"/>
            <p:cNvSpPr/>
            <p:nvPr/>
          </p:nvSpPr>
          <p:spPr bwMode="auto">
            <a:xfrm rot="5400000">
              <a:off x="3090546" y="2871291"/>
              <a:ext cx="1662112" cy="978694"/>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grpFill/>
            <a:ln>
              <a:noFill/>
            </a:ln>
          </p:spPr>
          <p:txBody>
            <a:bodyPr anchor="ctr"/>
            <a:lstStyle/>
            <a:p>
              <a:pPr algn="ctr"/>
              <a:endParaRPr sz="2400"/>
            </a:p>
          </p:txBody>
        </p:sp>
        <p:sp>
          <p:nvSpPr>
            <p:cNvPr id="15" name="TextBox 23"/>
            <p:cNvSpPr txBox="1"/>
            <p:nvPr/>
          </p:nvSpPr>
          <p:spPr>
            <a:xfrm rot="16200000">
              <a:off x="3486583" y="3258632"/>
              <a:ext cx="830997" cy="207749"/>
            </a:xfrm>
            <a:prstGeom prst="rect">
              <a:avLst/>
            </a:prstGeom>
            <a:grpFill/>
          </p:spPr>
          <p:txBody>
            <a:bodyPr wrap="none">
              <a:normAutofit fontScale="85000" lnSpcReduction="20000"/>
            </a:bodyPr>
            <a:lstStyle/>
            <a:p>
              <a:pPr algn="ctr"/>
              <a:r>
                <a:rPr lang="zh-CN" altLang="en-US" sz="1600" b="1" dirty="0">
                  <a:solidFill>
                    <a:schemeClr val="bg1"/>
                  </a:solidFill>
                </a:rPr>
                <a:t>标题文本预设</a:t>
              </a:r>
            </a:p>
          </p:txBody>
        </p:sp>
      </p:grpSp>
      <p:sp>
        <p:nvSpPr>
          <p:cNvPr id="32" name="Freeform: Shape 4"/>
          <p:cNvSpPr/>
          <p:nvPr/>
        </p:nvSpPr>
        <p:spPr bwMode="auto">
          <a:xfrm rot="2031000">
            <a:off x="7065611" y="692525"/>
            <a:ext cx="1841416" cy="1084273"/>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FE909D"/>
          </a:solidFill>
          <a:ln>
            <a:noFill/>
          </a:ln>
        </p:spPr>
        <p:txBody>
          <a:bodyPr anchor="ctr"/>
          <a:lstStyle/>
          <a:p>
            <a:pPr algn="ctr"/>
            <a:endParaRPr sz="2400" dirty="0"/>
          </a:p>
        </p:txBody>
      </p:sp>
      <p:sp>
        <p:nvSpPr>
          <p:cNvPr id="33" name="Freeform: Shape 4"/>
          <p:cNvSpPr/>
          <p:nvPr/>
        </p:nvSpPr>
        <p:spPr bwMode="auto">
          <a:xfrm rot="1526578">
            <a:off x="9967447" y="6137992"/>
            <a:ext cx="928949" cy="546989"/>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FE909D"/>
          </a:solidFill>
          <a:ln>
            <a:noFill/>
          </a:ln>
        </p:spPr>
        <p:txBody>
          <a:bodyPr anchor="ctr"/>
          <a:lstStyle/>
          <a:p>
            <a:pPr algn="ctr"/>
            <a:endParaRPr sz="2400"/>
          </a:p>
        </p:txBody>
      </p:sp>
      <p:sp>
        <p:nvSpPr>
          <p:cNvPr id="34" name="Freeform: Shape 4"/>
          <p:cNvSpPr/>
          <p:nvPr/>
        </p:nvSpPr>
        <p:spPr bwMode="auto">
          <a:xfrm rot="6735232">
            <a:off x="7846445" y="-519577"/>
            <a:ext cx="1737236" cy="1022929"/>
          </a:xfrm>
          <a:custGeom>
            <a:avLst/>
            <a:gdLst>
              <a:gd name="T0" fmla="*/ 178 w 872"/>
              <a:gd name="T1" fmla="*/ 512 h 512"/>
              <a:gd name="T2" fmla="*/ 158 w 872"/>
              <a:gd name="T3" fmla="*/ 374 h 512"/>
              <a:gd name="T4" fmla="*/ 153 w 872"/>
              <a:gd name="T5" fmla="*/ 317 h 512"/>
              <a:gd name="T6" fmla="*/ 148 w 872"/>
              <a:gd name="T7" fmla="*/ 309 h 512"/>
              <a:gd name="T8" fmla="*/ 140 w 872"/>
              <a:gd name="T9" fmla="*/ 312 h 512"/>
              <a:gd name="T10" fmla="*/ 47 w 872"/>
              <a:gd name="T11" fmla="*/ 327 h 512"/>
              <a:gd name="T12" fmla="*/ 5 w 872"/>
              <a:gd name="T13" fmla="*/ 246 h 512"/>
              <a:gd name="T14" fmla="*/ 71 w 872"/>
              <a:gd name="T15" fmla="*/ 178 h 512"/>
              <a:gd name="T16" fmla="*/ 139 w 872"/>
              <a:gd name="T17" fmla="*/ 199 h 512"/>
              <a:gd name="T18" fmla="*/ 149 w 872"/>
              <a:gd name="T19" fmla="*/ 204 h 512"/>
              <a:gd name="T20" fmla="*/ 154 w 872"/>
              <a:gd name="T21" fmla="*/ 193 h 512"/>
              <a:gd name="T22" fmla="*/ 179 w 872"/>
              <a:gd name="T23" fmla="*/ 6 h 512"/>
              <a:gd name="T24" fmla="*/ 180 w 872"/>
              <a:gd name="T25" fmla="*/ 0 h 512"/>
              <a:gd name="T26" fmla="*/ 221 w 872"/>
              <a:gd name="T27" fmla="*/ 8 h 512"/>
              <a:gd name="T28" fmla="*/ 374 w 872"/>
              <a:gd name="T29" fmla="*/ 27 h 512"/>
              <a:gd name="T30" fmla="*/ 384 w 872"/>
              <a:gd name="T31" fmla="*/ 31 h 512"/>
              <a:gd name="T32" fmla="*/ 380 w 872"/>
              <a:gd name="T33" fmla="*/ 41 h 512"/>
              <a:gd name="T34" fmla="*/ 365 w 872"/>
              <a:gd name="T35" fmla="*/ 132 h 512"/>
              <a:gd name="T36" fmla="*/ 448 w 872"/>
              <a:gd name="T37" fmla="*/ 175 h 512"/>
              <a:gd name="T38" fmla="*/ 514 w 872"/>
              <a:gd name="T39" fmla="*/ 111 h 512"/>
              <a:gd name="T40" fmla="*/ 491 w 872"/>
              <a:gd name="T41" fmla="*/ 39 h 512"/>
              <a:gd name="T42" fmla="*/ 488 w 872"/>
              <a:gd name="T43" fmla="*/ 32 h 512"/>
              <a:gd name="T44" fmla="*/ 496 w 872"/>
              <a:gd name="T45" fmla="*/ 27 h 512"/>
              <a:gd name="T46" fmla="*/ 593 w 872"/>
              <a:gd name="T47" fmla="*/ 17 h 512"/>
              <a:gd name="T48" fmla="*/ 691 w 872"/>
              <a:gd name="T49" fmla="*/ 1 h 512"/>
              <a:gd name="T50" fmla="*/ 697 w 872"/>
              <a:gd name="T51" fmla="*/ 25 h 512"/>
              <a:gd name="T52" fmla="*/ 719 w 872"/>
              <a:gd name="T53" fmla="*/ 196 h 512"/>
              <a:gd name="T54" fmla="*/ 723 w 872"/>
              <a:gd name="T55" fmla="*/ 203 h 512"/>
              <a:gd name="T56" fmla="*/ 732 w 872"/>
              <a:gd name="T57" fmla="*/ 200 h 512"/>
              <a:gd name="T58" fmla="*/ 816 w 872"/>
              <a:gd name="T59" fmla="*/ 182 h 512"/>
              <a:gd name="T60" fmla="*/ 868 w 872"/>
              <a:gd name="T61" fmla="*/ 251 h 512"/>
              <a:gd name="T62" fmla="*/ 799 w 872"/>
              <a:gd name="T63" fmla="*/ 334 h 512"/>
              <a:gd name="T64" fmla="*/ 732 w 872"/>
              <a:gd name="T65" fmla="*/ 312 h 512"/>
              <a:gd name="T66" fmla="*/ 723 w 872"/>
              <a:gd name="T67" fmla="*/ 309 h 512"/>
              <a:gd name="T68" fmla="*/ 718 w 872"/>
              <a:gd name="T69" fmla="*/ 318 h 512"/>
              <a:gd name="T70" fmla="*/ 693 w 872"/>
              <a:gd name="T71" fmla="*/ 506 h 512"/>
              <a:gd name="T72" fmla="*/ 691 w 872"/>
              <a:gd name="T73" fmla="*/ 512 h 512"/>
              <a:gd name="T74" fmla="*/ 641 w 872"/>
              <a:gd name="T75" fmla="*/ 503 h 512"/>
              <a:gd name="T76" fmla="*/ 498 w 872"/>
              <a:gd name="T77" fmla="*/ 486 h 512"/>
              <a:gd name="T78" fmla="*/ 488 w 872"/>
              <a:gd name="T79" fmla="*/ 481 h 512"/>
              <a:gd name="T80" fmla="*/ 492 w 872"/>
              <a:gd name="T81" fmla="*/ 471 h 512"/>
              <a:gd name="T82" fmla="*/ 492 w 872"/>
              <a:gd name="T83" fmla="*/ 360 h 512"/>
              <a:gd name="T84" fmla="*/ 380 w 872"/>
              <a:gd name="T85" fmla="*/ 360 h 512"/>
              <a:gd name="T86" fmla="*/ 380 w 872"/>
              <a:gd name="T87" fmla="*/ 471 h 512"/>
              <a:gd name="T88" fmla="*/ 384 w 872"/>
              <a:gd name="T89" fmla="*/ 481 h 512"/>
              <a:gd name="T90" fmla="*/ 375 w 872"/>
              <a:gd name="T91" fmla="*/ 486 h 512"/>
              <a:gd name="T92" fmla="*/ 189 w 872"/>
              <a:gd name="T93" fmla="*/ 511 h 512"/>
              <a:gd name="T94" fmla="*/ 178 w 872"/>
              <a:gd name="T95"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2" h="512">
                <a:moveTo>
                  <a:pt x="178" y="512"/>
                </a:moveTo>
                <a:cubicBezTo>
                  <a:pt x="171" y="465"/>
                  <a:pt x="164" y="420"/>
                  <a:pt x="158" y="374"/>
                </a:cubicBezTo>
                <a:cubicBezTo>
                  <a:pt x="155" y="355"/>
                  <a:pt x="155" y="336"/>
                  <a:pt x="153" y="317"/>
                </a:cubicBezTo>
                <a:cubicBezTo>
                  <a:pt x="153" y="314"/>
                  <a:pt x="151" y="310"/>
                  <a:pt x="148" y="309"/>
                </a:cubicBezTo>
                <a:cubicBezTo>
                  <a:pt x="147" y="308"/>
                  <a:pt x="142" y="310"/>
                  <a:pt x="140" y="312"/>
                </a:cubicBezTo>
                <a:cubicBezTo>
                  <a:pt x="114" y="337"/>
                  <a:pt x="78" y="343"/>
                  <a:pt x="47" y="327"/>
                </a:cubicBezTo>
                <a:cubicBezTo>
                  <a:pt x="17" y="311"/>
                  <a:pt x="0" y="278"/>
                  <a:pt x="5" y="246"/>
                </a:cubicBezTo>
                <a:cubicBezTo>
                  <a:pt x="10" y="211"/>
                  <a:pt x="35" y="184"/>
                  <a:pt x="71" y="178"/>
                </a:cubicBezTo>
                <a:cubicBezTo>
                  <a:pt x="96" y="173"/>
                  <a:pt x="119" y="181"/>
                  <a:pt x="139" y="199"/>
                </a:cubicBezTo>
                <a:cubicBezTo>
                  <a:pt x="141" y="201"/>
                  <a:pt x="145" y="202"/>
                  <a:pt x="149" y="204"/>
                </a:cubicBezTo>
                <a:cubicBezTo>
                  <a:pt x="150" y="200"/>
                  <a:pt x="153" y="197"/>
                  <a:pt x="154" y="193"/>
                </a:cubicBezTo>
                <a:cubicBezTo>
                  <a:pt x="157" y="130"/>
                  <a:pt x="165" y="67"/>
                  <a:pt x="179" y="6"/>
                </a:cubicBezTo>
                <a:cubicBezTo>
                  <a:pt x="179" y="4"/>
                  <a:pt x="180" y="3"/>
                  <a:pt x="180" y="0"/>
                </a:cubicBezTo>
                <a:cubicBezTo>
                  <a:pt x="194" y="3"/>
                  <a:pt x="207" y="6"/>
                  <a:pt x="221" y="8"/>
                </a:cubicBezTo>
                <a:cubicBezTo>
                  <a:pt x="272" y="14"/>
                  <a:pt x="323" y="20"/>
                  <a:pt x="374" y="27"/>
                </a:cubicBezTo>
                <a:cubicBezTo>
                  <a:pt x="377" y="27"/>
                  <a:pt x="381" y="30"/>
                  <a:pt x="384" y="31"/>
                </a:cubicBezTo>
                <a:cubicBezTo>
                  <a:pt x="383" y="34"/>
                  <a:pt x="382" y="38"/>
                  <a:pt x="380" y="41"/>
                </a:cubicBezTo>
                <a:cubicBezTo>
                  <a:pt x="356" y="66"/>
                  <a:pt x="350" y="102"/>
                  <a:pt x="365" y="132"/>
                </a:cubicBezTo>
                <a:cubicBezTo>
                  <a:pt x="381" y="163"/>
                  <a:pt x="413" y="179"/>
                  <a:pt x="448" y="175"/>
                </a:cubicBezTo>
                <a:cubicBezTo>
                  <a:pt x="480" y="170"/>
                  <a:pt x="507" y="145"/>
                  <a:pt x="514" y="111"/>
                </a:cubicBezTo>
                <a:cubicBezTo>
                  <a:pt x="519" y="84"/>
                  <a:pt x="511" y="60"/>
                  <a:pt x="491" y="39"/>
                </a:cubicBezTo>
                <a:cubicBezTo>
                  <a:pt x="489" y="37"/>
                  <a:pt x="487" y="33"/>
                  <a:pt x="488" y="32"/>
                </a:cubicBezTo>
                <a:cubicBezTo>
                  <a:pt x="489" y="29"/>
                  <a:pt x="493" y="27"/>
                  <a:pt x="496" y="27"/>
                </a:cubicBezTo>
                <a:cubicBezTo>
                  <a:pt x="528" y="23"/>
                  <a:pt x="561" y="21"/>
                  <a:pt x="593" y="17"/>
                </a:cubicBezTo>
                <a:cubicBezTo>
                  <a:pt x="626" y="13"/>
                  <a:pt x="658" y="7"/>
                  <a:pt x="691" y="1"/>
                </a:cubicBezTo>
                <a:cubicBezTo>
                  <a:pt x="693" y="8"/>
                  <a:pt x="695" y="16"/>
                  <a:pt x="697" y="25"/>
                </a:cubicBezTo>
                <a:cubicBezTo>
                  <a:pt x="708" y="81"/>
                  <a:pt x="716" y="138"/>
                  <a:pt x="719" y="196"/>
                </a:cubicBezTo>
                <a:cubicBezTo>
                  <a:pt x="719" y="198"/>
                  <a:pt x="721" y="203"/>
                  <a:pt x="723" y="203"/>
                </a:cubicBezTo>
                <a:cubicBezTo>
                  <a:pt x="725" y="204"/>
                  <a:pt x="729" y="202"/>
                  <a:pt x="732" y="200"/>
                </a:cubicBezTo>
                <a:cubicBezTo>
                  <a:pt x="756" y="178"/>
                  <a:pt x="784" y="170"/>
                  <a:pt x="816" y="182"/>
                </a:cubicBezTo>
                <a:cubicBezTo>
                  <a:pt x="847" y="193"/>
                  <a:pt x="864" y="218"/>
                  <a:pt x="868" y="251"/>
                </a:cubicBezTo>
                <a:cubicBezTo>
                  <a:pt x="872" y="290"/>
                  <a:pt x="839" y="330"/>
                  <a:pt x="799" y="334"/>
                </a:cubicBezTo>
                <a:cubicBezTo>
                  <a:pt x="773" y="338"/>
                  <a:pt x="751" y="330"/>
                  <a:pt x="732" y="312"/>
                </a:cubicBezTo>
                <a:cubicBezTo>
                  <a:pt x="730" y="310"/>
                  <a:pt x="725" y="308"/>
                  <a:pt x="723" y="309"/>
                </a:cubicBezTo>
                <a:cubicBezTo>
                  <a:pt x="720" y="310"/>
                  <a:pt x="719" y="315"/>
                  <a:pt x="718" y="318"/>
                </a:cubicBezTo>
                <a:cubicBezTo>
                  <a:pt x="715" y="381"/>
                  <a:pt x="706" y="444"/>
                  <a:pt x="693" y="506"/>
                </a:cubicBezTo>
                <a:cubicBezTo>
                  <a:pt x="693" y="508"/>
                  <a:pt x="692" y="509"/>
                  <a:pt x="691" y="512"/>
                </a:cubicBezTo>
                <a:cubicBezTo>
                  <a:pt x="674" y="509"/>
                  <a:pt x="658" y="505"/>
                  <a:pt x="641" y="503"/>
                </a:cubicBezTo>
                <a:cubicBezTo>
                  <a:pt x="594" y="497"/>
                  <a:pt x="546" y="491"/>
                  <a:pt x="498" y="486"/>
                </a:cubicBezTo>
                <a:cubicBezTo>
                  <a:pt x="495" y="485"/>
                  <a:pt x="491" y="483"/>
                  <a:pt x="488" y="481"/>
                </a:cubicBezTo>
                <a:cubicBezTo>
                  <a:pt x="489" y="478"/>
                  <a:pt x="490" y="474"/>
                  <a:pt x="492" y="471"/>
                </a:cubicBezTo>
                <a:cubicBezTo>
                  <a:pt x="523" y="439"/>
                  <a:pt x="523" y="390"/>
                  <a:pt x="492" y="360"/>
                </a:cubicBezTo>
                <a:cubicBezTo>
                  <a:pt x="461" y="329"/>
                  <a:pt x="411" y="329"/>
                  <a:pt x="380" y="360"/>
                </a:cubicBezTo>
                <a:cubicBezTo>
                  <a:pt x="349" y="391"/>
                  <a:pt x="349" y="439"/>
                  <a:pt x="380" y="471"/>
                </a:cubicBezTo>
                <a:cubicBezTo>
                  <a:pt x="382" y="474"/>
                  <a:pt x="384" y="478"/>
                  <a:pt x="384" y="481"/>
                </a:cubicBezTo>
                <a:cubicBezTo>
                  <a:pt x="384" y="483"/>
                  <a:pt x="378" y="485"/>
                  <a:pt x="375" y="486"/>
                </a:cubicBezTo>
                <a:cubicBezTo>
                  <a:pt x="313" y="489"/>
                  <a:pt x="251" y="497"/>
                  <a:pt x="189" y="511"/>
                </a:cubicBezTo>
                <a:cubicBezTo>
                  <a:pt x="187" y="511"/>
                  <a:pt x="184" y="511"/>
                  <a:pt x="178" y="512"/>
                </a:cubicBezTo>
                <a:close/>
              </a:path>
            </a:pathLst>
          </a:custGeom>
          <a:solidFill>
            <a:srgbClr val="FE909D"/>
          </a:solidFill>
          <a:ln>
            <a:noFill/>
          </a:ln>
        </p:spPr>
        <p:txBody>
          <a:bodyPr anchor="ctr"/>
          <a:lstStyle/>
          <a:p>
            <a:pPr algn="ctr"/>
            <a:endParaRPr sz="2400" dirty="0"/>
          </a:p>
        </p:txBody>
      </p:sp>
      <p:sp>
        <p:nvSpPr>
          <p:cNvPr id="124" name="TextBox 4"/>
          <p:cNvSpPr>
            <a:spLocks noChangeArrowheads="1"/>
          </p:cNvSpPr>
          <p:nvPr/>
        </p:nvSpPr>
        <p:spPr bwMode="auto">
          <a:xfrm>
            <a:off x="1571387" y="254843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2" name="TextBox 4"/>
          <p:cNvSpPr>
            <a:spLocks noChangeArrowheads="1"/>
          </p:cNvSpPr>
          <p:nvPr/>
        </p:nvSpPr>
        <p:spPr bwMode="auto">
          <a:xfrm>
            <a:off x="1418352" y="485031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3" name="TextBox 4"/>
          <p:cNvSpPr>
            <a:spLocks noChangeArrowheads="1"/>
          </p:cNvSpPr>
          <p:nvPr/>
        </p:nvSpPr>
        <p:spPr bwMode="auto">
          <a:xfrm>
            <a:off x="9175512" y="241191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20" name="TextBox 4"/>
          <p:cNvSpPr>
            <a:spLocks noChangeArrowheads="1"/>
          </p:cNvSpPr>
          <p:nvPr/>
        </p:nvSpPr>
        <p:spPr bwMode="auto">
          <a:xfrm>
            <a:off x="8929132" y="467441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par>
                                <p:cTn id="11" presetID="3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par>
                                <p:cTn id="17" presetID="3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fltVal val="0"/>
                                          </p:val>
                                        </p:tav>
                                        <p:tav tm="100000">
                                          <p:val>
                                            <p:strVal val="#ppt_h"/>
                                          </p:val>
                                        </p:tav>
                                      </p:tavLst>
                                    </p:anim>
                                    <p:anim calcmode="lin" valueType="num">
                                      <p:cBhvr>
                                        <p:cTn id="21" dur="1000" fill="hold"/>
                                        <p:tgtEl>
                                          <p:spTgt spid="35"/>
                                        </p:tgtEl>
                                        <p:attrNameLst>
                                          <p:attrName>style.rotation</p:attrName>
                                        </p:attrNameLst>
                                      </p:cBhvr>
                                      <p:tavLst>
                                        <p:tav tm="0">
                                          <p:val>
                                            <p:fltVal val="90"/>
                                          </p:val>
                                        </p:tav>
                                        <p:tav tm="100000">
                                          <p:val>
                                            <p:fltVal val="0"/>
                                          </p:val>
                                        </p:tav>
                                      </p:tavLst>
                                    </p:anim>
                                    <p:animEffect transition="in" filter="fade">
                                      <p:cBhvr>
                                        <p:cTn id="22" dur="1000"/>
                                        <p:tgtEl>
                                          <p:spTgt spid="35"/>
                                        </p:tgtEl>
                                      </p:cBhvr>
                                    </p:animEffect>
                                  </p:childTnLst>
                                </p:cTn>
                              </p:par>
                              <p:par>
                                <p:cTn id="23" presetID="3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0" fill="hold"/>
                                        <p:tgtEl>
                                          <p:spTgt spid="36"/>
                                        </p:tgtEl>
                                        <p:attrNameLst>
                                          <p:attrName>ppt_w</p:attrName>
                                        </p:attrNameLst>
                                      </p:cBhvr>
                                      <p:tavLst>
                                        <p:tav tm="0">
                                          <p:val>
                                            <p:fltVal val="0"/>
                                          </p:val>
                                        </p:tav>
                                        <p:tav tm="100000">
                                          <p:val>
                                            <p:strVal val="#ppt_w"/>
                                          </p:val>
                                        </p:tav>
                                      </p:tavLst>
                                    </p:anim>
                                    <p:anim calcmode="lin" valueType="num">
                                      <p:cBhvr>
                                        <p:cTn id="26" dur="1000" fill="hold"/>
                                        <p:tgtEl>
                                          <p:spTgt spid="36"/>
                                        </p:tgtEl>
                                        <p:attrNameLst>
                                          <p:attrName>ppt_h</p:attrName>
                                        </p:attrNameLst>
                                      </p:cBhvr>
                                      <p:tavLst>
                                        <p:tav tm="0">
                                          <p:val>
                                            <p:fltVal val="0"/>
                                          </p:val>
                                        </p:tav>
                                        <p:tav tm="100000">
                                          <p:val>
                                            <p:strVal val="#ppt_h"/>
                                          </p:val>
                                        </p:tav>
                                      </p:tavLst>
                                    </p:anim>
                                    <p:anim calcmode="lin" valueType="num">
                                      <p:cBhvr>
                                        <p:cTn id="27" dur="1000" fill="hold"/>
                                        <p:tgtEl>
                                          <p:spTgt spid="36"/>
                                        </p:tgtEl>
                                        <p:attrNameLst>
                                          <p:attrName>style.rotation</p:attrName>
                                        </p:attrNameLst>
                                      </p:cBhvr>
                                      <p:tavLst>
                                        <p:tav tm="0">
                                          <p:val>
                                            <p:fltVal val="90"/>
                                          </p:val>
                                        </p:tav>
                                        <p:tav tm="100000">
                                          <p:val>
                                            <p:fltVal val="0"/>
                                          </p:val>
                                        </p:tav>
                                      </p:tavLst>
                                    </p:anim>
                                    <p:animEffect transition="in" filter="fade">
                                      <p:cBhvr>
                                        <p:cTn id="28" dur="1000"/>
                                        <p:tgtEl>
                                          <p:spTgt spid="36"/>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randombar(horizontal)">
                                      <p:cBhvr>
                                        <p:cTn id="53" dur="500"/>
                                        <p:tgtEl>
                                          <p:spTgt spid="33"/>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randombar(horizontal)">
                                      <p:cBhvr>
                                        <p:cTn id="56" dur="500"/>
                                        <p:tgtEl>
                                          <p:spTgt spid="32"/>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randombar(horizontal)">
                                      <p:cBhvr>
                                        <p:cTn id="59" dur="500"/>
                                        <p:tgtEl>
                                          <p:spTgt spid="34"/>
                                        </p:tgtEl>
                                      </p:cBhvr>
                                    </p:animEffect>
                                  </p:childTnLst>
                                </p:cTn>
                              </p:par>
                            </p:childTnLst>
                          </p:cTn>
                        </p:par>
                        <p:par>
                          <p:cTn id="60" fill="hold">
                            <p:stCondLst>
                              <p:cond delay="2500"/>
                            </p:stCondLst>
                            <p:childTnLst>
                              <p:par>
                                <p:cTn id="61" presetID="42" presetClass="entr" presetSubtype="0" fill="hold" grpId="0" nodeType="after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1000"/>
                                        <p:tgtEl>
                                          <p:spTgt spid="124"/>
                                        </p:tgtEl>
                                      </p:cBhvr>
                                    </p:animEffect>
                                    <p:anim calcmode="lin" valueType="num">
                                      <p:cBhvr>
                                        <p:cTn id="64" dur="1000" fill="hold"/>
                                        <p:tgtEl>
                                          <p:spTgt spid="124"/>
                                        </p:tgtEl>
                                        <p:attrNameLst>
                                          <p:attrName>ppt_x</p:attrName>
                                        </p:attrNameLst>
                                      </p:cBhvr>
                                      <p:tavLst>
                                        <p:tav tm="0">
                                          <p:val>
                                            <p:strVal val="#ppt_x"/>
                                          </p:val>
                                        </p:tav>
                                        <p:tav tm="100000">
                                          <p:val>
                                            <p:strVal val="#ppt_x"/>
                                          </p:val>
                                        </p:tav>
                                      </p:tavLst>
                                    </p:anim>
                                    <p:anim calcmode="lin" valueType="num">
                                      <p:cBhvr>
                                        <p:cTn id="65" dur="1000" fill="hold"/>
                                        <p:tgtEl>
                                          <p:spTgt spid="124"/>
                                        </p:tgtEl>
                                        <p:attrNameLst>
                                          <p:attrName>ppt_y</p:attrName>
                                        </p:attrNameLst>
                                      </p:cBhvr>
                                      <p:tavLst>
                                        <p:tav tm="0">
                                          <p:val>
                                            <p:strVal val="#ppt_y+.1"/>
                                          </p:val>
                                        </p:tav>
                                        <p:tav tm="100000">
                                          <p:val>
                                            <p:strVal val="#ppt_y"/>
                                          </p:val>
                                        </p:tav>
                                      </p:tavLst>
                                    </p:anim>
                                  </p:childTnLst>
                                </p:cTn>
                              </p:par>
                            </p:childTnLst>
                          </p:cTn>
                        </p:par>
                        <p:par>
                          <p:cTn id="66" fill="hold">
                            <p:stCondLst>
                              <p:cond delay="3500"/>
                            </p:stCondLst>
                            <p:childTnLst>
                              <p:par>
                                <p:cTn id="67" presetID="42" presetClass="entr" presetSubtype="0" fill="hold" grpId="0" nodeType="after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1000"/>
                                        <p:tgtEl>
                                          <p:spTgt spid="2"/>
                                        </p:tgtEl>
                                      </p:cBhvr>
                                    </p:animEffect>
                                    <p:anim calcmode="lin" valueType="num">
                                      <p:cBhvr>
                                        <p:cTn id="70" dur="1000" fill="hold"/>
                                        <p:tgtEl>
                                          <p:spTgt spid="2"/>
                                        </p:tgtEl>
                                        <p:attrNameLst>
                                          <p:attrName>ppt_x</p:attrName>
                                        </p:attrNameLst>
                                      </p:cBhvr>
                                      <p:tavLst>
                                        <p:tav tm="0">
                                          <p:val>
                                            <p:strVal val="#ppt_x"/>
                                          </p:val>
                                        </p:tav>
                                        <p:tav tm="100000">
                                          <p:val>
                                            <p:strVal val="#ppt_x"/>
                                          </p:val>
                                        </p:tav>
                                      </p:tavLst>
                                    </p:anim>
                                    <p:anim calcmode="lin" valueType="num">
                                      <p:cBhvr>
                                        <p:cTn id="71" dur="1000" fill="hold"/>
                                        <p:tgtEl>
                                          <p:spTgt spid="2"/>
                                        </p:tgtEl>
                                        <p:attrNameLst>
                                          <p:attrName>ppt_y</p:attrName>
                                        </p:attrNameLst>
                                      </p:cBhvr>
                                      <p:tavLst>
                                        <p:tav tm="0">
                                          <p:val>
                                            <p:strVal val="#ppt_y+.1"/>
                                          </p:val>
                                        </p:tav>
                                        <p:tav tm="100000">
                                          <p:val>
                                            <p:strVal val="#ppt_y"/>
                                          </p:val>
                                        </p:tav>
                                      </p:tavLst>
                                    </p:anim>
                                  </p:childTnLst>
                                </p:cTn>
                              </p:par>
                            </p:childTnLst>
                          </p:cTn>
                        </p:par>
                        <p:par>
                          <p:cTn id="72" fill="hold">
                            <p:stCondLst>
                              <p:cond delay="4500"/>
                            </p:stCondLst>
                            <p:childTnLst>
                              <p:par>
                                <p:cTn id="73" presetID="42" presetClass="entr" presetSubtype="0" fill="hold" grpId="0"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1000"/>
                                        <p:tgtEl>
                                          <p:spTgt spid="3"/>
                                        </p:tgtEl>
                                      </p:cBhvr>
                                    </p:animEffect>
                                    <p:anim calcmode="lin" valueType="num">
                                      <p:cBhvr>
                                        <p:cTn id="76" dur="1000" fill="hold"/>
                                        <p:tgtEl>
                                          <p:spTgt spid="3"/>
                                        </p:tgtEl>
                                        <p:attrNameLst>
                                          <p:attrName>ppt_x</p:attrName>
                                        </p:attrNameLst>
                                      </p:cBhvr>
                                      <p:tavLst>
                                        <p:tav tm="0">
                                          <p:val>
                                            <p:strVal val="#ppt_x"/>
                                          </p:val>
                                        </p:tav>
                                        <p:tav tm="100000">
                                          <p:val>
                                            <p:strVal val="#ppt_x"/>
                                          </p:val>
                                        </p:tav>
                                      </p:tavLst>
                                    </p:anim>
                                    <p:anim calcmode="lin" valueType="num">
                                      <p:cBhvr>
                                        <p:cTn id="77" dur="1000" fill="hold"/>
                                        <p:tgtEl>
                                          <p:spTgt spid="3"/>
                                        </p:tgtEl>
                                        <p:attrNameLst>
                                          <p:attrName>ppt_y</p:attrName>
                                        </p:attrNameLst>
                                      </p:cBhvr>
                                      <p:tavLst>
                                        <p:tav tm="0">
                                          <p:val>
                                            <p:strVal val="#ppt_y+.1"/>
                                          </p:val>
                                        </p:tav>
                                        <p:tav tm="100000">
                                          <p:val>
                                            <p:strVal val="#ppt_y"/>
                                          </p:val>
                                        </p:tav>
                                      </p:tavLst>
                                    </p:anim>
                                  </p:childTnLst>
                                </p:cTn>
                              </p:par>
                            </p:childTnLst>
                          </p:cTn>
                        </p:par>
                        <p:par>
                          <p:cTn id="78" fill="hold">
                            <p:stCondLst>
                              <p:cond delay="5500"/>
                            </p:stCondLst>
                            <p:childTnLst>
                              <p:par>
                                <p:cTn id="79" presetID="42"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32" grpId="0" bldLvl="0" animBg="1"/>
      <p:bldP spid="33" grpId="0" bldLvl="0" animBg="1"/>
      <p:bldP spid="34" grpId="0" bldLvl="0" animBg="1"/>
      <p:bldP spid="124" grpId="0"/>
      <p:bldP spid="2" grpId="0"/>
      <p:bldP spid="3"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28" name="椭圆 16"/>
          <p:cNvSpPr>
            <a:spLocks noChangeArrowheads="1"/>
          </p:cNvSpPr>
          <p:nvPr/>
        </p:nvSpPr>
        <p:spPr bwMode="auto">
          <a:xfrm>
            <a:off x="1273175" y="5879086"/>
            <a:ext cx="95250" cy="230188"/>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9" name="椭圆 17"/>
          <p:cNvSpPr>
            <a:spLocks noChangeArrowheads="1"/>
          </p:cNvSpPr>
          <p:nvPr/>
        </p:nvSpPr>
        <p:spPr bwMode="auto">
          <a:xfrm>
            <a:off x="1266825" y="1575374"/>
            <a:ext cx="96838" cy="230187"/>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0" name="椭圆 1"/>
          <p:cNvSpPr>
            <a:spLocks noChangeArrowheads="1"/>
          </p:cNvSpPr>
          <p:nvPr/>
        </p:nvSpPr>
        <p:spPr bwMode="auto">
          <a:xfrm>
            <a:off x="4391025" y="5904486"/>
            <a:ext cx="96838" cy="233363"/>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1" name="椭圆 2"/>
          <p:cNvSpPr>
            <a:spLocks noChangeArrowheads="1"/>
          </p:cNvSpPr>
          <p:nvPr/>
        </p:nvSpPr>
        <p:spPr bwMode="auto">
          <a:xfrm>
            <a:off x="4381500" y="1594424"/>
            <a:ext cx="96838" cy="233362"/>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7" name="椭圆 3"/>
          <p:cNvSpPr>
            <a:spLocks noChangeArrowheads="1"/>
          </p:cNvSpPr>
          <p:nvPr/>
        </p:nvSpPr>
        <p:spPr bwMode="auto">
          <a:xfrm>
            <a:off x="2479675" y="1578549"/>
            <a:ext cx="96838" cy="230187"/>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8" name="椭圆 4"/>
          <p:cNvSpPr>
            <a:spLocks noChangeArrowheads="1"/>
          </p:cNvSpPr>
          <p:nvPr/>
        </p:nvSpPr>
        <p:spPr bwMode="auto">
          <a:xfrm>
            <a:off x="1870075" y="1578549"/>
            <a:ext cx="95250" cy="231775"/>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9" name="椭圆 5"/>
          <p:cNvSpPr>
            <a:spLocks noChangeArrowheads="1"/>
          </p:cNvSpPr>
          <p:nvPr/>
        </p:nvSpPr>
        <p:spPr bwMode="auto">
          <a:xfrm>
            <a:off x="3101975" y="5896549"/>
            <a:ext cx="96838" cy="230187"/>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0" name="椭圆 6"/>
          <p:cNvSpPr>
            <a:spLocks noChangeArrowheads="1"/>
          </p:cNvSpPr>
          <p:nvPr/>
        </p:nvSpPr>
        <p:spPr bwMode="auto">
          <a:xfrm>
            <a:off x="3746500" y="5904486"/>
            <a:ext cx="95250" cy="233363"/>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1" name="椭圆 7"/>
          <p:cNvSpPr>
            <a:spLocks noChangeArrowheads="1"/>
          </p:cNvSpPr>
          <p:nvPr/>
        </p:nvSpPr>
        <p:spPr bwMode="auto">
          <a:xfrm>
            <a:off x="2482850" y="5888611"/>
            <a:ext cx="96838" cy="231775"/>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2" name="椭圆 8"/>
          <p:cNvSpPr>
            <a:spLocks noChangeArrowheads="1"/>
          </p:cNvSpPr>
          <p:nvPr/>
        </p:nvSpPr>
        <p:spPr bwMode="auto">
          <a:xfrm>
            <a:off x="1873250" y="5882261"/>
            <a:ext cx="96838" cy="231775"/>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3" name="椭圆 9"/>
          <p:cNvSpPr>
            <a:spLocks noChangeArrowheads="1"/>
          </p:cNvSpPr>
          <p:nvPr/>
        </p:nvSpPr>
        <p:spPr bwMode="auto">
          <a:xfrm>
            <a:off x="3098800" y="1599186"/>
            <a:ext cx="95250" cy="231775"/>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4" name="椭圆 10"/>
          <p:cNvSpPr>
            <a:spLocks noChangeArrowheads="1"/>
          </p:cNvSpPr>
          <p:nvPr/>
        </p:nvSpPr>
        <p:spPr bwMode="auto">
          <a:xfrm>
            <a:off x="3743325" y="1594424"/>
            <a:ext cx="95250" cy="233362"/>
          </a:xfrm>
          <a:prstGeom prst="ellipse">
            <a:avLst/>
          </a:pr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5" name="矩形 11"/>
          <p:cNvSpPr>
            <a:spLocks noChangeArrowheads="1"/>
          </p:cNvSpPr>
          <p:nvPr/>
        </p:nvSpPr>
        <p:spPr bwMode="auto">
          <a:xfrm>
            <a:off x="635000" y="1728179"/>
            <a:ext cx="11273367" cy="3789936"/>
          </a:xfrm>
          <a:prstGeom prst="rect">
            <a:avLst/>
          </a:prstGeom>
          <a:solidFill>
            <a:schemeClr val="bg1">
              <a:alpha val="30000"/>
            </a:schemeClr>
          </a:solidFill>
          <a:ln>
            <a:noFill/>
          </a:ln>
        </p:spPr>
        <p:txBody>
          <a:bodyPr lIns="4248000" rIns="252000" anchor="ctr"/>
          <a:lstStyle/>
          <a:p>
            <a:pPr algn="just">
              <a:lnSpc>
                <a:spcPct val="130000"/>
              </a:lnSpc>
              <a:spcBef>
                <a:spcPts val="600"/>
              </a:spcBef>
              <a:spcAft>
                <a:spcPts val="600"/>
              </a:spcAft>
            </a:pPr>
            <a:endParaRPr lang="zh-CN" altLang="zh-CN" sz="1400">
              <a:solidFill>
                <a:srgbClr val="A5A5A5"/>
              </a:solidFill>
              <a:latin typeface="微软雅黑" panose="020B0503020204020204" pitchFamily="34" charset="-122"/>
              <a:sym typeface="微软雅黑" panose="020B0503020204020204" pitchFamily="34" charset="-122"/>
            </a:endParaRPr>
          </a:p>
        </p:txBody>
      </p:sp>
      <p:grpSp>
        <p:nvGrpSpPr>
          <p:cNvPr id="2" name="组合 1"/>
          <p:cNvGrpSpPr/>
          <p:nvPr/>
        </p:nvGrpSpPr>
        <p:grpSpPr>
          <a:xfrm>
            <a:off x="1298575" y="1570611"/>
            <a:ext cx="3611563" cy="3994724"/>
            <a:chOff x="1298575" y="1570611"/>
            <a:chExt cx="3611563" cy="4567238"/>
          </a:xfrm>
        </p:grpSpPr>
        <p:sp>
          <p:nvSpPr>
            <p:cNvPr id="56" name="圆角矩形 15"/>
            <p:cNvSpPr>
              <a:spLocks noChangeArrowheads="1"/>
            </p:cNvSpPr>
            <p:nvPr/>
          </p:nvSpPr>
          <p:spPr bwMode="auto">
            <a:xfrm>
              <a:off x="1898650" y="1573786"/>
              <a:ext cx="492125" cy="4545013"/>
            </a:xfrm>
            <a:custGeom>
              <a:avLst/>
              <a:gdLst>
                <a:gd name="T0" fmla="*/ 60134 w 738285"/>
                <a:gd name="T1" fmla="*/ 156322 h 4248500"/>
                <a:gd name="T2" fmla="*/ 8326 w 738285"/>
                <a:gd name="T3" fmla="*/ 11 h 4248500"/>
                <a:gd name="T4" fmla="*/ 420125 w 738285"/>
                <a:gd name="T5" fmla="*/ 11 h 4248500"/>
                <a:gd name="T6" fmla="*/ 492125 w 738285"/>
                <a:gd name="T7" fmla="*/ 115563 h 4248500"/>
                <a:gd name="T8" fmla="*/ 492125 w 738285"/>
                <a:gd name="T9" fmla="*/ 4429441 h 4248500"/>
                <a:gd name="T10" fmla="*/ 420125 w 738285"/>
                <a:gd name="T11" fmla="*/ 4544994 h 4248500"/>
                <a:gd name="T12" fmla="*/ 24198 w 738285"/>
                <a:gd name="T13" fmla="*/ 4544994 h 4248500"/>
                <a:gd name="T14" fmla="*/ 60134 w 738285"/>
                <a:gd name="T15" fmla="*/ 4429441 h 4248500"/>
                <a:gd name="T16" fmla="*/ 60134 w 738285"/>
                <a:gd name="T17" fmla="*/ 156322 h 4248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8285"/>
                <a:gd name="T28" fmla="*/ 0 h 4248500"/>
                <a:gd name="T29" fmla="*/ 738285 w 738285"/>
                <a:gd name="T30" fmla="*/ 4248500 h 4248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FE909D"/>
            </a:solidFill>
            <a:ln>
              <a:noFill/>
            </a:ln>
          </p:spPr>
          <p:txBody>
            <a:bodyPr lIns="72000" tIns="0" rIns="0" bIns="0" anchor="ctr"/>
            <a:lstStyle/>
            <a:p>
              <a:pPr algn="ctr"/>
              <a:r>
                <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点击添加文本概述</a:t>
              </a:r>
            </a:p>
          </p:txBody>
        </p:sp>
        <p:sp>
          <p:nvSpPr>
            <p:cNvPr id="57" name="圆角矩形 15"/>
            <p:cNvSpPr>
              <a:spLocks noChangeArrowheads="1"/>
            </p:cNvSpPr>
            <p:nvPr/>
          </p:nvSpPr>
          <p:spPr bwMode="auto">
            <a:xfrm>
              <a:off x="2508250" y="1578549"/>
              <a:ext cx="493713" cy="4541837"/>
            </a:xfrm>
            <a:custGeom>
              <a:avLst/>
              <a:gdLst>
                <a:gd name="T0" fmla="*/ 60328 w 738285"/>
                <a:gd name="T1" fmla="*/ 156213 h 4248500"/>
                <a:gd name="T2" fmla="*/ 8352 w 738285"/>
                <a:gd name="T3" fmla="*/ 11 h 4248500"/>
                <a:gd name="T4" fmla="*/ 421481 w 738285"/>
                <a:gd name="T5" fmla="*/ 11 h 4248500"/>
                <a:gd name="T6" fmla="*/ 493713 w 738285"/>
                <a:gd name="T7" fmla="*/ 115482 h 4248500"/>
                <a:gd name="T8" fmla="*/ 493713 w 738285"/>
                <a:gd name="T9" fmla="*/ 4426346 h 4248500"/>
                <a:gd name="T10" fmla="*/ 421481 w 738285"/>
                <a:gd name="T11" fmla="*/ 4541818 h 4248500"/>
                <a:gd name="T12" fmla="*/ 24276 w 738285"/>
                <a:gd name="T13" fmla="*/ 4541818 h 4248500"/>
                <a:gd name="T14" fmla="*/ 60328 w 738285"/>
                <a:gd name="T15" fmla="*/ 4426346 h 4248500"/>
                <a:gd name="T16" fmla="*/ 60328 w 738285"/>
                <a:gd name="T17" fmla="*/ 156213 h 4248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8285"/>
                <a:gd name="T28" fmla="*/ 0 h 4248500"/>
                <a:gd name="T29" fmla="*/ 738285 w 738285"/>
                <a:gd name="T30" fmla="*/ 4248500 h 4248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FDDAE0"/>
            </a:solidFill>
            <a:ln>
              <a:noFill/>
            </a:ln>
          </p:spPr>
          <p:txBody>
            <a:bodyPr lIns="72000" tIns="0" rIns="0" bIns="0" anchor="ctr"/>
            <a:lstStyle/>
            <a:p>
              <a:pPr algn="ctr"/>
              <a:r>
                <a:rPr lang="zh-CN" altLang="en-US">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点击添加文本概述</a:t>
              </a:r>
              <a:endParaRPr lang="zh-CN" altLang="en-US">
                <a:solidFill>
                  <a:schemeClr val="tx1">
                    <a:lumMod val="65000"/>
                    <a:lumOff val="35000"/>
                  </a:schemeClr>
                </a:solidFill>
                <a:latin typeface="Arial" panose="020B0604020202020204" pitchFamily="34" charset="0"/>
              </a:endParaRPr>
            </a:p>
          </p:txBody>
        </p:sp>
        <p:sp>
          <p:nvSpPr>
            <p:cNvPr id="58" name="圆角矩形 15"/>
            <p:cNvSpPr>
              <a:spLocks noChangeArrowheads="1"/>
            </p:cNvSpPr>
            <p:nvPr/>
          </p:nvSpPr>
          <p:spPr bwMode="auto">
            <a:xfrm>
              <a:off x="3127375" y="1583311"/>
              <a:ext cx="492125" cy="4545013"/>
            </a:xfrm>
            <a:custGeom>
              <a:avLst/>
              <a:gdLst>
                <a:gd name="T0" fmla="*/ 60134 w 738285"/>
                <a:gd name="T1" fmla="*/ 156322 h 4248500"/>
                <a:gd name="T2" fmla="*/ 8326 w 738285"/>
                <a:gd name="T3" fmla="*/ 11 h 4248500"/>
                <a:gd name="T4" fmla="*/ 420125 w 738285"/>
                <a:gd name="T5" fmla="*/ 11 h 4248500"/>
                <a:gd name="T6" fmla="*/ 492125 w 738285"/>
                <a:gd name="T7" fmla="*/ 115563 h 4248500"/>
                <a:gd name="T8" fmla="*/ 492125 w 738285"/>
                <a:gd name="T9" fmla="*/ 4429441 h 4248500"/>
                <a:gd name="T10" fmla="*/ 420125 w 738285"/>
                <a:gd name="T11" fmla="*/ 4544994 h 4248500"/>
                <a:gd name="T12" fmla="*/ 24198 w 738285"/>
                <a:gd name="T13" fmla="*/ 4544994 h 4248500"/>
                <a:gd name="T14" fmla="*/ 60134 w 738285"/>
                <a:gd name="T15" fmla="*/ 4429441 h 4248500"/>
                <a:gd name="T16" fmla="*/ 60134 w 738285"/>
                <a:gd name="T17" fmla="*/ 156322 h 4248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8285"/>
                <a:gd name="T28" fmla="*/ 0 h 4248500"/>
                <a:gd name="T29" fmla="*/ 738285 w 738285"/>
                <a:gd name="T30" fmla="*/ 4248500 h 4248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FE909D"/>
            </a:solidFill>
            <a:ln>
              <a:noFill/>
            </a:ln>
          </p:spPr>
          <p:txBody>
            <a:bodyPr lIns="72000" tIns="0" rIns="0" bIns="0" anchor="ctr"/>
            <a:lstStyle/>
            <a:p>
              <a:pPr algn="ctr"/>
              <a:r>
                <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点击添加文本概述</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9" name="圆角矩形 15"/>
            <p:cNvSpPr>
              <a:spLocks noChangeArrowheads="1"/>
            </p:cNvSpPr>
            <p:nvPr/>
          </p:nvSpPr>
          <p:spPr bwMode="auto">
            <a:xfrm>
              <a:off x="1298575" y="1570611"/>
              <a:ext cx="492125" cy="4543425"/>
            </a:xfrm>
            <a:custGeom>
              <a:avLst/>
              <a:gdLst>
                <a:gd name="T0" fmla="*/ 60134 w 738285"/>
                <a:gd name="T1" fmla="*/ 156268 h 4248500"/>
                <a:gd name="T2" fmla="*/ 8326 w 738285"/>
                <a:gd name="T3" fmla="*/ 11 h 4248500"/>
                <a:gd name="T4" fmla="*/ 420125 w 738285"/>
                <a:gd name="T5" fmla="*/ 11 h 4248500"/>
                <a:gd name="T6" fmla="*/ 492125 w 738285"/>
                <a:gd name="T7" fmla="*/ 115523 h 4248500"/>
                <a:gd name="T8" fmla="*/ 492125 w 738285"/>
                <a:gd name="T9" fmla="*/ 4427894 h 4248500"/>
                <a:gd name="T10" fmla="*/ 420125 w 738285"/>
                <a:gd name="T11" fmla="*/ 4543406 h 4248500"/>
                <a:gd name="T12" fmla="*/ 24198 w 738285"/>
                <a:gd name="T13" fmla="*/ 4543406 h 4248500"/>
                <a:gd name="T14" fmla="*/ 60134 w 738285"/>
                <a:gd name="T15" fmla="*/ 4427894 h 4248500"/>
                <a:gd name="T16" fmla="*/ 60134 w 738285"/>
                <a:gd name="T17" fmla="*/ 156268 h 4248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8285"/>
                <a:gd name="T28" fmla="*/ 0 h 4248500"/>
                <a:gd name="T29" fmla="*/ 738285 w 738285"/>
                <a:gd name="T30" fmla="*/ 4248500 h 4248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FDDAE0"/>
            </a:solidFill>
            <a:ln>
              <a:noFill/>
            </a:ln>
          </p:spPr>
          <p:txBody>
            <a:bodyPr lIns="72000" tIns="0" rIns="0" bIns="0" anchor="ctr"/>
            <a:lstStyle/>
            <a:p>
              <a:pPr algn="ctr"/>
              <a:r>
                <a:rPr lang="zh-CN" altLang="en-US">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点击添加文本概述</a:t>
              </a:r>
              <a:endParaRPr lang="zh-CN" altLang="en-US">
                <a:solidFill>
                  <a:schemeClr val="tx1">
                    <a:lumMod val="65000"/>
                    <a:lumOff val="35000"/>
                  </a:schemeClr>
                </a:solidFill>
                <a:latin typeface="Arial" panose="020B0604020202020204" pitchFamily="34" charset="0"/>
              </a:endParaRPr>
            </a:p>
          </p:txBody>
        </p:sp>
        <p:sp>
          <p:nvSpPr>
            <p:cNvPr id="60" name="圆角矩形 15"/>
            <p:cNvSpPr>
              <a:spLocks noChangeArrowheads="1"/>
            </p:cNvSpPr>
            <p:nvPr/>
          </p:nvSpPr>
          <p:spPr bwMode="auto">
            <a:xfrm>
              <a:off x="3771900" y="1594424"/>
              <a:ext cx="492125" cy="4543425"/>
            </a:xfrm>
            <a:custGeom>
              <a:avLst/>
              <a:gdLst>
                <a:gd name="T0" fmla="*/ 60134 w 738285"/>
                <a:gd name="T1" fmla="*/ 156268 h 4248500"/>
                <a:gd name="T2" fmla="*/ 8326 w 738285"/>
                <a:gd name="T3" fmla="*/ 11 h 4248500"/>
                <a:gd name="T4" fmla="*/ 420125 w 738285"/>
                <a:gd name="T5" fmla="*/ 11 h 4248500"/>
                <a:gd name="T6" fmla="*/ 492125 w 738285"/>
                <a:gd name="T7" fmla="*/ 115523 h 4248500"/>
                <a:gd name="T8" fmla="*/ 492125 w 738285"/>
                <a:gd name="T9" fmla="*/ 4427894 h 4248500"/>
                <a:gd name="T10" fmla="*/ 420125 w 738285"/>
                <a:gd name="T11" fmla="*/ 4543406 h 4248500"/>
                <a:gd name="T12" fmla="*/ 24198 w 738285"/>
                <a:gd name="T13" fmla="*/ 4543406 h 4248500"/>
                <a:gd name="T14" fmla="*/ 60134 w 738285"/>
                <a:gd name="T15" fmla="*/ 4427894 h 4248500"/>
                <a:gd name="T16" fmla="*/ 60134 w 738285"/>
                <a:gd name="T17" fmla="*/ 156268 h 4248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8285"/>
                <a:gd name="T28" fmla="*/ 0 h 4248500"/>
                <a:gd name="T29" fmla="*/ 738285 w 738285"/>
                <a:gd name="T30" fmla="*/ 4248500 h 4248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FDDAE0"/>
            </a:solidFill>
            <a:ln>
              <a:noFill/>
            </a:ln>
          </p:spPr>
          <p:txBody>
            <a:bodyPr lIns="72000" tIns="0" rIns="0" bIns="0" anchor="ctr"/>
            <a:lstStyle/>
            <a:p>
              <a:pPr algn="ctr"/>
              <a:r>
                <a:rPr lang="zh-CN" altLang="en-US">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点击添加文本概述</a:t>
              </a:r>
              <a:endParaRPr lang="zh-CN" altLang="en-US">
                <a:solidFill>
                  <a:schemeClr val="tx1">
                    <a:lumMod val="65000"/>
                    <a:lumOff val="35000"/>
                  </a:schemeClr>
                </a:solidFill>
                <a:latin typeface="Arial" panose="020B0604020202020204" pitchFamily="34" charset="0"/>
              </a:endParaRPr>
            </a:p>
          </p:txBody>
        </p:sp>
        <p:sp>
          <p:nvSpPr>
            <p:cNvPr id="61" name="圆角矩形 15"/>
            <p:cNvSpPr>
              <a:spLocks noChangeArrowheads="1"/>
            </p:cNvSpPr>
            <p:nvPr/>
          </p:nvSpPr>
          <p:spPr bwMode="auto">
            <a:xfrm>
              <a:off x="4416425" y="1594424"/>
              <a:ext cx="493713" cy="4543425"/>
            </a:xfrm>
            <a:custGeom>
              <a:avLst/>
              <a:gdLst>
                <a:gd name="T0" fmla="*/ 60328 w 738285"/>
                <a:gd name="T1" fmla="*/ 156268 h 4248500"/>
                <a:gd name="T2" fmla="*/ 8352 w 738285"/>
                <a:gd name="T3" fmla="*/ 11 h 4248500"/>
                <a:gd name="T4" fmla="*/ 421481 w 738285"/>
                <a:gd name="T5" fmla="*/ 11 h 4248500"/>
                <a:gd name="T6" fmla="*/ 493713 w 738285"/>
                <a:gd name="T7" fmla="*/ 115523 h 4248500"/>
                <a:gd name="T8" fmla="*/ 493713 w 738285"/>
                <a:gd name="T9" fmla="*/ 4427894 h 4248500"/>
                <a:gd name="T10" fmla="*/ 421481 w 738285"/>
                <a:gd name="T11" fmla="*/ 4543406 h 4248500"/>
                <a:gd name="T12" fmla="*/ 24276 w 738285"/>
                <a:gd name="T13" fmla="*/ 4543406 h 4248500"/>
                <a:gd name="T14" fmla="*/ 60328 w 738285"/>
                <a:gd name="T15" fmla="*/ 4427894 h 4248500"/>
                <a:gd name="T16" fmla="*/ 60328 w 738285"/>
                <a:gd name="T17" fmla="*/ 156268 h 4248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8285"/>
                <a:gd name="T28" fmla="*/ 0 h 4248500"/>
                <a:gd name="T29" fmla="*/ 738285 w 738285"/>
                <a:gd name="T30" fmla="*/ 4248500 h 4248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8285" h="4248500">
                  <a:moveTo>
                    <a:pt x="90213" y="146124"/>
                  </a:moveTo>
                  <a:cubicBezTo>
                    <a:pt x="128313" y="-4018"/>
                    <a:pt x="-47164" y="10"/>
                    <a:pt x="12490" y="10"/>
                  </a:cubicBezTo>
                  <a:lnTo>
                    <a:pt x="630271" y="10"/>
                  </a:lnTo>
                  <a:cubicBezTo>
                    <a:pt x="689925" y="10"/>
                    <a:pt x="738285" y="48370"/>
                    <a:pt x="738285" y="108024"/>
                  </a:cubicBezTo>
                  <a:lnTo>
                    <a:pt x="738285" y="4140468"/>
                  </a:lnTo>
                  <a:cubicBezTo>
                    <a:pt x="738285" y="4200122"/>
                    <a:pt x="689925" y="4248482"/>
                    <a:pt x="630271" y="4248482"/>
                  </a:cubicBezTo>
                  <a:lnTo>
                    <a:pt x="36302" y="4248482"/>
                  </a:lnTo>
                  <a:cubicBezTo>
                    <a:pt x="-23352" y="4248482"/>
                    <a:pt x="94976" y="4252509"/>
                    <a:pt x="90213" y="4140468"/>
                  </a:cubicBezTo>
                  <a:lnTo>
                    <a:pt x="90213" y="146124"/>
                  </a:lnTo>
                  <a:close/>
                </a:path>
              </a:pathLst>
            </a:custGeom>
            <a:solidFill>
              <a:srgbClr val="FE909D"/>
            </a:solidFill>
            <a:ln>
              <a:noFill/>
            </a:ln>
          </p:spPr>
          <p:txBody>
            <a:bodyPr lIns="72000" tIns="0" rIns="0" bIns="0" anchor="ctr"/>
            <a:lstStyle/>
            <a:p>
              <a:pPr algn="ctr"/>
              <a:r>
                <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点击添加文本概述</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62" name="TextBox 15"/>
          <p:cNvSpPr>
            <a:spLocks noChangeArrowheads="1"/>
          </p:cNvSpPr>
          <p:nvPr/>
        </p:nvSpPr>
        <p:spPr bwMode="auto">
          <a:xfrm>
            <a:off x="5662877" y="2392229"/>
            <a:ext cx="549275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这里输入简单的文字概述这里输入简单字概述这里输入这里输入简单的文字概述这里输入简单字概述这里输入这里输入简单的文字概述这里输入简单字概述</a:t>
            </a:r>
          </a:p>
        </p:txBody>
      </p:sp>
      <p:sp>
        <p:nvSpPr>
          <p:cNvPr id="33" name="矩形 32"/>
          <p:cNvSpPr/>
          <p:nvPr/>
        </p:nvSpPr>
        <p:spPr>
          <a:xfrm>
            <a:off x="0" y="0"/>
            <a:ext cx="12192000" cy="6858000"/>
          </a:xfrm>
          <a:prstGeom prst="rect">
            <a:avLst/>
          </a:prstGeom>
          <a:noFill/>
          <a:ln w="190500">
            <a:solidFill>
              <a:srgbClr val="73C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pic>
        <p:nvPicPr>
          <p:cNvPr id="10" name="图片 9" descr="C:\Users\Administrator\Desktop\4555b5b630e5fc7.jpg4555b5b630e5fc7"/>
          <p:cNvPicPr>
            <a:picLocks noChangeAspect="1"/>
          </p:cNvPicPr>
          <p:nvPr/>
        </p:nvPicPr>
        <p:blipFill rotWithShape="1">
          <a:blip r:embed="rId3"/>
          <a:srcRect/>
          <a:stretch>
            <a:fillRect/>
          </a:stretch>
        </p:blipFill>
        <p:spPr>
          <a:xfrm>
            <a:off x="15240" y="567011"/>
            <a:ext cx="8529258" cy="5680075"/>
          </a:xfrm>
          <a:prstGeom prst="rect">
            <a:avLst/>
          </a:prstGeom>
        </p:spPr>
      </p:pic>
      <p:sp>
        <p:nvSpPr>
          <p:cNvPr id="78" name="Rectangle 77"/>
          <p:cNvSpPr/>
          <p:nvPr/>
        </p:nvSpPr>
        <p:spPr>
          <a:xfrm>
            <a:off x="6096000" y="0"/>
            <a:ext cx="4044996" cy="6858000"/>
          </a:xfrm>
          <a:prstGeom prst="rect">
            <a:avLst/>
          </a:prstGeom>
          <a:solidFill>
            <a:srgbClr val="FE909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noAutofit/>
          </a:bodyPr>
          <a:lstStyle/>
          <a:p>
            <a:pPr algn="ctr"/>
            <a:endParaRPr lang="en-US" sz="900"/>
          </a:p>
        </p:txBody>
      </p:sp>
      <p:sp>
        <p:nvSpPr>
          <p:cNvPr id="23" name="TextBox 22"/>
          <p:cNvSpPr txBox="1"/>
          <p:nvPr/>
        </p:nvSpPr>
        <p:spPr>
          <a:xfrm>
            <a:off x="6446665" y="234586"/>
            <a:ext cx="3594254" cy="615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stStyle>
          <a:p>
            <a:pPr algn="ctr">
              <a:lnSpc>
                <a:spcPct val="200000"/>
              </a:lnSpc>
            </a:pPr>
            <a:r>
              <a:rPr lang="zh-CN" altLang="en-US" sz="2000" dirty="0">
                <a:solidFill>
                  <a:srgbClr val="FFFFFF"/>
                </a:solidFill>
              </a:rPr>
              <a:t>母亲像黑夜里的一盏明灯， </a:t>
            </a:r>
            <a:br>
              <a:rPr lang="zh-CN" altLang="en-US" sz="2000" dirty="0">
                <a:solidFill>
                  <a:srgbClr val="FFFFFF"/>
                </a:solidFill>
              </a:rPr>
            </a:br>
            <a:r>
              <a:rPr lang="zh-CN" altLang="en-US" sz="2000" dirty="0">
                <a:solidFill>
                  <a:srgbClr val="FFFFFF"/>
                </a:solidFill>
              </a:rPr>
              <a:t>在我迷失方向时， </a:t>
            </a:r>
            <a:br>
              <a:rPr lang="zh-CN" altLang="en-US" sz="2000" dirty="0">
                <a:solidFill>
                  <a:srgbClr val="FFFFFF"/>
                </a:solidFill>
              </a:rPr>
            </a:br>
            <a:r>
              <a:rPr lang="zh-CN" altLang="en-US" sz="2000" dirty="0">
                <a:solidFill>
                  <a:srgbClr val="FFFFFF"/>
                </a:solidFill>
              </a:rPr>
              <a:t>她会指引我走向光明。</a:t>
            </a:r>
            <a:br>
              <a:rPr lang="zh-CN" altLang="en-US" sz="2000" dirty="0">
                <a:solidFill>
                  <a:srgbClr val="FFFFFF"/>
                </a:solidFill>
              </a:rPr>
            </a:br>
            <a:r>
              <a:rPr lang="zh-CN" altLang="en-US" sz="2000" dirty="0">
                <a:solidFill>
                  <a:srgbClr val="FFFFFF"/>
                </a:solidFill>
              </a:rPr>
              <a:t>母亲像秋夜中的明月</a:t>
            </a:r>
          </a:p>
          <a:p>
            <a:pPr algn="ctr">
              <a:lnSpc>
                <a:spcPct val="200000"/>
              </a:lnSpc>
            </a:pPr>
            <a:r>
              <a:rPr lang="zh-CN" altLang="en-US" sz="2000" dirty="0">
                <a:solidFill>
                  <a:srgbClr val="FFFFFF"/>
                </a:solidFill>
              </a:rPr>
              <a:t>在我孤独、无助时， </a:t>
            </a:r>
            <a:br>
              <a:rPr lang="zh-CN" altLang="en-US" sz="2000" dirty="0">
                <a:solidFill>
                  <a:srgbClr val="FFFFFF"/>
                </a:solidFill>
              </a:rPr>
            </a:br>
            <a:r>
              <a:rPr lang="zh-CN" altLang="en-US" sz="2000" dirty="0">
                <a:solidFill>
                  <a:srgbClr val="FFFFFF"/>
                </a:solidFill>
              </a:rPr>
              <a:t>她会陪伴我，给我充满信心。</a:t>
            </a:r>
            <a:br>
              <a:rPr lang="zh-CN" altLang="en-US" sz="2000" dirty="0">
                <a:solidFill>
                  <a:srgbClr val="FFFFFF"/>
                </a:solidFill>
              </a:rPr>
            </a:br>
            <a:r>
              <a:rPr lang="zh-CN" altLang="en-US" sz="2000" dirty="0">
                <a:solidFill>
                  <a:srgbClr val="FFFFFF"/>
                </a:solidFill>
              </a:rPr>
              <a:t>母亲一天到晚为了我而忙碌， </a:t>
            </a:r>
            <a:br>
              <a:rPr lang="zh-CN" altLang="en-US" sz="2000" dirty="0">
                <a:solidFill>
                  <a:srgbClr val="FFFFFF"/>
                </a:solidFill>
              </a:rPr>
            </a:br>
            <a:r>
              <a:rPr lang="zh-CN" altLang="en-US" sz="2000" dirty="0">
                <a:solidFill>
                  <a:srgbClr val="FFFFFF"/>
                </a:solidFill>
              </a:rPr>
              <a:t>不辞辛劳，无怨无悔， </a:t>
            </a:r>
            <a:br>
              <a:rPr lang="zh-CN" altLang="en-US" sz="2000" dirty="0">
                <a:solidFill>
                  <a:srgbClr val="FFFFFF"/>
                </a:solidFill>
              </a:rPr>
            </a:br>
            <a:r>
              <a:rPr lang="zh-CN" altLang="en-US" sz="2000" dirty="0">
                <a:solidFill>
                  <a:srgbClr val="FFFFFF"/>
                </a:solidFill>
              </a:rPr>
              <a:t>在这一年一度</a:t>
            </a:r>
            <a:r>
              <a:rPr lang="zh-CN" altLang="en-US" sz="2000" dirty="0" smtClean="0">
                <a:solidFill>
                  <a:srgbClr val="FFFFFF"/>
                </a:solidFill>
              </a:rPr>
              <a:t>的母亲节</a:t>
            </a:r>
            <a:r>
              <a:rPr lang="zh-CN" altLang="en-US" sz="2000" dirty="0">
                <a:solidFill>
                  <a:srgbClr val="FFFFFF"/>
                </a:solidFill>
              </a:rPr>
              <a:t/>
            </a:r>
            <a:br>
              <a:rPr lang="zh-CN" altLang="en-US" sz="2000" dirty="0">
                <a:solidFill>
                  <a:srgbClr val="FFFFFF"/>
                </a:solidFill>
              </a:rPr>
            </a:br>
            <a:r>
              <a:rPr lang="zh-CN" altLang="en-US" sz="2000" dirty="0">
                <a:solidFill>
                  <a:srgbClr val="FFFFFF"/>
                </a:solidFill>
              </a:rPr>
              <a:t>我要说，妈妈感谢您！</a:t>
            </a:r>
          </a:p>
        </p:txBody>
      </p:sp>
      <p:sp>
        <p:nvSpPr>
          <p:cNvPr id="19" name="Rectangle 18"/>
          <p:cNvSpPr/>
          <p:nvPr/>
        </p:nvSpPr>
        <p:spPr>
          <a:xfrm>
            <a:off x="6080999" y="-22312"/>
            <a:ext cx="10007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ectangle 19"/>
          <p:cNvSpPr/>
          <p:nvPr/>
        </p:nvSpPr>
        <p:spPr>
          <a:xfrm>
            <a:off x="10103292" y="-116905"/>
            <a:ext cx="10007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grpSp>
        <p:nvGrpSpPr>
          <p:cNvPr id="2" name="组合 1"/>
          <p:cNvGrpSpPr/>
          <p:nvPr/>
        </p:nvGrpSpPr>
        <p:grpSpPr>
          <a:xfrm>
            <a:off x="908780" y="1665404"/>
            <a:ext cx="10564939" cy="3948172"/>
            <a:chOff x="1190033" y="1970204"/>
            <a:chExt cx="10564939" cy="3948172"/>
          </a:xfrm>
        </p:grpSpPr>
        <p:grpSp>
          <p:nvGrpSpPr>
            <p:cNvPr id="33" name="组合 32"/>
            <p:cNvGrpSpPr/>
            <p:nvPr/>
          </p:nvGrpSpPr>
          <p:grpSpPr>
            <a:xfrm>
              <a:off x="1636341" y="2719780"/>
              <a:ext cx="2268154" cy="2262860"/>
              <a:chOff x="2227864" y="4750946"/>
              <a:chExt cx="4498329" cy="4498151"/>
            </a:xfrm>
            <a:solidFill>
              <a:srgbClr val="FDDAE0"/>
            </a:solidFill>
          </p:grpSpPr>
          <p:sp>
            <p:nvSpPr>
              <p:cNvPr id="34" name="Shape 953"/>
              <p:cNvSpPr/>
              <p:nvPr/>
            </p:nvSpPr>
            <p:spPr>
              <a:xfrm>
                <a:off x="2227864" y="47509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14677" y="1066"/>
                    </a:moveTo>
                    <a:cubicBezTo>
                      <a:pt x="13966" y="1777"/>
                      <a:pt x="13611" y="2708"/>
                      <a:pt x="13611" y="3640"/>
                    </a:cubicBezTo>
                    <a:cubicBezTo>
                      <a:pt x="13611" y="7279"/>
                      <a:pt x="7279" y="13611"/>
                      <a:pt x="3640" y="13611"/>
                    </a:cubicBezTo>
                    <a:cubicBezTo>
                      <a:pt x="2708" y="13611"/>
                      <a:pt x="1777" y="13966"/>
                      <a:pt x="1066" y="14677"/>
                    </a:cubicBezTo>
                    <a:cubicBezTo>
                      <a:pt x="-355" y="16098"/>
                      <a:pt x="-355" y="18403"/>
                      <a:pt x="1066" y="19824"/>
                    </a:cubicBezTo>
                    <a:cubicBezTo>
                      <a:pt x="2488" y="21245"/>
                      <a:pt x="4792" y="21245"/>
                      <a:pt x="6213" y="19824"/>
                    </a:cubicBezTo>
                    <a:cubicBezTo>
                      <a:pt x="6924" y="19113"/>
                      <a:pt x="7279" y="18182"/>
                      <a:pt x="7279" y="17250"/>
                    </a:cubicBezTo>
                    <a:lnTo>
                      <a:pt x="7279" y="17250"/>
                    </a:lnTo>
                    <a:cubicBezTo>
                      <a:pt x="7279" y="13611"/>
                      <a:pt x="13611" y="7279"/>
                      <a:pt x="17250" y="7279"/>
                    </a:cubicBezTo>
                    <a:lnTo>
                      <a:pt x="17250" y="7279"/>
                    </a:lnTo>
                    <a:cubicBezTo>
                      <a:pt x="18182" y="7279"/>
                      <a:pt x="19113" y="6924"/>
                      <a:pt x="19824" y="6213"/>
                    </a:cubicBezTo>
                    <a:cubicBezTo>
                      <a:pt x="21245" y="4791"/>
                      <a:pt x="21245" y="2487"/>
                      <a:pt x="19824" y="1066"/>
                    </a:cubicBezTo>
                    <a:cubicBezTo>
                      <a:pt x="18402" y="-355"/>
                      <a:pt x="16098" y="-355"/>
                      <a:pt x="14677" y="1066"/>
                    </a:cubicBezTo>
                    <a:close/>
                  </a:path>
                </a:pathLst>
              </a:custGeom>
              <a:grpFill/>
              <a:ln w="12700">
                <a:miter lim="400000"/>
              </a:ln>
            </p:spPr>
            <p:txBody>
              <a:bodyPr lIns="27449" tIns="27449" rIns="27449" bIns="27449" anchor="ctr"/>
              <a:lstStyle/>
              <a:p>
                <a:pPr defTabSz="2298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8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Shape 963"/>
              <p:cNvSpPr/>
              <p:nvPr/>
            </p:nvSpPr>
            <p:spPr>
              <a:xfrm>
                <a:off x="2726454" y="8016020"/>
                <a:ext cx="590818" cy="823642"/>
              </a:xfrm>
              <a:prstGeom prst="rect">
                <a:avLst/>
              </a:prstGeom>
              <a:grpFill/>
              <a:ln w="12700">
                <a:miter lim="400000"/>
              </a:ln>
            </p:spPr>
            <p:txBody>
              <a:bodyPr wrap="none" lIns="51467" tIns="51467" rIns="51467" bIns="51467"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15" b="1" dirty="0">
                    <a:solidFill>
                      <a:schemeClr val="tx1">
                        <a:lumMod val="65000"/>
                        <a:lumOff val="35000"/>
                      </a:schemeClr>
                    </a:solidFill>
                    <a:latin typeface="微软雅黑" panose="020B0503020204020204" pitchFamily="34" charset="-122"/>
                    <a:ea typeface="微软雅黑" panose="020B0503020204020204" pitchFamily="34" charset="-122"/>
                  </a:rPr>
                  <a:t>A</a:t>
                </a:r>
                <a:endParaRPr sz="201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2540244" y="1970204"/>
              <a:ext cx="1940556" cy="694386"/>
              <a:chOff x="4020534" y="3260928"/>
              <a:chExt cx="3848619" cy="1380314"/>
            </a:xfrm>
          </p:grpSpPr>
          <p:sp>
            <p:nvSpPr>
              <p:cNvPr id="37" name="Shape 966"/>
              <p:cNvSpPr/>
              <p:nvPr/>
            </p:nvSpPr>
            <p:spPr>
              <a:xfrm>
                <a:off x="4020534" y="3260928"/>
                <a:ext cx="3848619" cy="440753"/>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40" dirty="0">
                    <a:solidFill>
                      <a:schemeClr val="tx1">
                        <a:lumMod val="65000"/>
                        <a:lumOff val="35000"/>
                      </a:schemeClr>
                    </a:solidFill>
                    <a:latin typeface="微软雅黑" panose="020B0503020204020204" pitchFamily="34" charset="-122"/>
                    <a:ea typeface="微软雅黑" panose="020B0503020204020204" pitchFamily="34" charset="-122"/>
                  </a:rPr>
                  <a:t>Title Example</a:t>
                </a:r>
              </a:p>
            </p:txBody>
          </p:sp>
          <p:sp>
            <p:nvSpPr>
              <p:cNvPr id="38" name="Shape 967"/>
              <p:cNvSpPr/>
              <p:nvPr/>
            </p:nvSpPr>
            <p:spPr>
              <a:xfrm>
                <a:off x="4035174" y="3715123"/>
                <a:ext cx="3819336" cy="926119"/>
              </a:xfrm>
              <a:prstGeom prst="rect">
                <a:avLst/>
              </a:prstGeom>
              <a:ln w="12700">
                <a:miter lim="400000"/>
              </a:ln>
            </p:spPr>
            <p:txBody>
              <a:bodyPr lIns="0" tIns="0" rIns="0" bIns="0">
                <a:spAutoFit/>
              </a:bodyPr>
              <a:lstStyle/>
              <a:p>
                <a:pPr defTabSz="325755">
                  <a:spcBef>
                    <a:spcPts val="855"/>
                  </a:spcBef>
                  <a:defRPr sz="1800"/>
                </a:pPr>
                <a:r>
                  <a:rPr lang="zh-CN" altLang="en-US"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a:t>
                </a:r>
                <a:endParaRPr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endParaRPr>
              </a:p>
            </p:txBody>
          </p:sp>
        </p:grpSp>
        <p:grpSp>
          <p:nvGrpSpPr>
            <p:cNvPr id="39" name="组合 38"/>
            <p:cNvGrpSpPr/>
            <p:nvPr/>
          </p:nvGrpSpPr>
          <p:grpSpPr>
            <a:xfrm>
              <a:off x="5498382" y="1970205"/>
              <a:ext cx="1940556" cy="694386"/>
              <a:chOff x="9887280" y="3260928"/>
              <a:chExt cx="3848619" cy="1380314"/>
            </a:xfrm>
          </p:grpSpPr>
          <p:sp>
            <p:nvSpPr>
              <p:cNvPr id="40" name="Shape 968"/>
              <p:cNvSpPr/>
              <p:nvPr/>
            </p:nvSpPr>
            <p:spPr>
              <a:xfrm>
                <a:off x="9887280" y="3260928"/>
                <a:ext cx="3848619" cy="440753"/>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40">
                    <a:solidFill>
                      <a:schemeClr val="tx1">
                        <a:lumMod val="65000"/>
                        <a:lumOff val="35000"/>
                      </a:schemeClr>
                    </a:solidFill>
                    <a:latin typeface="微软雅黑" panose="020B0503020204020204" pitchFamily="34" charset="-122"/>
                    <a:ea typeface="微软雅黑" panose="020B0503020204020204" pitchFamily="34" charset="-122"/>
                  </a:rPr>
                  <a:t>Title Example</a:t>
                </a:r>
              </a:p>
            </p:txBody>
          </p:sp>
          <p:sp>
            <p:nvSpPr>
              <p:cNvPr id="41" name="Shape 969"/>
              <p:cNvSpPr/>
              <p:nvPr/>
            </p:nvSpPr>
            <p:spPr>
              <a:xfrm>
                <a:off x="9901920" y="3715123"/>
                <a:ext cx="3819336" cy="926119"/>
              </a:xfrm>
              <a:prstGeom prst="rect">
                <a:avLst/>
              </a:prstGeom>
              <a:ln w="12700">
                <a:miter lim="400000"/>
              </a:ln>
            </p:spPr>
            <p:txBody>
              <a:bodyPr lIns="0" tIns="0" rIns="0" bIns="0">
                <a:spAutoFit/>
              </a:bodyPr>
              <a:lstStyle/>
              <a:p>
                <a:pPr defTabSz="325755">
                  <a:spcBef>
                    <a:spcPts val="855"/>
                  </a:spcBef>
                  <a:defRPr sz="1800"/>
                </a:pPr>
                <a:r>
                  <a:rPr lang="zh-CN" altLang="en-US"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a:t>
                </a:r>
                <a:endParaRPr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endParaRPr>
              </a:p>
            </p:txBody>
          </p:sp>
        </p:grpSp>
        <p:grpSp>
          <p:nvGrpSpPr>
            <p:cNvPr id="42" name="组合 41"/>
            <p:cNvGrpSpPr/>
            <p:nvPr/>
          </p:nvGrpSpPr>
          <p:grpSpPr>
            <a:xfrm>
              <a:off x="8520887" y="1970205"/>
              <a:ext cx="1940556" cy="694386"/>
              <a:chOff x="15881680" y="3260928"/>
              <a:chExt cx="3848619" cy="1380314"/>
            </a:xfrm>
          </p:grpSpPr>
          <p:sp>
            <p:nvSpPr>
              <p:cNvPr id="43" name="Shape 970"/>
              <p:cNvSpPr/>
              <p:nvPr/>
            </p:nvSpPr>
            <p:spPr>
              <a:xfrm>
                <a:off x="15881680" y="3260928"/>
                <a:ext cx="3848619" cy="440753"/>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40">
                    <a:solidFill>
                      <a:schemeClr val="tx1">
                        <a:lumMod val="65000"/>
                        <a:lumOff val="35000"/>
                      </a:schemeClr>
                    </a:solidFill>
                    <a:latin typeface="微软雅黑" panose="020B0503020204020204" pitchFamily="34" charset="-122"/>
                    <a:ea typeface="微软雅黑" panose="020B0503020204020204" pitchFamily="34" charset="-122"/>
                  </a:rPr>
                  <a:t>Title Example</a:t>
                </a:r>
              </a:p>
            </p:txBody>
          </p:sp>
          <p:sp>
            <p:nvSpPr>
              <p:cNvPr id="44" name="Shape 971"/>
              <p:cNvSpPr/>
              <p:nvPr/>
            </p:nvSpPr>
            <p:spPr>
              <a:xfrm>
                <a:off x="15896320" y="3715123"/>
                <a:ext cx="3819336" cy="926119"/>
              </a:xfrm>
              <a:prstGeom prst="rect">
                <a:avLst/>
              </a:prstGeom>
              <a:ln w="12700">
                <a:miter lim="400000"/>
              </a:ln>
            </p:spPr>
            <p:txBody>
              <a:bodyPr lIns="0" tIns="0" rIns="0" bIns="0">
                <a:spAutoFit/>
              </a:bodyPr>
              <a:lstStyle/>
              <a:p>
                <a:pPr defTabSz="325755">
                  <a:spcBef>
                    <a:spcPts val="855"/>
                  </a:spcBef>
                  <a:defRPr sz="1800"/>
                </a:pPr>
                <a:r>
                  <a:rPr lang="zh-CN" altLang="en-US"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a:t>
                </a:r>
                <a:endParaRPr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endParaRPr>
              </a:p>
            </p:txBody>
          </p:sp>
        </p:grpSp>
        <p:grpSp>
          <p:nvGrpSpPr>
            <p:cNvPr id="45" name="组合 44"/>
            <p:cNvGrpSpPr/>
            <p:nvPr/>
          </p:nvGrpSpPr>
          <p:grpSpPr>
            <a:xfrm>
              <a:off x="1190033" y="5068690"/>
              <a:ext cx="1940556" cy="694386"/>
              <a:chOff x="1342721" y="9420154"/>
              <a:chExt cx="3848619" cy="1380314"/>
            </a:xfrm>
          </p:grpSpPr>
          <p:sp>
            <p:nvSpPr>
              <p:cNvPr id="46" name="Shape 972"/>
              <p:cNvSpPr/>
              <p:nvPr/>
            </p:nvSpPr>
            <p:spPr>
              <a:xfrm>
                <a:off x="1342721" y="9420154"/>
                <a:ext cx="3848619" cy="440753"/>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40" dirty="0">
                    <a:solidFill>
                      <a:schemeClr val="tx1">
                        <a:lumMod val="65000"/>
                        <a:lumOff val="35000"/>
                      </a:schemeClr>
                    </a:solidFill>
                    <a:latin typeface="微软雅黑" panose="020B0503020204020204" pitchFamily="34" charset="-122"/>
                    <a:ea typeface="微软雅黑" panose="020B0503020204020204" pitchFamily="34" charset="-122"/>
                  </a:rPr>
                  <a:t>Title Example</a:t>
                </a:r>
              </a:p>
            </p:txBody>
          </p:sp>
          <p:sp>
            <p:nvSpPr>
              <p:cNvPr id="63" name="Shape 973"/>
              <p:cNvSpPr/>
              <p:nvPr/>
            </p:nvSpPr>
            <p:spPr>
              <a:xfrm>
                <a:off x="1357361" y="9874349"/>
                <a:ext cx="3819336" cy="926119"/>
              </a:xfrm>
              <a:prstGeom prst="rect">
                <a:avLst/>
              </a:prstGeom>
              <a:ln w="12700">
                <a:miter lim="400000"/>
              </a:ln>
            </p:spPr>
            <p:txBody>
              <a:bodyPr lIns="0" tIns="0" rIns="0" bIns="0">
                <a:spAutoFit/>
              </a:bodyPr>
              <a:lstStyle/>
              <a:p>
                <a:pPr defTabSz="325755">
                  <a:spcBef>
                    <a:spcPts val="855"/>
                  </a:spcBef>
                  <a:defRPr sz="1800"/>
                </a:pPr>
                <a:r>
                  <a:rPr lang="zh-CN" altLang="en-US"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a:t>
                </a:r>
                <a:endParaRPr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endParaRPr>
              </a:p>
            </p:txBody>
          </p:sp>
        </p:grpSp>
        <p:grpSp>
          <p:nvGrpSpPr>
            <p:cNvPr id="64" name="组合 63"/>
            <p:cNvGrpSpPr/>
            <p:nvPr/>
          </p:nvGrpSpPr>
          <p:grpSpPr>
            <a:xfrm>
              <a:off x="4025881" y="5068690"/>
              <a:ext cx="1940556" cy="694386"/>
              <a:chOff x="6966934" y="9420154"/>
              <a:chExt cx="3848619" cy="1380314"/>
            </a:xfrm>
          </p:grpSpPr>
          <p:sp>
            <p:nvSpPr>
              <p:cNvPr id="65" name="Shape 974"/>
              <p:cNvSpPr/>
              <p:nvPr/>
            </p:nvSpPr>
            <p:spPr>
              <a:xfrm>
                <a:off x="6966934" y="9420154"/>
                <a:ext cx="3848619" cy="440753"/>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40">
                    <a:solidFill>
                      <a:schemeClr val="tx1">
                        <a:lumMod val="65000"/>
                        <a:lumOff val="35000"/>
                      </a:schemeClr>
                    </a:solidFill>
                    <a:latin typeface="微软雅黑" panose="020B0503020204020204" pitchFamily="34" charset="-122"/>
                    <a:ea typeface="微软雅黑" panose="020B0503020204020204" pitchFamily="34" charset="-122"/>
                  </a:rPr>
                  <a:t>Title Example</a:t>
                </a:r>
              </a:p>
            </p:txBody>
          </p:sp>
          <p:sp>
            <p:nvSpPr>
              <p:cNvPr id="66" name="Shape 975"/>
              <p:cNvSpPr/>
              <p:nvPr/>
            </p:nvSpPr>
            <p:spPr>
              <a:xfrm>
                <a:off x="6981574" y="9874349"/>
                <a:ext cx="3819336" cy="926119"/>
              </a:xfrm>
              <a:prstGeom prst="rect">
                <a:avLst/>
              </a:prstGeom>
              <a:ln w="12700">
                <a:miter lim="400000"/>
              </a:ln>
            </p:spPr>
            <p:txBody>
              <a:bodyPr lIns="0" tIns="0" rIns="0" bIns="0">
                <a:spAutoFit/>
              </a:bodyPr>
              <a:lstStyle/>
              <a:p>
                <a:pPr defTabSz="325755">
                  <a:spcBef>
                    <a:spcPts val="855"/>
                  </a:spcBef>
                  <a:defRPr sz="1800"/>
                </a:pPr>
                <a:r>
                  <a:rPr lang="zh-CN" altLang="en-US"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a:t>
                </a:r>
                <a:endParaRPr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endParaRPr>
              </a:p>
            </p:txBody>
          </p:sp>
        </p:grpSp>
        <p:grpSp>
          <p:nvGrpSpPr>
            <p:cNvPr id="67" name="组合 66"/>
            <p:cNvGrpSpPr/>
            <p:nvPr/>
          </p:nvGrpSpPr>
          <p:grpSpPr>
            <a:xfrm>
              <a:off x="6984020" y="5068691"/>
              <a:ext cx="1940556" cy="849685"/>
              <a:chOff x="12833680" y="9420154"/>
              <a:chExt cx="3848619" cy="1689020"/>
            </a:xfrm>
          </p:grpSpPr>
          <p:sp>
            <p:nvSpPr>
              <p:cNvPr id="68" name="Shape 976"/>
              <p:cNvSpPr/>
              <p:nvPr/>
            </p:nvSpPr>
            <p:spPr>
              <a:xfrm>
                <a:off x="12833680" y="9420154"/>
                <a:ext cx="3848619" cy="440753"/>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40">
                    <a:solidFill>
                      <a:schemeClr val="tx1">
                        <a:lumMod val="65000"/>
                        <a:lumOff val="35000"/>
                      </a:schemeClr>
                    </a:solidFill>
                    <a:latin typeface="微软雅黑" panose="020B0503020204020204" pitchFamily="34" charset="-122"/>
                    <a:ea typeface="微软雅黑" panose="020B0503020204020204" pitchFamily="34" charset="-122"/>
                  </a:rPr>
                  <a:t>Title Example</a:t>
                </a:r>
              </a:p>
            </p:txBody>
          </p:sp>
          <p:sp>
            <p:nvSpPr>
              <p:cNvPr id="69" name="Shape 977"/>
              <p:cNvSpPr/>
              <p:nvPr/>
            </p:nvSpPr>
            <p:spPr>
              <a:xfrm>
                <a:off x="12848320" y="9874349"/>
                <a:ext cx="3819336" cy="1234825"/>
              </a:xfrm>
              <a:prstGeom prst="rect">
                <a:avLst/>
              </a:prstGeom>
              <a:ln w="12700">
                <a:miter lim="400000"/>
              </a:ln>
            </p:spPr>
            <p:txBody>
              <a:bodyPr lIns="0" tIns="0" rIns="0" bIns="0">
                <a:spAutoFit/>
              </a:bodyPr>
              <a:lstStyle/>
              <a:p>
                <a:pPr defTabSz="325755">
                  <a:spcBef>
                    <a:spcPts val="855"/>
                  </a:spcBef>
                  <a:defRPr sz="1800"/>
                </a:pPr>
                <a:r>
                  <a:rPr lang="zh-CN" altLang="en-US"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a:t>
                </a:r>
                <a:endParaRPr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endParaRPr>
              </a:p>
            </p:txBody>
          </p:sp>
        </p:grpSp>
        <p:grpSp>
          <p:nvGrpSpPr>
            <p:cNvPr id="70" name="组合 69"/>
            <p:cNvGrpSpPr/>
            <p:nvPr/>
          </p:nvGrpSpPr>
          <p:grpSpPr>
            <a:xfrm>
              <a:off x="9814416" y="5068690"/>
              <a:ext cx="1940556" cy="849685"/>
              <a:chOff x="18447080" y="9420154"/>
              <a:chExt cx="3848619" cy="1689020"/>
            </a:xfrm>
          </p:grpSpPr>
          <p:sp>
            <p:nvSpPr>
              <p:cNvPr id="71" name="Shape 978"/>
              <p:cNvSpPr/>
              <p:nvPr/>
            </p:nvSpPr>
            <p:spPr>
              <a:xfrm>
                <a:off x="18447080" y="9420154"/>
                <a:ext cx="3848619" cy="440753"/>
              </a:xfrm>
              <a:prstGeom prst="rect">
                <a:avLst/>
              </a:prstGeom>
              <a:ln w="12700">
                <a:miter lim="400000"/>
              </a:ln>
            </p:spPr>
            <p:txBody>
              <a:bodyPr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sz="1440">
                    <a:solidFill>
                      <a:schemeClr val="tx1">
                        <a:lumMod val="65000"/>
                        <a:lumOff val="35000"/>
                      </a:schemeClr>
                    </a:solidFill>
                    <a:latin typeface="微软雅黑" panose="020B0503020204020204" pitchFamily="34" charset="-122"/>
                    <a:ea typeface="微软雅黑" panose="020B0503020204020204" pitchFamily="34" charset="-122"/>
                  </a:rPr>
                  <a:t>Title Example</a:t>
                </a:r>
              </a:p>
            </p:txBody>
          </p:sp>
          <p:sp>
            <p:nvSpPr>
              <p:cNvPr id="72" name="Shape 979"/>
              <p:cNvSpPr/>
              <p:nvPr/>
            </p:nvSpPr>
            <p:spPr>
              <a:xfrm>
                <a:off x="18461720" y="9874349"/>
                <a:ext cx="3819336" cy="1234825"/>
              </a:xfrm>
              <a:prstGeom prst="rect">
                <a:avLst/>
              </a:prstGeom>
              <a:ln w="12700">
                <a:miter lim="400000"/>
              </a:ln>
            </p:spPr>
            <p:txBody>
              <a:bodyPr lIns="0" tIns="0" rIns="0" bIns="0">
                <a:spAutoFit/>
              </a:bodyPr>
              <a:lstStyle/>
              <a:p>
                <a:pPr defTabSz="325755">
                  <a:spcBef>
                    <a:spcPts val="855"/>
                  </a:spcBef>
                  <a:defRPr sz="1800"/>
                </a:pPr>
                <a:r>
                  <a:rPr lang="zh-CN" altLang="en-US"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Integer </a:t>
                </a:r>
                <a:r>
                  <a:rPr sz="1010" dirty="0" err="1">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mollis</a:t>
                </a:r>
                <a:endParaRPr sz="1010"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endParaRPr>
              </a:p>
            </p:txBody>
          </p:sp>
        </p:grpSp>
        <p:grpSp>
          <p:nvGrpSpPr>
            <p:cNvPr id="73" name="组合 72"/>
            <p:cNvGrpSpPr/>
            <p:nvPr/>
          </p:nvGrpSpPr>
          <p:grpSpPr>
            <a:xfrm>
              <a:off x="3110690" y="2713391"/>
              <a:ext cx="2268139" cy="2262860"/>
              <a:chOff x="5151877" y="4738246"/>
              <a:chExt cx="4498299" cy="4498151"/>
            </a:xfrm>
            <a:solidFill>
              <a:srgbClr val="73C9CA"/>
            </a:solidFill>
          </p:grpSpPr>
          <p:sp>
            <p:nvSpPr>
              <p:cNvPr id="74" name="Shape 954"/>
              <p:cNvSpPr/>
              <p:nvPr/>
            </p:nvSpPr>
            <p:spPr>
              <a:xfrm>
                <a:off x="5151877" y="4738246"/>
                <a:ext cx="4498299"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3" y="21245"/>
                      <a:pt x="19824" y="19824"/>
                    </a:cubicBezTo>
                    <a:cubicBezTo>
                      <a:pt x="21245" y="18403"/>
                      <a:pt x="21245" y="16098"/>
                      <a:pt x="19824" y="14677"/>
                    </a:cubicBezTo>
                    <a:cubicBezTo>
                      <a:pt x="19113" y="13966"/>
                      <a:pt x="18182"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rgbClr val="FE909D"/>
              </a:solidFill>
              <a:ln w="12700">
                <a:miter lim="400000"/>
              </a:ln>
            </p:spPr>
            <p:txBody>
              <a:bodyPr lIns="27449" tIns="27449" rIns="27449" bIns="27449" anchor="ctr"/>
              <a:lstStyle/>
              <a:p>
                <a:pPr defTabSz="2298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8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Shape 962"/>
              <p:cNvSpPr/>
              <p:nvPr/>
            </p:nvSpPr>
            <p:spPr>
              <a:xfrm>
                <a:off x="5702734" y="5153097"/>
                <a:ext cx="555847" cy="823642"/>
              </a:xfrm>
              <a:prstGeom prst="rect">
                <a:avLst/>
              </a:prstGeom>
              <a:solidFill>
                <a:srgbClr val="FE909D"/>
              </a:solidFill>
              <a:ln w="12700">
                <a:miter lim="400000"/>
              </a:ln>
            </p:spPr>
            <p:txBody>
              <a:bodyPr wrap="none" lIns="51467" tIns="51467" rIns="51467" bIns="51467"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15" b="1" dirty="0">
                    <a:solidFill>
                      <a:schemeClr val="tx1">
                        <a:lumMod val="65000"/>
                        <a:lumOff val="35000"/>
                      </a:schemeClr>
                    </a:solidFill>
                    <a:latin typeface="微软雅黑" panose="020B0503020204020204" pitchFamily="34" charset="-122"/>
                    <a:ea typeface="微软雅黑" panose="020B0503020204020204" pitchFamily="34" charset="-122"/>
                  </a:rPr>
                  <a:t>B</a:t>
                </a:r>
                <a:endParaRPr sz="201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4591445" y="2719780"/>
              <a:ext cx="2268154" cy="2262860"/>
              <a:chOff x="8088591" y="4750946"/>
              <a:chExt cx="4498329" cy="4498151"/>
            </a:xfrm>
            <a:solidFill>
              <a:srgbClr val="FDDAE0"/>
            </a:solidFill>
          </p:grpSpPr>
          <p:sp>
            <p:nvSpPr>
              <p:cNvPr id="77" name="Shape 956"/>
              <p:cNvSpPr/>
              <p:nvPr/>
            </p:nvSpPr>
            <p:spPr>
              <a:xfrm>
                <a:off x="8088591" y="47509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6213" y="19824"/>
                    </a:moveTo>
                    <a:cubicBezTo>
                      <a:pt x="6924" y="19113"/>
                      <a:pt x="7279" y="18182"/>
                      <a:pt x="7279" y="17250"/>
                    </a:cubicBezTo>
                    <a:cubicBezTo>
                      <a:pt x="7279" y="13611"/>
                      <a:pt x="13611" y="7279"/>
                      <a:pt x="17250" y="7279"/>
                    </a:cubicBezTo>
                    <a:cubicBezTo>
                      <a:pt x="18182" y="7279"/>
                      <a:pt x="19113" y="6924"/>
                      <a:pt x="19824" y="6213"/>
                    </a:cubicBezTo>
                    <a:cubicBezTo>
                      <a:pt x="21245" y="4791"/>
                      <a:pt x="21245" y="2487"/>
                      <a:pt x="19824" y="1066"/>
                    </a:cubicBezTo>
                    <a:cubicBezTo>
                      <a:pt x="18402" y="-355"/>
                      <a:pt x="16098" y="-355"/>
                      <a:pt x="14677" y="1066"/>
                    </a:cubicBezTo>
                    <a:cubicBezTo>
                      <a:pt x="13966" y="1777"/>
                      <a:pt x="13611" y="2708"/>
                      <a:pt x="13611" y="3640"/>
                    </a:cubicBezTo>
                    <a:lnTo>
                      <a:pt x="13611" y="3640"/>
                    </a:lnTo>
                    <a:cubicBezTo>
                      <a:pt x="13611" y="7279"/>
                      <a:pt x="7279" y="13611"/>
                      <a:pt x="3640" y="13611"/>
                    </a:cubicBezTo>
                    <a:lnTo>
                      <a:pt x="3640" y="13611"/>
                    </a:lnTo>
                    <a:cubicBezTo>
                      <a:pt x="2708" y="13611"/>
                      <a:pt x="1777" y="13966"/>
                      <a:pt x="1066" y="14677"/>
                    </a:cubicBezTo>
                    <a:cubicBezTo>
                      <a:pt x="-355" y="16098"/>
                      <a:pt x="-355" y="18403"/>
                      <a:pt x="1066" y="19824"/>
                    </a:cubicBezTo>
                    <a:cubicBezTo>
                      <a:pt x="2488" y="21245"/>
                      <a:pt x="4792" y="21245"/>
                      <a:pt x="6213" y="19824"/>
                    </a:cubicBezTo>
                    <a:close/>
                  </a:path>
                </a:pathLst>
              </a:custGeom>
              <a:grpFill/>
              <a:ln w="12700">
                <a:miter lim="400000"/>
              </a:ln>
            </p:spPr>
            <p:txBody>
              <a:bodyPr lIns="27449" tIns="27449" rIns="27449" bIns="27449" anchor="ctr"/>
              <a:lstStyle/>
              <a:p>
                <a:pPr defTabSz="2298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8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8" name="Shape 960"/>
              <p:cNvSpPr/>
              <p:nvPr/>
            </p:nvSpPr>
            <p:spPr>
              <a:xfrm>
                <a:off x="8609442" y="8016020"/>
                <a:ext cx="552668" cy="823642"/>
              </a:xfrm>
              <a:prstGeom prst="rect">
                <a:avLst/>
              </a:prstGeom>
              <a:grpFill/>
              <a:ln w="12700">
                <a:miter lim="400000"/>
              </a:ln>
            </p:spPr>
            <p:txBody>
              <a:bodyPr wrap="none" lIns="51467" tIns="51467" rIns="51467" bIns="51467"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15" b="1" dirty="0">
                    <a:solidFill>
                      <a:schemeClr val="tx1">
                        <a:lumMod val="65000"/>
                        <a:lumOff val="35000"/>
                      </a:schemeClr>
                    </a:solidFill>
                    <a:latin typeface="微软雅黑" panose="020B0503020204020204" pitchFamily="34" charset="-122"/>
                    <a:ea typeface="微软雅黑" panose="020B0503020204020204" pitchFamily="34" charset="-122"/>
                  </a:rPr>
                  <a:t>C</a:t>
                </a:r>
                <a:endParaRPr sz="201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6065795" y="2719780"/>
              <a:ext cx="2268174" cy="2262860"/>
              <a:chOff x="11012604" y="4750946"/>
              <a:chExt cx="4498369" cy="4498151"/>
            </a:xfrm>
            <a:solidFill>
              <a:srgbClr val="73C9CA"/>
            </a:solidFill>
          </p:grpSpPr>
          <p:sp>
            <p:nvSpPr>
              <p:cNvPr id="80" name="Shape 957"/>
              <p:cNvSpPr/>
              <p:nvPr/>
            </p:nvSpPr>
            <p:spPr>
              <a:xfrm>
                <a:off x="11012604" y="4750946"/>
                <a:ext cx="4498369"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2" y="21245"/>
                      <a:pt x="19824" y="19824"/>
                    </a:cubicBezTo>
                    <a:cubicBezTo>
                      <a:pt x="21245" y="18403"/>
                      <a:pt x="21245" y="16098"/>
                      <a:pt x="19824" y="14677"/>
                    </a:cubicBezTo>
                    <a:cubicBezTo>
                      <a:pt x="19113" y="13966"/>
                      <a:pt x="18181"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rgbClr val="FE909D"/>
              </a:solidFill>
              <a:ln w="12700">
                <a:miter lim="400000"/>
              </a:ln>
            </p:spPr>
            <p:txBody>
              <a:bodyPr lIns="27449" tIns="27449" rIns="27449" bIns="27449" anchor="ctr"/>
              <a:lstStyle/>
              <a:p>
                <a:pPr defTabSz="2298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8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Shape 959"/>
              <p:cNvSpPr/>
              <p:nvPr/>
            </p:nvSpPr>
            <p:spPr>
              <a:xfrm>
                <a:off x="11541050" y="5070808"/>
                <a:ext cx="613072" cy="823642"/>
              </a:xfrm>
              <a:prstGeom prst="rect">
                <a:avLst/>
              </a:prstGeom>
              <a:solidFill>
                <a:srgbClr val="FE909D"/>
              </a:solidFill>
              <a:ln w="12700">
                <a:miter lim="400000"/>
              </a:ln>
            </p:spPr>
            <p:txBody>
              <a:bodyPr wrap="none" lIns="51467" tIns="51467" rIns="51467" bIns="51467"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15" b="1" dirty="0">
                    <a:solidFill>
                      <a:schemeClr val="tx1">
                        <a:lumMod val="65000"/>
                        <a:lumOff val="35000"/>
                      </a:schemeClr>
                    </a:solidFill>
                    <a:latin typeface="微软雅黑" panose="020B0503020204020204" pitchFamily="34" charset="-122"/>
                    <a:ea typeface="微软雅黑" panose="020B0503020204020204" pitchFamily="34" charset="-122"/>
                  </a:rPr>
                  <a:t>D</a:t>
                </a:r>
                <a:endParaRPr sz="201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7546549" y="2726169"/>
              <a:ext cx="2268154" cy="2262860"/>
              <a:chOff x="13949317" y="4763646"/>
              <a:chExt cx="4498329" cy="4498151"/>
            </a:xfrm>
            <a:solidFill>
              <a:srgbClr val="FDDAE0"/>
            </a:solidFill>
          </p:grpSpPr>
          <p:sp>
            <p:nvSpPr>
              <p:cNvPr id="83" name="Shape 958"/>
              <p:cNvSpPr/>
              <p:nvPr/>
            </p:nvSpPr>
            <p:spPr>
              <a:xfrm>
                <a:off x="13949317" y="4763646"/>
                <a:ext cx="4498329" cy="4498151"/>
              </a:xfrm>
              <a:custGeom>
                <a:avLst/>
                <a:gdLst/>
                <a:ahLst/>
                <a:cxnLst>
                  <a:cxn ang="0">
                    <a:pos x="wd2" y="hd2"/>
                  </a:cxn>
                  <a:cxn ang="5400000">
                    <a:pos x="wd2" y="hd2"/>
                  </a:cxn>
                  <a:cxn ang="10800000">
                    <a:pos x="wd2" y="hd2"/>
                  </a:cxn>
                  <a:cxn ang="16200000">
                    <a:pos x="wd2" y="hd2"/>
                  </a:cxn>
                </a:cxnLst>
                <a:rect l="0" t="0" r="r" b="b"/>
                <a:pathLst>
                  <a:path w="20889" h="20890" extrusionOk="0">
                    <a:moveTo>
                      <a:pt x="6213" y="19824"/>
                    </a:moveTo>
                    <a:cubicBezTo>
                      <a:pt x="6924" y="19113"/>
                      <a:pt x="7279" y="18182"/>
                      <a:pt x="7279" y="17250"/>
                    </a:cubicBezTo>
                    <a:cubicBezTo>
                      <a:pt x="7279" y="13611"/>
                      <a:pt x="13611" y="7279"/>
                      <a:pt x="17250" y="7279"/>
                    </a:cubicBezTo>
                    <a:cubicBezTo>
                      <a:pt x="18182" y="7279"/>
                      <a:pt x="19113" y="6924"/>
                      <a:pt x="19824" y="6213"/>
                    </a:cubicBezTo>
                    <a:cubicBezTo>
                      <a:pt x="21245" y="4791"/>
                      <a:pt x="21245" y="2487"/>
                      <a:pt x="19824" y="1066"/>
                    </a:cubicBezTo>
                    <a:cubicBezTo>
                      <a:pt x="18402" y="-355"/>
                      <a:pt x="16098" y="-355"/>
                      <a:pt x="14677" y="1066"/>
                    </a:cubicBezTo>
                    <a:cubicBezTo>
                      <a:pt x="13966" y="1777"/>
                      <a:pt x="13611" y="2708"/>
                      <a:pt x="13611" y="3640"/>
                    </a:cubicBezTo>
                    <a:lnTo>
                      <a:pt x="13611" y="3640"/>
                    </a:lnTo>
                    <a:cubicBezTo>
                      <a:pt x="13611" y="7279"/>
                      <a:pt x="7279" y="13611"/>
                      <a:pt x="3640" y="13611"/>
                    </a:cubicBezTo>
                    <a:lnTo>
                      <a:pt x="3640" y="13611"/>
                    </a:lnTo>
                    <a:cubicBezTo>
                      <a:pt x="2708" y="13611"/>
                      <a:pt x="1777" y="13966"/>
                      <a:pt x="1066" y="14677"/>
                    </a:cubicBezTo>
                    <a:cubicBezTo>
                      <a:pt x="-355" y="16098"/>
                      <a:pt x="-355" y="18403"/>
                      <a:pt x="1066" y="19824"/>
                    </a:cubicBezTo>
                    <a:cubicBezTo>
                      <a:pt x="2488" y="21245"/>
                      <a:pt x="4792" y="21245"/>
                      <a:pt x="6213" y="19824"/>
                    </a:cubicBezTo>
                    <a:close/>
                  </a:path>
                </a:pathLst>
              </a:custGeom>
              <a:grpFill/>
              <a:ln w="12700">
                <a:miter lim="400000"/>
              </a:ln>
            </p:spPr>
            <p:txBody>
              <a:bodyPr lIns="27449" tIns="27449" rIns="27449" bIns="27449" anchor="ctr"/>
              <a:lstStyle/>
              <a:p>
                <a:pPr defTabSz="2298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8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4" name="Shape 961"/>
              <p:cNvSpPr/>
              <p:nvPr/>
            </p:nvSpPr>
            <p:spPr>
              <a:xfrm>
                <a:off x="14508335" y="8016020"/>
                <a:ext cx="498620" cy="823642"/>
              </a:xfrm>
              <a:prstGeom prst="rect">
                <a:avLst/>
              </a:prstGeom>
              <a:grpFill/>
              <a:ln w="12700">
                <a:miter lim="400000"/>
              </a:ln>
            </p:spPr>
            <p:txBody>
              <a:bodyPr wrap="none" lIns="51467" tIns="51467" rIns="51467" bIns="51467"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15" b="1" dirty="0">
                    <a:solidFill>
                      <a:schemeClr val="tx1">
                        <a:lumMod val="65000"/>
                        <a:lumOff val="35000"/>
                      </a:schemeClr>
                    </a:solidFill>
                    <a:latin typeface="微软雅黑" panose="020B0503020204020204" pitchFamily="34" charset="-122"/>
                    <a:ea typeface="微软雅黑" panose="020B0503020204020204" pitchFamily="34" charset="-122"/>
                  </a:rPr>
                  <a:t>E</a:t>
                </a:r>
                <a:endParaRPr sz="201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9023253" y="2726169"/>
              <a:ext cx="2268153" cy="2262860"/>
              <a:chOff x="16878001" y="4763646"/>
              <a:chExt cx="4498328" cy="4498151"/>
            </a:xfrm>
            <a:solidFill>
              <a:srgbClr val="73C9CA"/>
            </a:solidFill>
          </p:grpSpPr>
          <p:sp>
            <p:nvSpPr>
              <p:cNvPr id="86" name="Shape 955"/>
              <p:cNvSpPr/>
              <p:nvPr/>
            </p:nvSpPr>
            <p:spPr>
              <a:xfrm>
                <a:off x="16878001" y="4763646"/>
                <a:ext cx="4498328" cy="4498151"/>
              </a:xfrm>
              <a:custGeom>
                <a:avLst/>
                <a:gdLst/>
                <a:ahLst/>
                <a:cxnLst>
                  <a:cxn ang="0">
                    <a:pos x="wd2" y="hd2"/>
                  </a:cxn>
                  <a:cxn ang="5400000">
                    <a:pos x="wd2" y="hd2"/>
                  </a:cxn>
                  <a:cxn ang="10800000">
                    <a:pos x="wd2" y="hd2"/>
                  </a:cxn>
                  <a:cxn ang="16200000">
                    <a:pos x="wd2" y="hd2"/>
                  </a:cxn>
                </a:cxnLst>
                <a:rect l="0" t="0" r="r" b="b"/>
                <a:pathLst>
                  <a:path w="20889" h="20890" extrusionOk="0">
                    <a:moveTo>
                      <a:pt x="1066" y="6213"/>
                    </a:moveTo>
                    <a:cubicBezTo>
                      <a:pt x="1777" y="6924"/>
                      <a:pt x="2708" y="7279"/>
                      <a:pt x="3640" y="7279"/>
                    </a:cubicBezTo>
                    <a:cubicBezTo>
                      <a:pt x="7279" y="7279"/>
                      <a:pt x="13611" y="13611"/>
                      <a:pt x="13611" y="17250"/>
                    </a:cubicBezTo>
                    <a:cubicBezTo>
                      <a:pt x="13611" y="18182"/>
                      <a:pt x="13966" y="19113"/>
                      <a:pt x="14677" y="19824"/>
                    </a:cubicBezTo>
                    <a:cubicBezTo>
                      <a:pt x="16098" y="21245"/>
                      <a:pt x="18402" y="21245"/>
                      <a:pt x="19824" y="19824"/>
                    </a:cubicBezTo>
                    <a:cubicBezTo>
                      <a:pt x="21245" y="18403"/>
                      <a:pt x="21245" y="16098"/>
                      <a:pt x="19824" y="14677"/>
                    </a:cubicBezTo>
                    <a:cubicBezTo>
                      <a:pt x="19113" y="13966"/>
                      <a:pt x="18181" y="13611"/>
                      <a:pt x="17250" y="13611"/>
                    </a:cubicBezTo>
                    <a:lnTo>
                      <a:pt x="17250" y="13611"/>
                    </a:lnTo>
                    <a:cubicBezTo>
                      <a:pt x="13611" y="13611"/>
                      <a:pt x="7279" y="7279"/>
                      <a:pt x="7279" y="3640"/>
                    </a:cubicBezTo>
                    <a:lnTo>
                      <a:pt x="7279" y="3640"/>
                    </a:lnTo>
                    <a:cubicBezTo>
                      <a:pt x="7279" y="2708"/>
                      <a:pt x="6924" y="1777"/>
                      <a:pt x="6213" y="1066"/>
                    </a:cubicBezTo>
                    <a:cubicBezTo>
                      <a:pt x="4792" y="-355"/>
                      <a:pt x="2488" y="-355"/>
                      <a:pt x="1066" y="1066"/>
                    </a:cubicBezTo>
                    <a:cubicBezTo>
                      <a:pt x="-355" y="2487"/>
                      <a:pt x="-355" y="4791"/>
                      <a:pt x="1066" y="6213"/>
                    </a:cubicBezTo>
                    <a:close/>
                  </a:path>
                </a:pathLst>
              </a:custGeom>
              <a:solidFill>
                <a:srgbClr val="FE909D"/>
              </a:solidFill>
              <a:ln w="12700">
                <a:miter lim="400000"/>
              </a:ln>
            </p:spPr>
            <p:txBody>
              <a:bodyPr lIns="27449" tIns="27449" rIns="27449" bIns="27449" anchor="ctr"/>
              <a:lstStyle/>
              <a:p>
                <a:pPr defTabSz="2298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8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Shape 964"/>
              <p:cNvSpPr/>
              <p:nvPr/>
            </p:nvSpPr>
            <p:spPr>
              <a:xfrm>
                <a:off x="17484546" y="5070807"/>
                <a:ext cx="492262" cy="823642"/>
              </a:xfrm>
              <a:prstGeom prst="rect">
                <a:avLst/>
              </a:prstGeom>
              <a:solidFill>
                <a:srgbClr val="FE909D"/>
              </a:solidFill>
              <a:ln w="12700">
                <a:miter lim="400000"/>
              </a:ln>
            </p:spPr>
            <p:txBody>
              <a:bodyPr wrap="none" lIns="51467" tIns="51467" rIns="51467" bIns="51467"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15" b="1" dirty="0">
                    <a:solidFill>
                      <a:schemeClr val="tx1">
                        <a:lumMod val="65000"/>
                        <a:lumOff val="35000"/>
                      </a:schemeClr>
                    </a:solidFill>
                    <a:latin typeface="微软雅黑" panose="020B0503020204020204" pitchFamily="34" charset="-122"/>
                    <a:ea typeface="微软雅黑" panose="020B0503020204020204" pitchFamily="34" charset="-122"/>
                  </a:rPr>
                  <a:t>F</a:t>
                </a:r>
                <a:endParaRPr sz="201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8" name="Shape 965"/>
              <p:cNvSpPr/>
              <p:nvPr/>
            </p:nvSpPr>
            <p:spPr>
              <a:xfrm>
                <a:off x="20313496" y="8016020"/>
                <a:ext cx="597176" cy="823642"/>
              </a:xfrm>
              <a:prstGeom prst="rect">
                <a:avLst/>
              </a:prstGeom>
              <a:solidFill>
                <a:srgbClr val="FE909D"/>
              </a:solidFill>
              <a:ln w="12700">
                <a:miter lim="400000"/>
              </a:ln>
            </p:spPr>
            <p:txBody>
              <a:bodyPr wrap="none" lIns="51467" tIns="51467" rIns="51467" bIns="51467" anchor="ctr">
                <a:spAutoFit/>
              </a:bodyPr>
              <a:lstStyle>
                <a:lvl1pPr>
                  <a:lnSpc>
                    <a:spcPct val="150000"/>
                  </a:lnSpc>
                  <a:defRPr>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lang="en-US" sz="2015" b="1" dirty="0">
                    <a:solidFill>
                      <a:schemeClr val="tx1">
                        <a:lumMod val="65000"/>
                        <a:lumOff val="35000"/>
                      </a:schemeClr>
                    </a:solidFill>
                    <a:latin typeface="微软雅黑" panose="020B0503020204020204" pitchFamily="34" charset="-122"/>
                    <a:ea typeface="微软雅黑" panose="020B0503020204020204" pitchFamily="34" charset="-122"/>
                  </a:rPr>
                  <a:t>G</a:t>
                </a:r>
                <a:endParaRPr sz="201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cxnSp>
        <p:nvCxnSpPr>
          <p:cNvPr id="19" name="Straight Connector 2"/>
          <p:cNvCxnSpPr/>
          <p:nvPr/>
        </p:nvCxnSpPr>
        <p:spPr>
          <a:xfrm>
            <a:off x="2395015" y="4107997"/>
            <a:ext cx="8389433" cy="8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riangle 6"/>
          <p:cNvSpPr/>
          <p:nvPr/>
        </p:nvSpPr>
        <p:spPr>
          <a:xfrm rot="10800000">
            <a:off x="2395016" y="3947575"/>
            <a:ext cx="168443" cy="168443"/>
          </a:xfrm>
          <a:prstGeom prst="triangle">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gency FB" panose="020B0503020202020204" pitchFamily="34" charset="0"/>
            </a:endParaRPr>
          </a:p>
        </p:txBody>
      </p:sp>
      <p:sp>
        <p:nvSpPr>
          <p:cNvPr id="36" name="Triangle 22"/>
          <p:cNvSpPr/>
          <p:nvPr/>
        </p:nvSpPr>
        <p:spPr>
          <a:xfrm rot="10800000">
            <a:off x="4956886" y="3947575"/>
            <a:ext cx="168443" cy="168443"/>
          </a:xfrm>
          <a:prstGeom prst="triangle">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gency FB" panose="020B0503020202020204" pitchFamily="34" charset="0"/>
            </a:endParaRPr>
          </a:p>
        </p:txBody>
      </p:sp>
      <p:sp>
        <p:nvSpPr>
          <p:cNvPr id="37" name="Triangle 23"/>
          <p:cNvSpPr/>
          <p:nvPr/>
        </p:nvSpPr>
        <p:spPr>
          <a:xfrm rot="10800000">
            <a:off x="7518757" y="3947575"/>
            <a:ext cx="168443" cy="168443"/>
          </a:xfrm>
          <a:prstGeom prst="triangle">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gency FB" panose="020B0503020202020204" pitchFamily="34" charset="0"/>
            </a:endParaRPr>
          </a:p>
        </p:txBody>
      </p:sp>
      <p:sp>
        <p:nvSpPr>
          <p:cNvPr id="39" name="Triangle 24"/>
          <p:cNvSpPr/>
          <p:nvPr/>
        </p:nvSpPr>
        <p:spPr>
          <a:xfrm rot="10800000">
            <a:off x="10080627" y="3947575"/>
            <a:ext cx="168443" cy="168443"/>
          </a:xfrm>
          <a:prstGeom prst="triangle">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gency FB" panose="020B0503020202020204" pitchFamily="34" charset="0"/>
            </a:endParaRPr>
          </a:p>
        </p:txBody>
      </p:sp>
      <p:sp>
        <p:nvSpPr>
          <p:cNvPr id="44" name="TextBox 44"/>
          <p:cNvSpPr txBox="1"/>
          <p:nvPr/>
        </p:nvSpPr>
        <p:spPr>
          <a:xfrm>
            <a:off x="1485534" y="4724894"/>
            <a:ext cx="1987407" cy="1169551"/>
          </a:xfrm>
          <a:prstGeom prst="rect">
            <a:avLst/>
          </a:prstGeom>
          <a:noFill/>
        </p:spPr>
        <p:txBody>
          <a:bodyPr wrap="square" rtlCol="0">
            <a:spAutoFit/>
          </a:bodyPr>
          <a:lstStyle/>
          <a:p>
            <a:pPr algn="ctr">
              <a:lnSpc>
                <a:spcPts val="2050"/>
              </a:lnSpc>
            </a:pPr>
            <a:r>
              <a:rPr lang="en-US" sz="1100" spc="150" dirty="0">
                <a:latin typeface="Agency FB" panose="020B0503020202020204" pitchFamily="34" charset="0"/>
                <a:ea typeface="Lato Light" charset="0"/>
                <a:cs typeface="Lato Light" charset="0"/>
              </a:rPr>
              <a:t>Entrepreneurial activities differ substantially depending on the type of organization and</a:t>
            </a:r>
          </a:p>
        </p:txBody>
      </p:sp>
      <p:sp>
        <p:nvSpPr>
          <p:cNvPr id="45" name="TextBox 20"/>
          <p:cNvSpPr txBox="1"/>
          <p:nvPr/>
        </p:nvSpPr>
        <p:spPr>
          <a:xfrm>
            <a:off x="2057490" y="3388273"/>
            <a:ext cx="843501" cy="584775"/>
          </a:xfrm>
          <a:prstGeom prst="rect">
            <a:avLst/>
          </a:prstGeom>
          <a:noFill/>
        </p:spPr>
        <p:txBody>
          <a:bodyPr wrap="none" rtlCol="0">
            <a:spAutoFit/>
          </a:bodyPr>
          <a:lstStyle/>
          <a:p>
            <a:pPr algn="ctr"/>
            <a:r>
              <a:rPr lang="en-US" sz="3200" spc="300" dirty="0" smtClean="0">
                <a:solidFill>
                  <a:schemeClr val="tx2"/>
                </a:solidFill>
                <a:latin typeface="Agency FB" panose="020B0503020202020204" pitchFamily="34" charset="0"/>
                <a:ea typeface="Oswald" charset="0"/>
                <a:cs typeface="Oswald" charset="0"/>
              </a:rPr>
              <a:t>2011</a:t>
            </a:r>
            <a:endParaRPr lang="en-US" sz="3200" spc="300" dirty="0">
              <a:solidFill>
                <a:schemeClr val="tx2"/>
              </a:solidFill>
              <a:latin typeface="Agency FB" panose="020B0503020202020204" pitchFamily="34" charset="0"/>
              <a:ea typeface="Oswald" charset="0"/>
              <a:cs typeface="Oswald" charset="0"/>
            </a:endParaRPr>
          </a:p>
        </p:txBody>
      </p:sp>
      <p:sp>
        <p:nvSpPr>
          <p:cNvPr id="46" name="TextBox 16"/>
          <p:cNvSpPr txBox="1"/>
          <p:nvPr/>
        </p:nvSpPr>
        <p:spPr>
          <a:xfrm>
            <a:off x="4047404" y="4724894"/>
            <a:ext cx="1987407" cy="1169551"/>
          </a:xfrm>
          <a:prstGeom prst="rect">
            <a:avLst/>
          </a:prstGeom>
          <a:noFill/>
        </p:spPr>
        <p:txBody>
          <a:bodyPr wrap="square" rtlCol="0">
            <a:spAutoFit/>
          </a:bodyPr>
          <a:lstStyle/>
          <a:p>
            <a:pPr algn="ctr">
              <a:lnSpc>
                <a:spcPts val="2050"/>
              </a:lnSpc>
            </a:pPr>
            <a:r>
              <a:rPr lang="en-US" sz="1100" spc="150" dirty="0">
                <a:latin typeface="Agency FB" panose="020B0503020202020204" pitchFamily="34" charset="0"/>
                <a:ea typeface="Lato Light" charset="0"/>
                <a:cs typeface="Lato Light" charset="0"/>
              </a:rPr>
              <a:t>Entrepreneurial activities differ substantially depending on the type of organization and</a:t>
            </a:r>
          </a:p>
        </p:txBody>
      </p:sp>
      <p:sp>
        <p:nvSpPr>
          <p:cNvPr id="47" name="TextBox 21"/>
          <p:cNvSpPr txBox="1"/>
          <p:nvPr/>
        </p:nvSpPr>
        <p:spPr>
          <a:xfrm>
            <a:off x="6609274" y="4724894"/>
            <a:ext cx="1987407" cy="1169551"/>
          </a:xfrm>
          <a:prstGeom prst="rect">
            <a:avLst/>
          </a:prstGeom>
          <a:noFill/>
        </p:spPr>
        <p:txBody>
          <a:bodyPr wrap="square" rtlCol="0">
            <a:spAutoFit/>
          </a:bodyPr>
          <a:lstStyle/>
          <a:p>
            <a:pPr algn="ctr">
              <a:lnSpc>
                <a:spcPts val="2050"/>
              </a:lnSpc>
            </a:pPr>
            <a:r>
              <a:rPr lang="en-US" sz="1100" spc="150" dirty="0">
                <a:latin typeface="Agency FB" panose="020B0503020202020204" pitchFamily="34" charset="0"/>
                <a:ea typeface="Lato Light" charset="0"/>
                <a:cs typeface="Lato Light" charset="0"/>
              </a:rPr>
              <a:t>Entrepreneurial activities differ substantially depending on the type of organization and</a:t>
            </a:r>
          </a:p>
        </p:txBody>
      </p:sp>
      <p:sp>
        <p:nvSpPr>
          <p:cNvPr id="48" name="TextBox 25"/>
          <p:cNvSpPr txBox="1"/>
          <p:nvPr/>
        </p:nvSpPr>
        <p:spPr>
          <a:xfrm>
            <a:off x="9196544" y="4724894"/>
            <a:ext cx="1987407" cy="1169551"/>
          </a:xfrm>
          <a:prstGeom prst="rect">
            <a:avLst/>
          </a:prstGeom>
          <a:noFill/>
        </p:spPr>
        <p:txBody>
          <a:bodyPr wrap="square" rtlCol="0">
            <a:spAutoFit/>
          </a:bodyPr>
          <a:lstStyle/>
          <a:p>
            <a:pPr algn="ctr">
              <a:lnSpc>
                <a:spcPts val="2050"/>
              </a:lnSpc>
            </a:pPr>
            <a:r>
              <a:rPr lang="en-US" sz="1100" spc="150" dirty="0">
                <a:latin typeface="Agency FB" panose="020B0503020202020204" pitchFamily="34" charset="0"/>
                <a:ea typeface="Lato Light" charset="0"/>
                <a:cs typeface="Lato Light" charset="0"/>
              </a:rPr>
              <a:t>Entrepreneurial activities differ substantially depending on the type of organization and</a:t>
            </a:r>
          </a:p>
        </p:txBody>
      </p:sp>
      <p:sp>
        <p:nvSpPr>
          <p:cNvPr id="49" name="TextBox 26"/>
          <p:cNvSpPr txBox="1"/>
          <p:nvPr/>
        </p:nvSpPr>
        <p:spPr>
          <a:xfrm>
            <a:off x="4574474" y="3388273"/>
            <a:ext cx="933269" cy="584775"/>
          </a:xfrm>
          <a:prstGeom prst="rect">
            <a:avLst/>
          </a:prstGeom>
          <a:noFill/>
        </p:spPr>
        <p:txBody>
          <a:bodyPr wrap="none" rtlCol="0">
            <a:spAutoFit/>
          </a:bodyPr>
          <a:lstStyle/>
          <a:p>
            <a:pPr algn="ctr"/>
            <a:r>
              <a:rPr lang="en-US" sz="3200" spc="300" dirty="0" smtClean="0">
                <a:solidFill>
                  <a:schemeClr val="tx2"/>
                </a:solidFill>
                <a:latin typeface="Agency FB" panose="020B0503020202020204" pitchFamily="34" charset="0"/>
                <a:ea typeface="Oswald" charset="0"/>
                <a:cs typeface="Oswald" charset="0"/>
              </a:rPr>
              <a:t>2013</a:t>
            </a:r>
            <a:endParaRPr lang="en-US" sz="3200" spc="300" dirty="0">
              <a:solidFill>
                <a:schemeClr val="tx2"/>
              </a:solidFill>
              <a:latin typeface="Agency FB" panose="020B0503020202020204" pitchFamily="34" charset="0"/>
              <a:ea typeface="Oswald" charset="0"/>
              <a:cs typeface="Oswald" charset="0"/>
            </a:endParaRPr>
          </a:p>
        </p:txBody>
      </p:sp>
      <p:sp>
        <p:nvSpPr>
          <p:cNvPr id="50" name="TextBox 27"/>
          <p:cNvSpPr txBox="1"/>
          <p:nvPr/>
        </p:nvSpPr>
        <p:spPr>
          <a:xfrm>
            <a:off x="7121371" y="3388273"/>
            <a:ext cx="928459" cy="584775"/>
          </a:xfrm>
          <a:prstGeom prst="rect">
            <a:avLst/>
          </a:prstGeom>
          <a:noFill/>
        </p:spPr>
        <p:txBody>
          <a:bodyPr wrap="none" rtlCol="0">
            <a:spAutoFit/>
          </a:bodyPr>
          <a:lstStyle/>
          <a:p>
            <a:pPr algn="ctr"/>
            <a:r>
              <a:rPr lang="en-US" sz="3200" spc="300" dirty="0" smtClean="0">
                <a:solidFill>
                  <a:schemeClr val="tx2"/>
                </a:solidFill>
                <a:latin typeface="Agency FB" panose="020B0503020202020204" pitchFamily="34" charset="0"/>
                <a:ea typeface="Oswald" charset="0"/>
                <a:cs typeface="Oswald" charset="0"/>
              </a:rPr>
              <a:t>2015</a:t>
            </a:r>
            <a:endParaRPr lang="en-US" sz="3200" spc="300" dirty="0">
              <a:solidFill>
                <a:schemeClr val="tx2"/>
              </a:solidFill>
              <a:latin typeface="Agency FB" panose="020B0503020202020204" pitchFamily="34" charset="0"/>
              <a:ea typeface="Oswald" charset="0"/>
              <a:cs typeface="Oswald" charset="0"/>
            </a:endParaRPr>
          </a:p>
        </p:txBody>
      </p:sp>
      <p:sp>
        <p:nvSpPr>
          <p:cNvPr id="51" name="TextBox 28"/>
          <p:cNvSpPr txBox="1"/>
          <p:nvPr/>
        </p:nvSpPr>
        <p:spPr>
          <a:xfrm>
            <a:off x="9692857" y="3388273"/>
            <a:ext cx="909223" cy="584775"/>
          </a:xfrm>
          <a:prstGeom prst="rect">
            <a:avLst/>
          </a:prstGeom>
          <a:noFill/>
        </p:spPr>
        <p:txBody>
          <a:bodyPr wrap="none" rtlCol="0">
            <a:spAutoFit/>
          </a:bodyPr>
          <a:lstStyle/>
          <a:p>
            <a:pPr algn="ctr"/>
            <a:r>
              <a:rPr lang="en-US" sz="3200" spc="300" dirty="0" smtClean="0">
                <a:solidFill>
                  <a:schemeClr val="tx2"/>
                </a:solidFill>
                <a:latin typeface="Agency FB" panose="020B0503020202020204" pitchFamily="34" charset="0"/>
                <a:ea typeface="Oswald" charset="0"/>
                <a:cs typeface="Oswald" charset="0"/>
              </a:rPr>
              <a:t>2017</a:t>
            </a:r>
            <a:endParaRPr lang="en-US" sz="3200" spc="300" dirty="0">
              <a:solidFill>
                <a:schemeClr val="tx2"/>
              </a:solidFill>
              <a:latin typeface="Agency FB" panose="020B0503020202020204" pitchFamily="34" charset="0"/>
              <a:ea typeface="Oswald" charset="0"/>
              <a:cs typeface="Oswald" charset="0"/>
            </a:endParaRPr>
          </a:p>
        </p:txBody>
      </p:sp>
      <p:pic>
        <p:nvPicPr>
          <p:cNvPr id="4" name="图片占位符 3" descr="C:\Users\Administrator\Desktop\1555b5b6389ff6d.jpg1555b5b6389ff6d"/>
          <p:cNvPicPr>
            <a:picLocks noGrp="1" noChangeAspect="1"/>
          </p:cNvPicPr>
          <p:nvPr>
            <p:ph type="pic" sz="quarter" idx="26"/>
          </p:nvPr>
        </p:nvPicPr>
        <p:blipFill>
          <a:blip r:embed="rId3" cstate="email"/>
          <a:srcRect/>
          <a:stretch>
            <a:fillRect/>
          </a:stretch>
        </p:blipFill>
        <p:spPr>
          <a:xfrm>
            <a:off x="20320" y="-13970"/>
            <a:ext cx="12172950" cy="2745105"/>
          </a:xfrm>
          <a:prstGeom prst="rect">
            <a:avLst/>
          </a:prstGeom>
        </p:spPr>
      </p:pic>
      <p:sp>
        <p:nvSpPr>
          <p:cNvPr id="124" name="TextBox 4"/>
          <p:cNvSpPr>
            <a:spLocks noChangeArrowheads="1"/>
          </p:cNvSpPr>
          <p:nvPr/>
        </p:nvSpPr>
        <p:spPr bwMode="auto">
          <a:xfrm>
            <a:off x="1485027" y="426674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5" name="TextBox 4"/>
          <p:cNvSpPr>
            <a:spLocks noChangeArrowheads="1"/>
          </p:cNvSpPr>
          <p:nvPr/>
        </p:nvSpPr>
        <p:spPr bwMode="auto">
          <a:xfrm>
            <a:off x="4319032" y="426674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8" name="TextBox 4"/>
          <p:cNvSpPr>
            <a:spLocks noChangeArrowheads="1"/>
          </p:cNvSpPr>
          <p:nvPr/>
        </p:nvSpPr>
        <p:spPr bwMode="auto">
          <a:xfrm>
            <a:off x="6880622" y="426674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9" name="TextBox 4"/>
          <p:cNvSpPr>
            <a:spLocks noChangeArrowheads="1"/>
          </p:cNvSpPr>
          <p:nvPr/>
        </p:nvSpPr>
        <p:spPr bwMode="auto">
          <a:xfrm>
            <a:off x="9332357" y="426674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1000"/>
                                        <p:tgtEl>
                                          <p:spTgt spid="48"/>
                                        </p:tgtEl>
                                      </p:cBhvr>
                                    </p:animEffect>
                                    <p:anim calcmode="lin" valueType="num">
                                      <p:cBhvr>
                                        <p:cTn id="53" dur="1000" fill="hold"/>
                                        <p:tgtEl>
                                          <p:spTgt spid="48"/>
                                        </p:tgtEl>
                                        <p:attrNameLst>
                                          <p:attrName>ppt_x</p:attrName>
                                        </p:attrNameLst>
                                      </p:cBhvr>
                                      <p:tavLst>
                                        <p:tav tm="0">
                                          <p:val>
                                            <p:strVal val="#ppt_x"/>
                                          </p:val>
                                        </p:tav>
                                        <p:tav tm="100000">
                                          <p:val>
                                            <p:strVal val="#ppt_x"/>
                                          </p:val>
                                        </p:tav>
                                      </p:tavLst>
                                    </p:anim>
                                    <p:anim calcmode="lin" valueType="num">
                                      <p:cBhvr>
                                        <p:cTn id="54" dur="1000" fill="hold"/>
                                        <p:tgtEl>
                                          <p:spTgt spid="4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1000"/>
                                        <p:tgtEl>
                                          <p:spTgt spid="49"/>
                                        </p:tgtEl>
                                      </p:cBhvr>
                                    </p:animEffect>
                                    <p:anim calcmode="lin" valueType="num">
                                      <p:cBhvr>
                                        <p:cTn id="58" dur="1000" fill="hold"/>
                                        <p:tgtEl>
                                          <p:spTgt spid="49"/>
                                        </p:tgtEl>
                                        <p:attrNameLst>
                                          <p:attrName>ppt_x</p:attrName>
                                        </p:attrNameLst>
                                      </p:cBhvr>
                                      <p:tavLst>
                                        <p:tav tm="0">
                                          <p:val>
                                            <p:strVal val="#ppt_x"/>
                                          </p:val>
                                        </p:tav>
                                        <p:tav tm="100000">
                                          <p:val>
                                            <p:strVal val="#ppt_x"/>
                                          </p:val>
                                        </p:tav>
                                      </p:tavLst>
                                    </p:anim>
                                    <p:anim calcmode="lin" valueType="num">
                                      <p:cBhvr>
                                        <p:cTn id="59" dur="1000" fill="hold"/>
                                        <p:tgtEl>
                                          <p:spTgt spid="4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1000"/>
                                        <p:tgtEl>
                                          <p:spTgt spid="50"/>
                                        </p:tgtEl>
                                      </p:cBhvr>
                                    </p:animEffect>
                                    <p:anim calcmode="lin" valueType="num">
                                      <p:cBhvr>
                                        <p:cTn id="63" dur="1000" fill="hold"/>
                                        <p:tgtEl>
                                          <p:spTgt spid="50"/>
                                        </p:tgtEl>
                                        <p:attrNameLst>
                                          <p:attrName>ppt_x</p:attrName>
                                        </p:attrNameLst>
                                      </p:cBhvr>
                                      <p:tavLst>
                                        <p:tav tm="0">
                                          <p:val>
                                            <p:strVal val="#ppt_x"/>
                                          </p:val>
                                        </p:tav>
                                        <p:tav tm="100000">
                                          <p:val>
                                            <p:strVal val="#ppt_x"/>
                                          </p:val>
                                        </p:tav>
                                      </p:tavLst>
                                    </p:anim>
                                    <p:anim calcmode="lin" valueType="num">
                                      <p:cBhvr>
                                        <p:cTn id="64" dur="1000" fill="hold"/>
                                        <p:tgtEl>
                                          <p:spTgt spid="5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1000"/>
                                        <p:tgtEl>
                                          <p:spTgt spid="51"/>
                                        </p:tgtEl>
                                      </p:cBhvr>
                                    </p:animEffect>
                                    <p:anim calcmode="lin" valueType="num">
                                      <p:cBhvr>
                                        <p:cTn id="68" dur="1000" fill="hold"/>
                                        <p:tgtEl>
                                          <p:spTgt spid="51"/>
                                        </p:tgtEl>
                                        <p:attrNameLst>
                                          <p:attrName>ppt_x</p:attrName>
                                        </p:attrNameLst>
                                      </p:cBhvr>
                                      <p:tavLst>
                                        <p:tav tm="0">
                                          <p:val>
                                            <p:strVal val="#ppt_x"/>
                                          </p:val>
                                        </p:tav>
                                        <p:tav tm="100000">
                                          <p:val>
                                            <p:strVal val="#ppt_x"/>
                                          </p:val>
                                        </p:tav>
                                      </p:tavLst>
                                    </p:anim>
                                    <p:anim calcmode="lin" valueType="num">
                                      <p:cBhvr>
                                        <p:cTn id="69" dur="1000" fill="hold"/>
                                        <p:tgtEl>
                                          <p:spTgt spid="51"/>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42" presetClass="entr" presetSubtype="0" fill="hold" grpId="0" nodeType="afterEffect">
                                  <p:stCondLst>
                                    <p:cond delay="0"/>
                                  </p:stCondLst>
                                  <p:childTnLst>
                                    <p:set>
                                      <p:cBhvr>
                                        <p:cTn id="72" dur="1" fill="hold">
                                          <p:stCondLst>
                                            <p:cond delay="0"/>
                                          </p:stCondLst>
                                        </p:cTn>
                                        <p:tgtEl>
                                          <p:spTgt spid="124"/>
                                        </p:tgtEl>
                                        <p:attrNameLst>
                                          <p:attrName>style.visibility</p:attrName>
                                        </p:attrNameLst>
                                      </p:cBhvr>
                                      <p:to>
                                        <p:strVal val="visible"/>
                                      </p:to>
                                    </p:set>
                                    <p:animEffect transition="in" filter="fade">
                                      <p:cBhvr>
                                        <p:cTn id="73" dur="1000"/>
                                        <p:tgtEl>
                                          <p:spTgt spid="124"/>
                                        </p:tgtEl>
                                      </p:cBhvr>
                                    </p:animEffect>
                                    <p:anim calcmode="lin" valueType="num">
                                      <p:cBhvr>
                                        <p:cTn id="74" dur="1000" fill="hold"/>
                                        <p:tgtEl>
                                          <p:spTgt spid="124"/>
                                        </p:tgtEl>
                                        <p:attrNameLst>
                                          <p:attrName>ppt_x</p:attrName>
                                        </p:attrNameLst>
                                      </p:cBhvr>
                                      <p:tavLst>
                                        <p:tav tm="0">
                                          <p:val>
                                            <p:strVal val="#ppt_x"/>
                                          </p:val>
                                        </p:tav>
                                        <p:tav tm="100000">
                                          <p:val>
                                            <p:strVal val="#ppt_x"/>
                                          </p:val>
                                        </p:tav>
                                      </p:tavLst>
                                    </p:anim>
                                    <p:anim calcmode="lin" valueType="num">
                                      <p:cBhvr>
                                        <p:cTn id="75" dur="1000" fill="hold"/>
                                        <p:tgtEl>
                                          <p:spTgt spid="124"/>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42" presetClass="entr" presetSubtype="0"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par>
                          <p:cTn id="82" fill="hold">
                            <p:stCondLst>
                              <p:cond delay="3000"/>
                            </p:stCondLst>
                            <p:childTnLst>
                              <p:par>
                                <p:cTn id="83" presetID="42" presetClass="entr" presetSubtype="0" fill="hold" grpId="0" nodeType="after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anim calcmode="lin" valueType="num">
                                      <p:cBhvr>
                                        <p:cTn id="86" dur="1000" fill="hold"/>
                                        <p:tgtEl>
                                          <p:spTgt spid="8"/>
                                        </p:tgtEl>
                                        <p:attrNameLst>
                                          <p:attrName>ppt_x</p:attrName>
                                        </p:attrNameLst>
                                      </p:cBhvr>
                                      <p:tavLst>
                                        <p:tav tm="0">
                                          <p:val>
                                            <p:strVal val="#ppt_x"/>
                                          </p:val>
                                        </p:tav>
                                        <p:tav tm="100000">
                                          <p:val>
                                            <p:strVal val="#ppt_x"/>
                                          </p:val>
                                        </p:tav>
                                      </p:tavLst>
                                    </p:anim>
                                    <p:anim calcmode="lin" valueType="num">
                                      <p:cBhvr>
                                        <p:cTn id="87" dur="1000" fill="hold"/>
                                        <p:tgtEl>
                                          <p:spTgt spid="8"/>
                                        </p:tgtEl>
                                        <p:attrNameLst>
                                          <p:attrName>ppt_y</p:attrName>
                                        </p:attrNameLst>
                                      </p:cBhvr>
                                      <p:tavLst>
                                        <p:tav tm="0">
                                          <p:val>
                                            <p:strVal val="#ppt_y+.1"/>
                                          </p:val>
                                        </p:tav>
                                        <p:tav tm="100000">
                                          <p:val>
                                            <p:strVal val="#ppt_y"/>
                                          </p:val>
                                        </p:tav>
                                      </p:tavLst>
                                    </p:anim>
                                  </p:childTnLst>
                                </p:cTn>
                              </p:par>
                            </p:childTnLst>
                          </p:cTn>
                        </p:par>
                        <p:par>
                          <p:cTn id="88" fill="hold">
                            <p:stCondLst>
                              <p:cond delay="4000"/>
                            </p:stCondLst>
                            <p:childTnLst>
                              <p:par>
                                <p:cTn id="89" presetID="42" presetClass="entr" presetSubtype="0" fill="hold" grpId="0" nodeType="after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1000"/>
                                        <p:tgtEl>
                                          <p:spTgt spid="9"/>
                                        </p:tgtEl>
                                      </p:cBhvr>
                                    </p:animEffect>
                                    <p:anim calcmode="lin" valueType="num">
                                      <p:cBhvr>
                                        <p:cTn id="92" dur="1000" fill="hold"/>
                                        <p:tgtEl>
                                          <p:spTgt spid="9"/>
                                        </p:tgtEl>
                                        <p:attrNameLst>
                                          <p:attrName>ppt_x</p:attrName>
                                        </p:attrNameLst>
                                      </p:cBhvr>
                                      <p:tavLst>
                                        <p:tav tm="0">
                                          <p:val>
                                            <p:strVal val="#ppt_x"/>
                                          </p:val>
                                        </p:tav>
                                        <p:tav tm="100000">
                                          <p:val>
                                            <p:strVal val="#ppt_x"/>
                                          </p:val>
                                        </p:tav>
                                      </p:tavLst>
                                    </p:anim>
                                    <p:anim calcmode="lin" valueType="num">
                                      <p:cBhvr>
                                        <p:cTn id="9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4" grpId="0"/>
      <p:bldP spid="45" grpId="0"/>
      <p:bldP spid="46" grpId="0"/>
      <p:bldP spid="47" grpId="0"/>
      <p:bldP spid="48" grpId="0"/>
      <p:bldP spid="49" grpId="0"/>
      <p:bldP spid="50" grpId="0"/>
      <p:bldP spid="51" grpId="0"/>
      <p:bldP spid="124" grpId="0"/>
      <p:bldP spid="5"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4" name="矩形 3"/>
          <p:cNvSpPr/>
          <p:nvPr/>
        </p:nvSpPr>
        <p:spPr>
          <a:xfrm rot="5400000">
            <a:off x="3293745" y="-2072005"/>
            <a:ext cx="5604510" cy="11002010"/>
          </a:xfrm>
          <a:prstGeom prst="rect">
            <a:avLst/>
          </a:prstGeom>
          <a:solidFill>
            <a:sysClr val="window" lastClr="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dirty="0"/>
          </a:p>
        </p:txBody>
      </p:sp>
      <p:sp>
        <p:nvSpPr>
          <p:cNvPr id="31" name="矩形 30"/>
          <p:cNvSpPr/>
          <p:nvPr/>
        </p:nvSpPr>
        <p:spPr>
          <a:xfrm>
            <a:off x="10618679" y="-34156"/>
            <a:ext cx="1599760" cy="6858000"/>
          </a:xfrm>
          <a:prstGeom prst="rect">
            <a:avLst/>
          </a:prstGeom>
          <a:solidFill>
            <a:srgbClr val="FE909D"/>
          </a:solidFill>
          <a:ln>
            <a:noFill/>
          </a:ln>
          <a:effectLst>
            <a:innerShdw blurRad="63500" dist="50800" dir="135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4" name="组合 13"/>
          <p:cNvGrpSpPr/>
          <p:nvPr/>
        </p:nvGrpSpPr>
        <p:grpSpPr>
          <a:xfrm>
            <a:off x="5668399" y="2381885"/>
            <a:ext cx="2827265" cy="678180"/>
            <a:chOff x="6576175" y="1379195"/>
            <a:chExt cx="2827050" cy="678134"/>
          </a:xfrm>
        </p:grpSpPr>
        <p:sp>
          <p:nvSpPr>
            <p:cNvPr id="15" name="Freeform 19"/>
            <p:cNvSpPr/>
            <p:nvPr/>
          </p:nvSpPr>
          <p:spPr bwMode="auto">
            <a:xfrm>
              <a:off x="6816095" y="1379195"/>
              <a:ext cx="604921" cy="678134"/>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65000"/>
                    <a:lumOff val="35000"/>
                  </a:schemeClr>
                </a:solidFill>
              </a:endParaRPr>
            </a:p>
          </p:txBody>
        </p:sp>
        <p:sp>
          <p:nvSpPr>
            <p:cNvPr id="16" name="文本框 15"/>
            <p:cNvSpPr txBox="1"/>
            <p:nvPr/>
          </p:nvSpPr>
          <p:spPr>
            <a:xfrm>
              <a:off x="6576175" y="1424453"/>
              <a:ext cx="694421" cy="584775"/>
            </a:xfrm>
            <a:prstGeom prst="rect">
              <a:avLst/>
            </a:prstGeom>
            <a:noFill/>
            <a:effectLst/>
          </p:spPr>
          <p:txBody>
            <a:bodyPr wrap="none" rtlCol="0">
              <a:spAutoFit/>
            </a:bodyPr>
            <a:lstStyle/>
            <a:p>
              <a:r>
                <a:rPr lang="en-US" altLang="zh-CN" sz="2800" b="1" dirty="0" smtClean="0">
                  <a:solidFill>
                    <a:schemeClr val="tx1">
                      <a:lumMod val="65000"/>
                      <a:lumOff val="35000"/>
                    </a:schemeClr>
                  </a:solidFill>
                </a:rPr>
                <a:t>  </a:t>
              </a:r>
              <a:r>
                <a:rPr lang="en-US" altLang="zh-CN" sz="3200" b="1" dirty="0" smtClean="0">
                  <a:solidFill>
                    <a:schemeClr val="tx1">
                      <a:lumMod val="65000"/>
                      <a:lumOff val="35000"/>
                    </a:schemeClr>
                  </a:solidFill>
                  <a:latin typeface="方正姚体" panose="02010601030101010101" pitchFamily="2" charset="-122"/>
                </a:rPr>
                <a:t>2.</a:t>
              </a:r>
              <a:endParaRPr lang="en-US" altLang="zh-CN" sz="2400" b="1" dirty="0" smtClean="0">
                <a:solidFill>
                  <a:schemeClr val="tx1">
                    <a:lumMod val="65000"/>
                    <a:lumOff val="35000"/>
                  </a:schemeClr>
                </a:solidFill>
                <a:latin typeface="方正姚体" panose="02010601030101010101" pitchFamily="2" charset="-122"/>
              </a:endParaRPr>
            </a:p>
          </p:txBody>
        </p:sp>
        <p:sp>
          <p:nvSpPr>
            <p:cNvPr id="17" name="文本框 16"/>
            <p:cNvSpPr>
              <a:spLocks noChangeArrowheads="1"/>
            </p:cNvSpPr>
            <p:nvPr/>
          </p:nvSpPr>
          <p:spPr bwMode="auto">
            <a:xfrm>
              <a:off x="7679676" y="1456652"/>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填写标题</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642024" y="1017270"/>
            <a:ext cx="2852371" cy="678180"/>
            <a:chOff x="6550742" y="1379195"/>
            <a:chExt cx="2852483" cy="678134"/>
          </a:xfrm>
        </p:grpSpPr>
        <p:sp>
          <p:nvSpPr>
            <p:cNvPr id="11" name="文本框 10"/>
            <p:cNvSpPr txBox="1"/>
            <p:nvPr/>
          </p:nvSpPr>
          <p:spPr>
            <a:xfrm>
              <a:off x="6550742" y="1395096"/>
              <a:ext cx="694421" cy="584775"/>
            </a:xfrm>
            <a:prstGeom prst="rect">
              <a:avLst/>
            </a:prstGeom>
            <a:noFill/>
            <a:effectLst/>
          </p:spPr>
          <p:txBody>
            <a:bodyPr wrap="none" rtlCol="0">
              <a:spAutoFit/>
            </a:bodyPr>
            <a:lstStyle/>
            <a:p>
              <a:r>
                <a:rPr lang="en-US" altLang="zh-CN" sz="2800" b="1" dirty="0" smtClean="0">
                  <a:solidFill>
                    <a:schemeClr val="tx1">
                      <a:lumMod val="65000"/>
                      <a:lumOff val="35000"/>
                    </a:schemeClr>
                  </a:solidFill>
                </a:rPr>
                <a:t>  </a:t>
              </a:r>
              <a:r>
                <a:rPr lang="en-US" altLang="zh-CN" sz="3200" b="1" dirty="0" smtClean="0">
                  <a:solidFill>
                    <a:schemeClr val="tx1">
                      <a:lumMod val="65000"/>
                      <a:lumOff val="35000"/>
                    </a:schemeClr>
                  </a:solidFill>
                  <a:latin typeface="方正姚体" panose="02010601030101010101" pitchFamily="2" charset="-122"/>
                </a:rPr>
                <a:t>1.</a:t>
              </a:r>
              <a:endParaRPr lang="en-US" altLang="zh-CN" sz="2400" b="1" dirty="0" smtClean="0">
                <a:solidFill>
                  <a:schemeClr val="tx1">
                    <a:lumMod val="65000"/>
                    <a:lumOff val="35000"/>
                  </a:schemeClr>
                </a:solidFill>
                <a:latin typeface="方正姚体" panose="02010601030101010101" pitchFamily="2" charset="-122"/>
              </a:endParaRPr>
            </a:p>
          </p:txBody>
        </p:sp>
        <p:sp>
          <p:nvSpPr>
            <p:cNvPr id="12" name="Freeform 19"/>
            <p:cNvSpPr/>
            <p:nvPr/>
          </p:nvSpPr>
          <p:spPr bwMode="auto">
            <a:xfrm>
              <a:off x="6816095" y="1379195"/>
              <a:ext cx="604921" cy="678134"/>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65000"/>
                    <a:lumOff val="35000"/>
                  </a:schemeClr>
                </a:solidFill>
              </a:endParaRPr>
            </a:p>
          </p:txBody>
        </p:sp>
        <p:sp>
          <p:nvSpPr>
            <p:cNvPr id="13" name="文本框 16"/>
            <p:cNvSpPr>
              <a:spLocks noChangeArrowheads="1"/>
            </p:cNvSpPr>
            <p:nvPr/>
          </p:nvSpPr>
          <p:spPr bwMode="auto">
            <a:xfrm>
              <a:off x="7679676" y="1456652"/>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请填写标题</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5668399" y="3634740"/>
            <a:ext cx="2806311" cy="678180"/>
            <a:chOff x="6596802" y="1379195"/>
            <a:chExt cx="2806423" cy="678134"/>
          </a:xfrm>
        </p:grpSpPr>
        <p:sp>
          <p:nvSpPr>
            <p:cNvPr id="19" name="文本框 18"/>
            <p:cNvSpPr txBox="1"/>
            <p:nvPr/>
          </p:nvSpPr>
          <p:spPr>
            <a:xfrm>
              <a:off x="6596802" y="1425873"/>
              <a:ext cx="694421" cy="584775"/>
            </a:xfrm>
            <a:prstGeom prst="rect">
              <a:avLst/>
            </a:prstGeom>
            <a:noFill/>
            <a:effectLst/>
          </p:spPr>
          <p:txBody>
            <a:bodyPr wrap="none" rtlCol="0">
              <a:spAutoFit/>
            </a:bodyPr>
            <a:lstStyle/>
            <a:p>
              <a:r>
                <a:rPr lang="en-US" altLang="zh-CN" sz="2800" b="1" dirty="0" smtClean="0">
                  <a:solidFill>
                    <a:schemeClr val="tx1">
                      <a:lumMod val="65000"/>
                      <a:lumOff val="35000"/>
                    </a:schemeClr>
                  </a:solidFill>
                </a:rPr>
                <a:t>  </a:t>
              </a:r>
              <a:r>
                <a:rPr lang="en-US" altLang="zh-CN" sz="3200" b="1" dirty="0" smtClean="0">
                  <a:solidFill>
                    <a:schemeClr val="tx1">
                      <a:lumMod val="65000"/>
                      <a:lumOff val="35000"/>
                    </a:schemeClr>
                  </a:solidFill>
                  <a:latin typeface="方正姚体" panose="02010601030101010101" pitchFamily="2" charset="-122"/>
                </a:rPr>
                <a:t>3.</a:t>
              </a:r>
              <a:endParaRPr lang="en-US" altLang="zh-CN" sz="2400" b="1" dirty="0" smtClean="0">
                <a:solidFill>
                  <a:schemeClr val="tx1">
                    <a:lumMod val="65000"/>
                    <a:lumOff val="35000"/>
                  </a:schemeClr>
                </a:solidFill>
                <a:latin typeface="方正姚体" panose="02010601030101010101" pitchFamily="2" charset="-122"/>
              </a:endParaRPr>
            </a:p>
          </p:txBody>
        </p:sp>
        <p:sp>
          <p:nvSpPr>
            <p:cNvPr id="20" name="Freeform 19"/>
            <p:cNvSpPr/>
            <p:nvPr/>
          </p:nvSpPr>
          <p:spPr bwMode="auto">
            <a:xfrm>
              <a:off x="6816095" y="1379195"/>
              <a:ext cx="604921" cy="678134"/>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65000"/>
                    <a:lumOff val="35000"/>
                  </a:schemeClr>
                </a:solidFill>
              </a:endParaRPr>
            </a:p>
          </p:txBody>
        </p:sp>
        <p:sp>
          <p:nvSpPr>
            <p:cNvPr id="21" name="文本框 16"/>
            <p:cNvSpPr>
              <a:spLocks noChangeArrowheads="1"/>
            </p:cNvSpPr>
            <p:nvPr/>
          </p:nvSpPr>
          <p:spPr bwMode="auto">
            <a:xfrm>
              <a:off x="7679676" y="1510491"/>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请填写标题</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5668480" y="4928870"/>
            <a:ext cx="2806230" cy="678180"/>
            <a:chOff x="6596883" y="1379195"/>
            <a:chExt cx="2806342" cy="678134"/>
          </a:xfrm>
        </p:grpSpPr>
        <p:sp>
          <p:nvSpPr>
            <p:cNvPr id="36" name="文本框 35"/>
            <p:cNvSpPr txBox="1"/>
            <p:nvPr/>
          </p:nvSpPr>
          <p:spPr>
            <a:xfrm>
              <a:off x="6596883" y="1425874"/>
              <a:ext cx="694421" cy="584775"/>
            </a:xfrm>
            <a:prstGeom prst="rect">
              <a:avLst/>
            </a:prstGeom>
            <a:noFill/>
            <a:effectLst/>
          </p:spPr>
          <p:txBody>
            <a:bodyPr wrap="none" rtlCol="0">
              <a:spAutoFit/>
            </a:bodyPr>
            <a:lstStyle/>
            <a:p>
              <a:r>
                <a:rPr lang="en-US" altLang="zh-CN" sz="2800" b="1" dirty="0" smtClean="0">
                  <a:solidFill>
                    <a:schemeClr val="tx1">
                      <a:lumMod val="65000"/>
                      <a:lumOff val="35000"/>
                    </a:schemeClr>
                  </a:solidFill>
                </a:rPr>
                <a:t>  </a:t>
              </a:r>
              <a:r>
                <a:rPr lang="en-US" altLang="zh-CN" sz="3200" b="1" dirty="0" smtClean="0">
                  <a:solidFill>
                    <a:schemeClr val="tx1">
                      <a:lumMod val="65000"/>
                      <a:lumOff val="35000"/>
                    </a:schemeClr>
                  </a:solidFill>
                  <a:latin typeface="方正姚体" panose="02010601030101010101" pitchFamily="2" charset="-122"/>
                </a:rPr>
                <a:t>4.</a:t>
              </a:r>
              <a:endParaRPr lang="en-US" altLang="zh-CN" sz="2400" b="1" dirty="0" smtClean="0">
                <a:solidFill>
                  <a:schemeClr val="tx1">
                    <a:lumMod val="65000"/>
                    <a:lumOff val="35000"/>
                  </a:schemeClr>
                </a:solidFill>
                <a:latin typeface="方正姚体" panose="02010601030101010101" pitchFamily="2" charset="-122"/>
              </a:endParaRPr>
            </a:p>
          </p:txBody>
        </p:sp>
        <p:sp>
          <p:nvSpPr>
            <p:cNvPr id="37" name="Freeform 19"/>
            <p:cNvSpPr/>
            <p:nvPr/>
          </p:nvSpPr>
          <p:spPr bwMode="auto">
            <a:xfrm>
              <a:off x="6816095" y="1379195"/>
              <a:ext cx="604921" cy="678134"/>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65000"/>
                    <a:lumOff val="35000"/>
                  </a:schemeClr>
                </a:solidFill>
              </a:endParaRPr>
            </a:p>
          </p:txBody>
        </p:sp>
        <p:sp>
          <p:nvSpPr>
            <p:cNvPr id="38" name="文本框 16"/>
            <p:cNvSpPr>
              <a:spLocks noChangeArrowheads="1"/>
            </p:cNvSpPr>
            <p:nvPr/>
          </p:nvSpPr>
          <p:spPr bwMode="auto">
            <a:xfrm>
              <a:off x="7679676" y="1510491"/>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请填写标题</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5" name="图片 4" descr="aea3a78ff1a4f0b4077eddc0bd57f228"/>
          <p:cNvPicPr>
            <a:picLocks noChangeAspect="1"/>
          </p:cNvPicPr>
          <p:nvPr/>
        </p:nvPicPr>
        <p:blipFill>
          <a:blip r:embed="rId3" cstate="email"/>
          <a:stretch>
            <a:fillRect/>
          </a:stretch>
        </p:blipFill>
        <p:spPr>
          <a:xfrm>
            <a:off x="888365" y="2548890"/>
            <a:ext cx="4593590" cy="3011805"/>
          </a:xfrm>
          <a:prstGeom prst="rect">
            <a:avLst/>
          </a:prstGeom>
        </p:spPr>
      </p:pic>
      <p:sp>
        <p:nvSpPr>
          <p:cNvPr id="7" name="文本框 6"/>
          <p:cNvSpPr txBox="1"/>
          <p:nvPr/>
        </p:nvSpPr>
        <p:spPr>
          <a:xfrm>
            <a:off x="2284462" y="1587927"/>
            <a:ext cx="3819524" cy="830997"/>
          </a:xfrm>
          <a:prstGeom prst="rect">
            <a:avLst/>
          </a:prstGeom>
          <a:noFill/>
        </p:spPr>
        <p:txBody>
          <a:bodyPr wrap="square" rtlCol="0">
            <a:spAutoFit/>
          </a:bodyPr>
          <a:lstStyle/>
          <a:p>
            <a:r>
              <a:rPr lang="zh-CN" altLang="en-US" sz="4800" b="1" dirty="0">
                <a:solidFill>
                  <a:srgbClr val="FE909D"/>
                </a:solidFill>
                <a:latin typeface="微软雅黑" panose="020B0503020204020204" pitchFamily="34" charset="-122"/>
                <a:ea typeface="微软雅黑" panose="020B0503020204020204" pitchFamily="34" charset="-122"/>
              </a:rPr>
              <a:t>目  录</a:t>
            </a: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grpSp>
        <p:nvGrpSpPr>
          <p:cNvPr id="2" name="组合 1"/>
          <p:cNvGrpSpPr/>
          <p:nvPr/>
        </p:nvGrpSpPr>
        <p:grpSpPr>
          <a:xfrm>
            <a:off x="1654175" y="581142"/>
            <a:ext cx="4552950" cy="5695950"/>
            <a:chOff x="3371850" y="685800"/>
            <a:chExt cx="4552950" cy="5695950"/>
          </a:xfrm>
        </p:grpSpPr>
        <p:sp>
          <p:nvSpPr>
            <p:cNvPr id="8" name="矩形 7"/>
            <p:cNvSpPr/>
            <p:nvPr/>
          </p:nvSpPr>
          <p:spPr>
            <a:xfrm>
              <a:off x="3371850" y="685800"/>
              <a:ext cx="4552950" cy="5695950"/>
            </a:xfrm>
            <a:prstGeom prst="rect">
              <a:avLst/>
            </a:prstGeom>
            <a:solidFill>
              <a:srgbClr val="FDDAE0">
                <a:alpha val="0"/>
              </a:srgbClr>
            </a:solidFill>
            <a:ln>
              <a:solidFill>
                <a:srgbClr val="FDDAE0"/>
              </a:solidFill>
            </a:ln>
            <a:effectLst>
              <a:innerShdw blurRad="63500" dist="50800" dir="1350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810123" y="1274819"/>
              <a:ext cx="3743287" cy="4838700"/>
            </a:xfrm>
            <a:prstGeom prst="rect">
              <a:avLst/>
            </a:prstGeom>
            <a:solidFill>
              <a:srgbClr val="FE909D"/>
            </a:solidFill>
            <a:ln>
              <a:noFill/>
            </a:ln>
            <a:effectLst>
              <a:innerShdw blurRad="63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371850" y="685800"/>
              <a:ext cx="4552950" cy="5695950"/>
            </a:xfrm>
            <a:prstGeom prst="rect">
              <a:avLst/>
            </a:prstGeom>
            <a:noFill/>
            <a:ln w="79375">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a:spLocks noChangeArrowheads="1"/>
            </p:cNvSpPr>
            <p:nvPr/>
          </p:nvSpPr>
          <p:spPr bwMode="auto">
            <a:xfrm>
              <a:off x="3959156" y="4648425"/>
              <a:ext cx="35942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dirty="0">
                  <a:solidFill>
                    <a:schemeClr val="bg1"/>
                  </a:solidFill>
                  <a:latin typeface="Agency FB" panose="020B0503020202020204" pitchFamily="34" charset="0"/>
                  <a:sym typeface="Times New Roman" panose="02020603050405020304" pitchFamily="18" charset="0"/>
                </a:rPr>
                <a:t>PowerPoint Template</a:t>
              </a:r>
              <a:endParaRPr lang="zh-CN" altLang="en-US" sz="4000" dirty="0">
                <a:solidFill>
                  <a:schemeClr val="bg1"/>
                </a:solidFill>
                <a:latin typeface="Agency FB" panose="020B0503020202020204" pitchFamily="34" charset="0"/>
                <a:sym typeface="Times New Roman" panose="02020603050405020304" pitchFamily="18" charset="0"/>
              </a:endParaRPr>
            </a:p>
          </p:txBody>
        </p:sp>
        <p:sp>
          <p:nvSpPr>
            <p:cNvPr id="14" name="文本框 11"/>
            <p:cNvSpPr>
              <a:spLocks noChangeArrowheads="1"/>
            </p:cNvSpPr>
            <p:nvPr/>
          </p:nvSpPr>
          <p:spPr bwMode="auto">
            <a:xfrm>
              <a:off x="3810570" y="4279053"/>
              <a:ext cx="3745438" cy="369332"/>
            </a:xfrm>
            <a:prstGeom prst="rect">
              <a:avLst/>
            </a:prstGeom>
            <a:solidFill>
              <a:srgbClr val="73C9CA">
                <a:alpha val="49000"/>
              </a:srgbClr>
            </a:solidFill>
            <a:ln>
              <a:noFill/>
            </a:ln>
            <a:effectLst>
              <a:innerShdw blurRad="63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sym typeface="微软雅黑" panose="020B0503020204020204" pitchFamily="34" charset="-122"/>
              </a:endParaRPr>
            </a:p>
          </p:txBody>
        </p:sp>
      </p:grpSp>
      <p:grpSp>
        <p:nvGrpSpPr>
          <p:cNvPr id="3" name="组合 2"/>
          <p:cNvGrpSpPr/>
          <p:nvPr/>
        </p:nvGrpSpPr>
        <p:grpSpPr>
          <a:xfrm>
            <a:off x="3310183" y="1816730"/>
            <a:ext cx="1240949" cy="1391140"/>
            <a:chOff x="4823225" y="3101912"/>
            <a:chExt cx="604921" cy="678134"/>
          </a:xfrm>
        </p:grpSpPr>
        <p:sp>
          <p:nvSpPr>
            <p:cNvPr id="24" name="文本框 23"/>
            <p:cNvSpPr txBox="1"/>
            <p:nvPr/>
          </p:nvSpPr>
          <p:spPr>
            <a:xfrm>
              <a:off x="4863734" y="3150207"/>
              <a:ext cx="484432" cy="539530"/>
            </a:xfrm>
            <a:prstGeom prst="rect">
              <a:avLst/>
            </a:prstGeom>
            <a:noFill/>
            <a:effectLst/>
          </p:spPr>
          <p:txBody>
            <a:bodyPr wrap="none" rtlCol="0">
              <a:spAutoFit/>
            </a:bodyPr>
            <a:lstStyle/>
            <a:p>
              <a:r>
                <a:rPr lang="en-US" altLang="zh-CN" sz="2800" b="1" dirty="0" smtClean="0"/>
                <a:t>  </a:t>
              </a:r>
              <a:r>
                <a:rPr lang="en-US" altLang="zh-CN" sz="6600" b="1" dirty="0" smtClean="0">
                  <a:latin typeface="方正姚体" panose="02010601030101010101" pitchFamily="2" charset="-122"/>
                </a:rPr>
                <a:t>4</a:t>
              </a:r>
              <a:r>
                <a:rPr lang="en-US" altLang="zh-CN" sz="3200" b="1" dirty="0" smtClean="0">
                  <a:latin typeface="方正姚体" panose="02010601030101010101" pitchFamily="2" charset="-122"/>
                </a:rPr>
                <a:t>.</a:t>
              </a:r>
              <a:endParaRPr lang="en-US" altLang="zh-CN" sz="2400" b="1" dirty="0" smtClean="0">
                <a:latin typeface="方正姚体" panose="02010601030101010101" pitchFamily="2" charset="-122"/>
              </a:endParaRPr>
            </a:p>
          </p:txBody>
        </p:sp>
        <p:sp>
          <p:nvSpPr>
            <p:cNvPr id="25" name="Freeform 19"/>
            <p:cNvSpPr/>
            <p:nvPr/>
          </p:nvSpPr>
          <p:spPr bwMode="auto">
            <a:xfrm>
              <a:off x="4823225" y="3101912"/>
              <a:ext cx="604921" cy="678134"/>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26" name="文本框 16"/>
          <p:cNvSpPr>
            <a:spLocks noChangeArrowheads="1"/>
          </p:cNvSpPr>
          <p:nvPr/>
        </p:nvSpPr>
        <p:spPr bwMode="auto">
          <a:xfrm>
            <a:off x="3176832" y="335938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latin typeface="微软雅黑" panose="020B0503020204020204" pitchFamily="34" charset="-122"/>
                <a:ea typeface="微软雅黑" panose="020B0503020204020204" pitchFamily="34" charset="-122"/>
              </a:rPr>
              <a:t>请填写标题</a:t>
            </a:r>
            <a:endParaRPr lang="zh-CN" altLang="en-US" sz="2400" b="1" dirty="0">
              <a:latin typeface="微软雅黑" panose="020B0503020204020204" pitchFamily="34" charset="-122"/>
              <a:ea typeface="微软雅黑" panose="020B0503020204020204" pitchFamily="34" charset="-122"/>
            </a:endParaRPr>
          </a:p>
        </p:txBody>
      </p:sp>
      <p:pic>
        <p:nvPicPr>
          <p:cNvPr id="4" name="图片 3" descr="花"/>
          <p:cNvPicPr>
            <a:picLocks noChangeAspect="1"/>
          </p:cNvPicPr>
          <p:nvPr/>
        </p:nvPicPr>
        <p:blipFill>
          <a:blip r:embed="rId3" cstate="email"/>
          <a:stretch>
            <a:fillRect/>
          </a:stretch>
        </p:blipFill>
        <p:spPr>
          <a:xfrm>
            <a:off x="6771005" y="-216535"/>
            <a:ext cx="4625340" cy="6938010"/>
          </a:xfrm>
          <a:prstGeom prst="rect">
            <a:avLst/>
          </a:prstGeom>
        </p:spPr>
      </p:pic>
      <p:pic>
        <p:nvPicPr>
          <p:cNvPr id="5" name="图片 4" descr="母亲节字"/>
          <p:cNvPicPr>
            <a:picLocks noChangeAspect="1"/>
          </p:cNvPicPr>
          <p:nvPr/>
        </p:nvPicPr>
        <p:blipFill>
          <a:blip r:embed="rId4" cstate="email"/>
          <a:stretch>
            <a:fillRect/>
          </a:stretch>
        </p:blipFill>
        <p:spPr>
          <a:xfrm>
            <a:off x="7531735" y="2433955"/>
            <a:ext cx="2890520" cy="1740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pic>
        <p:nvPicPr>
          <p:cNvPr id="53" name="图片 52" descr="C:\Users\Administrator\Desktop\1355b5b62ec8add.jpg1355b5b62ec8add"/>
          <p:cNvPicPr>
            <a:picLocks noChangeAspect="1"/>
          </p:cNvPicPr>
          <p:nvPr/>
        </p:nvPicPr>
        <p:blipFill rotWithShape="1">
          <a:blip r:embed="rId3"/>
          <a:srcRect/>
          <a:stretch>
            <a:fillRect/>
          </a:stretch>
        </p:blipFill>
        <p:spPr>
          <a:xfrm>
            <a:off x="1716749" y="366902"/>
            <a:ext cx="8983345" cy="5983098"/>
          </a:xfrm>
          <a:custGeom>
            <a:avLst/>
            <a:gdLst>
              <a:gd name="connsiteX0" fmla="*/ 0 w 2101914"/>
              <a:gd name="connsiteY0" fmla="*/ 0 h 3066130"/>
              <a:gd name="connsiteX1" fmla="*/ 2101914 w 2101914"/>
              <a:gd name="connsiteY1" fmla="*/ 0 h 3066130"/>
              <a:gd name="connsiteX2" fmla="*/ 2101914 w 2101914"/>
              <a:gd name="connsiteY2" fmla="*/ 3066130 h 3066130"/>
              <a:gd name="connsiteX3" fmla="*/ 0 w 2101914"/>
              <a:gd name="connsiteY3" fmla="*/ 3066130 h 3066130"/>
            </a:gdLst>
            <a:ahLst/>
            <a:cxnLst>
              <a:cxn ang="0">
                <a:pos x="connsiteX0" y="connsiteY0"/>
              </a:cxn>
              <a:cxn ang="0">
                <a:pos x="connsiteX1" y="connsiteY1"/>
              </a:cxn>
              <a:cxn ang="0">
                <a:pos x="connsiteX2" y="connsiteY2"/>
              </a:cxn>
              <a:cxn ang="0">
                <a:pos x="connsiteX3" y="connsiteY3"/>
              </a:cxn>
            </a:cxnLst>
            <a:rect l="l" t="t" r="r" b="b"/>
            <a:pathLst>
              <a:path w="2101914" h="3066130">
                <a:moveTo>
                  <a:pt x="0" y="0"/>
                </a:moveTo>
                <a:lnTo>
                  <a:pt x="2101914" y="0"/>
                </a:lnTo>
                <a:lnTo>
                  <a:pt x="2101914" y="3066130"/>
                </a:lnTo>
                <a:lnTo>
                  <a:pt x="0" y="3066130"/>
                </a:lnTo>
                <a:close/>
              </a:path>
            </a:pathLst>
          </a:custGeom>
          <a:noFill/>
          <a:ln w="19050">
            <a:noFill/>
          </a:ln>
        </p:spPr>
      </p:pic>
      <p:sp>
        <p:nvSpPr>
          <p:cNvPr id="56" name="矩形 55"/>
          <p:cNvSpPr/>
          <p:nvPr/>
        </p:nvSpPr>
        <p:spPr>
          <a:xfrm>
            <a:off x="7937500" y="1625600"/>
            <a:ext cx="3429000" cy="4127500"/>
          </a:xfrm>
          <a:prstGeom prst="rect">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762000" y="1625600"/>
            <a:ext cx="3429000" cy="4127500"/>
          </a:xfrm>
          <a:prstGeom prst="rect">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335955" y="2434470"/>
            <a:ext cx="3133738" cy="769441"/>
          </a:xfrm>
          <a:prstGeom prst="rect">
            <a:avLst/>
          </a:prstGeom>
        </p:spPr>
        <p:txBody>
          <a:bodyPr wrap="square">
            <a:spAutoFit/>
          </a:bodyPr>
          <a:lstStyle/>
          <a:p>
            <a:r>
              <a:rPr lang="en-US" altLang="zh-CN" sz="1100" dirty="0">
                <a:latin typeface="华文细黑" panose="02010600040101010101" pitchFamily="2" charset="-122"/>
                <a:ea typeface="华文细黑" panose="02010600040101010101" pitchFamily="2" charset="-122"/>
                <a:cs typeface="Open Sans" panose="020B0606030504020204" pitchFamily="34" charset="0"/>
              </a:rPr>
              <a:t>The concepts national income and national product have roughly the same value and can be used interchangeably if our interest is in their sum</a:t>
            </a:r>
          </a:p>
        </p:txBody>
      </p:sp>
      <p:sp>
        <p:nvSpPr>
          <p:cNvPr id="17" name="矩形 16"/>
          <p:cNvSpPr/>
          <p:nvPr/>
        </p:nvSpPr>
        <p:spPr>
          <a:xfrm>
            <a:off x="8948027" y="1918374"/>
            <a:ext cx="1897171" cy="369332"/>
          </a:xfrm>
          <a:prstGeom prst="rect">
            <a:avLst/>
          </a:prstGeom>
        </p:spPr>
        <p:txBody>
          <a:bodyPr wrap="square" anchor="ctr">
            <a:spAutoFit/>
          </a:bodyPr>
          <a:lstStyle/>
          <a:p>
            <a:r>
              <a:rPr lang="en-US" altLang="zh-CN" b="1" dirty="0">
                <a:solidFill>
                  <a:srgbClr val="FE909D"/>
                </a:solidFill>
                <a:latin typeface="微软雅黑" panose="020B0503020204020204" pitchFamily="34" charset="-122"/>
                <a:ea typeface="微软雅黑" panose="020B0503020204020204" pitchFamily="34" charset="-122"/>
              </a:rPr>
              <a:t>Add The Title</a:t>
            </a:r>
          </a:p>
        </p:txBody>
      </p:sp>
      <p:grpSp>
        <p:nvGrpSpPr>
          <p:cNvPr id="18" name="组合 17"/>
          <p:cNvGrpSpPr/>
          <p:nvPr/>
        </p:nvGrpSpPr>
        <p:grpSpPr>
          <a:xfrm>
            <a:off x="8380808" y="1802002"/>
            <a:ext cx="561182" cy="561182"/>
            <a:chOff x="8469135" y="1590622"/>
            <a:chExt cx="561182" cy="561182"/>
          </a:xfrm>
        </p:grpSpPr>
        <p:sp>
          <p:nvSpPr>
            <p:cNvPr id="19" name="椭圆 18"/>
            <p:cNvSpPr/>
            <p:nvPr/>
          </p:nvSpPr>
          <p:spPr>
            <a:xfrm>
              <a:off x="8469135" y="1590622"/>
              <a:ext cx="561182" cy="561182"/>
            </a:xfrm>
            <a:prstGeom prst="ellipse">
              <a:avLst/>
            </a:prstGeom>
            <a:solidFill>
              <a:srgbClr val="FE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8603619" y="1779293"/>
              <a:ext cx="292209" cy="201257"/>
              <a:chOff x="9641770" y="1952307"/>
              <a:chExt cx="219923" cy="151470"/>
            </a:xfrm>
          </p:grpSpPr>
          <p:sp>
            <p:nvSpPr>
              <p:cNvPr id="21" name="Rectangle 27"/>
              <p:cNvSpPr>
                <a:spLocks noChangeArrowheads="1"/>
              </p:cNvSpPr>
              <p:nvPr/>
            </p:nvSpPr>
            <p:spPr bwMode="auto">
              <a:xfrm>
                <a:off x="9682550"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 name="Rectangle 28"/>
              <p:cNvSpPr>
                <a:spLocks noChangeArrowheads="1"/>
              </p:cNvSpPr>
              <p:nvPr/>
            </p:nvSpPr>
            <p:spPr bwMode="auto">
              <a:xfrm>
                <a:off x="9724059"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3" name="Rectangle 29"/>
              <p:cNvSpPr>
                <a:spLocks noChangeArrowheads="1"/>
              </p:cNvSpPr>
              <p:nvPr/>
            </p:nvSpPr>
            <p:spPr bwMode="auto">
              <a:xfrm>
                <a:off x="9765568"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 name="Rectangle 30"/>
              <p:cNvSpPr>
                <a:spLocks noChangeArrowheads="1"/>
              </p:cNvSpPr>
              <p:nvPr/>
            </p:nvSpPr>
            <p:spPr bwMode="auto">
              <a:xfrm>
                <a:off x="9807077" y="2014206"/>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Rectangle 31"/>
              <p:cNvSpPr>
                <a:spLocks noChangeArrowheads="1"/>
              </p:cNvSpPr>
              <p:nvPr/>
            </p:nvSpPr>
            <p:spPr bwMode="auto">
              <a:xfrm>
                <a:off x="9682550"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 name="Rectangle 32"/>
              <p:cNvSpPr>
                <a:spLocks noChangeArrowheads="1"/>
              </p:cNvSpPr>
              <p:nvPr/>
            </p:nvSpPr>
            <p:spPr bwMode="auto">
              <a:xfrm>
                <a:off x="9724059"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33"/>
              <p:cNvSpPr>
                <a:spLocks noChangeArrowheads="1"/>
              </p:cNvSpPr>
              <p:nvPr/>
            </p:nvSpPr>
            <p:spPr bwMode="auto">
              <a:xfrm>
                <a:off x="9765568"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34"/>
              <p:cNvSpPr>
                <a:spLocks noChangeArrowheads="1"/>
              </p:cNvSpPr>
              <p:nvPr/>
            </p:nvSpPr>
            <p:spPr bwMode="auto">
              <a:xfrm>
                <a:off x="9807077" y="1986533"/>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35"/>
              <p:cNvSpPr>
                <a:spLocks noChangeArrowheads="1"/>
              </p:cNvSpPr>
              <p:nvPr/>
            </p:nvSpPr>
            <p:spPr bwMode="auto">
              <a:xfrm>
                <a:off x="9696387" y="2055714"/>
                <a:ext cx="110690"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Freeform 36"/>
              <p:cNvSpPr/>
              <p:nvPr/>
            </p:nvSpPr>
            <p:spPr bwMode="auto">
              <a:xfrm>
                <a:off x="9641770" y="1952307"/>
                <a:ext cx="219923" cy="15147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4" name="组合 53"/>
          <p:cNvGrpSpPr/>
          <p:nvPr/>
        </p:nvGrpSpPr>
        <p:grpSpPr>
          <a:xfrm>
            <a:off x="1195876" y="1802002"/>
            <a:ext cx="3133738" cy="3777149"/>
            <a:chOff x="4942376" y="1802002"/>
            <a:chExt cx="3133738" cy="3777149"/>
          </a:xfrm>
        </p:grpSpPr>
        <p:sp>
          <p:nvSpPr>
            <p:cNvPr id="4" name="矩形 3"/>
            <p:cNvSpPr/>
            <p:nvPr/>
          </p:nvSpPr>
          <p:spPr>
            <a:xfrm>
              <a:off x="4942376" y="2434470"/>
              <a:ext cx="3133738" cy="769441"/>
            </a:xfrm>
            <a:prstGeom prst="rect">
              <a:avLst/>
            </a:prstGeom>
          </p:spPr>
          <p:txBody>
            <a:bodyPr wrap="square">
              <a:spAutoFit/>
            </a:bodyPr>
            <a:lstStyle/>
            <a:p>
              <a:r>
                <a:rPr lang="en-US" altLang="zh-CN" sz="1100" dirty="0">
                  <a:latin typeface="华文细黑" panose="02010600040101010101" pitchFamily="2" charset="-122"/>
                  <a:ea typeface="华文细黑" panose="02010600040101010101" pitchFamily="2" charset="-122"/>
                  <a:cs typeface="Open Sans" panose="020B0606030504020204" pitchFamily="34" charset="0"/>
                </a:rPr>
                <a:t>The concepts national income and national product have roughly the same value and can be used interchangeably if our interest is in their sum</a:t>
              </a:r>
            </a:p>
          </p:txBody>
        </p:sp>
        <p:grpSp>
          <p:nvGrpSpPr>
            <p:cNvPr id="5" name="组合 4"/>
            <p:cNvGrpSpPr/>
            <p:nvPr/>
          </p:nvGrpSpPr>
          <p:grpSpPr>
            <a:xfrm>
              <a:off x="4987229" y="1802002"/>
              <a:ext cx="2464390" cy="561182"/>
              <a:chOff x="5435732" y="1578011"/>
              <a:chExt cx="1854752" cy="422357"/>
            </a:xfrm>
          </p:grpSpPr>
          <p:grpSp>
            <p:nvGrpSpPr>
              <p:cNvPr id="6" name="组合 5"/>
              <p:cNvGrpSpPr/>
              <p:nvPr/>
            </p:nvGrpSpPr>
            <p:grpSpPr>
              <a:xfrm>
                <a:off x="5435732" y="1578011"/>
                <a:ext cx="422357" cy="422357"/>
                <a:chOff x="503238" y="1734936"/>
                <a:chExt cx="612620" cy="612620"/>
              </a:xfrm>
            </p:grpSpPr>
            <p:sp>
              <p:nvSpPr>
                <p:cNvPr id="8" name="椭圆 7"/>
                <p:cNvSpPr/>
                <p:nvPr/>
              </p:nvSpPr>
              <p:spPr>
                <a:xfrm>
                  <a:off x="503238" y="1734936"/>
                  <a:ext cx="612620" cy="612620"/>
                </a:xfrm>
                <a:prstGeom prst="ellipse">
                  <a:avLst/>
                </a:prstGeom>
                <a:solidFill>
                  <a:srgbClr val="FE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3BAE9"/>
                    </a:solidFill>
                  </a:endParaRPr>
                </a:p>
              </p:txBody>
            </p:sp>
            <p:grpSp>
              <p:nvGrpSpPr>
                <p:cNvPr id="9" name="组合 8"/>
                <p:cNvGrpSpPr/>
                <p:nvPr/>
              </p:nvGrpSpPr>
              <p:grpSpPr>
                <a:xfrm>
                  <a:off x="650052" y="1881750"/>
                  <a:ext cx="318993" cy="318993"/>
                  <a:chOff x="13405333" y="-598488"/>
                  <a:chExt cx="479425" cy="479425"/>
                </a:xfrm>
                <a:solidFill>
                  <a:schemeClr val="bg1"/>
                </a:solidFill>
              </p:grpSpPr>
              <p:sp>
                <p:nvSpPr>
                  <p:cNvPr id="10" name="Freeform 7"/>
                  <p:cNvSpPr/>
                  <p:nvPr/>
                </p:nvSpPr>
                <p:spPr bwMode="auto">
                  <a:xfrm>
                    <a:off x="13494233" y="-509588"/>
                    <a:ext cx="300037" cy="120650"/>
                  </a:xfrm>
                  <a:custGeom>
                    <a:avLst/>
                    <a:gdLst>
                      <a:gd name="T0" fmla="*/ 189 w 189"/>
                      <a:gd name="T1" fmla="*/ 76 h 76"/>
                      <a:gd name="T2" fmla="*/ 0 w 189"/>
                      <a:gd name="T3" fmla="*/ 76 h 76"/>
                      <a:gd name="T4" fmla="*/ 0 w 189"/>
                      <a:gd name="T5" fmla="*/ 0 h 76"/>
                      <a:gd name="T6" fmla="*/ 19 w 189"/>
                      <a:gd name="T7" fmla="*/ 0 h 76"/>
                      <a:gd name="T8" fmla="*/ 19 w 189"/>
                      <a:gd name="T9" fmla="*/ 57 h 76"/>
                      <a:gd name="T10" fmla="*/ 170 w 189"/>
                      <a:gd name="T11" fmla="*/ 57 h 76"/>
                      <a:gd name="T12" fmla="*/ 170 w 189"/>
                      <a:gd name="T13" fmla="*/ 0 h 76"/>
                      <a:gd name="T14" fmla="*/ 189 w 189"/>
                      <a:gd name="T15" fmla="*/ 0 h 76"/>
                      <a:gd name="T16" fmla="*/ 189 w 18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6">
                        <a:moveTo>
                          <a:pt x="189" y="76"/>
                        </a:moveTo>
                        <a:lnTo>
                          <a:pt x="0" y="76"/>
                        </a:lnTo>
                        <a:lnTo>
                          <a:pt x="0" y="0"/>
                        </a:lnTo>
                        <a:lnTo>
                          <a:pt x="19" y="0"/>
                        </a:lnTo>
                        <a:lnTo>
                          <a:pt x="19" y="57"/>
                        </a:lnTo>
                        <a:lnTo>
                          <a:pt x="170" y="57"/>
                        </a:lnTo>
                        <a:lnTo>
                          <a:pt x="170" y="0"/>
                        </a:lnTo>
                        <a:lnTo>
                          <a:pt x="189" y="0"/>
                        </a:lnTo>
                        <a:lnTo>
                          <a:pt x="189"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3BAE9"/>
                      </a:solidFill>
                    </a:endParaRPr>
                  </a:p>
                </p:txBody>
              </p:sp>
              <p:sp>
                <p:nvSpPr>
                  <p:cNvPr id="11" name="Freeform 8"/>
                  <p:cNvSpPr/>
                  <p:nvPr/>
                </p:nvSpPr>
                <p:spPr bwMode="auto">
                  <a:xfrm>
                    <a:off x="13645045" y="-509588"/>
                    <a:ext cx="88900" cy="60325"/>
                  </a:xfrm>
                  <a:custGeom>
                    <a:avLst/>
                    <a:gdLst>
                      <a:gd name="T0" fmla="*/ 56 w 56"/>
                      <a:gd name="T1" fmla="*/ 38 h 38"/>
                      <a:gd name="T2" fmla="*/ 0 w 56"/>
                      <a:gd name="T3" fmla="*/ 38 h 38"/>
                      <a:gd name="T4" fmla="*/ 0 w 56"/>
                      <a:gd name="T5" fmla="*/ 0 h 38"/>
                      <a:gd name="T6" fmla="*/ 19 w 56"/>
                      <a:gd name="T7" fmla="*/ 0 h 38"/>
                      <a:gd name="T8" fmla="*/ 19 w 56"/>
                      <a:gd name="T9" fmla="*/ 19 h 38"/>
                      <a:gd name="T10" fmla="*/ 37 w 56"/>
                      <a:gd name="T11" fmla="*/ 19 h 38"/>
                      <a:gd name="T12" fmla="*/ 37 w 56"/>
                      <a:gd name="T13" fmla="*/ 0 h 38"/>
                      <a:gd name="T14" fmla="*/ 56 w 56"/>
                      <a:gd name="T15" fmla="*/ 0 h 38"/>
                      <a:gd name="T16" fmla="*/ 56 w 5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6" y="38"/>
                        </a:moveTo>
                        <a:lnTo>
                          <a:pt x="0" y="38"/>
                        </a:lnTo>
                        <a:lnTo>
                          <a:pt x="0" y="0"/>
                        </a:lnTo>
                        <a:lnTo>
                          <a:pt x="19" y="0"/>
                        </a:lnTo>
                        <a:lnTo>
                          <a:pt x="19" y="19"/>
                        </a:lnTo>
                        <a:lnTo>
                          <a:pt x="37" y="19"/>
                        </a:lnTo>
                        <a:lnTo>
                          <a:pt x="37" y="0"/>
                        </a:lnTo>
                        <a:lnTo>
                          <a:pt x="56" y="0"/>
                        </a:lnTo>
                        <a:lnTo>
                          <a:pt x="5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3BAE9"/>
                      </a:solidFill>
                    </a:endParaRPr>
                  </a:p>
                </p:txBody>
              </p:sp>
              <p:sp>
                <p:nvSpPr>
                  <p:cNvPr id="12" name="Freeform 9"/>
                  <p:cNvSpPr/>
                  <p:nvPr/>
                </p:nvSpPr>
                <p:spPr bwMode="auto">
                  <a:xfrm>
                    <a:off x="13405333" y="-598488"/>
                    <a:ext cx="479425" cy="479425"/>
                  </a:xfrm>
                  <a:custGeom>
                    <a:avLst/>
                    <a:gdLst>
                      <a:gd name="T0" fmla="*/ 302 w 302"/>
                      <a:gd name="T1" fmla="*/ 302 h 302"/>
                      <a:gd name="T2" fmla="*/ 0 w 302"/>
                      <a:gd name="T3" fmla="*/ 302 h 302"/>
                      <a:gd name="T4" fmla="*/ 0 w 302"/>
                      <a:gd name="T5" fmla="*/ 0 h 302"/>
                      <a:gd name="T6" fmla="*/ 245 w 302"/>
                      <a:gd name="T7" fmla="*/ 0 h 302"/>
                      <a:gd name="T8" fmla="*/ 245 w 302"/>
                      <a:gd name="T9" fmla="*/ 18 h 302"/>
                      <a:gd name="T10" fmla="*/ 18 w 302"/>
                      <a:gd name="T11" fmla="*/ 18 h 302"/>
                      <a:gd name="T12" fmla="*/ 18 w 302"/>
                      <a:gd name="T13" fmla="*/ 283 h 302"/>
                      <a:gd name="T14" fmla="*/ 283 w 302"/>
                      <a:gd name="T15" fmla="*/ 283 h 302"/>
                      <a:gd name="T16" fmla="*/ 283 w 302"/>
                      <a:gd name="T17" fmla="*/ 56 h 302"/>
                      <a:gd name="T18" fmla="*/ 302 w 302"/>
                      <a:gd name="T19" fmla="*/ 56 h 302"/>
                      <a:gd name="T20" fmla="*/ 302 w 30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2">
                        <a:moveTo>
                          <a:pt x="302" y="302"/>
                        </a:moveTo>
                        <a:lnTo>
                          <a:pt x="0" y="302"/>
                        </a:lnTo>
                        <a:lnTo>
                          <a:pt x="0" y="0"/>
                        </a:lnTo>
                        <a:lnTo>
                          <a:pt x="245" y="0"/>
                        </a:lnTo>
                        <a:lnTo>
                          <a:pt x="245" y="18"/>
                        </a:lnTo>
                        <a:lnTo>
                          <a:pt x="18" y="18"/>
                        </a:lnTo>
                        <a:lnTo>
                          <a:pt x="18" y="283"/>
                        </a:lnTo>
                        <a:lnTo>
                          <a:pt x="283" y="283"/>
                        </a:lnTo>
                        <a:lnTo>
                          <a:pt x="283" y="56"/>
                        </a:lnTo>
                        <a:lnTo>
                          <a:pt x="302" y="56"/>
                        </a:lnTo>
                        <a:lnTo>
                          <a:pt x="302" y="3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3BAE9"/>
                      </a:solidFill>
                    </a:endParaRPr>
                  </a:p>
                </p:txBody>
              </p:sp>
              <p:sp>
                <p:nvSpPr>
                  <p:cNvPr id="13" name="Rectangle 10"/>
                  <p:cNvSpPr>
                    <a:spLocks noChangeArrowheads="1"/>
                  </p:cNvSpPr>
                  <p:nvPr/>
                </p:nvSpPr>
                <p:spPr bwMode="auto">
                  <a:xfrm>
                    <a:off x="13494233" y="-328613"/>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53BAE9"/>
                      </a:solidFill>
                    </a:endParaRPr>
                  </a:p>
                </p:txBody>
              </p:sp>
              <p:sp>
                <p:nvSpPr>
                  <p:cNvPr id="14" name="Rectangle 11"/>
                  <p:cNvSpPr>
                    <a:spLocks noChangeArrowheads="1"/>
                  </p:cNvSpPr>
                  <p:nvPr/>
                </p:nvSpPr>
                <p:spPr bwMode="auto">
                  <a:xfrm>
                    <a:off x="13494233" y="-269875"/>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53BAE9"/>
                      </a:solidFill>
                    </a:endParaRPr>
                  </a:p>
                </p:txBody>
              </p:sp>
              <p:sp>
                <p:nvSpPr>
                  <p:cNvPr id="15" name="Rectangle 12"/>
                  <p:cNvSpPr>
                    <a:spLocks noChangeArrowheads="1"/>
                  </p:cNvSpPr>
                  <p:nvPr/>
                </p:nvSpPr>
                <p:spPr bwMode="auto">
                  <a:xfrm>
                    <a:off x="13494233" y="-209550"/>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53BAE9"/>
                      </a:solidFill>
                    </a:endParaRPr>
                  </a:p>
                </p:txBody>
              </p:sp>
            </p:grpSp>
          </p:grpSp>
          <p:sp>
            <p:nvSpPr>
              <p:cNvPr id="7" name="矩形 6"/>
              <p:cNvSpPr/>
              <p:nvPr/>
            </p:nvSpPr>
            <p:spPr>
              <a:xfrm>
                <a:off x="5862633" y="1666079"/>
                <a:ext cx="1427851" cy="276999"/>
              </a:xfrm>
              <a:prstGeom prst="rect">
                <a:avLst/>
              </a:prstGeom>
            </p:spPr>
            <p:txBody>
              <a:bodyPr wrap="square" anchor="ctr">
                <a:spAutoFit/>
              </a:bodyPr>
              <a:lstStyle/>
              <a:p>
                <a:r>
                  <a:rPr lang="en-US" altLang="zh-CN" b="1" dirty="0">
                    <a:solidFill>
                      <a:srgbClr val="FE909D"/>
                    </a:solidFill>
                    <a:latin typeface="微软雅黑" panose="020B0503020204020204" pitchFamily="34" charset="-122"/>
                    <a:ea typeface="微软雅黑" panose="020B0503020204020204" pitchFamily="34" charset="-122"/>
                  </a:rPr>
                  <a:t>Add The Title</a:t>
                </a:r>
              </a:p>
            </p:txBody>
          </p:sp>
        </p:grpSp>
        <p:sp>
          <p:nvSpPr>
            <p:cNvPr id="31" name="矩形 30"/>
            <p:cNvSpPr/>
            <p:nvPr/>
          </p:nvSpPr>
          <p:spPr>
            <a:xfrm>
              <a:off x="4942376" y="4809710"/>
              <a:ext cx="3133738" cy="769441"/>
            </a:xfrm>
            <a:prstGeom prst="rect">
              <a:avLst/>
            </a:prstGeom>
          </p:spPr>
          <p:txBody>
            <a:bodyPr wrap="square">
              <a:spAutoFit/>
            </a:bodyPr>
            <a:lstStyle/>
            <a:p>
              <a:r>
                <a:rPr lang="en-US" altLang="zh-CN" sz="1100" dirty="0">
                  <a:latin typeface="华文细黑" panose="02010600040101010101" pitchFamily="2" charset="-122"/>
                  <a:ea typeface="华文细黑" panose="02010600040101010101" pitchFamily="2" charset="-122"/>
                  <a:cs typeface="Open Sans" panose="020B0606030504020204" pitchFamily="34" charset="0"/>
                </a:rPr>
                <a:t>The concepts national income and national product have roughly the same value and can be used interchangeably if our interest is in their sum</a:t>
              </a:r>
            </a:p>
          </p:txBody>
        </p:sp>
        <p:sp>
          <p:nvSpPr>
            <p:cNvPr id="32" name="矩形 31"/>
            <p:cNvSpPr/>
            <p:nvPr/>
          </p:nvSpPr>
          <p:spPr>
            <a:xfrm>
              <a:off x="5554448" y="4293614"/>
              <a:ext cx="1897171" cy="369332"/>
            </a:xfrm>
            <a:prstGeom prst="rect">
              <a:avLst/>
            </a:prstGeom>
          </p:spPr>
          <p:txBody>
            <a:bodyPr wrap="square" anchor="ctr">
              <a:spAutoFit/>
            </a:bodyPr>
            <a:lstStyle/>
            <a:p>
              <a:r>
                <a:rPr lang="en-US" altLang="zh-CN" b="1" dirty="0">
                  <a:solidFill>
                    <a:srgbClr val="FE909D"/>
                  </a:solidFill>
                  <a:latin typeface="微软雅黑" panose="020B0503020204020204" pitchFamily="34" charset="-122"/>
                  <a:ea typeface="微软雅黑" panose="020B0503020204020204" pitchFamily="34" charset="-122"/>
                </a:rPr>
                <a:t>Add The Title</a:t>
              </a:r>
            </a:p>
          </p:txBody>
        </p:sp>
        <p:grpSp>
          <p:nvGrpSpPr>
            <p:cNvPr id="33" name="组合 32"/>
            <p:cNvGrpSpPr/>
            <p:nvPr/>
          </p:nvGrpSpPr>
          <p:grpSpPr>
            <a:xfrm>
              <a:off x="4987229" y="4177242"/>
              <a:ext cx="561182" cy="561182"/>
              <a:chOff x="5075556" y="3735768"/>
              <a:chExt cx="561182" cy="561182"/>
            </a:xfrm>
          </p:grpSpPr>
          <p:sp>
            <p:nvSpPr>
              <p:cNvPr id="34" name="椭圆 33"/>
              <p:cNvSpPr/>
              <p:nvPr/>
            </p:nvSpPr>
            <p:spPr>
              <a:xfrm>
                <a:off x="5075556" y="3735768"/>
                <a:ext cx="561182" cy="561182"/>
              </a:xfrm>
              <a:prstGeom prst="ellipse">
                <a:avLst/>
              </a:prstGeom>
              <a:solidFill>
                <a:srgbClr val="FE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5210977" y="3873554"/>
                <a:ext cx="290337" cy="285609"/>
                <a:chOff x="14627708" y="5551488"/>
                <a:chExt cx="487362" cy="479425"/>
              </a:xfrm>
              <a:solidFill>
                <a:schemeClr val="bg1"/>
              </a:solidFill>
            </p:grpSpPr>
            <p:sp>
              <p:nvSpPr>
                <p:cNvPr id="36"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8"/>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9"/>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40"/>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1"/>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2"/>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3"/>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4"/>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sp>
        <p:nvSpPr>
          <p:cNvPr id="44" name="矩形 43"/>
          <p:cNvSpPr/>
          <p:nvPr/>
        </p:nvSpPr>
        <p:spPr>
          <a:xfrm>
            <a:off x="8335955" y="4809710"/>
            <a:ext cx="3133738" cy="769441"/>
          </a:xfrm>
          <a:prstGeom prst="rect">
            <a:avLst/>
          </a:prstGeom>
        </p:spPr>
        <p:txBody>
          <a:bodyPr wrap="square">
            <a:spAutoFit/>
          </a:bodyPr>
          <a:lstStyle/>
          <a:p>
            <a:r>
              <a:rPr lang="en-US" altLang="zh-CN" sz="1100" dirty="0">
                <a:latin typeface="华文细黑" panose="02010600040101010101" pitchFamily="2" charset="-122"/>
                <a:ea typeface="华文细黑" panose="02010600040101010101" pitchFamily="2" charset="-122"/>
                <a:cs typeface="Open Sans" panose="020B0606030504020204" pitchFamily="34" charset="0"/>
              </a:rPr>
              <a:t>The concepts national income and national product have roughly the same value and can be used interchangeably if our interest is in their sum</a:t>
            </a:r>
          </a:p>
        </p:txBody>
      </p:sp>
      <p:sp>
        <p:nvSpPr>
          <p:cNvPr id="45" name="矩形 44"/>
          <p:cNvSpPr/>
          <p:nvPr/>
        </p:nvSpPr>
        <p:spPr>
          <a:xfrm>
            <a:off x="8948027" y="4293614"/>
            <a:ext cx="1897171" cy="369332"/>
          </a:xfrm>
          <a:prstGeom prst="rect">
            <a:avLst/>
          </a:prstGeom>
        </p:spPr>
        <p:txBody>
          <a:bodyPr wrap="square" anchor="ctr">
            <a:spAutoFit/>
          </a:bodyPr>
          <a:lstStyle/>
          <a:p>
            <a:r>
              <a:rPr lang="en-US" altLang="zh-CN" b="1" dirty="0">
                <a:solidFill>
                  <a:srgbClr val="FE909D"/>
                </a:solidFill>
                <a:latin typeface="微软雅黑" panose="020B0503020204020204" pitchFamily="34" charset="-122"/>
                <a:ea typeface="微软雅黑" panose="020B0503020204020204" pitchFamily="34" charset="-122"/>
              </a:rPr>
              <a:t>Add The Title</a:t>
            </a:r>
          </a:p>
        </p:txBody>
      </p:sp>
      <p:grpSp>
        <p:nvGrpSpPr>
          <p:cNvPr id="46" name="组合 45"/>
          <p:cNvGrpSpPr/>
          <p:nvPr/>
        </p:nvGrpSpPr>
        <p:grpSpPr>
          <a:xfrm>
            <a:off x="8380808" y="4177242"/>
            <a:ext cx="561182" cy="561182"/>
            <a:chOff x="8469135" y="3735768"/>
            <a:chExt cx="561182" cy="561182"/>
          </a:xfrm>
        </p:grpSpPr>
        <p:sp>
          <p:nvSpPr>
            <p:cNvPr id="47" name="椭圆 46"/>
            <p:cNvSpPr/>
            <p:nvPr/>
          </p:nvSpPr>
          <p:spPr>
            <a:xfrm>
              <a:off x="8469135" y="3735768"/>
              <a:ext cx="561182" cy="561182"/>
            </a:xfrm>
            <a:prstGeom prst="ellipse">
              <a:avLst/>
            </a:prstGeom>
            <a:solidFill>
              <a:srgbClr val="FE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8621844" y="3874607"/>
              <a:ext cx="282534" cy="283503"/>
              <a:chOff x="13416445" y="3094038"/>
              <a:chExt cx="463550" cy="465138"/>
            </a:xfrm>
            <a:solidFill>
              <a:schemeClr val="bg1"/>
            </a:solidFill>
          </p:grpSpPr>
          <p:sp>
            <p:nvSpPr>
              <p:cNvPr id="49"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4"/>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5"/>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6"/>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67410" y="2003029"/>
            <a:ext cx="7216016" cy="3130145"/>
            <a:chOff x="1861016" y="1464648"/>
            <a:chExt cx="5412012" cy="2347609"/>
          </a:xfrm>
        </p:grpSpPr>
        <p:cxnSp>
          <p:nvCxnSpPr>
            <p:cNvPr id="4" name="Connector: Elbow 2"/>
            <p:cNvCxnSpPr/>
            <p:nvPr/>
          </p:nvCxnSpPr>
          <p:spPr>
            <a:xfrm rot="5400000" flipH="1" flipV="1">
              <a:off x="4560057" y="-789518"/>
              <a:ext cx="13931" cy="5412011"/>
            </a:xfrm>
            <a:prstGeom prst="bentConnector3">
              <a:avLst>
                <a:gd name="adj1" fmla="val 2117646"/>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3"/>
            <p:cNvCxnSpPr/>
            <p:nvPr/>
          </p:nvCxnSpPr>
          <p:spPr>
            <a:xfrm rot="5400000">
              <a:off x="4560056" y="654389"/>
              <a:ext cx="13931" cy="5412011"/>
            </a:xfrm>
            <a:prstGeom prst="bentConnector3">
              <a:avLst>
                <a:gd name="adj1" fmla="val 2117646"/>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8"/>
            <p:cNvSpPr/>
            <p:nvPr/>
          </p:nvSpPr>
          <p:spPr>
            <a:xfrm>
              <a:off x="3589142" y="1464648"/>
              <a:ext cx="1917033" cy="341653"/>
            </a:xfrm>
            <a:prstGeom prst="roundRect">
              <a:avLst/>
            </a:prstGeom>
            <a:solidFill>
              <a:schemeClr val="tx1">
                <a:lumMod val="50000"/>
                <a:lumOff val="50000"/>
              </a:schemeClr>
            </a:solidFill>
            <a:ln w="3175">
              <a:no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endParaRPr sz="2400"/>
            </a:p>
          </p:txBody>
        </p:sp>
        <p:sp>
          <p:nvSpPr>
            <p:cNvPr id="17" name="Rectangle: Rounded Corners 11"/>
            <p:cNvSpPr/>
            <p:nvPr/>
          </p:nvSpPr>
          <p:spPr>
            <a:xfrm>
              <a:off x="3589140" y="3470604"/>
              <a:ext cx="1917033" cy="341653"/>
            </a:xfrm>
            <a:prstGeom prst="roundRect">
              <a:avLst/>
            </a:prstGeom>
            <a:solidFill>
              <a:schemeClr val="tx1">
                <a:lumMod val="50000"/>
                <a:lumOff val="50000"/>
              </a:schemeClr>
            </a:solidFill>
            <a:ln w="3175">
              <a:no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endParaRPr sz="2400"/>
            </a:p>
          </p:txBody>
        </p:sp>
        <p:sp>
          <p:nvSpPr>
            <p:cNvPr id="16" name="Rectangle 23"/>
            <p:cNvSpPr/>
            <p:nvPr/>
          </p:nvSpPr>
          <p:spPr>
            <a:xfrm>
              <a:off x="3374452" y="2555298"/>
              <a:ext cx="2271324" cy="450114"/>
            </a:xfrm>
            <a:prstGeom prst="rect">
              <a:avLst/>
            </a:prstGeom>
          </p:spPr>
          <p:txBody>
            <a:bodyPr wrap="square">
              <a:normAutofit fontScale="92500" lnSpcReduction="10000"/>
            </a:bodyPr>
            <a:lstStyle/>
            <a:p>
              <a:pPr algn="ctr">
                <a:lnSpc>
                  <a:spcPct val="120000"/>
                </a:lnSpc>
                <a:defRPr/>
              </a:pPr>
              <a:r>
                <a:rPr lang="zh-CN" altLang="en-US" sz="1465">
                  <a:solidFill>
                    <a:schemeClr val="dk1">
                      <a:lumMod val="100000"/>
                    </a:schemeClr>
                  </a:solidFill>
                </a:rPr>
                <a:t>此部分内容作为文字排版占位显示 </a:t>
              </a:r>
              <a:br>
                <a:rPr lang="zh-CN" altLang="en-US" sz="1465">
                  <a:solidFill>
                    <a:schemeClr val="dk1">
                      <a:lumMod val="100000"/>
                    </a:schemeClr>
                  </a:solidFill>
                </a:rPr>
              </a:br>
              <a:r>
                <a:rPr lang="zh-CN" altLang="en-US" sz="1465">
                  <a:solidFill>
                    <a:schemeClr val="dk1">
                      <a:lumMod val="100000"/>
                    </a:schemeClr>
                  </a:solidFill>
                </a:rPr>
                <a:t>（建议使用主题字体）</a:t>
              </a:r>
            </a:p>
          </p:txBody>
        </p:sp>
      </p:grpSp>
      <p:grpSp>
        <p:nvGrpSpPr>
          <p:cNvPr id="22" name="组合 21"/>
          <p:cNvGrpSpPr/>
          <p:nvPr/>
        </p:nvGrpSpPr>
        <p:grpSpPr>
          <a:xfrm>
            <a:off x="1495123" y="2581077"/>
            <a:ext cx="1972460" cy="1972420"/>
            <a:chOff x="1121342" y="1935808"/>
            <a:chExt cx="1479345" cy="1479315"/>
          </a:xfrm>
          <a:solidFill>
            <a:srgbClr val="FE909D"/>
          </a:solidFill>
        </p:grpSpPr>
        <p:sp>
          <p:nvSpPr>
            <p:cNvPr id="8" name="Oval 14"/>
            <p:cNvSpPr/>
            <p:nvPr/>
          </p:nvSpPr>
          <p:spPr>
            <a:xfrm>
              <a:off x="1121342" y="1935808"/>
              <a:ext cx="1479345" cy="1479315"/>
            </a:xfrm>
            <a:prstGeom prst="ellipse">
              <a:avLst/>
            </a:prstGeom>
            <a:grpFill/>
            <a:ln w="15875">
              <a:noFill/>
              <a:miter lim="800000"/>
            </a:ln>
          </p:spPr>
          <p:txBody>
            <a:bodyPr anchor="ctr"/>
            <a:lstStyle/>
            <a:p>
              <a:pPr algn="ctr"/>
              <a:endParaRPr sz="2400"/>
            </a:p>
          </p:txBody>
        </p:sp>
        <p:sp>
          <p:nvSpPr>
            <p:cNvPr id="12" name="Freeform: Shape 26"/>
            <p:cNvSpPr/>
            <p:nvPr/>
          </p:nvSpPr>
          <p:spPr bwMode="auto">
            <a:xfrm>
              <a:off x="1604609" y="2154388"/>
              <a:ext cx="512811" cy="512802"/>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grpFill/>
            <a:ln>
              <a:noFill/>
            </a:ln>
          </p:spPr>
          <p:txBody>
            <a:bodyPr anchor="ctr"/>
            <a:lstStyle/>
            <a:p>
              <a:pPr algn="ctr"/>
              <a:endParaRPr sz="2400"/>
            </a:p>
          </p:txBody>
        </p:sp>
      </p:grpSp>
      <p:grpSp>
        <p:nvGrpSpPr>
          <p:cNvPr id="21" name="组合 20"/>
          <p:cNvGrpSpPr/>
          <p:nvPr/>
        </p:nvGrpSpPr>
        <p:grpSpPr>
          <a:xfrm>
            <a:off x="8690095" y="2580715"/>
            <a:ext cx="1973220" cy="1973179"/>
            <a:chOff x="6517571" y="1935536"/>
            <a:chExt cx="1479915" cy="1479884"/>
          </a:xfrm>
          <a:solidFill>
            <a:srgbClr val="FE909D"/>
          </a:solidFill>
        </p:grpSpPr>
        <p:sp>
          <p:nvSpPr>
            <p:cNvPr id="9" name="Oval 17"/>
            <p:cNvSpPr/>
            <p:nvPr/>
          </p:nvSpPr>
          <p:spPr>
            <a:xfrm>
              <a:off x="6517571" y="1935536"/>
              <a:ext cx="1479915" cy="1479884"/>
            </a:xfrm>
            <a:prstGeom prst="ellipse">
              <a:avLst/>
            </a:prstGeom>
            <a:grpFill/>
            <a:ln w="15875">
              <a:noFill/>
              <a:miter lim="800000"/>
            </a:ln>
          </p:spPr>
          <p:txBody>
            <a:bodyPr anchor="ctr"/>
            <a:lstStyle/>
            <a:p>
              <a:pPr algn="ctr"/>
              <a:endParaRPr sz="2400"/>
            </a:p>
          </p:txBody>
        </p:sp>
        <p:sp>
          <p:nvSpPr>
            <p:cNvPr id="11" name="Freeform: Shape 25"/>
            <p:cNvSpPr/>
            <p:nvPr/>
          </p:nvSpPr>
          <p:spPr bwMode="auto">
            <a:xfrm>
              <a:off x="7016254" y="2154388"/>
              <a:ext cx="512811" cy="512802"/>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grpFill/>
            <a:ln>
              <a:noFill/>
            </a:ln>
          </p:spPr>
          <p:txBody>
            <a:bodyPr anchor="ctr"/>
            <a:lstStyle/>
            <a:p>
              <a:pPr algn="ctr"/>
              <a:endParaRPr sz="2400"/>
            </a:p>
          </p:txBody>
        </p:sp>
      </p:grpSp>
      <p:sp>
        <p:nvSpPr>
          <p:cNvPr id="124" name="TextBox 4"/>
          <p:cNvSpPr>
            <a:spLocks noChangeArrowheads="1"/>
          </p:cNvSpPr>
          <p:nvPr/>
        </p:nvSpPr>
        <p:spPr bwMode="auto">
          <a:xfrm>
            <a:off x="1623457" y="320375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2" name="TextBox 4"/>
          <p:cNvSpPr>
            <a:spLocks noChangeArrowheads="1"/>
          </p:cNvSpPr>
          <p:nvPr/>
        </p:nvSpPr>
        <p:spPr bwMode="auto">
          <a:xfrm>
            <a:off x="8818007" y="333774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3" name="TextBox 4"/>
          <p:cNvSpPr>
            <a:spLocks noChangeArrowheads="1"/>
          </p:cNvSpPr>
          <p:nvPr/>
        </p:nvSpPr>
        <p:spPr bwMode="auto">
          <a:xfrm>
            <a:off x="4685030" y="1856105"/>
            <a:ext cx="3415030"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b="1" dirty="0">
                <a:solidFill>
                  <a:schemeClr val="bg1"/>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p>
        </p:txBody>
      </p:sp>
      <p:sp>
        <p:nvSpPr>
          <p:cNvPr id="25" name="TextBox 4"/>
          <p:cNvSpPr>
            <a:spLocks noChangeArrowheads="1"/>
          </p:cNvSpPr>
          <p:nvPr/>
        </p:nvSpPr>
        <p:spPr bwMode="auto">
          <a:xfrm>
            <a:off x="5390912" y="467441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bg1"/>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p>
        </p:txBody>
      </p:sp>
      <p:sp>
        <p:nvSpPr>
          <p:cNvPr id="26" name="TextBox 4"/>
          <p:cNvSpPr>
            <a:spLocks noChangeArrowheads="1"/>
          </p:cNvSpPr>
          <p:nvPr/>
        </p:nvSpPr>
        <p:spPr bwMode="auto">
          <a:xfrm>
            <a:off x="5341382" y="298531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24"/>
                                        </p:tgtEl>
                                        <p:attrNameLst>
                                          <p:attrName>style.visibility</p:attrName>
                                        </p:attrNameLst>
                                      </p:cBhvr>
                                      <p:to>
                                        <p:strVal val="visible"/>
                                      </p:to>
                                    </p:set>
                                    <p:animEffect transition="in" filter="fade">
                                      <p:cBhvr>
                                        <p:cTn id="21" dur="1000"/>
                                        <p:tgtEl>
                                          <p:spTgt spid="124"/>
                                        </p:tgtEl>
                                      </p:cBhvr>
                                    </p:animEffect>
                                    <p:anim calcmode="lin" valueType="num">
                                      <p:cBhvr>
                                        <p:cTn id="22" dur="1000" fill="hold"/>
                                        <p:tgtEl>
                                          <p:spTgt spid="124"/>
                                        </p:tgtEl>
                                        <p:attrNameLst>
                                          <p:attrName>ppt_x</p:attrName>
                                        </p:attrNameLst>
                                      </p:cBhvr>
                                      <p:tavLst>
                                        <p:tav tm="0">
                                          <p:val>
                                            <p:strVal val="#ppt_x"/>
                                          </p:val>
                                        </p:tav>
                                        <p:tav tm="100000">
                                          <p:val>
                                            <p:strVal val="#ppt_x"/>
                                          </p:val>
                                        </p:tav>
                                      </p:tavLst>
                                    </p:anim>
                                    <p:anim calcmode="lin" valueType="num">
                                      <p:cBhvr>
                                        <p:cTn id="23" dur="1000" fill="hold"/>
                                        <p:tgtEl>
                                          <p:spTgt spid="12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2" grpId="0"/>
      <p:bldP spid="3"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25261" y="1802000"/>
            <a:ext cx="6951377" cy="3999705"/>
            <a:chOff x="1029551" y="1689046"/>
            <a:chExt cx="6951377" cy="3999705"/>
          </a:xfrm>
          <a:solidFill>
            <a:srgbClr val="FE909D"/>
          </a:solidFill>
        </p:grpSpPr>
        <p:sp>
          <p:nvSpPr>
            <p:cNvPr id="9" name="任意多边形: 形状 8"/>
            <p:cNvSpPr/>
            <p:nvPr/>
          </p:nvSpPr>
          <p:spPr bwMode="auto">
            <a:xfrm>
              <a:off x="3683275" y="3174158"/>
              <a:ext cx="1217697" cy="1696134"/>
            </a:xfrm>
            <a:custGeom>
              <a:avLst/>
              <a:gdLst/>
              <a:ahLst/>
              <a:cxnLst>
                <a:cxn ang="0">
                  <a:pos x="73" y="0"/>
                </a:cxn>
                <a:cxn ang="0">
                  <a:pos x="4" y="266"/>
                </a:cxn>
                <a:cxn ang="0">
                  <a:pos x="19" y="301"/>
                </a:cxn>
                <a:cxn ang="0">
                  <a:pos x="106" y="301"/>
                </a:cxn>
                <a:cxn ang="0">
                  <a:pos x="168" y="62"/>
                </a:cxn>
                <a:cxn ang="0">
                  <a:pos x="142" y="0"/>
                </a:cxn>
                <a:cxn ang="0">
                  <a:pos x="73" y="0"/>
                </a:cxn>
              </a:cxnLst>
              <a:rect l="0" t="0" r="r" b="b"/>
              <a:pathLst>
                <a:path w="175" h="301">
                  <a:moveTo>
                    <a:pt x="73" y="0"/>
                  </a:moveTo>
                  <a:cubicBezTo>
                    <a:pt x="4" y="266"/>
                    <a:pt x="4" y="266"/>
                    <a:pt x="4" y="266"/>
                  </a:cubicBezTo>
                  <a:cubicBezTo>
                    <a:pt x="0" y="283"/>
                    <a:pt x="8" y="301"/>
                    <a:pt x="19" y="301"/>
                  </a:cubicBezTo>
                  <a:cubicBezTo>
                    <a:pt x="106" y="301"/>
                    <a:pt x="106" y="301"/>
                    <a:pt x="106" y="301"/>
                  </a:cubicBezTo>
                  <a:cubicBezTo>
                    <a:pt x="168" y="62"/>
                    <a:pt x="168" y="62"/>
                    <a:pt x="168" y="62"/>
                  </a:cubicBezTo>
                  <a:cubicBezTo>
                    <a:pt x="175" y="33"/>
                    <a:pt x="162" y="0"/>
                    <a:pt x="142" y="0"/>
                  </a:cubicBezTo>
                  <a:lnTo>
                    <a:pt x="73" y="0"/>
                  </a:lnTo>
                  <a:close/>
                </a:path>
              </a:pathLst>
            </a:custGeom>
            <a:grpFill/>
            <a:ln w="9525">
              <a:noFill/>
              <a:round/>
            </a:ln>
          </p:spPr>
          <p:txBody>
            <a:bodyPr anchor="ctr"/>
            <a:lstStyle/>
            <a:p>
              <a:pPr algn="ctr"/>
              <a:endParaRPr sz="2400"/>
            </a:p>
          </p:txBody>
        </p:sp>
        <p:sp>
          <p:nvSpPr>
            <p:cNvPr id="10" name="任意多边形: 形状 9"/>
            <p:cNvSpPr/>
            <p:nvPr/>
          </p:nvSpPr>
          <p:spPr bwMode="auto">
            <a:xfrm>
              <a:off x="2238103" y="2793220"/>
              <a:ext cx="1121055" cy="1641418"/>
            </a:xfrm>
            <a:custGeom>
              <a:avLst/>
              <a:gdLst/>
              <a:ahLst/>
              <a:cxnLst>
                <a:cxn ang="0">
                  <a:pos x="56" y="0"/>
                </a:cxn>
                <a:cxn ang="0">
                  <a:pos x="5" y="244"/>
                </a:cxn>
                <a:cxn ang="0">
                  <a:pos x="26" y="291"/>
                </a:cxn>
                <a:cxn ang="0">
                  <a:pos x="105" y="291"/>
                </a:cxn>
                <a:cxn ang="0">
                  <a:pos x="155" y="54"/>
                </a:cxn>
                <a:cxn ang="0">
                  <a:pos x="130" y="0"/>
                </a:cxn>
                <a:cxn ang="0">
                  <a:pos x="56" y="0"/>
                </a:cxn>
              </a:cxnLst>
              <a:rect l="0" t="0" r="r" b="b"/>
              <a:pathLst>
                <a:path w="161" h="291">
                  <a:moveTo>
                    <a:pt x="56" y="0"/>
                  </a:moveTo>
                  <a:cubicBezTo>
                    <a:pt x="5" y="244"/>
                    <a:pt x="5" y="244"/>
                    <a:pt x="5" y="244"/>
                  </a:cubicBezTo>
                  <a:cubicBezTo>
                    <a:pt x="0" y="267"/>
                    <a:pt x="11" y="291"/>
                    <a:pt x="26" y="291"/>
                  </a:cubicBezTo>
                  <a:cubicBezTo>
                    <a:pt x="105" y="291"/>
                    <a:pt x="105" y="291"/>
                    <a:pt x="105" y="291"/>
                  </a:cubicBezTo>
                  <a:cubicBezTo>
                    <a:pt x="155" y="54"/>
                    <a:pt x="155" y="54"/>
                    <a:pt x="155" y="54"/>
                  </a:cubicBezTo>
                  <a:cubicBezTo>
                    <a:pt x="161" y="28"/>
                    <a:pt x="148" y="0"/>
                    <a:pt x="130" y="0"/>
                  </a:cubicBezTo>
                  <a:lnTo>
                    <a:pt x="56" y="0"/>
                  </a:lnTo>
                  <a:close/>
                </a:path>
              </a:pathLst>
            </a:custGeom>
            <a:grpFill/>
            <a:ln w="9525">
              <a:noFill/>
              <a:round/>
            </a:ln>
          </p:spPr>
          <p:txBody>
            <a:bodyPr anchor="ctr"/>
            <a:lstStyle/>
            <a:p>
              <a:pPr algn="ctr"/>
              <a:endParaRPr sz="2400"/>
            </a:p>
          </p:txBody>
        </p:sp>
        <p:sp>
          <p:nvSpPr>
            <p:cNvPr id="11" name="任意多边形: 形状 10"/>
            <p:cNvSpPr/>
            <p:nvPr/>
          </p:nvSpPr>
          <p:spPr bwMode="auto">
            <a:xfrm>
              <a:off x="6830876" y="4406877"/>
              <a:ext cx="1150052" cy="1281869"/>
            </a:xfrm>
            <a:custGeom>
              <a:avLst/>
              <a:gdLst/>
              <a:ahLst/>
              <a:cxnLst>
                <a:cxn ang="0">
                  <a:pos x="54" y="0"/>
                </a:cxn>
                <a:cxn ang="0">
                  <a:pos x="4" y="193"/>
                </a:cxn>
                <a:cxn ang="0">
                  <a:pos x="19" y="227"/>
                </a:cxn>
                <a:cxn ang="0">
                  <a:pos x="106" y="227"/>
                </a:cxn>
                <a:cxn ang="0">
                  <a:pos x="165" y="0"/>
                </a:cxn>
                <a:cxn ang="0">
                  <a:pos x="54" y="0"/>
                </a:cxn>
              </a:cxnLst>
              <a:rect l="0" t="0" r="r" b="b"/>
              <a:pathLst>
                <a:path w="165" h="227">
                  <a:moveTo>
                    <a:pt x="54" y="0"/>
                  </a:moveTo>
                  <a:cubicBezTo>
                    <a:pt x="4" y="193"/>
                    <a:pt x="4" y="193"/>
                    <a:pt x="4" y="193"/>
                  </a:cubicBezTo>
                  <a:cubicBezTo>
                    <a:pt x="0" y="209"/>
                    <a:pt x="8" y="227"/>
                    <a:pt x="19" y="227"/>
                  </a:cubicBezTo>
                  <a:cubicBezTo>
                    <a:pt x="106" y="227"/>
                    <a:pt x="106" y="227"/>
                    <a:pt x="106" y="227"/>
                  </a:cubicBezTo>
                  <a:cubicBezTo>
                    <a:pt x="165" y="0"/>
                    <a:pt x="165" y="0"/>
                    <a:pt x="165" y="0"/>
                  </a:cubicBezTo>
                  <a:lnTo>
                    <a:pt x="54" y="0"/>
                  </a:lnTo>
                  <a:close/>
                </a:path>
              </a:pathLst>
            </a:custGeom>
            <a:grpFill/>
            <a:ln w="9525">
              <a:noFill/>
              <a:round/>
            </a:ln>
          </p:spPr>
          <p:txBody>
            <a:bodyPr anchor="ctr"/>
            <a:lstStyle/>
            <a:p>
              <a:pPr algn="ctr"/>
              <a:endParaRPr sz="2400"/>
            </a:p>
          </p:txBody>
        </p:sp>
        <p:sp>
          <p:nvSpPr>
            <p:cNvPr id="12" name="任意多边形: 形状 11"/>
            <p:cNvSpPr/>
            <p:nvPr/>
          </p:nvSpPr>
          <p:spPr bwMode="auto">
            <a:xfrm>
              <a:off x="5245936" y="3554906"/>
              <a:ext cx="1217697" cy="1696134"/>
            </a:xfrm>
            <a:custGeom>
              <a:avLst/>
              <a:gdLst/>
              <a:ahLst/>
              <a:cxnLst>
                <a:cxn ang="0">
                  <a:pos x="73" y="0"/>
                </a:cxn>
                <a:cxn ang="0">
                  <a:pos x="4" y="266"/>
                </a:cxn>
                <a:cxn ang="0">
                  <a:pos x="19" y="301"/>
                </a:cxn>
                <a:cxn ang="0">
                  <a:pos x="106" y="301"/>
                </a:cxn>
                <a:cxn ang="0">
                  <a:pos x="168" y="62"/>
                </a:cxn>
                <a:cxn ang="0">
                  <a:pos x="142" y="0"/>
                </a:cxn>
                <a:cxn ang="0">
                  <a:pos x="73" y="0"/>
                </a:cxn>
              </a:cxnLst>
              <a:rect l="0" t="0" r="r" b="b"/>
              <a:pathLst>
                <a:path w="175" h="301">
                  <a:moveTo>
                    <a:pt x="73" y="0"/>
                  </a:moveTo>
                  <a:cubicBezTo>
                    <a:pt x="4" y="266"/>
                    <a:pt x="4" y="266"/>
                    <a:pt x="4" y="266"/>
                  </a:cubicBezTo>
                  <a:cubicBezTo>
                    <a:pt x="0" y="283"/>
                    <a:pt x="8" y="301"/>
                    <a:pt x="19" y="301"/>
                  </a:cubicBezTo>
                  <a:cubicBezTo>
                    <a:pt x="106" y="301"/>
                    <a:pt x="106" y="301"/>
                    <a:pt x="106" y="301"/>
                  </a:cubicBezTo>
                  <a:cubicBezTo>
                    <a:pt x="168" y="62"/>
                    <a:pt x="168" y="62"/>
                    <a:pt x="168" y="62"/>
                  </a:cubicBezTo>
                  <a:cubicBezTo>
                    <a:pt x="175" y="33"/>
                    <a:pt x="162" y="0"/>
                    <a:pt x="142" y="0"/>
                  </a:cubicBezTo>
                  <a:lnTo>
                    <a:pt x="73" y="0"/>
                  </a:lnTo>
                  <a:close/>
                </a:path>
              </a:pathLst>
            </a:custGeom>
            <a:grpFill/>
            <a:ln w="9525">
              <a:noFill/>
              <a:round/>
            </a:ln>
          </p:spPr>
          <p:txBody>
            <a:bodyPr anchor="ctr"/>
            <a:lstStyle/>
            <a:p>
              <a:pPr algn="ctr"/>
              <a:endParaRPr sz="2400"/>
            </a:p>
          </p:txBody>
        </p:sp>
        <p:sp>
          <p:nvSpPr>
            <p:cNvPr id="13" name="任意多边形: 形状 12"/>
            <p:cNvSpPr/>
            <p:nvPr/>
          </p:nvSpPr>
          <p:spPr bwMode="auto">
            <a:xfrm>
              <a:off x="4192533" y="3171906"/>
              <a:ext cx="1797554" cy="2079129"/>
            </a:xfrm>
            <a:custGeom>
              <a:avLst/>
              <a:gdLst/>
              <a:ahLst/>
              <a:cxnLst>
                <a:cxn ang="0">
                  <a:pos x="98" y="0"/>
                </a:cxn>
                <a:cxn ang="0">
                  <a:pos x="0" y="0"/>
                </a:cxn>
                <a:cxn ang="0">
                  <a:pos x="142" y="357"/>
                </a:cxn>
                <a:cxn ang="0">
                  <a:pos x="155" y="369"/>
                </a:cxn>
                <a:cxn ang="0">
                  <a:pos x="258" y="369"/>
                </a:cxn>
                <a:cxn ang="0">
                  <a:pos x="119" y="19"/>
                </a:cxn>
                <a:cxn ang="0">
                  <a:pos x="98" y="0"/>
                </a:cxn>
              </a:cxnLst>
              <a:rect l="0" t="0" r="r" b="b"/>
              <a:pathLst>
                <a:path w="258" h="369">
                  <a:moveTo>
                    <a:pt x="98" y="0"/>
                  </a:moveTo>
                  <a:cubicBezTo>
                    <a:pt x="0" y="0"/>
                    <a:pt x="0" y="0"/>
                    <a:pt x="0" y="0"/>
                  </a:cubicBezTo>
                  <a:cubicBezTo>
                    <a:pt x="142" y="357"/>
                    <a:pt x="142" y="357"/>
                    <a:pt x="142" y="357"/>
                  </a:cubicBezTo>
                  <a:cubicBezTo>
                    <a:pt x="145" y="364"/>
                    <a:pt x="150" y="369"/>
                    <a:pt x="155" y="369"/>
                  </a:cubicBezTo>
                  <a:cubicBezTo>
                    <a:pt x="258" y="369"/>
                    <a:pt x="258" y="369"/>
                    <a:pt x="258" y="369"/>
                  </a:cubicBezTo>
                  <a:cubicBezTo>
                    <a:pt x="119" y="19"/>
                    <a:pt x="119" y="19"/>
                    <a:pt x="119" y="19"/>
                  </a:cubicBezTo>
                  <a:cubicBezTo>
                    <a:pt x="115" y="7"/>
                    <a:pt x="106" y="0"/>
                    <a:pt x="98" y="0"/>
                  </a:cubicBezTo>
                  <a:close/>
                </a:path>
              </a:pathLst>
            </a:custGeom>
            <a:grpFill/>
            <a:ln w="9525">
              <a:noFill/>
              <a:round/>
            </a:ln>
          </p:spPr>
          <p:txBody>
            <a:bodyPr anchor="ctr"/>
            <a:lstStyle/>
            <a:p>
              <a:pPr algn="ctr"/>
              <a:endParaRPr sz="2400"/>
            </a:p>
          </p:txBody>
        </p:sp>
        <p:sp>
          <p:nvSpPr>
            <p:cNvPr id="14" name="任意多边形: 形状 13"/>
            <p:cNvSpPr/>
            <p:nvPr/>
          </p:nvSpPr>
          <p:spPr bwMode="auto">
            <a:xfrm>
              <a:off x="5758146" y="3554906"/>
              <a:ext cx="1807221" cy="2133845"/>
            </a:xfrm>
            <a:custGeom>
              <a:avLst/>
              <a:gdLst/>
              <a:ahLst/>
              <a:cxnLst>
                <a:cxn ang="0">
                  <a:pos x="96" y="0"/>
                </a:cxn>
                <a:cxn ang="0">
                  <a:pos x="0" y="0"/>
                </a:cxn>
                <a:cxn ang="0">
                  <a:pos x="142" y="365"/>
                </a:cxn>
                <a:cxn ang="0">
                  <a:pos x="163" y="379"/>
                </a:cxn>
                <a:cxn ang="0">
                  <a:pos x="259" y="379"/>
                </a:cxn>
                <a:cxn ang="0">
                  <a:pos x="120" y="21"/>
                </a:cxn>
                <a:cxn ang="0">
                  <a:pos x="96" y="0"/>
                </a:cxn>
              </a:cxnLst>
              <a:rect l="0" t="0" r="r" b="b"/>
              <a:pathLst>
                <a:path w="259" h="379">
                  <a:moveTo>
                    <a:pt x="96" y="0"/>
                  </a:moveTo>
                  <a:cubicBezTo>
                    <a:pt x="0" y="0"/>
                    <a:pt x="0" y="0"/>
                    <a:pt x="0" y="0"/>
                  </a:cubicBezTo>
                  <a:cubicBezTo>
                    <a:pt x="142" y="365"/>
                    <a:pt x="142" y="365"/>
                    <a:pt x="142" y="365"/>
                  </a:cubicBezTo>
                  <a:cubicBezTo>
                    <a:pt x="145" y="374"/>
                    <a:pt x="154" y="379"/>
                    <a:pt x="163" y="379"/>
                  </a:cubicBezTo>
                  <a:cubicBezTo>
                    <a:pt x="259" y="379"/>
                    <a:pt x="259" y="379"/>
                    <a:pt x="259" y="379"/>
                  </a:cubicBezTo>
                  <a:cubicBezTo>
                    <a:pt x="120" y="21"/>
                    <a:pt x="120" y="21"/>
                    <a:pt x="120" y="21"/>
                  </a:cubicBezTo>
                  <a:cubicBezTo>
                    <a:pt x="114" y="8"/>
                    <a:pt x="105" y="0"/>
                    <a:pt x="96" y="0"/>
                  </a:cubicBezTo>
                  <a:close/>
                </a:path>
              </a:pathLst>
            </a:custGeom>
            <a:grpFill/>
            <a:ln w="9525">
              <a:noFill/>
              <a:round/>
            </a:ln>
          </p:spPr>
          <p:txBody>
            <a:bodyPr anchor="ctr"/>
            <a:lstStyle/>
            <a:p>
              <a:pPr algn="ctr"/>
              <a:endParaRPr sz="2400" dirty="0"/>
            </a:p>
          </p:txBody>
        </p:sp>
        <p:sp>
          <p:nvSpPr>
            <p:cNvPr id="15" name="任意多边形: 形状 14"/>
            <p:cNvSpPr/>
            <p:nvPr/>
          </p:nvSpPr>
          <p:spPr bwMode="auto">
            <a:xfrm>
              <a:off x="2629872" y="2791158"/>
              <a:ext cx="1797554" cy="2079129"/>
            </a:xfrm>
            <a:custGeom>
              <a:avLst/>
              <a:gdLst/>
              <a:ahLst/>
              <a:cxnLst>
                <a:cxn ang="0">
                  <a:pos x="98" y="0"/>
                </a:cxn>
                <a:cxn ang="0">
                  <a:pos x="0" y="0"/>
                </a:cxn>
                <a:cxn ang="0">
                  <a:pos x="142" y="357"/>
                </a:cxn>
                <a:cxn ang="0">
                  <a:pos x="155" y="369"/>
                </a:cxn>
                <a:cxn ang="0">
                  <a:pos x="258" y="369"/>
                </a:cxn>
                <a:cxn ang="0">
                  <a:pos x="119" y="19"/>
                </a:cxn>
                <a:cxn ang="0">
                  <a:pos x="98" y="0"/>
                </a:cxn>
              </a:cxnLst>
              <a:rect l="0" t="0" r="r" b="b"/>
              <a:pathLst>
                <a:path w="258" h="369">
                  <a:moveTo>
                    <a:pt x="98" y="0"/>
                  </a:moveTo>
                  <a:cubicBezTo>
                    <a:pt x="0" y="0"/>
                    <a:pt x="0" y="0"/>
                    <a:pt x="0" y="0"/>
                  </a:cubicBezTo>
                  <a:cubicBezTo>
                    <a:pt x="142" y="357"/>
                    <a:pt x="142" y="357"/>
                    <a:pt x="142" y="357"/>
                  </a:cubicBezTo>
                  <a:cubicBezTo>
                    <a:pt x="145" y="364"/>
                    <a:pt x="150" y="369"/>
                    <a:pt x="155" y="369"/>
                  </a:cubicBezTo>
                  <a:cubicBezTo>
                    <a:pt x="258" y="369"/>
                    <a:pt x="258" y="369"/>
                    <a:pt x="258" y="369"/>
                  </a:cubicBezTo>
                  <a:cubicBezTo>
                    <a:pt x="119" y="19"/>
                    <a:pt x="119" y="19"/>
                    <a:pt x="119" y="19"/>
                  </a:cubicBezTo>
                  <a:cubicBezTo>
                    <a:pt x="115" y="7"/>
                    <a:pt x="106" y="0"/>
                    <a:pt x="98" y="0"/>
                  </a:cubicBezTo>
                  <a:close/>
                </a:path>
              </a:pathLst>
            </a:custGeom>
            <a:grpFill/>
            <a:ln w="9525">
              <a:noFill/>
              <a:round/>
            </a:ln>
          </p:spPr>
          <p:txBody>
            <a:bodyPr anchor="ctr"/>
            <a:lstStyle/>
            <a:p>
              <a:pPr algn="ctr"/>
              <a:endParaRPr sz="2400"/>
            </a:p>
          </p:txBody>
        </p:sp>
        <p:grpSp>
          <p:nvGrpSpPr>
            <p:cNvPr id="16" name="组合 15"/>
            <p:cNvGrpSpPr/>
            <p:nvPr/>
          </p:nvGrpSpPr>
          <p:grpSpPr>
            <a:xfrm>
              <a:off x="1029551" y="1689046"/>
              <a:ext cx="1933376" cy="2745596"/>
              <a:chOff x="2022154" y="1461590"/>
              <a:chExt cx="1418370" cy="2014234"/>
            </a:xfrm>
            <a:grpFill/>
          </p:grpSpPr>
          <p:sp>
            <p:nvSpPr>
              <p:cNvPr id="29" name="任意多边形: 形状 28"/>
              <p:cNvSpPr/>
              <p:nvPr/>
            </p:nvSpPr>
            <p:spPr bwMode="auto">
              <a:xfrm>
                <a:off x="2157243" y="1749827"/>
                <a:ext cx="1283281" cy="1725997"/>
              </a:xfrm>
              <a:custGeom>
                <a:avLst/>
                <a:gdLst/>
                <a:ahLst/>
                <a:cxnLst>
                  <a:cxn ang="0">
                    <a:pos x="252" y="417"/>
                  </a:cxn>
                  <a:cxn ang="0">
                    <a:pos x="87" y="0"/>
                  </a:cxn>
                  <a:cxn ang="0">
                    <a:pos x="0" y="63"/>
                  </a:cxn>
                  <a:cxn ang="0">
                    <a:pos x="134" y="400"/>
                  </a:cxn>
                  <a:cxn ang="0">
                    <a:pos x="152" y="417"/>
                  </a:cxn>
                  <a:cxn ang="0">
                    <a:pos x="252" y="417"/>
                  </a:cxn>
                </a:cxnLst>
                <a:rect l="0" t="0" r="r" b="b"/>
                <a:pathLst>
                  <a:path w="252" h="417">
                    <a:moveTo>
                      <a:pt x="252" y="417"/>
                    </a:moveTo>
                    <a:cubicBezTo>
                      <a:pt x="87" y="0"/>
                      <a:pt x="87" y="0"/>
                      <a:pt x="87" y="0"/>
                    </a:cubicBezTo>
                    <a:cubicBezTo>
                      <a:pt x="0" y="63"/>
                      <a:pt x="0" y="63"/>
                      <a:pt x="0" y="63"/>
                    </a:cubicBezTo>
                    <a:cubicBezTo>
                      <a:pt x="134" y="400"/>
                      <a:pt x="134" y="400"/>
                      <a:pt x="134" y="400"/>
                    </a:cubicBezTo>
                    <a:cubicBezTo>
                      <a:pt x="138" y="411"/>
                      <a:pt x="145" y="417"/>
                      <a:pt x="152" y="417"/>
                    </a:cubicBezTo>
                    <a:lnTo>
                      <a:pt x="252" y="417"/>
                    </a:lnTo>
                    <a:close/>
                  </a:path>
                </a:pathLst>
              </a:custGeom>
              <a:grpFill/>
              <a:ln w="9525">
                <a:noFill/>
                <a:round/>
              </a:ln>
            </p:spPr>
            <p:txBody>
              <a:bodyPr anchor="ctr"/>
              <a:lstStyle/>
              <a:p>
                <a:pPr algn="ctr"/>
                <a:endParaRPr sz="2400"/>
              </a:p>
            </p:txBody>
          </p:sp>
          <p:sp>
            <p:nvSpPr>
              <p:cNvPr id="30" name="任意多边形: 形状 29"/>
              <p:cNvSpPr/>
              <p:nvPr/>
            </p:nvSpPr>
            <p:spPr bwMode="auto">
              <a:xfrm>
                <a:off x="2022154" y="1461590"/>
                <a:ext cx="737238" cy="625532"/>
              </a:xfrm>
              <a:custGeom>
                <a:avLst/>
                <a:gdLst/>
                <a:ahLst/>
                <a:cxnLst>
                  <a:cxn ang="0">
                    <a:pos x="46" y="3"/>
                  </a:cxn>
                  <a:cxn ang="0">
                    <a:pos x="130" y="54"/>
                  </a:cxn>
                  <a:cxn ang="0">
                    <a:pos x="128" y="70"/>
                  </a:cxn>
                  <a:cxn ang="0">
                    <a:pos x="14" y="113"/>
                  </a:cxn>
                  <a:cxn ang="0">
                    <a:pos x="2" y="103"/>
                  </a:cxn>
                  <a:cxn ang="0">
                    <a:pos x="32" y="9"/>
                  </a:cxn>
                  <a:cxn ang="0">
                    <a:pos x="46" y="3"/>
                  </a:cxn>
                </a:cxnLst>
                <a:rect l="0" t="0" r="r" b="b"/>
                <a:pathLst>
                  <a:path w="137" h="116">
                    <a:moveTo>
                      <a:pt x="46" y="3"/>
                    </a:moveTo>
                    <a:cubicBezTo>
                      <a:pt x="130" y="54"/>
                      <a:pt x="130" y="54"/>
                      <a:pt x="130" y="54"/>
                    </a:cubicBezTo>
                    <a:cubicBezTo>
                      <a:pt x="137" y="58"/>
                      <a:pt x="135" y="68"/>
                      <a:pt x="128" y="70"/>
                    </a:cubicBezTo>
                    <a:cubicBezTo>
                      <a:pt x="14" y="113"/>
                      <a:pt x="14" y="113"/>
                      <a:pt x="14" y="113"/>
                    </a:cubicBezTo>
                    <a:cubicBezTo>
                      <a:pt x="7" y="116"/>
                      <a:pt x="0" y="110"/>
                      <a:pt x="2" y="103"/>
                    </a:cubicBezTo>
                    <a:cubicBezTo>
                      <a:pt x="32" y="9"/>
                      <a:pt x="32" y="9"/>
                      <a:pt x="32" y="9"/>
                    </a:cubicBezTo>
                    <a:cubicBezTo>
                      <a:pt x="33" y="3"/>
                      <a:pt x="41" y="0"/>
                      <a:pt x="46" y="3"/>
                    </a:cubicBezTo>
                    <a:close/>
                  </a:path>
                </a:pathLst>
              </a:custGeom>
              <a:grpFill/>
              <a:ln w="9525">
                <a:noFill/>
                <a:round/>
              </a:ln>
            </p:spPr>
            <p:txBody>
              <a:bodyPr anchor="ctr"/>
              <a:lstStyle/>
              <a:p>
                <a:pPr algn="ctr"/>
                <a:endParaRPr sz="2400"/>
              </a:p>
            </p:txBody>
          </p:sp>
        </p:grpSp>
        <p:sp>
          <p:nvSpPr>
            <p:cNvPr id="17" name="椭圆 16"/>
            <p:cNvSpPr/>
            <p:nvPr/>
          </p:nvSpPr>
          <p:spPr bwMode="auto">
            <a:xfrm>
              <a:off x="6156740" y="3803870"/>
              <a:ext cx="389505" cy="389505"/>
            </a:xfrm>
            <a:prstGeom prst="ellipse">
              <a:avLst/>
            </a:prstGeom>
            <a:grpFill/>
            <a:ln w="19050">
              <a:solidFill>
                <a:schemeClr val="bg1"/>
              </a:solidFill>
              <a:round/>
            </a:ln>
          </p:spPr>
          <p:txBody>
            <a:bodyPr vert="horz" wrap="none" lIns="121920" tIns="60960" rIns="121920" bIns="60960" anchor="ctr" anchorCtr="1" compatLnSpc="1"/>
            <a:lstStyle/>
            <a:p>
              <a:pPr algn="ctr"/>
              <a:r>
                <a:rPr lang="en-US" sz="1600" b="1" dirty="0">
                  <a:solidFill>
                    <a:schemeClr val="bg1"/>
                  </a:solidFill>
                </a:rPr>
                <a:t>01</a:t>
              </a:r>
            </a:p>
          </p:txBody>
        </p:sp>
        <p:sp>
          <p:nvSpPr>
            <p:cNvPr id="18" name="文本框 12"/>
            <p:cNvSpPr txBox="1"/>
            <p:nvPr/>
          </p:nvSpPr>
          <p:spPr>
            <a:xfrm rot="3809661">
              <a:off x="6244988" y="4609320"/>
              <a:ext cx="1002030" cy="420370"/>
            </a:xfrm>
            <a:prstGeom prst="rect">
              <a:avLst/>
            </a:prstGeom>
            <a:grpFill/>
          </p:spPr>
          <p:txBody>
            <a:bodyPr wrap="none">
              <a:spAutoFit/>
            </a:bodyPr>
            <a:lstStyle/>
            <a:p>
              <a:pPr algn="ctr"/>
              <a:r>
                <a:rPr lang="zh-CN" altLang="en-US" sz="2135" b="1">
                  <a:solidFill>
                    <a:schemeClr val="bg1"/>
                  </a:solidFill>
                </a:rPr>
                <a:t>关键词</a:t>
              </a:r>
            </a:p>
          </p:txBody>
        </p:sp>
        <p:sp>
          <p:nvSpPr>
            <p:cNvPr id="19" name="椭圆 18"/>
            <p:cNvSpPr/>
            <p:nvPr/>
          </p:nvSpPr>
          <p:spPr bwMode="auto">
            <a:xfrm>
              <a:off x="4588333" y="3414367"/>
              <a:ext cx="389505" cy="389505"/>
            </a:xfrm>
            <a:prstGeom prst="ellipse">
              <a:avLst/>
            </a:prstGeom>
            <a:grpFill/>
            <a:ln w="19050">
              <a:solidFill>
                <a:schemeClr val="bg1"/>
              </a:solidFill>
              <a:round/>
            </a:ln>
          </p:spPr>
          <p:txBody>
            <a:bodyPr vert="horz" wrap="none" lIns="121920" tIns="60960" rIns="121920" bIns="60960" anchor="ctr" anchorCtr="1" compatLnSpc="1"/>
            <a:lstStyle/>
            <a:p>
              <a:pPr algn="ctr"/>
              <a:r>
                <a:rPr lang="en-US" sz="1600" b="1" dirty="0">
                  <a:solidFill>
                    <a:schemeClr val="bg1"/>
                  </a:solidFill>
                </a:rPr>
                <a:t>02</a:t>
              </a:r>
            </a:p>
          </p:txBody>
        </p:sp>
        <p:sp>
          <p:nvSpPr>
            <p:cNvPr id="20" name="文本框 14"/>
            <p:cNvSpPr txBox="1"/>
            <p:nvPr/>
          </p:nvSpPr>
          <p:spPr>
            <a:xfrm rot="3809661">
              <a:off x="4676582" y="4219815"/>
              <a:ext cx="1002030" cy="420370"/>
            </a:xfrm>
            <a:prstGeom prst="rect">
              <a:avLst/>
            </a:prstGeom>
            <a:grpFill/>
          </p:spPr>
          <p:txBody>
            <a:bodyPr wrap="none">
              <a:spAutoFit/>
            </a:bodyPr>
            <a:lstStyle/>
            <a:p>
              <a:pPr algn="ctr"/>
              <a:r>
                <a:rPr lang="zh-CN" altLang="en-US" sz="2135" b="1">
                  <a:solidFill>
                    <a:schemeClr val="bg1"/>
                  </a:solidFill>
                </a:rPr>
                <a:t>关键词</a:t>
              </a:r>
            </a:p>
          </p:txBody>
        </p:sp>
        <p:sp>
          <p:nvSpPr>
            <p:cNvPr id="21" name="椭圆 20"/>
            <p:cNvSpPr/>
            <p:nvPr/>
          </p:nvSpPr>
          <p:spPr bwMode="auto">
            <a:xfrm>
              <a:off x="3040700" y="3030055"/>
              <a:ext cx="389505" cy="389505"/>
            </a:xfrm>
            <a:prstGeom prst="ellipse">
              <a:avLst/>
            </a:prstGeom>
            <a:grpFill/>
            <a:ln w="19050">
              <a:solidFill>
                <a:schemeClr val="bg1"/>
              </a:solidFill>
              <a:round/>
            </a:ln>
          </p:spPr>
          <p:txBody>
            <a:bodyPr vert="horz" wrap="none" lIns="121920" tIns="60960" rIns="121920" bIns="60960" anchor="ctr" anchorCtr="1" compatLnSpc="1"/>
            <a:lstStyle/>
            <a:p>
              <a:pPr algn="ctr"/>
              <a:r>
                <a:rPr lang="en-US" sz="1600" b="1" dirty="0">
                  <a:solidFill>
                    <a:schemeClr val="bg1"/>
                  </a:solidFill>
                </a:rPr>
                <a:t>03</a:t>
              </a:r>
            </a:p>
          </p:txBody>
        </p:sp>
        <p:sp>
          <p:nvSpPr>
            <p:cNvPr id="22" name="文本框 16"/>
            <p:cNvSpPr txBox="1"/>
            <p:nvPr/>
          </p:nvSpPr>
          <p:spPr>
            <a:xfrm rot="3809661">
              <a:off x="3128950" y="3835501"/>
              <a:ext cx="1002030" cy="420370"/>
            </a:xfrm>
            <a:prstGeom prst="rect">
              <a:avLst/>
            </a:prstGeom>
            <a:grpFill/>
          </p:spPr>
          <p:txBody>
            <a:bodyPr wrap="none">
              <a:spAutoFit/>
            </a:bodyPr>
            <a:lstStyle/>
            <a:p>
              <a:pPr algn="ctr"/>
              <a:r>
                <a:rPr lang="zh-CN" altLang="en-US" sz="2135" b="1" dirty="0">
                  <a:solidFill>
                    <a:schemeClr val="bg1"/>
                  </a:solidFill>
                </a:rPr>
                <a:t>关键词</a:t>
              </a:r>
            </a:p>
          </p:txBody>
        </p:sp>
        <p:sp>
          <p:nvSpPr>
            <p:cNvPr id="23" name="椭圆 22"/>
            <p:cNvSpPr/>
            <p:nvPr/>
          </p:nvSpPr>
          <p:spPr bwMode="auto">
            <a:xfrm>
              <a:off x="1472293" y="2469168"/>
              <a:ext cx="389505" cy="389505"/>
            </a:xfrm>
            <a:prstGeom prst="ellipse">
              <a:avLst/>
            </a:prstGeom>
            <a:grpFill/>
            <a:ln w="19050">
              <a:solidFill>
                <a:schemeClr val="bg1"/>
              </a:solidFill>
              <a:round/>
            </a:ln>
          </p:spPr>
          <p:txBody>
            <a:bodyPr vert="horz" wrap="none" lIns="121920" tIns="60960" rIns="121920" bIns="60960" anchor="ctr" anchorCtr="1" compatLnSpc="1"/>
            <a:lstStyle/>
            <a:p>
              <a:pPr algn="ctr"/>
              <a:r>
                <a:rPr lang="en-US" sz="1600" b="1" dirty="0">
                  <a:solidFill>
                    <a:schemeClr val="bg1"/>
                  </a:solidFill>
                </a:rPr>
                <a:t>04</a:t>
              </a:r>
            </a:p>
          </p:txBody>
        </p:sp>
        <p:sp>
          <p:nvSpPr>
            <p:cNvPr id="24" name="文本框 18"/>
            <p:cNvSpPr txBox="1"/>
            <p:nvPr/>
          </p:nvSpPr>
          <p:spPr>
            <a:xfrm rot="3809661">
              <a:off x="1560543" y="3274614"/>
              <a:ext cx="1002030" cy="420370"/>
            </a:xfrm>
            <a:prstGeom prst="rect">
              <a:avLst/>
            </a:prstGeom>
            <a:grpFill/>
          </p:spPr>
          <p:txBody>
            <a:bodyPr wrap="none">
              <a:spAutoFit/>
            </a:bodyPr>
            <a:lstStyle/>
            <a:p>
              <a:pPr algn="ctr"/>
              <a:r>
                <a:rPr lang="zh-CN" altLang="en-US" sz="2135" b="1">
                  <a:solidFill>
                    <a:schemeClr val="bg1"/>
                  </a:solidFill>
                </a:rPr>
                <a:t>关键词</a:t>
              </a:r>
            </a:p>
          </p:txBody>
        </p:sp>
      </p:grpSp>
      <p:cxnSp>
        <p:nvCxnSpPr>
          <p:cNvPr id="6" name="直接连接符 5"/>
          <p:cNvCxnSpPr/>
          <p:nvPr/>
        </p:nvCxnSpPr>
        <p:spPr>
          <a:xfrm>
            <a:off x="751205" y="3346450"/>
            <a:ext cx="3575685"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TextBox 4"/>
          <p:cNvSpPr>
            <a:spLocks noChangeArrowheads="1"/>
          </p:cNvSpPr>
          <p:nvPr/>
        </p:nvSpPr>
        <p:spPr bwMode="auto">
          <a:xfrm>
            <a:off x="1403112" y="268496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118" name="TextBox 15"/>
          <p:cNvSpPr>
            <a:spLocks noChangeArrowheads="1"/>
          </p:cNvSpPr>
          <p:nvPr/>
        </p:nvSpPr>
        <p:spPr bwMode="auto">
          <a:xfrm>
            <a:off x="1139666" y="3660321"/>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1000"/>
                                        <p:tgtEl>
                                          <p:spTgt spid="124"/>
                                        </p:tgtEl>
                                      </p:cBhvr>
                                    </p:animEffect>
                                    <p:anim calcmode="lin" valueType="num">
                                      <p:cBhvr>
                                        <p:cTn id="12" dur="1000" fill="hold"/>
                                        <p:tgtEl>
                                          <p:spTgt spid="124"/>
                                        </p:tgtEl>
                                        <p:attrNameLst>
                                          <p:attrName>ppt_x</p:attrName>
                                        </p:attrNameLst>
                                      </p:cBhvr>
                                      <p:tavLst>
                                        <p:tav tm="0">
                                          <p:val>
                                            <p:strVal val="#ppt_x"/>
                                          </p:val>
                                        </p:tav>
                                        <p:tav tm="100000">
                                          <p:val>
                                            <p:strVal val="#ppt_x"/>
                                          </p:val>
                                        </p:tav>
                                      </p:tavLst>
                                    </p:anim>
                                    <p:anim calcmode="lin" valueType="num">
                                      <p:cBhvr>
                                        <p:cTn id="13"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50" name="Shape 1334"/>
          <p:cNvSpPr/>
          <p:nvPr/>
        </p:nvSpPr>
        <p:spPr>
          <a:xfrm>
            <a:off x="960886" y="3175353"/>
            <a:ext cx="1921543" cy="1078172"/>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E909D"/>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1" name="Shape 1335"/>
          <p:cNvSpPr/>
          <p:nvPr/>
        </p:nvSpPr>
        <p:spPr>
          <a:xfrm>
            <a:off x="1921658" y="2718148"/>
            <a:ext cx="1921543" cy="1535376"/>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DDAE0"/>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2" name="Shape 1336"/>
          <p:cNvSpPr/>
          <p:nvPr/>
        </p:nvSpPr>
        <p:spPr>
          <a:xfrm>
            <a:off x="2882429" y="3014958"/>
            <a:ext cx="1921544" cy="1238566"/>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E909D"/>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3" name="Shape 1337"/>
          <p:cNvSpPr/>
          <p:nvPr/>
        </p:nvSpPr>
        <p:spPr>
          <a:xfrm>
            <a:off x="3843201" y="2429629"/>
            <a:ext cx="1921543" cy="1823896"/>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DDAE0"/>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4" name="Shape 1338"/>
          <p:cNvSpPr/>
          <p:nvPr/>
        </p:nvSpPr>
        <p:spPr>
          <a:xfrm>
            <a:off x="4803973" y="3084683"/>
            <a:ext cx="1921544" cy="1168841"/>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E909D"/>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5" name="Shape 1339"/>
          <p:cNvSpPr/>
          <p:nvPr/>
        </p:nvSpPr>
        <p:spPr>
          <a:xfrm>
            <a:off x="5764744" y="3263765"/>
            <a:ext cx="1921543" cy="989760"/>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DDAE0"/>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6" name="Shape 1340"/>
          <p:cNvSpPr/>
          <p:nvPr/>
        </p:nvSpPr>
        <p:spPr>
          <a:xfrm>
            <a:off x="6725516" y="2718148"/>
            <a:ext cx="1921543" cy="1535376"/>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E909D"/>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7" name="Shape 1341"/>
          <p:cNvSpPr/>
          <p:nvPr/>
        </p:nvSpPr>
        <p:spPr>
          <a:xfrm>
            <a:off x="7686287" y="3433925"/>
            <a:ext cx="1921543" cy="819599"/>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DDAE0"/>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8" name="Shape 1342"/>
          <p:cNvSpPr/>
          <p:nvPr/>
        </p:nvSpPr>
        <p:spPr>
          <a:xfrm>
            <a:off x="8647060" y="2429629"/>
            <a:ext cx="1921544" cy="1823896"/>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E909D"/>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sp>
        <p:nvSpPr>
          <p:cNvPr id="59" name="Shape 1343"/>
          <p:cNvSpPr/>
          <p:nvPr/>
        </p:nvSpPr>
        <p:spPr>
          <a:xfrm>
            <a:off x="9607831" y="2912402"/>
            <a:ext cx="1921543" cy="1341122"/>
          </a:xfrm>
          <a:custGeom>
            <a:avLst/>
            <a:gdLst/>
            <a:ahLst/>
            <a:cxnLst>
              <a:cxn ang="0">
                <a:pos x="wd2" y="hd2"/>
              </a:cxn>
              <a:cxn ang="5400000">
                <a:pos x="wd2" y="hd2"/>
              </a:cxn>
              <a:cxn ang="10800000">
                <a:pos x="wd2" y="hd2"/>
              </a:cxn>
              <a:cxn ang="16200000">
                <a:pos x="wd2" y="hd2"/>
              </a:cxn>
            </a:cxnLst>
            <a:rect l="0" t="0" r="r" b="b"/>
            <a:pathLst>
              <a:path w="21600" h="21593" extrusionOk="0">
                <a:moveTo>
                  <a:pt x="5362" y="8702"/>
                </a:moveTo>
                <a:cubicBezTo>
                  <a:pt x="6154" y="3493"/>
                  <a:pt x="8339" y="-7"/>
                  <a:pt x="10794" y="0"/>
                </a:cubicBezTo>
                <a:cubicBezTo>
                  <a:pt x="13249" y="6"/>
                  <a:pt x="15430" y="3519"/>
                  <a:pt x="16217" y="8734"/>
                </a:cubicBezTo>
                <a:cubicBezTo>
                  <a:pt x="16576" y="11187"/>
                  <a:pt x="17136" y="13469"/>
                  <a:pt x="17869" y="15463"/>
                </a:cubicBezTo>
                <a:cubicBezTo>
                  <a:pt x="18864" y="18174"/>
                  <a:pt x="20147" y="20279"/>
                  <a:pt x="21600" y="21585"/>
                </a:cubicBezTo>
                <a:cubicBezTo>
                  <a:pt x="17994" y="21587"/>
                  <a:pt x="14388" y="21588"/>
                  <a:pt x="10782" y="21589"/>
                </a:cubicBezTo>
                <a:cubicBezTo>
                  <a:pt x="7188" y="21591"/>
                  <a:pt x="3594" y="21592"/>
                  <a:pt x="0" y="21593"/>
                </a:cubicBezTo>
                <a:cubicBezTo>
                  <a:pt x="1456" y="20285"/>
                  <a:pt x="2740" y="18169"/>
                  <a:pt x="3731" y="15444"/>
                </a:cubicBezTo>
                <a:cubicBezTo>
                  <a:pt x="4457" y="13445"/>
                  <a:pt x="5011" y="11158"/>
                  <a:pt x="5362" y="8702"/>
                </a:cubicBezTo>
                <a:close/>
              </a:path>
            </a:pathLst>
          </a:custGeom>
          <a:solidFill>
            <a:srgbClr val="FDDAE0"/>
          </a:solidFill>
          <a:ln w="12700">
            <a:miter lim="400000"/>
          </a:ln>
        </p:spPr>
        <p:txBody>
          <a:bodyPr lIns="25590" tIns="25590" rIns="25590" bIns="25590" anchor="ctr"/>
          <a:lstStyle/>
          <a:p>
            <a:pPr defTabSz="229870">
              <a:defRPr sz="1200">
                <a:latin typeface="Helvetica"/>
                <a:ea typeface="Helvetica"/>
                <a:cs typeface="Helvetica"/>
                <a:sym typeface="Helvetica"/>
              </a:defRPr>
            </a:pPr>
            <a:endParaRPr sz="865">
              <a:latin typeface="微软雅黑" panose="020B0503020204020204" pitchFamily="34" charset="-122"/>
              <a:ea typeface="微软雅黑" panose="020B0503020204020204" pitchFamily="34" charset="-122"/>
            </a:endParaRPr>
          </a:p>
        </p:txBody>
      </p:sp>
      <p:grpSp>
        <p:nvGrpSpPr>
          <p:cNvPr id="60" name="组合 59"/>
          <p:cNvGrpSpPr/>
          <p:nvPr/>
        </p:nvGrpSpPr>
        <p:grpSpPr>
          <a:xfrm>
            <a:off x="1577391" y="2049151"/>
            <a:ext cx="9335479" cy="1286659"/>
            <a:chOff x="2901684" y="4755184"/>
            <a:chExt cx="18514642" cy="2557643"/>
          </a:xfrm>
        </p:grpSpPr>
        <p:sp>
          <p:nvSpPr>
            <p:cNvPr id="61" name="Shape 1344"/>
            <p:cNvSpPr/>
            <p:nvPr/>
          </p:nvSpPr>
          <p:spPr>
            <a:xfrm>
              <a:off x="2901684" y="6330756"/>
              <a:ext cx="1365535" cy="518903"/>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48%</a:t>
              </a:r>
            </a:p>
          </p:txBody>
        </p:sp>
        <p:sp>
          <p:nvSpPr>
            <p:cNvPr id="62" name="Shape 1345"/>
            <p:cNvSpPr/>
            <p:nvPr/>
          </p:nvSpPr>
          <p:spPr>
            <a:xfrm>
              <a:off x="4807141" y="5371089"/>
              <a:ext cx="1365534" cy="518903"/>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76%</a:t>
              </a:r>
            </a:p>
          </p:txBody>
        </p:sp>
        <p:sp>
          <p:nvSpPr>
            <p:cNvPr id="89" name="Shape 1346"/>
            <p:cNvSpPr/>
            <p:nvPr/>
          </p:nvSpPr>
          <p:spPr>
            <a:xfrm>
              <a:off x="6712597" y="5946525"/>
              <a:ext cx="1365534" cy="518904"/>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63%</a:t>
              </a:r>
            </a:p>
          </p:txBody>
        </p:sp>
        <p:sp>
          <p:nvSpPr>
            <p:cNvPr id="90" name="Shape 1347"/>
            <p:cNvSpPr/>
            <p:nvPr/>
          </p:nvSpPr>
          <p:spPr>
            <a:xfrm>
              <a:off x="8618053" y="4857306"/>
              <a:ext cx="1365534" cy="518904"/>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88%</a:t>
              </a:r>
            </a:p>
          </p:txBody>
        </p:sp>
        <p:sp>
          <p:nvSpPr>
            <p:cNvPr id="91" name="Shape 1348"/>
            <p:cNvSpPr/>
            <p:nvPr/>
          </p:nvSpPr>
          <p:spPr>
            <a:xfrm>
              <a:off x="10523508" y="6185810"/>
              <a:ext cx="1365535" cy="518904"/>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60%</a:t>
              </a:r>
            </a:p>
          </p:txBody>
        </p:sp>
        <p:sp>
          <p:nvSpPr>
            <p:cNvPr id="92" name="Shape 1349"/>
            <p:cNvSpPr/>
            <p:nvPr/>
          </p:nvSpPr>
          <p:spPr>
            <a:xfrm>
              <a:off x="12428964" y="6438885"/>
              <a:ext cx="1365535" cy="518904"/>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58%</a:t>
              </a:r>
            </a:p>
          </p:txBody>
        </p:sp>
        <p:sp>
          <p:nvSpPr>
            <p:cNvPr id="93" name="Shape 1350"/>
            <p:cNvSpPr/>
            <p:nvPr/>
          </p:nvSpPr>
          <p:spPr>
            <a:xfrm>
              <a:off x="14334421" y="5371089"/>
              <a:ext cx="1365534" cy="518903"/>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75%</a:t>
              </a:r>
            </a:p>
          </p:txBody>
        </p:sp>
        <p:sp>
          <p:nvSpPr>
            <p:cNvPr id="94" name="Shape 1351"/>
            <p:cNvSpPr/>
            <p:nvPr/>
          </p:nvSpPr>
          <p:spPr>
            <a:xfrm>
              <a:off x="16239876" y="6793924"/>
              <a:ext cx="1365535" cy="518903"/>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35%</a:t>
              </a:r>
            </a:p>
          </p:txBody>
        </p:sp>
        <p:sp>
          <p:nvSpPr>
            <p:cNvPr id="95" name="Shape 1352"/>
            <p:cNvSpPr/>
            <p:nvPr/>
          </p:nvSpPr>
          <p:spPr>
            <a:xfrm>
              <a:off x="18145334" y="4755184"/>
              <a:ext cx="1365534" cy="518904"/>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90%</a:t>
              </a:r>
            </a:p>
          </p:txBody>
        </p:sp>
        <p:sp>
          <p:nvSpPr>
            <p:cNvPr id="96" name="Shape 1353"/>
            <p:cNvSpPr/>
            <p:nvPr/>
          </p:nvSpPr>
          <p:spPr>
            <a:xfrm>
              <a:off x="20050791" y="5903884"/>
              <a:ext cx="1365535" cy="518904"/>
            </a:xfrm>
            <a:prstGeom prst="rect">
              <a:avLst/>
            </a:prstGeom>
            <a:ln w="12700">
              <a:miter lim="400000"/>
            </a:ln>
          </p:spPr>
          <p:txBody>
            <a:bodyPr lIns="36599" tIns="36599" rIns="36599" bIns="36599" anchor="ctr"/>
            <a:lstStyle>
              <a:lvl1pPr defTabSz="825500">
                <a:lnSpc>
                  <a:spcPct val="120000"/>
                </a:lnSpc>
                <a:defRPr sz="2500" b="1">
                  <a:solidFill>
                    <a:srgbClr val="4F5861"/>
                  </a:solidFill>
                  <a:latin typeface="Lato"/>
                  <a:ea typeface="Lato"/>
                  <a:cs typeface="Lato"/>
                  <a:sym typeface="Lato"/>
                </a:defRPr>
              </a:lvl1pPr>
            </a:lstStyle>
            <a:p>
              <a:pPr lvl="0">
                <a:lnSpc>
                  <a:spcPct val="100000"/>
                </a:lnSpc>
                <a:defRPr sz="1800" b="0">
                  <a:solidFill>
                    <a:srgbClr val="000000"/>
                  </a:solidFill>
                </a:defRPr>
              </a:pPr>
              <a:r>
                <a:rPr sz="1225">
                  <a:latin typeface="微软雅黑" panose="020B0503020204020204" pitchFamily="34" charset="-122"/>
                  <a:ea typeface="微软雅黑" panose="020B0503020204020204" pitchFamily="34" charset="-122"/>
                </a:rPr>
                <a:t>65%</a:t>
              </a:r>
            </a:p>
          </p:txBody>
        </p:sp>
      </p:grpSp>
      <p:grpSp>
        <p:nvGrpSpPr>
          <p:cNvPr id="97" name="组合 96"/>
          <p:cNvGrpSpPr/>
          <p:nvPr/>
        </p:nvGrpSpPr>
        <p:grpSpPr>
          <a:xfrm>
            <a:off x="2313205" y="4626958"/>
            <a:ext cx="7316101" cy="1443950"/>
            <a:chOff x="1730176" y="9622242"/>
            <a:chExt cx="14509700" cy="2870309"/>
          </a:xfrm>
        </p:grpSpPr>
        <p:sp>
          <p:nvSpPr>
            <p:cNvPr id="98" name="Shape 1356"/>
            <p:cNvSpPr/>
            <p:nvPr/>
          </p:nvSpPr>
          <p:spPr>
            <a:xfrm>
              <a:off x="1730176" y="9622242"/>
              <a:ext cx="1187848" cy="1187847"/>
            </a:xfrm>
            <a:prstGeom prst="roundRect">
              <a:avLst>
                <a:gd name="adj" fmla="val 50000"/>
              </a:avLst>
            </a:prstGeom>
            <a:solidFill>
              <a:srgbClr val="FE909D"/>
            </a:solidFill>
            <a:ln w="12700">
              <a:miter lim="400000"/>
            </a:ln>
          </p:spPr>
          <p:txBody>
            <a:bodyPr lIns="0" tIns="0" rIns="0" bIns="0" anchor="ctr"/>
            <a:lstStyle/>
            <a:p>
              <a:pPr lvl="0">
                <a:defRPr sz="3200">
                  <a:solidFill>
                    <a:srgbClr val="FFFFFF"/>
                  </a:solidFill>
                </a:defRPr>
              </a:pPr>
              <a:endParaRPr sz="230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9" name="Shape 1357"/>
            <p:cNvSpPr/>
            <p:nvPr/>
          </p:nvSpPr>
          <p:spPr>
            <a:xfrm>
              <a:off x="1978791" y="9810639"/>
              <a:ext cx="717984" cy="823642"/>
            </a:xfrm>
            <a:prstGeom prst="rect">
              <a:avLst/>
            </a:prstGeom>
            <a:ln w="12700">
              <a:miter lim="400000"/>
            </a:ln>
          </p:spPr>
          <p:txBody>
            <a:bodyPr wrap="none" lIns="51467" tIns="51467" rIns="51467" bIns="51467"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15"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101" name="Shape 1359"/>
            <p:cNvSpPr/>
            <p:nvPr/>
          </p:nvSpPr>
          <p:spPr>
            <a:xfrm>
              <a:off x="3203773" y="10244818"/>
              <a:ext cx="5604035" cy="396780"/>
            </a:xfrm>
            <a:prstGeom prst="rect">
              <a:avLst/>
            </a:prstGeom>
            <a:ln w="12700">
              <a:miter lim="400000"/>
            </a:ln>
          </p:spPr>
          <p:txBody>
            <a:bodyPr wrap="square" lIns="0" tIns="0" rIns="0" bIns="0">
              <a:spAutoFit/>
            </a:bodyPr>
            <a:lstStyle>
              <a:lvl1pPr algn="l" defTabSz="647700">
                <a:lnSpc>
                  <a:spcPct val="120000"/>
                </a:lnSpc>
                <a:spcBef>
                  <a:spcPts val="1700"/>
                </a:spcBef>
                <a:defRPr sz="1800" b="1">
                  <a:solidFill>
                    <a:srgbClr val="3E4147"/>
                  </a:solidFill>
                  <a:latin typeface="Lato"/>
                  <a:ea typeface="Lato"/>
                  <a:cs typeface="Lato"/>
                  <a:sym typeface="Lato"/>
                </a:defRPr>
              </a:lvl1pPr>
            </a:lstStyle>
            <a:p>
              <a:pPr lvl="0">
                <a:lnSpc>
                  <a:spcPct val="100000"/>
                </a:lnSpc>
                <a:defRPr b="0">
                  <a:solidFill>
                    <a:srgbClr val="000000"/>
                  </a:solidFill>
                </a:defRPr>
              </a:pPr>
              <a:r>
                <a:rPr sz="1295" dirty="0">
                  <a:solidFill>
                    <a:schemeClr val="tx1">
                      <a:lumMod val="65000"/>
                      <a:lumOff val="35000"/>
                    </a:schemeClr>
                  </a:solidFill>
                  <a:latin typeface="微软雅黑" panose="020B0503020204020204" pitchFamily="34" charset="-122"/>
                  <a:ea typeface="微软雅黑" panose="020B0503020204020204" pitchFamily="34" charset="-122"/>
                </a:rPr>
                <a:t>Put your Amazing Sub Title Here</a:t>
              </a:r>
            </a:p>
          </p:txBody>
        </p:sp>
        <p:sp>
          <p:nvSpPr>
            <p:cNvPr id="102" name="Shape 1361"/>
            <p:cNvSpPr/>
            <p:nvPr/>
          </p:nvSpPr>
          <p:spPr>
            <a:xfrm>
              <a:off x="9134276" y="9622242"/>
              <a:ext cx="1187848" cy="1187847"/>
            </a:xfrm>
            <a:prstGeom prst="roundRect">
              <a:avLst>
                <a:gd name="adj" fmla="val 50000"/>
              </a:avLst>
            </a:prstGeom>
            <a:solidFill>
              <a:srgbClr val="FDDAE0"/>
            </a:solidFill>
            <a:ln w="12700">
              <a:miter lim="400000"/>
            </a:ln>
          </p:spPr>
          <p:txBody>
            <a:bodyPr lIns="0" tIns="0" rIns="0" bIns="0" anchor="ctr"/>
            <a:lstStyle/>
            <a:p>
              <a:pPr lvl="0">
                <a:defRPr sz="3200">
                  <a:solidFill>
                    <a:srgbClr val="FFFFFF"/>
                  </a:solidFill>
                </a:defRPr>
              </a:pPr>
              <a:endParaRPr sz="230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3" name="Shape 1362"/>
            <p:cNvSpPr/>
            <p:nvPr/>
          </p:nvSpPr>
          <p:spPr>
            <a:xfrm>
              <a:off x="9372004" y="9810639"/>
              <a:ext cx="717984" cy="823642"/>
            </a:xfrm>
            <a:prstGeom prst="rect">
              <a:avLst/>
            </a:prstGeom>
            <a:solidFill>
              <a:srgbClr val="FE909D"/>
            </a:solidFill>
            <a:ln w="12700">
              <a:miter lim="400000"/>
            </a:ln>
          </p:spPr>
          <p:txBody>
            <a:bodyPr wrap="none" lIns="51467" tIns="51467" rIns="51467" bIns="51467"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015"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105" name="Shape 1364"/>
            <p:cNvSpPr/>
            <p:nvPr/>
          </p:nvSpPr>
          <p:spPr>
            <a:xfrm>
              <a:off x="10607870" y="10244818"/>
              <a:ext cx="5632006" cy="396780"/>
            </a:xfrm>
            <a:prstGeom prst="rect">
              <a:avLst/>
            </a:prstGeom>
            <a:ln w="12700">
              <a:miter lim="400000"/>
            </a:ln>
          </p:spPr>
          <p:txBody>
            <a:bodyPr wrap="square" lIns="0" tIns="0" rIns="0" bIns="0">
              <a:spAutoFit/>
            </a:bodyPr>
            <a:lstStyle>
              <a:lvl1pPr algn="l" defTabSz="647700">
                <a:lnSpc>
                  <a:spcPct val="120000"/>
                </a:lnSpc>
                <a:spcBef>
                  <a:spcPts val="1700"/>
                </a:spcBef>
                <a:defRPr sz="1800" b="1">
                  <a:solidFill>
                    <a:srgbClr val="3E4147"/>
                  </a:solidFill>
                  <a:latin typeface="Lato"/>
                  <a:ea typeface="Lato"/>
                  <a:cs typeface="Lato"/>
                  <a:sym typeface="Lato"/>
                </a:defRPr>
              </a:lvl1pPr>
            </a:lstStyle>
            <a:p>
              <a:pPr lvl="0">
                <a:lnSpc>
                  <a:spcPct val="100000"/>
                </a:lnSpc>
                <a:defRPr b="0">
                  <a:solidFill>
                    <a:srgbClr val="000000"/>
                  </a:solidFill>
                </a:defRPr>
              </a:pPr>
              <a:r>
                <a:rPr sz="1295" dirty="0">
                  <a:solidFill>
                    <a:schemeClr val="tx1">
                      <a:lumMod val="65000"/>
                      <a:lumOff val="35000"/>
                    </a:schemeClr>
                  </a:solidFill>
                  <a:latin typeface="微软雅黑" panose="020B0503020204020204" pitchFamily="34" charset="-122"/>
                  <a:ea typeface="微软雅黑" panose="020B0503020204020204" pitchFamily="34" charset="-122"/>
                </a:rPr>
                <a:t>Put your Amazing Sub Title Here</a:t>
              </a:r>
            </a:p>
          </p:txBody>
        </p:sp>
        <p:sp>
          <p:nvSpPr>
            <p:cNvPr id="110" name="矩形 109"/>
            <p:cNvSpPr/>
            <p:nvPr/>
          </p:nvSpPr>
          <p:spPr>
            <a:xfrm>
              <a:off x="3191072" y="10810090"/>
              <a:ext cx="4515082" cy="1682461"/>
            </a:xfrm>
            <a:prstGeom prst="rect">
              <a:avLst/>
            </a:prstGeom>
          </p:spPr>
          <p:txBody>
            <a:bodyPr wrap="square">
              <a:spAutoFit/>
            </a:bodyPr>
            <a:lstStyle/>
            <a:p>
              <a:pPr algn="l"/>
              <a:r>
                <a:rPr lang="zh-CN" altLang="en-US" sz="1225"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您的内容输入您的内容内容输入您的内容</a:t>
              </a:r>
              <a:r>
                <a:rPr lang="en-US" altLang="zh-CN" sz="1225"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a:t>
              </a:r>
              <a:r>
                <a:rPr lang="zh-CN" altLang="en-US" sz="1225"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输入您的内容输入您的内容输入您的输入您的内容</a:t>
              </a:r>
              <a:endParaRPr lang="zh-CN" altLang="en-US" sz="1225" dirty="0">
                <a:solidFill>
                  <a:schemeClr val="tx1">
                    <a:lumMod val="65000"/>
                    <a:lumOff val="35000"/>
                  </a:schemeClr>
                </a:solidFill>
              </a:endParaRPr>
            </a:p>
          </p:txBody>
        </p:sp>
        <p:sp>
          <p:nvSpPr>
            <p:cNvPr id="111" name="矩形 110"/>
            <p:cNvSpPr/>
            <p:nvPr/>
          </p:nvSpPr>
          <p:spPr>
            <a:xfrm>
              <a:off x="10496546" y="10810090"/>
              <a:ext cx="4515082" cy="1682461"/>
            </a:xfrm>
            <a:prstGeom prst="rect">
              <a:avLst/>
            </a:prstGeom>
          </p:spPr>
          <p:txBody>
            <a:bodyPr wrap="square">
              <a:spAutoFit/>
            </a:bodyPr>
            <a:lstStyle/>
            <a:p>
              <a:pPr algn="l"/>
              <a:r>
                <a:rPr lang="zh-CN" altLang="en-US" sz="1225"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您的内容输入您的内容内容输入您的内容</a:t>
              </a:r>
              <a:r>
                <a:rPr lang="en-US" altLang="zh-CN" sz="1225"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a:t>
              </a:r>
              <a:r>
                <a:rPr lang="zh-CN" altLang="en-US" sz="1225" dirty="0">
                  <a:solidFill>
                    <a:schemeClr val="tx1">
                      <a:lumMod val="65000"/>
                      <a:lumOff val="35000"/>
                    </a:schemeClr>
                  </a:solidFill>
                  <a:latin typeface="微软雅黑" panose="020B0503020204020204" pitchFamily="34" charset="-122"/>
                  <a:ea typeface="微软雅黑" panose="020B0503020204020204" pitchFamily="34" charset="-122"/>
                  <a:cs typeface="Lato"/>
                  <a:sym typeface="Lato"/>
                </a:rPr>
                <a:t>输入您的内容输入您的内容输入您的输入您的内容</a:t>
              </a:r>
              <a:endParaRPr lang="zh-CN" altLang="en-US" sz="1225" dirty="0">
                <a:solidFill>
                  <a:schemeClr val="tx1">
                    <a:lumMod val="65000"/>
                    <a:lumOff val="35000"/>
                  </a:schemeClr>
                </a:solidFill>
              </a:endParaRPr>
            </a:p>
          </p:txBody>
        </p:sp>
      </p:grpSp>
      <p:sp>
        <p:nvSpPr>
          <p:cNvPr id="124" name="TextBox 4"/>
          <p:cNvSpPr>
            <a:spLocks noChangeArrowheads="1"/>
          </p:cNvSpPr>
          <p:nvPr/>
        </p:nvSpPr>
        <p:spPr bwMode="auto">
          <a:xfrm>
            <a:off x="3056017" y="448201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2" name="TextBox 4"/>
          <p:cNvSpPr>
            <a:spLocks noChangeArrowheads="1"/>
          </p:cNvSpPr>
          <p:nvPr/>
        </p:nvSpPr>
        <p:spPr bwMode="auto">
          <a:xfrm>
            <a:off x="6789182" y="448201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anim calcmode="lin" valueType="num">
                                      <p:cBhvr>
                                        <p:cTn id="14" dur="1000" fill="hold"/>
                                        <p:tgtEl>
                                          <p:spTgt spid="51"/>
                                        </p:tgtEl>
                                        <p:attrNameLst>
                                          <p:attrName>ppt_x</p:attrName>
                                        </p:attrNameLst>
                                      </p:cBhvr>
                                      <p:tavLst>
                                        <p:tav tm="0">
                                          <p:val>
                                            <p:strVal val="#ppt_x"/>
                                          </p:val>
                                        </p:tav>
                                        <p:tav tm="100000">
                                          <p:val>
                                            <p:strVal val="#ppt_x"/>
                                          </p:val>
                                        </p:tav>
                                      </p:tavLst>
                                    </p:anim>
                                    <p:anim calcmode="lin" valueType="num">
                                      <p:cBhvr>
                                        <p:cTn id="15" dur="1000" fill="hold"/>
                                        <p:tgtEl>
                                          <p:spTgt spid="5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anim calcmode="lin" valueType="num">
                                      <p:cBhvr>
                                        <p:cTn id="32" dur="1000" fill="hold"/>
                                        <p:tgtEl>
                                          <p:spTgt spid="54"/>
                                        </p:tgtEl>
                                        <p:attrNameLst>
                                          <p:attrName>ppt_x</p:attrName>
                                        </p:attrNameLst>
                                      </p:cBhvr>
                                      <p:tavLst>
                                        <p:tav tm="0">
                                          <p:val>
                                            <p:strVal val="#ppt_x"/>
                                          </p:val>
                                        </p:tav>
                                        <p:tav tm="100000">
                                          <p:val>
                                            <p:strVal val="#ppt_x"/>
                                          </p:val>
                                        </p:tav>
                                      </p:tavLst>
                                    </p:anim>
                                    <p:anim calcmode="lin" valueType="num">
                                      <p:cBhvr>
                                        <p:cTn id="33" dur="1000" fill="hold"/>
                                        <p:tgtEl>
                                          <p:spTgt spid="5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anim calcmode="lin" valueType="num">
                                      <p:cBhvr>
                                        <p:cTn id="38" dur="1000" fill="hold"/>
                                        <p:tgtEl>
                                          <p:spTgt spid="55"/>
                                        </p:tgtEl>
                                        <p:attrNameLst>
                                          <p:attrName>ppt_x</p:attrName>
                                        </p:attrNameLst>
                                      </p:cBhvr>
                                      <p:tavLst>
                                        <p:tav tm="0">
                                          <p:val>
                                            <p:strVal val="#ppt_x"/>
                                          </p:val>
                                        </p:tav>
                                        <p:tav tm="100000">
                                          <p:val>
                                            <p:strVal val="#ppt_x"/>
                                          </p:val>
                                        </p:tav>
                                      </p:tavLst>
                                    </p:anim>
                                    <p:anim calcmode="lin" valueType="num">
                                      <p:cBhvr>
                                        <p:cTn id="39" dur="1000" fill="hold"/>
                                        <p:tgtEl>
                                          <p:spTgt spid="5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1000"/>
                                        <p:tgtEl>
                                          <p:spTgt spid="56"/>
                                        </p:tgtEl>
                                      </p:cBhvr>
                                    </p:animEffect>
                                    <p:anim calcmode="lin" valueType="num">
                                      <p:cBhvr>
                                        <p:cTn id="44" dur="1000" fill="hold"/>
                                        <p:tgtEl>
                                          <p:spTgt spid="56"/>
                                        </p:tgtEl>
                                        <p:attrNameLst>
                                          <p:attrName>ppt_x</p:attrName>
                                        </p:attrNameLst>
                                      </p:cBhvr>
                                      <p:tavLst>
                                        <p:tav tm="0">
                                          <p:val>
                                            <p:strVal val="#ppt_x"/>
                                          </p:val>
                                        </p:tav>
                                        <p:tav tm="100000">
                                          <p:val>
                                            <p:strVal val="#ppt_x"/>
                                          </p:val>
                                        </p:tav>
                                      </p:tavLst>
                                    </p:anim>
                                    <p:anim calcmode="lin" valueType="num">
                                      <p:cBhvr>
                                        <p:cTn id="45" dur="1000" fill="hold"/>
                                        <p:tgtEl>
                                          <p:spTgt spid="56"/>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anim calcmode="lin" valueType="num">
                                      <p:cBhvr>
                                        <p:cTn id="56" dur="1000" fill="hold"/>
                                        <p:tgtEl>
                                          <p:spTgt spid="58"/>
                                        </p:tgtEl>
                                        <p:attrNameLst>
                                          <p:attrName>ppt_x</p:attrName>
                                        </p:attrNameLst>
                                      </p:cBhvr>
                                      <p:tavLst>
                                        <p:tav tm="0">
                                          <p:val>
                                            <p:strVal val="#ppt_x"/>
                                          </p:val>
                                        </p:tav>
                                        <p:tav tm="100000">
                                          <p:val>
                                            <p:strVal val="#ppt_x"/>
                                          </p:val>
                                        </p:tav>
                                      </p:tavLst>
                                    </p:anim>
                                    <p:anim calcmode="lin" valueType="num">
                                      <p:cBhvr>
                                        <p:cTn id="57" dur="1000" fill="hold"/>
                                        <p:tgtEl>
                                          <p:spTgt spid="58"/>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1000"/>
                                        <p:tgtEl>
                                          <p:spTgt spid="59"/>
                                        </p:tgtEl>
                                      </p:cBhvr>
                                    </p:animEffect>
                                    <p:anim calcmode="lin" valueType="num">
                                      <p:cBhvr>
                                        <p:cTn id="62" dur="1000" fill="hold"/>
                                        <p:tgtEl>
                                          <p:spTgt spid="59"/>
                                        </p:tgtEl>
                                        <p:attrNameLst>
                                          <p:attrName>ppt_x</p:attrName>
                                        </p:attrNameLst>
                                      </p:cBhvr>
                                      <p:tavLst>
                                        <p:tav tm="0">
                                          <p:val>
                                            <p:strVal val="#ppt_x"/>
                                          </p:val>
                                        </p:tav>
                                        <p:tav tm="100000">
                                          <p:val>
                                            <p:strVal val="#ppt_x"/>
                                          </p:val>
                                        </p:tav>
                                      </p:tavLst>
                                    </p:anim>
                                    <p:anim calcmode="lin" valueType="num">
                                      <p:cBhvr>
                                        <p:cTn id="63" dur="1000" fill="hold"/>
                                        <p:tgtEl>
                                          <p:spTgt spid="59"/>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1000"/>
                                        <p:tgtEl>
                                          <p:spTgt spid="60"/>
                                        </p:tgtEl>
                                      </p:cBhvr>
                                    </p:animEffect>
                                    <p:anim calcmode="lin" valueType="num">
                                      <p:cBhvr>
                                        <p:cTn id="68" dur="1000" fill="hold"/>
                                        <p:tgtEl>
                                          <p:spTgt spid="60"/>
                                        </p:tgtEl>
                                        <p:attrNameLst>
                                          <p:attrName>ppt_x</p:attrName>
                                        </p:attrNameLst>
                                      </p:cBhvr>
                                      <p:tavLst>
                                        <p:tav tm="0">
                                          <p:val>
                                            <p:strVal val="#ppt_x"/>
                                          </p:val>
                                        </p:tav>
                                        <p:tav tm="100000">
                                          <p:val>
                                            <p:strVal val="#ppt_x"/>
                                          </p:val>
                                        </p:tav>
                                      </p:tavLst>
                                    </p:anim>
                                    <p:anim calcmode="lin" valueType="num">
                                      <p:cBhvr>
                                        <p:cTn id="69" dur="1000" fill="hold"/>
                                        <p:tgtEl>
                                          <p:spTgt spid="60"/>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nodeType="afterEffect">
                                  <p:stCondLst>
                                    <p:cond delay="0"/>
                                  </p:stCondLst>
                                  <p:childTnLst>
                                    <p:set>
                                      <p:cBhvr>
                                        <p:cTn id="72" dur="1" fill="hold">
                                          <p:stCondLst>
                                            <p:cond delay="0"/>
                                          </p:stCondLst>
                                        </p:cTn>
                                        <p:tgtEl>
                                          <p:spTgt spid="97"/>
                                        </p:tgtEl>
                                        <p:attrNameLst>
                                          <p:attrName>style.visibility</p:attrName>
                                        </p:attrNameLst>
                                      </p:cBhvr>
                                      <p:to>
                                        <p:strVal val="visible"/>
                                      </p:to>
                                    </p:set>
                                    <p:animEffect transition="in" filter="fade">
                                      <p:cBhvr>
                                        <p:cTn id="73" dur="1000"/>
                                        <p:tgtEl>
                                          <p:spTgt spid="97"/>
                                        </p:tgtEl>
                                      </p:cBhvr>
                                    </p:animEffect>
                                    <p:anim calcmode="lin" valueType="num">
                                      <p:cBhvr>
                                        <p:cTn id="74" dur="1000" fill="hold"/>
                                        <p:tgtEl>
                                          <p:spTgt spid="97"/>
                                        </p:tgtEl>
                                        <p:attrNameLst>
                                          <p:attrName>ppt_x</p:attrName>
                                        </p:attrNameLst>
                                      </p:cBhvr>
                                      <p:tavLst>
                                        <p:tav tm="0">
                                          <p:val>
                                            <p:strVal val="#ppt_x"/>
                                          </p:val>
                                        </p:tav>
                                        <p:tav tm="100000">
                                          <p:val>
                                            <p:strVal val="#ppt_x"/>
                                          </p:val>
                                        </p:tav>
                                      </p:tavLst>
                                    </p:anim>
                                    <p:anim calcmode="lin" valueType="num">
                                      <p:cBhvr>
                                        <p:cTn id="75" dur="1000" fill="hold"/>
                                        <p:tgtEl>
                                          <p:spTgt spid="97"/>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2" presetClass="entr" presetSubtype="0" fill="hold" grpId="0" nodeType="after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fade">
                                      <p:cBhvr>
                                        <p:cTn id="79" dur="1000"/>
                                        <p:tgtEl>
                                          <p:spTgt spid="124"/>
                                        </p:tgtEl>
                                      </p:cBhvr>
                                    </p:animEffect>
                                    <p:anim calcmode="lin" valueType="num">
                                      <p:cBhvr>
                                        <p:cTn id="80" dur="1000" fill="hold"/>
                                        <p:tgtEl>
                                          <p:spTgt spid="124"/>
                                        </p:tgtEl>
                                        <p:attrNameLst>
                                          <p:attrName>ppt_x</p:attrName>
                                        </p:attrNameLst>
                                      </p:cBhvr>
                                      <p:tavLst>
                                        <p:tav tm="0">
                                          <p:val>
                                            <p:strVal val="#ppt_x"/>
                                          </p:val>
                                        </p:tav>
                                        <p:tav tm="100000">
                                          <p:val>
                                            <p:strVal val="#ppt_x"/>
                                          </p:val>
                                        </p:tav>
                                      </p:tavLst>
                                    </p:anim>
                                    <p:anim calcmode="lin" valueType="num">
                                      <p:cBhvr>
                                        <p:cTn id="81" dur="1000" fill="hold"/>
                                        <p:tgtEl>
                                          <p:spTgt spid="124"/>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42" presetClass="entr" presetSubtype="0" fill="hold" grpId="0" nodeType="after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P spid="51" grpId="0" animBg="1"/>
      <p:bldP spid="52" grpId="0" bldLvl="0" animBg="1"/>
      <p:bldP spid="53" grpId="0" animBg="1"/>
      <p:bldP spid="54" grpId="0" bldLvl="0" animBg="1"/>
      <p:bldP spid="55" grpId="0" animBg="1"/>
      <p:bldP spid="56" grpId="0" bldLvl="0" animBg="1"/>
      <p:bldP spid="57" grpId="0" animBg="1"/>
      <p:bldP spid="58" grpId="0" bldLvl="0" animBg="1"/>
      <p:bldP spid="59" grpId="0" animBg="1"/>
      <p:bldP spid="12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10" name="矩形 9"/>
          <p:cNvSpPr/>
          <p:nvPr/>
        </p:nvSpPr>
        <p:spPr>
          <a:xfrm rot="5400000">
            <a:off x="3293745" y="-2080260"/>
            <a:ext cx="5604510" cy="11002010"/>
          </a:xfrm>
          <a:prstGeom prst="rect">
            <a:avLst/>
          </a:prstGeom>
          <a:solidFill>
            <a:sysClr val="window" lastClr="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dirty="0"/>
          </a:p>
        </p:txBody>
      </p:sp>
      <p:pic>
        <p:nvPicPr>
          <p:cNvPr id="3" name="图片 2" descr="花"/>
          <p:cNvPicPr>
            <a:picLocks noChangeAspect="1"/>
          </p:cNvPicPr>
          <p:nvPr/>
        </p:nvPicPr>
        <p:blipFill>
          <a:blip r:embed="rId3" cstate="email"/>
          <a:stretch>
            <a:fillRect/>
          </a:stretch>
        </p:blipFill>
        <p:spPr>
          <a:xfrm>
            <a:off x="5772150" y="-48260"/>
            <a:ext cx="4625340" cy="6938010"/>
          </a:xfrm>
          <a:prstGeom prst="rect">
            <a:avLst/>
          </a:prstGeom>
        </p:spPr>
      </p:pic>
      <p:pic>
        <p:nvPicPr>
          <p:cNvPr id="4" name="图片 3" descr="母亲节字"/>
          <p:cNvPicPr>
            <a:picLocks noChangeAspect="1"/>
          </p:cNvPicPr>
          <p:nvPr/>
        </p:nvPicPr>
        <p:blipFill>
          <a:blip r:embed="rId4" cstate="email"/>
          <a:stretch>
            <a:fillRect/>
          </a:stretch>
        </p:blipFill>
        <p:spPr>
          <a:xfrm>
            <a:off x="6578600" y="2559050"/>
            <a:ext cx="2890520" cy="1740535"/>
          </a:xfrm>
          <a:prstGeom prst="rect">
            <a:avLst/>
          </a:prstGeom>
        </p:spPr>
      </p:pic>
      <p:sp>
        <p:nvSpPr>
          <p:cNvPr id="11" name="矩形 10"/>
          <p:cNvSpPr/>
          <p:nvPr/>
        </p:nvSpPr>
        <p:spPr>
          <a:xfrm>
            <a:off x="1510030" y="4614545"/>
            <a:ext cx="3930650" cy="647700"/>
          </a:xfrm>
          <a:prstGeom prst="rect">
            <a:avLst/>
          </a:prstGeom>
          <a:noFill/>
          <a:ln w="41275">
            <a:solidFill>
              <a:schemeClr val="bg1">
                <a:lumMod val="50000"/>
                <a:alpha val="15000"/>
              </a:schemeClr>
            </a:solidFill>
          </a:ln>
          <a:extLst>
            <a:ext uri="{909E8E84-426E-40DD-AFC4-6F175D3DCCD1}">
              <a14:hiddenFill xmlns:a14="http://schemas.microsoft.com/office/drawing/2010/main">
                <a:solidFill>
                  <a:schemeClr val="bg1">
                    <a:lumMod val="6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458541" y="4677420"/>
            <a:ext cx="2011680" cy="645160"/>
          </a:xfrm>
          <a:prstGeom prst="rect">
            <a:avLst/>
          </a:prstGeom>
          <a:noFill/>
        </p:spPr>
        <p:txBody>
          <a:bodyPr wrap="none" rtlCol="0">
            <a:spAutoFit/>
          </a:bodyPr>
          <a:lstStyle/>
          <a:p>
            <a:r>
              <a:rPr lang="zh-CN" altLang="en-US" sz="3600" b="1" dirty="0" smtClean="0">
                <a:solidFill>
                  <a:srgbClr val="FE909D"/>
                </a:solidFill>
                <a:latin typeface="微软雅黑" panose="020B0503020204020204" pitchFamily="34" charset="-122"/>
                <a:ea typeface="微软雅黑" panose="020B0503020204020204" pitchFamily="34" charset="-122"/>
              </a:rPr>
              <a:t>多谢聆听</a:t>
            </a:r>
          </a:p>
        </p:txBody>
      </p:sp>
      <p:pic>
        <p:nvPicPr>
          <p:cNvPr id="6" name="图片 5" descr="aea3a78ff1a4f0b4077eddc0bd57f228"/>
          <p:cNvPicPr>
            <a:picLocks noChangeAspect="1"/>
          </p:cNvPicPr>
          <p:nvPr/>
        </p:nvPicPr>
        <p:blipFill>
          <a:blip r:embed="rId5" cstate="email"/>
          <a:stretch>
            <a:fillRect/>
          </a:stretch>
        </p:blipFill>
        <p:spPr>
          <a:xfrm>
            <a:off x="772160" y="1285240"/>
            <a:ext cx="5406390" cy="3545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grpSp>
        <p:nvGrpSpPr>
          <p:cNvPr id="2" name="组合 1"/>
          <p:cNvGrpSpPr/>
          <p:nvPr/>
        </p:nvGrpSpPr>
        <p:grpSpPr>
          <a:xfrm>
            <a:off x="1654175" y="581142"/>
            <a:ext cx="4552950" cy="5695950"/>
            <a:chOff x="3371850" y="685800"/>
            <a:chExt cx="4552950" cy="5695950"/>
          </a:xfrm>
        </p:grpSpPr>
        <p:sp>
          <p:nvSpPr>
            <p:cNvPr id="8" name="矩形 7"/>
            <p:cNvSpPr/>
            <p:nvPr/>
          </p:nvSpPr>
          <p:spPr>
            <a:xfrm>
              <a:off x="3371850" y="685800"/>
              <a:ext cx="4552950" cy="5695950"/>
            </a:xfrm>
            <a:prstGeom prst="rect">
              <a:avLst/>
            </a:prstGeom>
            <a:solidFill>
              <a:srgbClr val="FDDAE0">
                <a:alpha val="0"/>
              </a:srgbClr>
            </a:solidFill>
            <a:ln>
              <a:solidFill>
                <a:srgbClr val="FDDAE0"/>
              </a:solidFill>
            </a:ln>
            <a:effectLst>
              <a:innerShdw blurRad="63500" dist="50800" dir="1350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810123" y="1274819"/>
              <a:ext cx="3743287" cy="4838700"/>
            </a:xfrm>
            <a:prstGeom prst="rect">
              <a:avLst/>
            </a:prstGeom>
            <a:solidFill>
              <a:srgbClr val="FE909D"/>
            </a:solidFill>
            <a:ln>
              <a:noFill/>
            </a:ln>
            <a:effectLst>
              <a:innerShdw blurRad="63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371850" y="685800"/>
              <a:ext cx="4552950" cy="5695950"/>
            </a:xfrm>
            <a:prstGeom prst="rect">
              <a:avLst/>
            </a:prstGeom>
            <a:noFill/>
            <a:ln w="79375">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a:spLocks noChangeArrowheads="1"/>
            </p:cNvSpPr>
            <p:nvPr/>
          </p:nvSpPr>
          <p:spPr bwMode="auto">
            <a:xfrm>
              <a:off x="3959156" y="4648425"/>
              <a:ext cx="35942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dirty="0">
                  <a:solidFill>
                    <a:schemeClr val="bg1"/>
                  </a:solidFill>
                  <a:latin typeface="Agency FB" panose="020B0503020202020204" pitchFamily="34" charset="0"/>
                  <a:sym typeface="Times New Roman" panose="02020603050405020304" pitchFamily="18" charset="0"/>
                </a:rPr>
                <a:t>PowerPoint Template</a:t>
              </a:r>
              <a:endParaRPr lang="zh-CN" altLang="en-US" sz="4000" dirty="0">
                <a:solidFill>
                  <a:schemeClr val="bg1"/>
                </a:solidFill>
                <a:latin typeface="Agency FB" panose="020B0503020202020204" pitchFamily="34" charset="0"/>
                <a:sym typeface="Times New Roman" panose="02020603050405020304" pitchFamily="18" charset="0"/>
              </a:endParaRPr>
            </a:p>
          </p:txBody>
        </p:sp>
        <p:sp>
          <p:nvSpPr>
            <p:cNvPr id="14" name="文本框 11"/>
            <p:cNvSpPr>
              <a:spLocks noChangeArrowheads="1"/>
            </p:cNvSpPr>
            <p:nvPr/>
          </p:nvSpPr>
          <p:spPr bwMode="auto">
            <a:xfrm>
              <a:off x="3810570" y="4279053"/>
              <a:ext cx="3745438" cy="369332"/>
            </a:xfrm>
            <a:prstGeom prst="rect">
              <a:avLst/>
            </a:prstGeom>
            <a:solidFill>
              <a:srgbClr val="73C9CA">
                <a:alpha val="49000"/>
              </a:srgbClr>
            </a:solidFill>
            <a:ln>
              <a:noFill/>
            </a:ln>
            <a:effectLst>
              <a:innerShdw blurRad="63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sym typeface="微软雅黑" panose="020B0503020204020204" pitchFamily="34" charset="-122"/>
              </a:endParaRPr>
            </a:p>
          </p:txBody>
        </p:sp>
      </p:grpSp>
      <p:grpSp>
        <p:nvGrpSpPr>
          <p:cNvPr id="3" name="组合 2"/>
          <p:cNvGrpSpPr/>
          <p:nvPr/>
        </p:nvGrpSpPr>
        <p:grpSpPr>
          <a:xfrm>
            <a:off x="3310183" y="1816730"/>
            <a:ext cx="1240949" cy="1391140"/>
            <a:chOff x="4823225" y="3101912"/>
            <a:chExt cx="604921" cy="678134"/>
          </a:xfrm>
        </p:grpSpPr>
        <p:sp>
          <p:nvSpPr>
            <p:cNvPr id="24" name="文本框 23"/>
            <p:cNvSpPr txBox="1"/>
            <p:nvPr/>
          </p:nvSpPr>
          <p:spPr>
            <a:xfrm>
              <a:off x="4863734" y="3150207"/>
              <a:ext cx="445560" cy="540111"/>
            </a:xfrm>
            <a:prstGeom prst="rect">
              <a:avLst/>
            </a:prstGeom>
            <a:noFill/>
            <a:effectLst/>
          </p:spPr>
          <p:txBody>
            <a:bodyPr wrap="none" rtlCol="0">
              <a:spAutoFit/>
            </a:bodyPr>
            <a:lstStyle/>
            <a:p>
              <a:r>
                <a:rPr lang="en-US" altLang="zh-CN" sz="2800" b="1" dirty="0" smtClean="0"/>
                <a:t>  </a:t>
              </a:r>
              <a:r>
                <a:rPr lang="en-US" altLang="zh-CN" sz="6600" b="1" dirty="0" smtClean="0">
                  <a:latin typeface="方正姚体" panose="02010601030101010101" pitchFamily="2" charset="-122"/>
                </a:rPr>
                <a:t>1</a:t>
              </a:r>
              <a:r>
                <a:rPr lang="en-US" altLang="zh-CN" sz="3200" b="1" dirty="0" smtClean="0">
                  <a:latin typeface="方正姚体" panose="02010601030101010101" pitchFamily="2" charset="-122"/>
                </a:rPr>
                <a:t>.</a:t>
              </a:r>
              <a:endParaRPr lang="en-US" altLang="zh-CN" sz="2400" b="1" dirty="0" smtClean="0">
                <a:latin typeface="方正姚体" panose="02010601030101010101" pitchFamily="2" charset="-122"/>
              </a:endParaRPr>
            </a:p>
          </p:txBody>
        </p:sp>
        <p:sp>
          <p:nvSpPr>
            <p:cNvPr id="25" name="Freeform 19"/>
            <p:cNvSpPr/>
            <p:nvPr/>
          </p:nvSpPr>
          <p:spPr bwMode="auto">
            <a:xfrm>
              <a:off x="4823225" y="3101912"/>
              <a:ext cx="604921" cy="678134"/>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26" name="文本框 16"/>
          <p:cNvSpPr>
            <a:spLocks noChangeArrowheads="1"/>
          </p:cNvSpPr>
          <p:nvPr/>
        </p:nvSpPr>
        <p:spPr bwMode="auto">
          <a:xfrm>
            <a:off x="3176832" y="335938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latin typeface="微软雅黑" panose="020B0503020204020204" pitchFamily="34" charset="-122"/>
                <a:ea typeface="微软雅黑" panose="020B0503020204020204" pitchFamily="34" charset="-122"/>
              </a:rPr>
              <a:t>请填写标题</a:t>
            </a:r>
            <a:endParaRPr lang="zh-CN" altLang="en-US" sz="2400" b="1" dirty="0">
              <a:latin typeface="微软雅黑" panose="020B0503020204020204" pitchFamily="34" charset="-122"/>
              <a:ea typeface="微软雅黑" panose="020B0503020204020204" pitchFamily="34" charset="-122"/>
            </a:endParaRPr>
          </a:p>
        </p:txBody>
      </p:sp>
      <p:pic>
        <p:nvPicPr>
          <p:cNvPr id="4" name="图片 3" descr="花"/>
          <p:cNvPicPr>
            <a:picLocks noChangeAspect="1"/>
          </p:cNvPicPr>
          <p:nvPr/>
        </p:nvPicPr>
        <p:blipFill>
          <a:blip r:embed="rId3" cstate="email"/>
          <a:stretch>
            <a:fillRect/>
          </a:stretch>
        </p:blipFill>
        <p:spPr>
          <a:xfrm>
            <a:off x="6771005" y="-216535"/>
            <a:ext cx="4625340" cy="6938010"/>
          </a:xfrm>
          <a:prstGeom prst="rect">
            <a:avLst/>
          </a:prstGeom>
        </p:spPr>
      </p:pic>
      <p:pic>
        <p:nvPicPr>
          <p:cNvPr id="5" name="图片 4" descr="母亲节字"/>
          <p:cNvPicPr>
            <a:picLocks noChangeAspect="1"/>
          </p:cNvPicPr>
          <p:nvPr/>
        </p:nvPicPr>
        <p:blipFill>
          <a:blip r:embed="rId4" cstate="email"/>
          <a:stretch>
            <a:fillRect/>
          </a:stretch>
        </p:blipFill>
        <p:spPr>
          <a:xfrm>
            <a:off x="7531735" y="2433955"/>
            <a:ext cx="2890520" cy="1740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23" name="Rectangle 22"/>
          <p:cNvSpPr/>
          <p:nvPr/>
        </p:nvSpPr>
        <p:spPr>
          <a:xfrm>
            <a:off x="1588" y="0"/>
            <a:ext cx="12188825" cy="342900"/>
          </a:xfrm>
          <a:prstGeom prst="rect">
            <a:avLst/>
          </a:prstGeom>
          <a:solidFill>
            <a:srgbClr val="FD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 name="Picture Placeholder 2" descr="C:\Users\Administrator\Desktop\4555b5b630e5fc7.jpg4555b5b630e5fc7"/>
          <p:cNvPicPr>
            <a:picLocks noGrp="1" noChangeAspect="1"/>
          </p:cNvPicPr>
          <p:nvPr>
            <p:ph type="pic" sz="quarter" idx="26"/>
          </p:nvPr>
        </p:nvPicPr>
        <p:blipFill rotWithShape="1">
          <a:blip r:embed="rId3" cstate="email"/>
          <a:srcRect/>
          <a:stretch>
            <a:fillRect/>
          </a:stretch>
        </p:blipFill>
        <p:spPr>
          <a:xfrm>
            <a:off x="1905" y="0"/>
            <a:ext cx="12188825" cy="2853055"/>
          </a:xfrm>
        </p:spPr>
      </p:pic>
      <p:cxnSp>
        <p:nvCxnSpPr>
          <p:cNvPr id="19" name="Straight Connector 2"/>
          <p:cNvCxnSpPr/>
          <p:nvPr/>
        </p:nvCxnSpPr>
        <p:spPr>
          <a:xfrm>
            <a:off x="2395015" y="4107997"/>
            <a:ext cx="9795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riangle 6"/>
          <p:cNvSpPr/>
          <p:nvPr/>
        </p:nvSpPr>
        <p:spPr>
          <a:xfrm rot="10800000">
            <a:off x="2395016" y="3947575"/>
            <a:ext cx="168443" cy="168443"/>
          </a:xfrm>
          <a:prstGeom prst="triangle">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gency FB" panose="020B0503020202020204" pitchFamily="34" charset="0"/>
            </a:endParaRPr>
          </a:p>
        </p:txBody>
      </p:sp>
      <p:sp>
        <p:nvSpPr>
          <p:cNvPr id="36" name="Triangle 22"/>
          <p:cNvSpPr/>
          <p:nvPr/>
        </p:nvSpPr>
        <p:spPr>
          <a:xfrm rot="10800000">
            <a:off x="4956886" y="3947575"/>
            <a:ext cx="168443" cy="168443"/>
          </a:xfrm>
          <a:prstGeom prst="triangle">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gency FB" panose="020B0503020202020204" pitchFamily="34" charset="0"/>
            </a:endParaRPr>
          </a:p>
        </p:txBody>
      </p:sp>
      <p:sp>
        <p:nvSpPr>
          <p:cNvPr id="37" name="Triangle 23"/>
          <p:cNvSpPr/>
          <p:nvPr/>
        </p:nvSpPr>
        <p:spPr>
          <a:xfrm rot="10800000">
            <a:off x="7518757" y="3947575"/>
            <a:ext cx="168443" cy="168443"/>
          </a:xfrm>
          <a:prstGeom prst="triangle">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gency FB" panose="020B0503020202020204" pitchFamily="34" charset="0"/>
            </a:endParaRPr>
          </a:p>
        </p:txBody>
      </p:sp>
      <p:sp>
        <p:nvSpPr>
          <p:cNvPr id="39" name="Triangle 24"/>
          <p:cNvSpPr/>
          <p:nvPr/>
        </p:nvSpPr>
        <p:spPr>
          <a:xfrm rot="10800000">
            <a:off x="10080627" y="3947575"/>
            <a:ext cx="168443" cy="168443"/>
          </a:xfrm>
          <a:prstGeom prst="triangle">
            <a:avLst/>
          </a:prstGeom>
          <a:solidFill>
            <a:srgbClr val="0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100">
              <a:latin typeface="Agency FB" panose="020B0503020202020204" pitchFamily="34" charset="0"/>
            </a:endParaRPr>
          </a:p>
        </p:txBody>
      </p:sp>
      <p:sp>
        <p:nvSpPr>
          <p:cNvPr id="45" name="TextBox 20"/>
          <p:cNvSpPr txBox="1"/>
          <p:nvPr/>
        </p:nvSpPr>
        <p:spPr>
          <a:xfrm>
            <a:off x="2057490" y="3388273"/>
            <a:ext cx="843501" cy="584775"/>
          </a:xfrm>
          <a:prstGeom prst="rect">
            <a:avLst/>
          </a:prstGeom>
          <a:noFill/>
        </p:spPr>
        <p:txBody>
          <a:bodyPr wrap="none" rtlCol="0">
            <a:spAutoFit/>
          </a:bodyPr>
          <a:lstStyle/>
          <a:p>
            <a:pPr algn="ctr"/>
            <a:r>
              <a:rPr lang="en-US" sz="3200" spc="300" dirty="0" smtClean="0">
                <a:solidFill>
                  <a:schemeClr val="tx2"/>
                </a:solidFill>
                <a:latin typeface="Agency FB" panose="020B0503020202020204" pitchFamily="34" charset="0"/>
                <a:ea typeface="Oswald" charset="0"/>
                <a:cs typeface="Oswald" charset="0"/>
              </a:rPr>
              <a:t>2011</a:t>
            </a:r>
            <a:endParaRPr lang="en-US" sz="3200" spc="300" dirty="0">
              <a:solidFill>
                <a:schemeClr val="tx2"/>
              </a:solidFill>
              <a:latin typeface="Agency FB" panose="020B0503020202020204" pitchFamily="34" charset="0"/>
              <a:ea typeface="Oswald" charset="0"/>
              <a:cs typeface="Oswald" charset="0"/>
            </a:endParaRPr>
          </a:p>
        </p:txBody>
      </p:sp>
      <p:sp>
        <p:nvSpPr>
          <p:cNvPr id="49" name="TextBox 26"/>
          <p:cNvSpPr txBox="1"/>
          <p:nvPr/>
        </p:nvSpPr>
        <p:spPr>
          <a:xfrm>
            <a:off x="4574474" y="3388273"/>
            <a:ext cx="933269" cy="584775"/>
          </a:xfrm>
          <a:prstGeom prst="rect">
            <a:avLst/>
          </a:prstGeom>
          <a:noFill/>
        </p:spPr>
        <p:txBody>
          <a:bodyPr wrap="none" rtlCol="0">
            <a:spAutoFit/>
          </a:bodyPr>
          <a:lstStyle/>
          <a:p>
            <a:pPr algn="ctr"/>
            <a:r>
              <a:rPr lang="en-US" sz="3200" spc="300" dirty="0" smtClean="0">
                <a:solidFill>
                  <a:schemeClr val="tx2"/>
                </a:solidFill>
                <a:latin typeface="Agency FB" panose="020B0503020202020204" pitchFamily="34" charset="0"/>
                <a:ea typeface="Oswald" charset="0"/>
                <a:cs typeface="Oswald" charset="0"/>
              </a:rPr>
              <a:t>2013</a:t>
            </a:r>
            <a:endParaRPr lang="en-US" sz="3200" spc="300" dirty="0">
              <a:solidFill>
                <a:schemeClr val="tx2"/>
              </a:solidFill>
              <a:latin typeface="Agency FB" panose="020B0503020202020204" pitchFamily="34" charset="0"/>
              <a:ea typeface="Oswald" charset="0"/>
              <a:cs typeface="Oswald" charset="0"/>
            </a:endParaRPr>
          </a:p>
        </p:txBody>
      </p:sp>
      <p:sp>
        <p:nvSpPr>
          <p:cNvPr id="50" name="TextBox 27"/>
          <p:cNvSpPr txBox="1"/>
          <p:nvPr/>
        </p:nvSpPr>
        <p:spPr>
          <a:xfrm>
            <a:off x="7121371" y="3388273"/>
            <a:ext cx="928459" cy="584775"/>
          </a:xfrm>
          <a:prstGeom prst="rect">
            <a:avLst/>
          </a:prstGeom>
          <a:noFill/>
        </p:spPr>
        <p:txBody>
          <a:bodyPr wrap="none" rtlCol="0">
            <a:spAutoFit/>
          </a:bodyPr>
          <a:lstStyle/>
          <a:p>
            <a:pPr algn="ctr"/>
            <a:r>
              <a:rPr lang="en-US" sz="3200" spc="300" dirty="0" smtClean="0">
                <a:solidFill>
                  <a:schemeClr val="tx2"/>
                </a:solidFill>
                <a:latin typeface="Agency FB" panose="020B0503020202020204" pitchFamily="34" charset="0"/>
                <a:ea typeface="Oswald" charset="0"/>
                <a:cs typeface="Oswald" charset="0"/>
              </a:rPr>
              <a:t>2015</a:t>
            </a:r>
            <a:endParaRPr lang="en-US" sz="3200" spc="300" dirty="0">
              <a:solidFill>
                <a:schemeClr val="tx2"/>
              </a:solidFill>
              <a:latin typeface="Agency FB" panose="020B0503020202020204" pitchFamily="34" charset="0"/>
              <a:ea typeface="Oswald" charset="0"/>
              <a:cs typeface="Oswald" charset="0"/>
            </a:endParaRPr>
          </a:p>
        </p:txBody>
      </p:sp>
      <p:sp>
        <p:nvSpPr>
          <p:cNvPr id="51" name="TextBox 28"/>
          <p:cNvSpPr txBox="1"/>
          <p:nvPr/>
        </p:nvSpPr>
        <p:spPr>
          <a:xfrm>
            <a:off x="9683284" y="3388273"/>
            <a:ext cx="928370" cy="583565"/>
          </a:xfrm>
          <a:prstGeom prst="rect">
            <a:avLst/>
          </a:prstGeom>
          <a:noFill/>
        </p:spPr>
        <p:txBody>
          <a:bodyPr wrap="none" rtlCol="0">
            <a:spAutoFit/>
          </a:bodyPr>
          <a:lstStyle/>
          <a:p>
            <a:pPr algn="ctr"/>
            <a:r>
              <a:rPr lang="en-US" sz="3200" spc="300" dirty="0" smtClean="0">
                <a:solidFill>
                  <a:schemeClr val="tx2"/>
                </a:solidFill>
                <a:latin typeface="Agency FB" panose="020B0503020202020204" pitchFamily="34" charset="0"/>
                <a:ea typeface="Oswald" charset="0"/>
                <a:cs typeface="Oswald" charset="0"/>
              </a:rPr>
              <a:t>2018</a:t>
            </a:r>
            <a:endParaRPr lang="en-US" sz="3200" spc="300" dirty="0">
              <a:solidFill>
                <a:schemeClr val="tx2"/>
              </a:solidFill>
              <a:latin typeface="Agency FB" panose="020B0503020202020204" pitchFamily="34" charset="0"/>
              <a:ea typeface="Oswald" charset="0"/>
              <a:cs typeface="Oswald" charset="0"/>
            </a:endParaRPr>
          </a:p>
        </p:txBody>
      </p:sp>
      <p:sp>
        <p:nvSpPr>
          <p:cNvPr id="124" name="TextBox 4"/>
          <p:cNvSpPr>
            <a:spLocks noChangeArrowheads="1"/>
          </p:cNvSpPr>
          <p:nvPr/>
        </p:nvSpPr>
        <p:spPr bwMode="auto">
          <a:xfrm>
            <a:off x="1621552" y="439819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2" name="TextBox 4"/>
          <p:cNvSpPr>
            <a:spLocks noChangeArrowheads="1"/>
          </p:cNvSpPr>
          <p:nvPr/>
        </p:nvSpPr>
        <p:spPr bwMode="auto">
          <a:xfrm>
            <a:off x="4327922" y="439819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4" name="TextBox 4"/>
          <p:cNvSpPr>
            <a:spLocks noChangeArrowheads="1"/>
          </p:cNvSpPr>
          <p:nvPr/>
        </p:nvSpPr>
        <p:spPr bwMode="auto">
          <a:xfrm>
            <a:off x="6745367" y="439819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5" name="TextBox 4"/>
          <p:cNvSpPr>
            <a:spLocks noChangeArrowheads="1"/>
          </p:cNvSpPr>
          <p:nvPr/>
        </p:nvSpPr>
        <p:spPr bwMode="auto">
          <a:xfrm>
            <a:off x="9433957" y="439819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118" name="TextBox 15"/>
          <p:cNvSpPr>
            <a:spLocks noChangeArrowheads="1"/>
          </p:cNvSpPr>
          <p:nvPr/>
        </p:nvSpPr>
        <p:spPr bwMode="auto">
          <a:xfrm>
            <a:off x="1377791" y="4856661"/>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TextBox 15"/>
          <p:cNvSpPr>
            <a:spLocks noChangeArrowheads="1"/>
          </p:cNvSpPr>
          <p:nvPr/>
        </p:nvSpPr>
        <p:spPr bwMode="auto">
          <a:xfrm>
            <a:off x="3912076" y="4856661"/>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Box 15"/>
          <p:cNvSpPr>
            <a:spLocks noChangeArrowheads="1"/>
          </p:cNvSpPr>
          <p:nvPr/>
        </p:nvSpPr>
        <p:spPr bwMode="auto">
          <a:xfrm>
            <a:off x="6434296" y="4856661"/>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Box 15"/>
          <p:cNvSpPr>
            <a:spLocks noChangeArrowheads="1"/>
          </p:cNvSpPr>
          <p:nvPr/>
        </p:nvSpPr>
        <p:spPr bwMode="auto">
          <a:xfrm>
            <a:off x="9174956" y="4856661"/>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124"/>
                                        </p:tgtEl>
                                        <p:attrNameLst>
                                          <p:attrName>style.visibility</p:attrName>
                                        </p:attrNameLst>
                                      </p:cBhvr>
                                      <p:to>
                                        <p:strVal val="visible"/>
                                      </p:to>
                                    </p:set>
                                    <p:animEffect transition="in" filter="fade">
                                      <p:cBhvr>
                                        <p:cTn id="39" dur="1000"/>
                                        <p:tgtEl>
                                          <p:spTgt spid="124"/>
                                        </p:tgtEl>
                                      </p:cBhvr>
                                    </p:animEffect>
                                    <p:anim calcmode="lin" valueType="num">
                                      <p:cBhvr>
                                        <p:cTn id="40" dur="1000" fill="hold"/>
                                        <p:tgtEl>
                                          <p:spTgt spid="124"/>
                                        </p:tgtEl>
                                        <p:attrNameLst>
                                          <p:attrName>ppt_x</p:attrName>
                                        </p:attrNameLst>
                                      </p:cBhvr>
                                      <p:tavLst>
                                        <p:tav tm="0">
                                          <p:val>
                                            <p:strVal val="#ppt_x"/>
                                          </p:val>
                                        </p:tav>
                                        <p:tav tm="100000">
                                          <p:val>
                                            <p:strVal val="#ppt_x"/>
                                          </p:val>
                                        </p:tav>
                                      </p:tavLst>
                                    </p:anim>
                                    <p:anim calcmode="lin" valueType="num">
                                      <p:cBhvr>
                                        <p:cTn id="41" dur="1000" fill="hold"/>
                                        <p:tgtEl>
                                          <p:spTgt spid="124"/>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42"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7000"/>
                            </p:stCondLst>
                            <p:childTnLst>
                              <p:par>
                                <p:cTn id="55" presetID="42"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5" grpId="0"/>
      <p:bldP spid="49" grpId="0"/>
      <p:bldP spid="50" grpId="0"/>
      <p:bldP spid="51" grpId="0"/>
      <p:bldP spid="124" grpId="0"/>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7" name="矩形 6"/>
          <p:cNvSpPr/>
          <p:nvPr/>
        </p:nvSpPr>
        <p:spPr>
          <a:xfrm>
            <a:off x="0" y="1"/>
            <a:ext cx="3676650" cy="6858000"/>
          </a:xfrm>
          <a:prstGeom prst="rect">
            <a:avLst/>
          </a:prstGeom>
          <a:solidFill>
            <a:srgbClr val="FE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Administrator\Desktop\2755b5b62faf4b5.jpg2755b5b62faf4b5"/>
          <p:cNvPicPr>
            <a:picLocks noChangeAspect="1"/>
          </p:cNvPicPr>
          <p:nvPr/>
        </p:nvPicPr>
        <p:blipFill rotWithShape="1">
          <a:blip r:embed="rId3"/>
          <a:srcRect/>
          <a:stretch>
            <a:fillRect/>
          </a:stretch>
        </p:blipFill>
        <p:spPr>
          <a:xfrm>
            <a:off x="418464" y="739276"/>
            <a:ext cx="6958330" cy="5080000"/>
          </a:xfrm>
          <a:custGeom>
            <a:avLst/>
            <a:gdLst>
              <a:gd name="connsiteX0" fmla="*/ 0 w 2915479"/>
              <a:gd name="connsiteY0" fmla="*/ 0 h 4397734"/>
              <a:gd name="connsiteX1" fmla="*/ 2915479 w 2915479"/>
              <a:gd name="connsiteY1" fmla="*/ 0 h 4397734"/>
              <a:gd name="connsiteX2" fmla="*/ 2915479 w 2915479"/>
              <a:gd name="connsiteY2" fmla="*/ 4397734 h 4397734"/>
              <a:gd name="connsiteX3" fmla="*/ 0 w 2915479"/>
              <a:gd name="connsiteY3" fmla="*/ 4397734 h 4397734"/>
            </a:gdLst>
            <a:ahLst/>
            <a:cxnLst>
              <a:cxn ang="0">
                <a:pos x="connsiteX0" y="connsiteY0"/>
              </a:cxn>
              <a:cxn ang="0">
                <a:pos x="connsiteX1" y="connsiteY1"/>
              </a:cxn>
              <a:cxn ang="0">
                <a:pos x="connsiteX2" y="connsiteY2"/>
              </a:cxn>
              <a:cxn ang="0">
                <a:pos x="connsiteX3" y="connsiteY3"/>
              </a:cxn>
            </a:cxnLst>
            <a:rect l="l" t="t" r="r" b="b"/>
            <a:pathLst>
              <a:path w="2915479" h="4397734">
                <a:moveTo>
                  <a:pt x="0" y="0"/>
                </a:moveTo>
                <a:lnTo>
                  <a:pt x="2915479" y="0"/>
                </a:lnTo>
                <a:lnTo>
                  <a:pt x="2915479" y="4397734"/>
                </a:lnTo>
                <a:lnTo>
                  <a:pt x="0" y="4397734"/>
                </a:lnTo>
                <a:close/>
              </a:path>
            </a:pathLst>
          </a:custGeom>
          <a:effectLst>
            <a:outerShdw blurRad="177800" dist="38100" dir="2700000" algn="tl" rotWithShape="0">
              <a:prstClr val="black">
                <a:alpha val="40000"/>
              </a:prstClr>
            </a:outerShdw>
          </a:effectLst>
        </p:spPr>
      </p:pic>
      <p:sp>
        <p:nvSpPr>
          <p:cNvPr id="2" name="文本框 1"/>
          <p:cNvSpPr txBox="1"/>
          <p:nvPr/>
        </p:nvSpPr>
        <p:spPr>
          <a:xfrm>
            <a:off x="8060202" y="739240"/>
            <a:ext cx="3239874" cy="1015663"/>
          </a:xfrm>
          <a:prstGeom prst="rect">
            <a:avLst/>
          </a:prstGeom>
          <a:noFill/>
        </p:spPr>
        <p:txBody>
          <a:bodyPr wrap="square" rtlCol="0">
            <a:spAutoFit/>
          </a:bodyPr>
          <a:lstStyle/>
          <a:p>
            <a:r>
              <a:rPr lang="en-US" altLang="zh-CN" sz="6000" b="1" dirty="0" smtClean="0">
                <a:solidFill>
                  <a:schemeClr val="bg1">
                    <a:lumMod val="50000"/>
                  </a:schemeClr>
                </a:solidFill>
                <a:latin typeface="Agency FB" panose="020B0503020202020204" pitchFamily="34" charset="0"/>
                <a:ea typeface="微软雅黑" panose="020B0503020204020204" pitchFamily="34" charset="-122"/>
              </a:rPr>
              <a:t>About  Life</a:t>
            </a:r>
          </a:p>
        </p:txBody>
      </p:sp>
      <p:sp>
        <p:nvSpPr>
          <p:cNvPr id="15" name="文本框 14"/>
          <p:cNvSpPr txBox="1"/>
          <p:nvPr/>
        </p:nvSpPr>
        <p:spPr>
          <a:xfrm>
            <a:off x="8082862" y="2117726"/>
            <a:ext cx="3773274" cy="460375"/>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点击添加标题文字</a:t>
            </a:r>
          </a:p>
        </p:txBody>
      </p:sp>
      <p:sp>
        <p:nvSpPr>
          <p:cNvPr id="22" name="矩形 21"/>
          <p:cNvSpPr/>
          <p:nvPr/>
        </p:nvSpPr>
        <p:spPr>
          <a:xfrm>
            <a:off x="8212602" y="4848258"/>
            <a:ext cx="239264" cy="182880"/>
          </a:xfrm>
          <a:prstGeom prst="rect">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71761" y="1160337"/>
            <a:ext cx="553998" cy="2582081"/>
          </a:xfrm>
          <a:prstGeom prst="rect">
            <a:avLst/>
          </a:prstGeom>
          <a:noFill/>
          <a:ln>
            <a:solidFill>
              <a:schemeClr val="bg1"/>
            </a:solidFill>
          </a:ln>
          <a:effectLst/>
        </p:spPr>
        <p:txBody>
          <a:bodyPr vert="eaVert" wrap="square" rtlCol="0">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Kartika" panose="02020503030404060203" pitchFamily="18" charset="0"/>
              </a:rPr>
              <a:t>· </a:t>
            </a:r>
            <a:r>
              <a:rPr lang="zh-CN" altLang="en-US" sz="2400" b="1" dirty="0" smtClean="0">
                <a:solidFill>
                  <a:schemeClr val="bg1"/>
                </a:solidFill>
                <a:latin typeface="微软雅黑" panose="020B0503020204020204" pitchFamily="34" charset="-122"/>
                <a:ea typeface="微软雅黑" panose="020B0503020204020204" pitchFamily="34" charset="-122"/>
                <a:cs typeface="Kartika" panose="02020503030404060203" pitchFamily="18" charset="0"/>
              </a:rPr>
              <a:t>请填写标题 </a:t>
            </a:r>
            <a:r>
              <a:rPr lang="en-US" altLang="zh-CN" sz="2400" b="1" dirty="0" smtClean="0">
                <a:solidFill>
                  <a:schemeClr val="bg1"/>
                </a:solidFill>
                <a:latin typeface="微软雅黑" panose="020B0503020204020204" pitchFamily="34" charset="-122"/>
                <a:ea typeface="微软雅黑" panose="020B0503020204020204" pitchFamily="34" charset="-122"/>
                <a:cs typeface="Kartika" panose="02020503030404060203" pitchFamily="18" charset="0"/>
              </a:rPr>
              <a:t>·</a:t>
            </a:r>
            <a:endParaRPr lang="zh-CN" altLang="en-US" sz="2400" b="1" dirty="0" smtClean="0">
              <a:solidFill>
                <a:schemeClr val="bg1"/>
              </a:solidFill>
              <a:latin typeface="微软雅黑" panose="020B0503020204020204" pitchFamily="34" charset="-122"/>
              <a:ea typeface="微软雅黑" panose="020B0503020204020204" pitchFamily="34" charset="-122"/>
              <a:cs typeface="Kartika" panose="02020503030404060203" pitchFamily="18" charset="0"/>
            </a:endParaRPr>
          </a:p>
        </p:txBody>
      </p:sp>
      <p:cxnSp>
        <p:nvCxnSpPr>
          <p:cNvPr id="9" name="直接连接符 8"/>
          <p:cNvCxnSpPr/>
          <p:nvPr/>
        </p:nvCxnSpPr>
        <p:spPr>
          <a:xfrm>
            <a:off x="8060202" y="1981200"/>
            <a:ext cx="379593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059821" y="2767523"/>
            <a:ext cx="3579674" cy="1322070"/>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Click here to add words Click here to add words Click here to add words Click here to add words</a:t>
            </a:r>
            <a:endParaRPr lang="zh-CN" altLang="en-US" sz="16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117" name="KSO_Shape"/>
          <p:cNvSpPr>
            <a:spLocks noChangeArrowheads="1"/>
          </p:cNvSpPr>
          <p:nvPr/>
        </p:nvSpPr>
        <p:spPr bwMode="auto">
          <a:xfrm>
            <a:off x="864790" y="1891212"/>
            <a:ext cx="4532313" cy="3392488"/>
          </a:xfrm>
          <a:custGeom>
            <a:avLst/>
            <a:gdLst>
              <a:gd name="T0" fmla="*/ 411 w 5185"/>
              <a:gd name="T1" fmla="*/ 2900 h 3880"/>
              <a:gd name="T2" fmla="*/ 5099 w 5185"/>
              <a:gd name="T3" fmla="*/ 3532 h 3880"/>
              <a:gd name="T4" fmla="*/ 2046 w 5185"/>
              <a:gd name="T5" fmla="*/ 3380 h 3880"/>
              <a:gd name="T6" fmla="*/ 3017 w 5185"/>
              <a:gd name="T7" fmla="*/ 3125 h 3880"/>
              <a:gd name="T8" fmla="*/ 2046 w 5185"/>
              <a:gd name="T9" fmla="*/ 3380 h 3880"/>
              <a:gd name="T10" fmla="*/ 4700 w 5185"/>
              <a:gd name="T11" fmla="*/ 2755 h 3880"/>
              <a:gd name="T12" fmla="*/ 4700 w 5185"/>
              <a:gd name="T13" fmla="*/ 2731 h 3880"/>
              <a:gd name="T14" fmla="*/ 4699 w 5185"/>
              <a:gd name="T15" fmla="*/ 108 h 3880"/>
              <a:gd name="T16" fmla="*/ 4694 w 5185"/>
              <a:gd name="T17" fmla="*/ 84 h 3880"/>
              <a:gd name="T18" fmla="*/ 4685 w 5185"/>
              <a:gd name="T19" fmla="*/ 63 h 3880"/>
              <a:gd name="T20" fmla="*/ 4673 w 5185"/>
              <a:gd name="T21" fmla="*/ 43 h 3880"/>
              <a:gd name="T22" fmla="*/ 4657 w 5185"/>
              <a:gd name="T23" fmla="*/ 27 h 3880"/>
              <a:gd name="T24" fmla="*/ 4637 w 5185"/>
              <a:gd name="T25" fmla="*/ 14 h 3880"/>
              <a:gd name="T26" fmla="*/ 4616 w 5185"/>
              <a:gd name="T27" fmla="*/ 5 h 3880"/>
              <a:gd name="T28" fmla="*/ 4592 w 5185"/>
              <a:gd name="T29" fmla="*/ 1 h 3880"/>
              <a:gd name="T30" fmla="*/ 605 w 5185"/>
              <a:gd name="T31" fmla="*/ 0 h 3880"/>
              <a:gd name="T32" fmla="*/ 581 w 5185"/>
              <a:gd name="T33" fmla="*/ 2 h 3880"/>
              <a:gd name="T34" fmla="*/ 558 w 5185"/>
              <a:gd name="T35" fmla="*/ 9 h 3880"/>
              <a:gd name="T36" fmla="*/ 538 w 5185"/>
              <a:gd name="T37" fmla="*/ 20 h 3880"/>
              <a:gd name="T38" fmla="*/ 521 w 5185"/>
              <a:gd name="T39" fmla="*/ 34 h 3880"/>
              <a:gd name="T40" fmla="*/ 505 w 5185"/>
              <a:gd name="T41" fmla="*/ 53 h 3880"/>
              <a:gd name="T42" fmla="*/ 494 w 5185"/>
              <a:gd name="T43" fmla="*/ 73 h 3880"/>
              <a:gd name="T44" fmla="*/ 488 w 5185"/>
              <a:gd name="T45" fmla="*/ 95 h 3880"/>
              <a:gd name="T46" fmla="*/ 485 w 5185"/>
              <a:gd name="T47" fmla="*/ 120 h 3880"/>
              <a:gd name="T48" fmla="*/ 486 w 5185"/>
              <a:gd name="T49" fmla="*/ 2743 h 3880"/>
              <a:gd name="T50" fmla="*/ 484 w 5185"/>
              <a:gd name="T51" fmla="*/ 2756 h 3880"/>
              <a:gd name="T52" fmla="*/ 4700 w 5185"/>
              <a:gd name="T53" fmla="*/ 2755 h 3880"/>
              <a:gd name="T54" fmla="*/ 784 w 5185"/>
              <a:gd name="T55" fmla="*/ 2552 h 3880"/>
              <a:gd name="T56" fmla="*/ 4401 w 5185"/>
              <a:gd name="T57" fmla="*/ 299 h 3880"/>
              <a:gd name="T58" fmla="*/ 5172 w 5185"/>
              <a:gd name="T59" fmla="*/ 3676 h 3880"/>
              <a:gd name="T60" fmla="*/ 0 w 5185"/>
              <a:gd name="T61" fmla="*/ 3700 h 3880"/>
              <a:gd name="T62" fmla="*/ 2 w 5185"/>
              <a:gd name="T63" fmla="*/ 3727 h 3880"/>
              <a:gd name="T64" fmla="*/ 9 w 5185"/>
              <a:gd name="T65" fmla="*/ 3756 h 3880"/>
              <a:gd name="T66" fmla="*/ 20 w 5185"/>
              <a:gd name="T67" fmla="*/ 3786 h 3880"/>
              <a:gd name="T68" fmla="*/ 36 w 5185"/>
              <a:gd name="T69" fmla="*/ 3815 h 3880"/>
              <a:gd name="T70" fmla="*/ 53 w 5185"/>
              <a:gd name="T71" fmla="*/ 3841 h 3880"/>
              <a:gd name="T72" fmla="*/ 73 w 5185"/>
              <a:gd name="T73" fmla="*/ 3861 h 3880"/>
              <a:gd name="T74" fmla="*/ 96 w 5185"/>
              <a:gd name="T75" fmla="*/ 3875 h 3880"/>
              <a:gd name="T76" fmla="*/ 114 w 5185"/>
              <a:gd name="T77" fmla="*/ 3879 h 3880"/>
              <a:gd name="T78" fmla="*/ 5065 w 5185"/>
              <a:gd name="T79" fmla="*/ 3880 h 3880"/>
              <a:gd name="T80" fmla="*/ 5077 w 5185"/>
              <a:gd name="T81" fmla="*/ 3878 h 3880"/>
              <a:gd name="T82" fmla="*/ 5101 w 5185"/>
              <a:gd name="T83" fmla="*/ 3869 h 3880"/>
              <a:gd name="T84" fmla="*/ 5122 w 5185"/>
              <a:gd name="T85" fmla="*/ 3852 h 3880"/>
              <a:gd name="T86" fmla="*/ 5141 w 5185"/>
              <a:gd name="T87" fmla="*/ 3828 h 3880"/>
              <a:gd name="T88" fmla="*/ 5158 w 5185"/>
              <a:gd name="T89" fmla="*/ 3801 h 3880"/>
              <a:gd name="T90" fmla="*/ 5171 w 5185"/>
              <a:gd name="T91" fmla="*/ 3771 h 3880"/>
              <a:gd name="T92" fmla="*/ 5180 w 5185"/>
              <a:gd name="T93" fmla="*/ 3741 h 3880"/>
              <a:gd name="T94" fmla="*/ 5184 w 5185"/>
              <a:gd name="T95" fmla="*/ 3713 h 3880"/>
              <a:gd name="T96" fmla="*/ 5172 w 5185"/>
              <a:gd name="T97" fmla="*/ 3676 h 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FE909D"/>
          </a:solidFill>
          <a:ln>
            <a:noFill/>
          </a:ln>
        </p:spPr>
        <p:txBody>
          <a:bodyPr/>
          <a:lstStyle/>
          <a:p>
            <a:endParaRPr lang="zh-CN" altLang="en-US">
              <a:latin typeface="Arial" panose="020B0604020202020204" pitchFamily="34" charset="0"/>
            </a:endParaRPr>
          </a:p>
        </p:txBody>
      </p:sp>
      <p:sp>
        <p:nvSpPr>
          <p:cNvPr id="118" name="TextBox 15"/>
          <p:cNvSpPr>
            <a:spLocks noChangeArrowheads="1"/>
          </p:cNvSpPr>
          <p:nvPr/>
        </p:nvSpPr>
        <p:spPr bwMode="auto">
          <a:xfrm>
            <a:off x="1948656" y="2888161"/>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TextBox 4"/>
          <p:cNvSpPr>
            <a:spLocks noChangeArrowheads="1"/>
          </p:cNvSpPr>
          <p:nvPr/>
        </p:nvSpPr>
        <p:spPr bwMode="auto">
          <a:xfrm>
            <a:off x="2237581" y="2380161"/>
            <a:ext cx="17160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000"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sz="2000"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120" name="椭圆 2"/>
          <p:cNvSpPr>
            <a:spLocks noChangeArrowheads="1"/>
          </p:cNvSpPr>
          <p:nvPr/>
        </p:nvSpPr>
        <p:spPr bwMode="auto">
          <a:xfrm>
            <a:off x="5636022" y="1891212"/>
            <a:ext cx="738187" cy="738187"/>
          </a:xfrm>
          <a:prstGeom prst="ellipse">
            <a:avLst/>
          </a:prstGeom>
          <a:solidFill>
            <a:srgbClr val="FE909D"/>
          </a:solidFill>
          <a:ln>
            <a:noFill/>
          </a:ln>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121" name="椭圆 25"/>
          <p:cNvSpPr>
            <a:spLocks noChangeArrowheads="1"/>
          </p:cNvSpPr>
          <p:nvPr/>
        </p:nvSpPr>
        <p:spPr bwMode="auto">
          <a:xfrm>
            <a:off x="5636022" y="4747124"/>
            <a:ext cx="738187" cy="738188"/>
          </a:xfrm>
          <a:prstGeom prst="ellipse">
            <a:avLst/>
          </a:prstGeom>
          <a:solidFill>
            <a:srgbClr val="FE909D"/>
          </a:solidFill>
          <a:ln>
            <a:noFill/>
          </a:ln>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122" name="椭圆 26"/>
          <p:cNvSpPr>
            <a:spLocks noChangeArrowheads="1"/>
          </p:cNvSpPr>
          <p:nvPr/>
        </p:nvSpPr>
        <p:spPr bwMode="auto">
          <a:xfrm>
            <a:off x="5636022" y="3318374"/>
            <a:ext cx="738187" cy="738188"/>
          </a:xfrm>
          <a:prstGeom prst="ellipse">
            <a:avLst/>
          </a:prstGeom>
          <a:solidFill>
            <a:srgbClr val="FDDAE0"/>
          </a:solidFill>
          <a:ln>
            <a:noFill/>
          </a:ln>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123" name="矩形 27"/>
          <p:cNvSpPr>
            <a:spLocks noChangeArrowheads="1"/>
          </p:cNvSpPr>
          <p:nvPr/>
        </p:nvSpPr>
        <p:spPr bwMode="auto">
          <a:xfrm>
            <a:off x="6820297" y="2238874"/>
            <a:ext cx="4535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这里输入简单字概述这里输入简单简单的文字概述这里</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输入简单的文字概述简单的文字</a:t>
            </a:r>
            <a:endParaRPr lang="zh-CN" altLang="en-US" sz="1400">
              <a:solidFill>
                <a:schemeClr val="tx1">
                  <a:lumMod val="65000"/>
                  <a:lumOff val="35000"/>
                </a:schemeClr>
              </a:solidFill>
              <a:sym typeface="宋体" panose="02010600030101010101" pitchFamily="2" charset="-122"/>
            </a:endParaRPr>
          </a:p>
        </p:txBody>
      </p:sp>
      <p:sp>
        <p:nvSpPr>
          <p:cNvPr id="124" name="TextBox 4"/>
          <p:cNvSpPr>
            <a:spLocks noChangeArrowheads="1"/>
          </p:cNvSpPr>
          <p:nvPr/>
        </p:nvSpPr>
        <p:spPr bwMode="auto">
          <a:xfrm>
            <a:off x="6756797" y="172928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125" name="矩形 29"/>
          <p:cNvSpPr>
            <a:spLocks noChangeArrowheads="1"/>
          </p:cNvSpPr>
          <p:nvPr/>
        </p:nvSpPr>
        <p:spPr bwMode="auto">
          <a:xfrm>
            <a:off x="6852047" y="3654924"/>
            <a:ext cx="4535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这里输入简单字概述这里输入简单简单的文字概述这里</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输入简单的文字概述简单的文字</a:t>
            </a:r>
            <a:endParaRPr lang="zh-CN" altLang="en-US" sz="1400">
              <a:solidFill>
                <a:schemeClr val="tx1">
                  <a:lumMod val="65000"/>
                  <a:lumOff val="35000"/>
                </a:schemeClr>
              </a:solidFill>
              <a:sym typeface="宋体" panose="02010600030101010101" pitchFamily="2" charset="-122"/>
            </a:endParaRPr>
          </a:p>
        </p:txBody>
      </p:sp>
      <p:sp>
        <p:nvSpPr>
          <p:cNvPr id="126" name="TextBox 4"/>
          <p:cNvSpPr>
            <a:spLocks noChangeArrowheads="1"/>
          </p:cNvSpPr>
          <p:nvPr/>
        </p:nvSpPr>
        <p:spPr bwMode="auto">
          <a:xfrm>
            <a:off x="6788547" y="3145337"/>
            <a:ext cx="1716087" cy="45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127" name="矩形 31"/>
          <p:cNvSpPr>
            <a:spLocks noChangeArrowheads="1"/>
          </p:cNvSpPr>
          <p:nvPr/>
        </p:nvSpPr>
        <p:spPr bwMode="auto">
          <a:xfrm>
            <a:off x="6788547" y="5069387"/>
            <a:ext cx="4535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这里输入简单字概述这里输入简单简单的文字概述这里</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输入简单的文字概述简单的文字</a:t>
            </a:r>
            <a:endParaRPr lang="zh-CN" altLang="en-US" sz="1400">
              <a:solidFill>
                <a:schemeClr val="tx1">
                  <a:lumMod val="65000"/>
                  <a:lumOff val="35000"/>
                </a:schemeClr>
              </a:solidFill>
              <a:sym typeface="宋体" panose="02010600030101010101" pitchFamily="2" charset="-122"/>
            </a:endParaRPr>
          </a:p>
        </p:txBody>
      </p:sp>
      <p:sp>
        <p:nvSpPr>
          <p:cNvPr id="128" name="TextBox 4"/>
          <p:cNvSpPr>
            <a:spLocks noChangeArrowheads="1"/>
          </p:cNvSpPr>
          <p:nvPr/>
        </p:nvSpPr>
        <p:spPr bwMode="auto">
          <a:xfrm>
            <a:off x="6726634" y="4559799"/>
            <a:ext cx="1716088" cy="45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129" name="KSO_Shape"/>
          <p:cNvSpPr>
            <a:spLocks noChangeArrowheads="1"/>
          </p:cNvSpPr>
          <p:nvPr/>
        </p:nvSpPr>
        <p:spPr bwMode="auto">
          <a:xfrm>
            <a:off x="5794772" y="1997574"/>
            <a:ext cx="420687" cy="481013"/>
          </a:xfrm>
          <a:custGeom>
            <a:avLst/>
            <a:gdLst>
              <a:gd name="T0" fmla="*/ 3651 w 4250"/>
              <a:gd name="T1" fmla="*/ 3701 h 4850"/>
              <a:gd name="T2" fmla="*/ 3651 w 4250"/>
              <a:gd name="T3" fmla="*/ 4850 h 4850"/>
              <a:gd name="T4" fmla="*/ 3101 w 4250"/>
              <a:gd name="T5" fmla="*/ 4850 h 4850"/>
              <a:gd name="T6" fmla="*/ 2202 w 4250"/>
              <a:gd name="T7" fmla="*/ 3953 h 4850"/>
              <a:gd name="T8" fmla="*/ 2047 w 4250"/>
              <a:gd name="T9" fmla="*/ 3953 h 4850"/>
              <a:gd name="T10" fmla="*/ 1149 w 4250"/>
              <a:gd name="T11" fmla="*/ 4850 h 4850"/>
              <a:gd name="T12" fmla="*/ 598 w 4250"/>
              <a:gd name="T13" fmla="*/ 4850 h 4850"/>
              <a:gd name="T14" fmla="*/ 598 w 4250"/>
              <a:gd name="T15" fmla="*/ 3701 h 4850"/>
              <a:gd name="T16" fmla="*/ 1903 w 4250"/>
              <a:gd name="T17" fmla="*/ 2396 h 4850"/>
              <a:gd name="T18" fmla="*/ 2346 w 4250"/>
              <a:gd name="T19" fmla="*/ 2396 h 4850"/>
              <a:gd name="T20" fmla="*/ 3651 w 4250"/>
              <a:gd name="T21" fmla="*/ 3701 h 4850"/>
              <a:gd name="T22" fmla="*/ 2047 w 4250"/>
              <a:gd name="T23" fmla="*/ 2755 h 4850"/>
              <a:gd name="T24" fmla="*/ 957 w 4250"/>
              <a:gd name="T25" fmla="*/ 3845 h 4850"/>
              <a:gd name="T26" fmla="*/ 957 w 4250"/>
              <a:gd name="T27" fmla="*/ 4491 h 4850"/>
              <a:gd name="T28" fmla="*/ 1005 w 4250"/>
              <a:gd name="T29" fmla="*/ 4491 h 4850"/>
              <a:gd name="T30" fmla="*/ 1903 w 4250"/>
              <a:gd name="T31" fmla="*/ 3593 h 4850"/>
              <a:gd name="T32" fmla="*/ 2346 w 4250"/>
              <a:gd name="T33" fmla="*/ 3593 h 4850"/>
              <a:gd name="T34" fmla="*/ 3244 w 4250"/>
              <a:gd name="T35" fmla="*/ 4491 h 4850"/>
              <a:gd name="T36" fmla="*/ 3292 w 4250"/>
              <a:gd name="T37" fmla="*/ 4491 h 4850"/>
              <a:gd name="T38" fmla="*/ 3292 w 4250"/>
              <a:gd name="T39" fmla="*/ 3845 h 4850"/>
              <a:gd name="T40" fmla="*/ 2202 w 4250"/>
              <a:gd name="T41" fmla="*/ 2755 h 4850"/>
              <a:gd name="T42" fmla="*/ 2047 w 4250"/>
              <a:gd name="T43" fmla="*/ 2755 h 4850"/>
              <a:gd name="T44" fmla="*/ 4250 w 4250"/>
              <a:gd name="T45" fmla="*/ 1905 h 4850"/>
              <a:gd name="T46" fmla="*/ 4250 w 4250"/>
              <a:gd name="T47" fmla="*/ 3055 h 4850"/>
              <a:gd name="T48" fmla="*/ 3699 w 4250"/>
              <a:gd name="T49" fmla="*/ 3055 h 4850"/>
              <a:gd name="T50" fmla="*/ 2202 w 4250"/>
              <a:gd name="T51" fmla="*/ 1558 h 4850"/>
              <a:gd name="T52" fmla="*/ 2047 w 4250"/>
              <a:gd name="T53" fmla="*/ 1558 h 4850"/>
              <a:gd name="T54" fmla="*/ 550 w 4250"/>
              <a:gd name="T55" fmla="*/ 3055 h 4850"/>
              <a:gd name="T56" fmla="*/ 0 w 4250"/>
              <a:gd name="T57" fmla="*/ 3055 h 4850"/>
              <a:gd name="T58" fmla="*/ 0 w 4250"/>
              <a:gd name="T59" fmla="*/ 1905 h 4850"/>
              <a:gd name="T60" fmla="*/ 1903 w 4250"/>
              <a:gd name="T61" fmla="*/ 0 h 4850"/>
              <a:gd name="T62" fmla="*/ 2346 w 4250"/>
              <a:gd name="T63" fmla="*/ 0 h 4850"/>
              <a:gd name="T64" fmla="*/ 4250 w 4250"/>
              <a:gd name="T65" fmla="*/ 1905 h 4850"/>
              <a:gd name="T66" fmla="*/ 2047 w 4250"/>
              <a:gd name="T67" fmla="*/ 360 h 4850"/>
              <a:gd name="T68" fmla="*/ 359 w 4250"/>
              <a:gd name="T69" fmla="*/ 2048 h 4850"/>
              <a:gd name="T70" fmla="*/ 359 w 4250"/>
              <a:gd name="T71" fmla="*/ 2696 h 4850"/>
              <a:gd name="T72" fmla="*/ 406 w 4250"/>
              <a:gd name="T73" fmla="*/ 2696 h 4850"/>
              <a:gd name="T74" fmla="*/ 1903 w 4250"/>
              <a:gd name="T75" fmla="*/ 1198 h 4850"/>
              <a:gd name="T76" fmla="*/ 2346 w 4250"/>
              <a:gd name="T77" fmla="*/ 1198 h 4850"/>
              <a:gd name="T78" fmla="*/ 3843 w 4250"/>
              <a:gd name="T79" fmla="*/ 2696 h 4850"/>
              <a:gd name="T80" fmla="*/ 3891 w 4250"/>
              <a:gd name="T81" fmla="*/ 2696 h 4850"/>
              <a:gd name="T82" fmla="*/ 3891 w 4250"/>
              <a:gd name="T83" fmla="*/ 2048 h 4850"/>
              <a:gd name="T84" fmla="*/ 2202 w 4250"/>
              <a:gd name="T85" fmla="*/ 360 h 4850"/>
              <a:gd name="T86" fmla="*/ 2047 w 4250"/>
              <a:gd name="T87" fmla="*/ 360 h 4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50" h="4850">
                <a:moveTo>
                  <a:pt x="3651" y="3701"/>
                </a:moveTo>
                <a:lnTo>
                  <a:pt x="3651" y="4850"/>
                </a:lnTo>
                <a:lnTo>
                  <a:pt x="3101" y="4850"/>
                </a:lnTo>
                <a:lnTo>
                  <a:pt x="2202" y="3953"/>
                </a:lnTo>
                <a:lnTo>
                  <a:pt x="2047" y="3953"/>
                </a:lnTo>
                <a:lnTo>
                  <a:pt x="1149" y="4850"/>
                </a:lnTo>
                <a:lnTo>
                  <a:pt x="598" y="4850"/>
                </a:lnTo>
                <a:lnTo>
                  <a:pt x="598" y="3701"/>
                </a:lnTo>
                <a:lnTo>
                  <a:pt x="1903" y="2396"/>
                </a:lnTo>
                <a:lnTo>
                  <a:pt x="2346" y="2396"/>
                </a:lnTo>
                <a:lnTo>
                  <a:pt x="3651" y="3701"/>
                </a:lnTo>
                <a:close/>
                <a:moveTo>
                  <a:pt x="2047" y="2755"/>
                </a:moveTo>
                <a:lnTo>
                  <a:pt x="957" y="3845"/>
                </a:lnTo>
                <a:lnTo>
                  <a:pt x="957" y="4491"/>
                </a:lnTo>
                <a:lnTo>
                  <a:pt x="1005" y="4491"/>
                </a:lnTo>
                <a:lnTo>
                  <a:pt x="1903" y="3593"/>
                </a:lnTo>
                <a:lnTo>
                  <a:pt x="2346" y="3593"/>
                </a:lnTo>
                <a:lnTo>
                  <a:pt x="3244" y="4491"/>
                </a:lnTo>
                <a:lnTo>
                  <a:pt x="3292" y="4491"/>
                </a:lnTo>
                <a:lnTo>
                  <a:pt x="3292" y="3845"/>
                </a:lnTo>
                <a:lnTo>
                  <a:pt x="2202" y="2755"/>
                </a:lnTo>
                <a:lnTo>
                  <a:pt x="2047" y="2755"/>
                </a:lnTo>
                <a:close/>
                <a:moveTo>
                  <a:pt x="4250" y="1905"/>
                </a:moveTo>
                <a:lnTo>
                  <a:pt x="4250" y="3055"/>
                </a:lnTo>
                <a:lnTo>
                  <a:pt x="3699" y="3055"/>
                </a:lnTo>
                <a:lnTo>
                  <a:pt x="2202" y="1558"/>
                </a:lnTo>
                <a:lnTo>
                  <a:pt x="2047" y="1558"/>
                </a:lnTo>
                <a:lnTo>
                  <a:pt x="550" y="3055"/>
                </a:lnTo>
                <a:lnTo>
                  <a:pt x="0" y="3055"/>
                </a:lnTo>
                <a:lnTo>
                  <a:pt x="0" y="1905"/>
                </a:lnTo>
                <a:lnTo>
                  <a:pt x="1903" y="0"/>
                </a:lnTo>
                <a:lnTo>
                  <a:pt x="2346" y="0"/>
                </a:lnTo>
                <a:lnTo>
                  <a:pt x="4250" y="1905"/>
                </a:lnTo>
                <a:close/>
                <a:moveTo>
                  <a:pt x="2047" y="360"/>
                </a:moveTo>
                <a:lnTo>
                  <a:pt x="359" y="2048"/>
                </a:lnTo>
                <a:lnTo>
                  <a:pt x="359" y="2696"/>
                </a:lnTo>
                <a:lnTo>
                  <a:pt x="406" y="2696"/>
                </a:lnTo>
                <a:lnTo>
                  <a:pt x="1903" y="1198"/>
                </a:lnTo>
                <a:lnTo>
                  <a:pt x="2346" y="1198"/>
                </a:lnTo>
                <a:lnTo>
                  <a:pt x="3843" y="2696"/>
                </a:lnTo>
                <a:lnTo>
                  <a:pt x="3891" y="2696"/>
                </a:lnTo>
                <a:lnTo>
                  <a:pt x="3891" y="2048"/>
                </a:lnTo>
                <a:lnTo>
                  <a:pt x="2202" y="360"/>
                </a:lnTo>
                <a:lnTo>
                  <a:pt x="2047" y="36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65000"/>
                  <a:lumOff val="35000"/>
                </a:schemeClr>
              </a:solidFill>
              <a:latin typeface="Arial" panose="020B0604020202020204" pitchFamily="34" charset="0"/>
            </a:endParaRPr>
          </a:p>
        </p:txBody>
      </p:sp>
      <p:sp>
        <p:nvSpPr>
          <p:cNvPr id="130" name="KSO_Shape"/>
          <p:cNvSpPr>
            <a:spLocks noChangeArrowheads="1"/>
          </p:cNvSpPr>
          <p:nvPr/>
        </p:nvSpPr>
        <p:spPr bwMode="auto">
          <a:xfrm>
            <a:off x="5799534" y="3431087"/>
            <a:ext cx="422275" cy="481012"/>
          </a:xfrm>
          <a:custGeom>
            <a:avLst/>
            <a:gdLst>
              <a:gd name="T0" fmla="*/ 3651 w 4250"/>
              <a:gd name="T1" fmla="*/ 3701 h 4850"/>
              <a:gd name="T2" fmla="*/ 3651 w 4250"/>
              <a:gd name="T3" fmla="*/ 4850 h 4850"/>
              <a:gd name="T4" fmla="*/ 3101 w 4250"/>
              <a:gd name="T5" fmla="*/ 4850 h 4850"/>
              <a:gd name="T6" fmla="*/ 2202 w 4250"/>
              <a:gd name="T7" fmla="*/ 3953 h 4850"/>
              <a:gd name="T8" fmla="*/ 2047 w 4250"/>
              <a:gd name="T9" fmla="*/ 3953 h 4850"/>
              <a:gd name="T10" fmla="*/ 1149 w 4250"/>
              <a:gd name="T11" fmla="*/ 4850 h 4850"/>
              <a:gd name="T12" fmla="*/ 598 w 4250"/>
              <a:gd name="T13" fmla="*/ 4850 h 4850"/>
              <a:gd name="T14" fmla="*/ 598 w 4250"/>
              <a:gd name="T15" fmla="*/ 3701 h 4850"/>
              <a:gd name="T16" fmla="*/ 1903 w 4250"/>
              <a:gd name="T17" fmla="*/ 2396 h 4850"/>
              <a:gd name="T18" fmla="*/ 2346 w 4250"/>
              <a:gd name="T19" fmla="*/ 2396 h 4850"/>
              <a:gd name="T20" fmla="*/ 3651 w 4250"/>
              <a:gd name="T21" fmla="*/ 3701 h 4850"/>
              <a:gd name="T22" fmla="*/ 2047 w 4250"/>
              <a:gd name="T23" fmla="*/ 2755 h 4850"/>
              <a:gd name="T24" fmla="*/ 957 w 4250"/>
              <a:gd name="T25" fmla="*/ 3845 h 4850"/>
              <a:gd name="T26" fmla="*/ 957 w 4250"/>
              <a:gd name="T27" fmla="*/ 4491 h 4850"/>
              <a:gd name="T28" fmla="*/ 1005 w 4250"/>
              <a:gd name="T29" fmla="*/ 4491 h 4850"/>
              <a:gd name="T30" fmla="*/ 1903 w 4250"/>
              <a:gd name="T31" fmla="*/ 3593 h 4850"/>
              <a:gd name="T32" fmla="*/ 2346 w 4250"/>
              <a:gd name="T33" fmla="*/ 3593 h 4850"/>
              <a:gd name="T34" fmla="*/ 3244 w 4250"/>
              <a:gd name="T35" fmla="*/ 4491 h 4850"/>
              <a:gd name="T36" fmla="*/ 3292 w 4250"/>
              <a:gd name="T37" fmla="*/ 4491 h 4850"/>
              <a:gd name="T38" fmla="*/ 3292 w 4250"/>
              <a:gd name="T39" fmla="*/ 3845 h 4850"/>
              <a:gd name="T40" fmla="*/ 2202 w 4250"/>
              <a:gd name="T41" fmla="*/ 2755 h 4850"/>
              <a:gd name="T42" fmla="*/ 2047 w 4250"/>
              <a:gd name="T43" fmla="*/ 2755 h 4850"/>
              <a:gd name="T44" fmla="*/ 4250 w 4250"/>
              <a:gd name="T45" fmla="*/ 1905 h 4850"/>
              <a:gd name="T46" fmla="*/ 4250 w 4250"/>
              <a:gd name="T47" fmla="*/ 3055 h 4850"/>
              <a:gd name="T48" fmla="*/ 3699 w 4250"/>
              <a:gd name="T49" fmla="*/ 3055 h 4850"/>
              <a:gd name="T50" fmla="*/ 2202 w 4250"/>
              <a:gd name="T51" fmla="*/ 1558 h 4850"/>
              <a:gd name="T52" fmla="*/ 2047 w 4250"/>
              <a:gd name="T53" fmla="*/ 1558 h 4850"/>
              <a:gd name="T54" fmla="*/ 550 w 4250"/>
              <a:gd name="T55" fmla="*/ 3055 h 4850"/>
              <a:gd name="T56" fmla="*/ 0 w 4250"/>
              <a:gd name="T57" fmla="*/ 3055 h 4850"/>
              <a:gd name="T58" fmla="*/ 0 w 4250"/>
              <a:gd name="T59" fmla="*/ 1905 h 4850"/>
              <a:gd name="T60" fmla="*/ 1903 w 4250"/>
              <a:gd name="T61" fmla="*/ 0 h 4850"/>
              <a:gd name="T62" fmla="*/ 2346 w 4250"/>
              <a:gd name="T63" fmla="*/ 0 h 4850"/>
              <a:gd name="T64" fmla="*/ 4250 w 4250"/>
              <a:gd name="T65" fmla="*/ 1905 h 4850"/>
              <a:gd name="T66" fmla="*/ 2047 w 4250"/>
              <a:gd name="T67" fmla="*/ 360 h 4850"/>
              <a:gd name="T68" fmla="*/ 359 w 4250"/>
              <a:gd name="T69" fmla="*/ 2048 h 4850"/>
              <a:gd name="T70" fmla="*/ 359 w 4250"/>
              <a:gd name="T71" fmla="*/ 2696 h 4850"/>
              <a:gd name="T72" fmla="*/ 406 w 4250"/>
              <a:gd name="T73" fmla="*/ 2696 h 4850"/>
              <a:gd name="T74" fmla="*/ 1903 w 4250"/>
              <a:gd name="T75" fmla="*/ 1198 h 4850"/>
              <a:gd name="T76" fmla="*/ 2346 w 4250"/>
              <a:gd name="T77" fmla="*/ 1198 h 4850"/>
              <a:gd name="T78" fmla="*/ 3843 w 4250"/>
              <a:gd name="T79" fmla="*/ 2696 h 4850"/>
              <a:gd name="T80" fmla="*/ 3891 w 4250"/>
              <a:gd name="T81" fmla="*/ 2696 h 4850"/>
              <a:gd name="T82" fmla="*/ 3891 w 4250"/>
              <a:gd name="T83" fmla="*/ 2048 h 4850"/>
              <a:gd name="T84" fmla="*/ 2202 w 4250"/>
              <a:gd name="T85" fmla="*/ 360 h 4850"/>
              <a:gd name="T86" fmla="*/ 2047 w 4250"/>
              <a:gd name="T87" fmla="*/ 360 h 4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50" h="4850">
                <a:moveTo>
                  <a:pt x="3651" y="3701"/>
                </a:moveTo>
                <a:lnTo>
                  <a:pt x="3651" y="4850"/>
                </a:lnTo>
                <a:lnTo>
                  <a:pt x="3101" y="4850"/>
                </a:lnTo>
                <a:lnTo>
                  <a:pt x="2202" y="3953"/>
                </a:lnTo>
                <a:lnTo>
                  <a:pt x="2047" y="3953"/>
                </a:lnTo>
                <a:lnTo>
                  <a:pt x="1149" y="4850"/>
                </a:lnTo>
                <a:lnTo>
                  <a:pt x="598" y="4850"/>
                </a:lnTo>
                <a:lnTo>
                  <a:pt x="598" y="3701"/>
                </a:lnTo>
                <a:lnTo>
                  <a:pt x="1903" y="2396"/>
                </a:lnTo>
                <a:lnTo>
                  <a:pt x="2346" y="2396"/>
                </a:lnTo>
                <a:lnTo>
                  <a:pt x="3651" y="3701"/>
                </a:lnTo>
                <a:close/>
                <a:moveTo>
                  <a:pt x="2047" y="2755"/>
                </a:moveTo>
                <a:lnTo>
                  <a:pt x="957" y="3845"/>
                </a:lnTo>
                <a:lnTo>
                  <a:pt x="957" y="4491"/>
                </a:lnTo>
                <a:lnTo>
                  <a:pt x="1005" y="4491"/>
                </a:lnTo>
                <a:lnTo>
                  <a:pt x="1903" y="3593"/>
                </a:lnTo>
                <a:lnTo>
                  <a:pt x="2346" y="3593"/>
                </a:lnTo>
                <a:lnTo>
                  <a:pt x="3244" y="4491"/>
                </a:lnTo>
                <a:lnTo>
                  <a:pt x="3292" y="4491"/>
                </a:lnTo>
                <a:lnTo>
                  <a:pt x="3292" y="3845"/>
                </a:lnTo>
                <a:lnTo>
                  <a:pt x="2202" y="2755"/>
                </a:lnTo>
                <a:lnTo>
                  <a:pt x="2047" y="2755"/>
                </a:lnTo>
                <a:close/>
                <a:moveTo>
                  <a:pt x="4250" y="1905"/>
                </a:moveTo>
                <a:lnTo>
                  <a:pt x="4250" y="3055"/>
                </a:lnTo>
                <a:lnTo>
                  <a:pt x="3699" y="3055"/>
                </a:lnTo>
                <a:lnTo>
                  <a:pt x="2202" y="1558"/>
                </a:lnTo>
                <a:lnTo>
                  <a:pt x="2047" y="1558"/>
                </a:lnTo>
                <a:lnTo>
                  <a:pt x="550" y="3055"/>
                </a:lnTo>
                <a:lnTo>
                  <a:pt x="0" y="3055"/>
                </a:lnTo>
                <a:lnTo>
                  <a:pt x="0" y="1905"/>
                </a:lnTo>
                <a:lnTo>
                  <a:pt x="1903" y="0"/>
                </a:lnTo>
                <a:lnTo>
                  <a:pt x="2346" y="0"/>
                </a:lnTo>
                <a:lnTo>
                  <a:pt x="4250" y="1905"/>
                </a:lnTo>
                <a:close/>
                <a:moveTo>
                  <a:pt x="2047" y="360"/>
                </a:moveTo>
                <a:lnTo>
                  <a:pt x="359" y="2048"/>
                </a:lnTo>
                <a:lnTo>
                  <a:pt x="359" y="2696"/>
                </a:lnTo>
                <a:lnTo>
                  <a:pt x="406" y="2696"/>
                </a:lnTo>
                <a:lnTo>
                  <a:pt x="1903" y="1198"/>
                </a:lnTo>
                <a:lnTo>
                  <a:pt x="2346" y="1198"/>
                </a:lnTo>
                <a:lnTo>
                  <a:pt x="3843" y="2696"/>
                </a:lnTo>
                <a:lnTo>
                  <a:pt x="3891" y="2696"/>
                </a:lnTo>
                <a:lnTo>
                  <a:pt x="3891" y="2048"/>
                </a:lnTo>
                <a:lnTo>
                  <a:pt x="2202" y="360"/>
                </a:lnTo>
                <a:lnTo>
                  <a:pt x="2047" y="360"/>
                </a:lnTo>
                <a:close/>
              </a:path>
            </a:pathLst>
          </a:custGeom>
          <a:solidFill>
            <a:srgbClr val="A4A4A4"/>
          </a:solidFill>
          <a:ln>
            <a:noFill/>
          </a:ln>
        </p:spPr>
        <p:txBody>
          <a:bodyPr/>
          <a:lstStyle/>
          <a:p>
            <a:endParaRPr lang="zh-CN" altLang="en-US">
              <a:solidFill>
                <a:schemeClr val="tx1">
                  <a:lumMod val="65000"/>
                  <a:lumOff val="35000"/>
                </a:schemeClr>
              </a:solidFill>
              <a:latin typeface="Arial" panose="020B0604020202020204" pitchFamily="34" charset="0"/>
            </a:endParaRPr>
          </a:p>
        </p:txBody>
      </p:sp>
      <p:sp>
        <p:nvSpPr>
          <p:cNvPr id="131" name="KSO_Shape"/>
          <p:cNvSpPr>
            <a:spLocks noChangeArrowheads="1"/>
          </p:cNvSpPr>
          <p:nvPr/>
        </p:nvSpPr>
        <p:spPr bwMode="auto">
          <a:xfrm>
            <a:off x="5794772" y="4848724"/>
            <a:ext cx="420687" cy="481013"/>
          </a:xfrm>
          <a:custGeom>
            <a:avLst/>
            <a:gdLst>
              <a:gd name="T0" fmla="*/ 3651 w 4250"/>
              <a:gd name="T1" fmla="*/ 3701 h 4850"/>
              <a:gd name="T2" fmla="*/ 3651 w 4250"/>
              <a:gd name="T3" fmla="*/ 4850 h 4850"/>
              <a:gd name="T4" fmla="*/ 3101 w 4250"/>
              <a:gd name="T5" fmla="*/ 4850 h 4850"/>
              <a:gd name="T6" fmla="*/ 2202 w 4250"/>
              <a:gd name="T7" fmla="*/ 3953 h 4850"/>
              <a:gd name="T8" fmla="*/ 2047 w 4250"/>
              <a:gd name="T9" fmla="*/ 3953 h 4850"/>
              <a:gd name="T10" fmla="*/ 1149 w 4250"/>
              <a:gd name="T11" fmla="*/ 4850 h 4850"/>
              <a:gd name="T12" fmla="*/ 598 w 4250"/>
              <a:gd name="T13" fmla="*/ 4850 h 4850"/>
              <a:gd name="T14" fmla="*/ 598 w 4250"/>
              <a:gd name="T15" fmla="*/ 3701 h 4850"/>
              <a:gd name="T16" fmla="*/ 1903 w 4250"/>
              <a:gd name="T17" fmla="*/ 2396 h 4850"/>
              <a:gd name="T18" fmla="*/ 2346 w 4250"/>
              <a:gd name="T19" fmla="*/ 2396 h 4850"/>
              <a:gd name="T20" fmla="*/ 3651 w 4250"/>
              <a:gd name="T21" fmla="*/ 3701 h 4850"/>
              <a:gd name="T22" fmla="*/ 2047 w 4250"/>
              <a:gd name="T23" fmla="*/ 2755 h 4850"/>
              <a:gd name="T24" fmla="*/ 957 w 4250"/>
              <a:gd name="T25" fmla="*/ 3845 h 4850"/>
              <a:gd name="T26" fmla="*/ 957 w 4250"/>
              <a:gd name="T27" fmla="*/ 4491 h 4850"/>
              <a:gd name="T28" fmla="*/ 1005 w 4250"/>
              <a:gd name="T29" fmla="*/ 4491 h 4850"/>
              <a:gd name="T30" fmla="*/ 1903 w 4250"/>
              <a:gd name="T31" fmla="*/ 3593 h 4850"/>
              <a:gd name="T32" fmla="*/ 2346 w 4250"/>
              <a:gd name="T33" fmla="*/ 3593 h 4850"/>
              <a:gd name="T34" fmla="*/ 3244 w 4250"/>
              <a:gd name="T35" fmla="*/ 4491 h 4850"/>
              <a:gd name="T36" fmla="*/ 3292 w 4250"/>
              <a:gd name="T37" fmla="*/ 4491 h 4850"/>
              <a:gd name="T38" fmla="*/ 3292 w 4250"/>
              <a:gd name="T39" fmla="*/ 3845 h 4850"/>
              <a:gd name="T40" fmla="*/ 2202 w 4250"/>
              <a:gd name="T41" fmla="*/ 2755 h 4850"/>
              <a:gd name="T42" fmla="*/ 2047 w 4250"/>
              <a:gd name="T43" fmla="*/ 2755 h 4850"/>
              <a:gd name="T44" fmla="*/ 4250 w 4250"/>
              <a:gd name="T45" fmla="*/ 1905 h 4850"/>
              <a:gd name="T46" fmla="*/ 4250 w 4250"/>
              <a:gd name="T47" fmla="*/ 3055 h 4850"/>
              <a:gd name="T48" fmla="*/ 3699 w 4250"/>
              <a:gd name="T49" fmla="*/ 3055 h 4850"/>
              <a:gd name="T50" fmla="*/ 2202 w 4250"/>
              <a:gd name="T51" fmla="*/ 1558 h 4850"/>
              <a:gd name="T52" fmla="*/ 2047 w 4250"/>
              <a:gd name="T53" fmla="*/ 1558 h 4850"/>
              <a:gd name="T54" fmla="*/ 550 w 4250"/>
              <a:gd name="T55" fmla="*/ 3055 h 4850"/>
              <a:gd name="T56" fmla="*/ 0 w 4250"/>
              <a:gd name="T57" fmla="*/ 3055 h 4850"/>
              <a:gd name="T58" fmla="*/ 0 w 4250"/>
              <a:gd name="T59" fmla="*/ 1905 h 4850"/>
              <a:gd name="T60" fmla="*/ 1903 w 4250"/>
              <a:gd name="T61" fmla="*/ 0 h 4850"/>
              <a:gd name="T62" fmla="*/ 2346 w 4250"/>
              <a:gd name="T63" fmla="*/ 0 h 4850"/>
              <a:gd name="T64" fmla="*/ 4250 w 4250"/>
              <a:gd name="T65" fmla="*/ 1905 h 4850"/>
              <a:gd name="T66" fmla="*/ 2047 w 4250"/>
              <a:gd name="T67" fmla="*/ 360 h 4850"/>
              <a:gd name="T68" fmla="*/ 359 w 4250"/>
              <a:gd name="T69" fmla="*/ 2048 h 4850"/>
              <a:gd name="T70" fmla="*/ 359 w 4250"/>
              <a:gd name="T71" fmla="*/ 2696 h 4850"/>
              <a:gd name="T72" fmla="*/ 406 w 4250"/>
              <a:gd name="T73" fmla="*/ 2696 h 4850"/>
              <a:gd name="T74" fmla="*/ 1903 w 4250"/>
              <a:gd name="T75" fmla="*/ 1198 h 4850"/>
              <a:gd name="T76" fmla="*/ 2346 w 4250"/>
              <a:gd name="T77" fmla="*/ 1198 h 4850"/>
              <a:gd name="T78" fmla="*/ 3843 w 4250"/>
              <a:gd name="T79" fmla="*/ 2696 h 4850"/>
              <a:gd name="T80" fmla="*/ 3891 w 4250"/>
              <a:gd name="T81" fmla="*/ 2696 h 4850"/>
              <a:gd name="T82" fmla="*/ 3891 w 4250"/>
              <a:gd name="T83" fmla="*/ 2048 h 4850"/>
              <a:gd name="T84" fmla="*/ 2202 w 4250"/>
              <a:gd name="T85" fmla="*/ 360 h 4850"/>
              <a:gd name="T86" fmla="*/ 2047 w 4250"/>
              <a:gd name="T87" fmla="*/ 360 h 4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50" h="4850">
                <a:moveTo>
                  <a:pt x="3651" y="3701"/>
                </a:moveTo>
                <a:lnTo>
                  <a:pt x="3651" y="4850"/>
                </a:lnTo>
                <a:lnTo>
                  <a:pt x="3101" y="4850"/>
                </a:lnTo>
                <a:lnTo>
                  <a:pt x="2202" y="3953"/>
                </a:lnTo>
                <a:lnTo>
                  <a:pt x="2047" y="3953"/>
                </a:lnTo>
                <a:lnTo>
                  <a:pt x="1149" y="4850"/>
                </a:lnTo>
                <a:lnTo>
                  <a:pt x="598" y="4850"/>
                </a:lnTo>
                <a:lnTo>
                  <a:pt x="598" y="3701"/>
                </a:lnTo>
                <a:lnTo>
                  <a:pt x="1903" y="2396"/>
                </a:lnTo>
                <a:lnTo>
                  <a:pt x="2346" y="2396"/>
                </a:lnTo>
                <a:lnTo>
                  <a:pt x="3651" y="3701"/>
                </a:lnTo>
                <a:close/>
                <a:moveTo>
                  <a:pt x="2047" y="2755"/>
                </a:moveTo>
                <a:lnTo>
                  <a:pt x="957" y="3845"/>
                </a:lnTo>
                <a:lnTo>
                  <a:pt x="957" y="4491"/>
                </a:lnTo>
                <a:lnTo>
                  <a:pt x="1005" y="4491"/>
                </a:lnTo>
                <a:lnTo>
                  <a:pt x="1903" y="3593"/>
                </a:lnTo>
                <a:lnTo>
                  <a:pt x="2346" y="3593"/>
                </a:lnTo>
                <a:lnTo>
                  <a:pt x="3244" y="4491"/>
                </a:lnTo>
                <a:lnTo>
                  <a:pt x="3292" y="4491"/>
                </a:lnTo>
                <a:lnTo>
                  <a:pt x="3292" y="3845"/>
                </a:lnTo>
                <a:lnTo>
                  <a:pt x="2202" y="2755"/>
                </a:lnTo>
                <a:lnTo>
                  <a:pt x="2047" y="2755"/>
                </a:lnTo>
                <a:close/>
                <a:moveTo>
                  <a:pt x="4250" y="1905"/>
                </a:moveTo>
                <a:lnTo>
                  <a:pt x="4250" y="3055"/>
                </a:lnTo>
                <a:lnTo>
                  <a:pt x="3699" y="3055"/>
                </a:lnTo>
                <a:lnTo>
                  <a:pt x="2202" y="1558"/>
                </a:lnTo>
                <a:lnTo>
                  <a:pt x="2047" y="1558"/>
                </a:lnTo>
                <a:lnTo>
                  <a:pt x="550" y="3055"/>
                </a:lnTo>
                <a:lnTo>
                  <a:pt x="0" y="3055"/>
                </a:lnTo>
                <a:lnTo>
                  <a:pt x="0" y="1905"/>
                </a:lnTo>
                <a:lnTo>
                  <a:pt x="1903" y="0"/>
                </a:lnTo>
                <a:lnTo>
                  <a:pt x="2346" y="0"/>
                </a:lnTo>
                <a:lnTo>
                  <a:pt x="4250" y="1905"/>
                </a:lnTo>
                <a:close/>
                <a:moveTo>
                  <a:pt x="2047" y="360"/>
                </a:moveTo>
                <a:lnTo>
                  <a:pt x="359" y="2048"/>
                </a:lnTo>
                <a:lnTo>
                  <a:pt x="359" y="2696"/>
                </a:lnTo>
                <a:lnTo>
                  <a:pt x="406" y="2696"/>
                </a:lnTo>
                <a:lnTo>
                  <a:pt x="1903" y="1198"/>
                </a:lnTo>
                <a:lnTo>
                  <a:pt x="2346" y="1198"/>
                </a:lnTo>
                <a:lnTo>
                  <a:pt x="3843" y="2696"/>
                </a:lnTo>
                <a:lnTo>
                  <a:pt x="3891" y="2696"/>
                </a:lnTo>
                <a:lnTo>
                  <a:pt x="3891" y="2048"/>
                </a:lnTo>
                <a:lnTo>
                  <a:pt x="2202" y="360"/>
                </a:lnTo>
                <a:lnTo>
                  <a:pt x="2047" y="36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65000"/>
                  <a:lumOff val="35000"/>
                </a:schemeClr>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anim calcmode="lin" valueType="num">
                                      <p:cBhvr>
                                        <p:cTn id="8" dur="1000" fill="hold"/>
                                        <p:tgtEl>
                                          <p:spTgt spid="120"/>
                                        </p:tgtEl>
                                        <p:attrNameLst>
                                          <p:attrName>ppt_x</p:attrName>
                                        </p:attrNameLst>
                                      </p:cBhvr>
                                      <p:tavLst>
                                        <p:tav tm="0">
                                          <p:val>
                                            <p:strVal val="#ppt_x"/>
                                          </p:val>
                                        </p:tav>
                                        <p:tav tm="100000">
                                          <p:val>
                                            <p:strVal val="#ppt_x"/>
                                          </p:val>
                                        </p:tav>
                                      </p:tavLst>
                                    </p:anim>
                                    <p:anim calcmode="lin" valueType="num">
                                      <p:cBhvr>
                                        <p:cTn id="9" dur="1000" fill="hold"/>
                                        <p:tgtEl>
                                          <p:spTgt spid="1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1000"/>
                                        <p:tgtEl>
                                          <p:spTgt spid="123"/>
                                        </p:tgtEl>
                                      </p:cBhvr>
                                    </p:animEffect>
                                    <p:anim calcmode="lin" valueType="num">
                                      <p:cBhvr>
                                        <p:cTn id="14" dur="1000" fill="hold"/>
                                        <p:tgtEl>
                                          <p:spTgt spid="123"/>
                                        </p:tgtEl>
                                        <p:attrNameLst>
                                          <p:attrName>ppt_x</p:attrName>
                                        </p:attrNameLst>
                                      </p:cBhvr>
                                      <p:tavLst>
                                        <p:tav tm="0">
                                          <p:val>
                                            <p:strVal val="#ppt_x"/>
                                          </p:val>
                                        </p:tav>
                                        <p:tav tm="100000">
                                          <p:val>
                                            <p:strVal val="#ppt_x"/>
                                          </p:val>
                                        </p:tav>
                                      </p:tavLst>
                                    </p:anim>
                                    <p:anim calcmode="lin" valueType="num">
                                      <p:cBhvr>
                                        <p:cTn id="15" dur="1000" fill="hold"/>
                                        <p:tgtEl>
                                          <p:spTgt spid="1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1000"/>
                                        <p:tgtEl>
                                          <p:spTgt spid="129"/>
                                        </p:tgtEl>
                                      </p:cBhvr>
                                    </p:animEffect>
                                    <p:anim calcmode="lin" valueType="num">
                                      <p:cBhvr>
                                        <p:cTn id="26" dur="1000" fill="hold"/>
                                        <p:tgtEl>
                                          <p:spTgt spid="129"/>
                                        </p:tgtEl>
                                        <p:attrNameLst>
                                          <p:attrName>ppt_x</p:attrName>
                                        </p:attrNameLst>
                                      </p:cBhvr>
                                      <p:tavLst>
                                        <p:tav tm="0">
                                          <p:val>
                                            <p:strVal val="#ppt_x"/>
                                          </p:val>
                                        </p:tav>
                                        <p:tav tm="100000">
                                          <p:val>
                                            <p:strVal val="#ppt_x"/>
                                          </p:val>
                                        </p:tav>
                                      </p:tavLst>
                                    </p:anim>
                                    <p:anim calcmode="lin" valueType="num">
                                      <p:cBhvr>
                                        <p:cTn id="27" dur="1000" fill="hold"/>
                                        <p:tgtEl>
                                          <p:spTgt spid="12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1000"/>
                                        <p:tgtEl>
                                          <p:spTgt spid="122"/>
                                        </p:tgtEl>
                                      </p:cBhvr>
                                    </p:animEffect>
                                    <p:anim calcmode="lin" valueType="num">
                                      <p:cBhvr>
                                        <p:cTn id="32" dur="1000" fill="hold"/>
                                        <p:tgtEl>
                                          <p:spTgt spid="122"/>
                                        </p:tgtEl>
                                        <p:attrNameLst>
                                          <p:attrName>ppt_x</p:attrName>
                                        </p:attrNameLst>
                                      </p:cBhvr>
                                      <p:tavLst>
                                        <p:tav tm="0">
                                          <p:val>
                                            <p:strVal val="#ppt_x"/>
                                          </p:val>
                                        </p:tav>
                                        <p:tav tm="100000">
                                          <p:val>
                                            <p:strVal val="#ppt_x"/>
                                          </p:val>
                                        </p:tav>
                                      </p:tavLst>
                                    </p:anim>
                                    <p:anim calcmode="lin" valueType="num">
                                      <p:cBhvr>
                                        <p:cTn id="33" dur="1000" fill="hold"/>
                                        <p:tgtEl>
                                          <p:spTgt spid="12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25"/>
                                        </p:tgtEl>
                                        <p:attrNameLst>
                                          <p:attrName>style.visibility</p:attrName>
                                        </p:attrNameLst>
                                      </p:cBhvr>
                                      <p:to>
                                        <p:strVal val="visible"/>
                                      </p:to>
                                    </p:set>
                                    <p:animEffect transition="in" filter="fade">
                                      <p:cBhvr>
                                        <p:cTn id="37" dur="1000"/>
                                        <p:tgtEl>
                                          <p:spTgt spid="125"/>
                                        </p:tgtEl>
                                      </p:cBhvr>
                                    </p:animEffect>
                                    <p:anim calcmode="lin" valueType="num">
                                      <p:cBhvr>
                                        <p:cTn id="38" dur="1000" fill="hold"/>
                                        <p:tgtEl>
                                          <p:spTgt spid="125"/>
                                        </p:tgtEl>
                                        <p:attrNameLst>
                                          <p:attrName>ppt_x</p:attrName>
                                        </p:attrNameLst>
                                      </p:cBhvr>
                                      <p:tavLst>
                                        <p:tav tm="0">
                                          <p:val>
                                            <p:strVal val="#ppt_x"/>
                                          </p:val>
                                        </p:tav>
                                        <p:tav tm="100000">
                                          <p:val>
                                            <p:strVal val="#ppt_x"/>
                                          </p:val>
                                        </p:tav>
                                      </p:tavLst>
                                    </p:anim>
                                    <p:anim calcmode="lin" valueType="num">
                                      <p:cBhvr>
                                        <p:cTn id="39" dur="1000" fill="hold"/>
                                        <p:tgtEl>
                                          <p:spTgt spid="12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fade">
                                      <p:cBhvr>
                                        <p:cTn id="43" dur="1000"/>
                                        <p:tgtEl>
                                          <p:spTgt spid="126"/>
                                        </p:tgtEl>
                                      </p:cBhvr>
                                    </p:animEffect>
                                    <p:anim calcmode="lin" valueType="num">
                                      <p:cBhvr>
                                        <p:cTn id="44" dur="1000" fill="hold"/>
                                        <p:tgtEl>
                                          <p:spTgt spid="126"/>
                                        </p:tgtEl>
                                        <p:attrNameLst>
                                          <p:attrName>ppt_x</p:attrName>
                                        </p:attrNameLst>
                                      </p:cBhvr>
                                      <p:tavLst>
                                        <p:tav tm="0">
                                          <p:val>
                                            <p:strVal val="#ppt_x"/>
                                          </p:val>
                                        </p:tav>
                                        <p:tav tm="100000">
                                          <p:val>
                                            <p:strVal val="#ppt_x"/>
                                          </p:val>
                                        </p:tav>
                                      </p:tavLst>
                                    </p:anim>
                                    <p:anim calcmode="lin" valueType="num">
                                      <p:cBhvr>
                                        <p:cTn id="45" dur="1000" fill="hold"/>
                                        <p:tgtEl>
                                          <p:spTgt spid="126"/>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fade">
                                      <p:cBhvr>
                                        <p:cTn id="49" dur="1000"/>
                                        <p:tgtEl>
                                          <p:spTgt spid="130"/>
                                        </p:tgtEl>
                                      </p:cBhvr>
                                    </p:animEffect>
                                    <p:anim calcmode="lin" valueType="num">
                                      <p:cBhvr>
                                        <p:cTn id="50" dur="1000" fill="hold"/>
                                        <p:tgtEl>
                                          <p:spTgt spid="130"/>
                                        </p:tgtEl>
                                        <p:attrNameLst>
                                          <p:attrName>ppt_x</p:attrName>
                                        </p:attrNameLst>
                                      </p:cBhvr>
                                      <p:tavLst>
                                        <p:tav tm="0">
                                          <p:val>
                                            <p:strVal val="#ppt_x"/>
                                          </p:val>
                                        </p:tav>
                                        <p:tav tm="100000">
                                          <p:val>
                                            <p:strVal val="#ppt_x"/>
                                          </p:val>
                                        </p:tav>
                                      </p:tavLst>
                                    </p:anim>
                                    <p:anim calcmode="lin" valueType="num">
                                      <p:cBhvr>
                                        <p:cTn id="51" dur="1000" fill="hold"/>
                                        <p:tgtEl>
                                          <p:spTgt spid="130"/>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1000"/>
                                        <p:tgtEl>
                                          <p:spTgt spid="121"/>
                                        </p:tgtEl>
                                      </p:cBhvr>
                                    </p:animEffect>
                                    <p:anim calcmode="lin" valueType="num">
                                      <p:cBhvr>
                                        <p:cTn id="56" dur="1000" fill="hold"/>
                                        <p:tgtEl>
                                          <p:spTgt spid="121"/>
                                        </p:tgtEl>
                                        <p:attrNameLst>
                                          <p:attrName>ppt_x</p:attrName>
                                        </p:attrNameLst>
                                      </p:cBhvr>
                                      <p:tavLst>
                                        <p:tav tm="0">
                                          <p:val>
                                            <p:strVal val="#ppt_x"/>
                                          </p:val>
                                        </p:tav>
                                        <p:tav tm="100000">
                                          <p:val>
                                            <p:strVal val="#ppt_x"/>
                                          </p:val>
                                        </p:tav>
                                      </p:tavLst>
                                    </p:anim>
                                    <p:anim calcmode="lin" valueType="num">
                                      <p:cBhvr>
                                        <p:cTn id="57" dur="1000" fill="hold"/>
                                        <p:tgtEl>
                                          <p:spTgt spid="121"/>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127"/>
                                        </p:tgtEl>
                                        <p:attrNameLst>
                                          <p:attrName>style.visibility</p:attrName>
                                        </p:attrNameLst>
                                      </p:cBhvr>
                                      <p:to>
                                        <p:strVal val="visible"/>
                                      </p:to>
                                    </p:set>
                                    <p:animEffect transition="in" filter="fade">
                                      <p:cBhvr>
                                        <p:cTn id="61" dur="1000"/>
                                        <p:tgtEl>
                                          <p:spTgt spid="127"/>
                                        </p:tgtEl>
                                      </p:cBhvr>
                                    </p:animEffect>
                                    <p:anim calcmode="lin" valueType="num">
                                      <p:cBhvr>
                                        <p:cTn id="62" dur="1000" fill="hold"/>
                                        <p:tgtEl>
                                          <p:spTgt spid="127"/>
                                        </p:tgtEl>
                                        <p:attrNameLst>
                                          <p:attrName>ppt_x</p:attrName>
                                        </p:attrNameLst>
                                      </p:cBhvr>
                                      <p:tavLst>
                                        <p:tav tm="0">
                                          <p:val>
                                            <p:strVal val="#ppt_x"/>
                                          </p:val>
                                        </p:tav>
                                        <p:tav tm="100000">
                                          <p:val>
                                            <p:strVal val="#ppt_x"/>
                                          </p:val>
                                        </p:tav>
                                      </p:tavLst>
                                    </p:anim>
                                    <p:anim calcmode="lin" valueType="num">
                                      <p:cBhvr>
                                        <p:cTn id="63" dur="1000" fill="hold"/>
                                        <p:tgtEl>
                                          <p:spTgt spid="127"/>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128"/>
                                        </p:tgtEl>
                                        <p:attrNameLst>
                                          <p:attrName>style.visibility</p:attrName>
                                        </p:attrNameLst>
                                      </p:cBhvr>
                                      <p:to>
                                        <p:strVal val="visible"/>
                                      </p:to>
                                    </p:set>
                                    <p:animEffect transition="in" filter="fade">
                                      <p:cBhvr>
                                        <p:cTn id="67" dur="1000"/>
                                        <p:tgtEl>
                                          <p:spTgt spid="128"/>
                                        </p:tgtEl>
                                      </p:cBhvr>
                                    </p:animEffect>
                                    <p:anim calcmode="lin" valueType="num">
                                      <p:cBhvr>
                                        <p:cTn id="68" dur="1000" fill="hold"/>
                                        <p:tgtEl>
                                          <p:spTgt spid="128"/>
                                        </p:tgtEl>
                                        <p:attrNameLst>
                                          <p:attrName>ppt_x</p:attrName>
                                        </p:attrNameLst>
                                      </p:cBhvr>
                                      <p:tavLst>
                                        <p:tav tm="0">
                                          <p:val>
                                            <p:strVal val="#ppt_x"/>
                                          </p:val>
                                        </p:tav>
                                        <p:tav tm="100000">
                                          <p:val>
                                            <p:strVal val="#ppt_x"/>
                                          </p:val>
                                        </p:tav>
                                      </p:tavLst>
                                    </p:anim>
                                    <p:anim calcmode="lin" valueType="num">
                                      <p:cBhvr>
                                        <p:cTn id="69" dur="1000" fill="hold"/>
                                        <p:tgtEl>
                                          <p:spTgt spid="128"/>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131"/>
                                        </p:tgtEl>
                                        <p:attrNameLst>
                                          <p:attrName>style.visibility</p:attrName>
                                        </p:attrNameLst>
                                      </p:cBhvr>
                                      <p:to>
                                        <p:strVal val="visible"/>
                                      </p:to>
                                    </p:set>
                                    <p:animEffect transition="in" filter="fade">
                                      <p:cBhvr>
                                        <p:cTn id="73" dur="1000"/>
                                        <p:tgtEl>
                                          <p:spTgt spid="131"/>
                                        </p:tgtEl>
                                      </p:cBhvr>
                                    </p:animEffect>
                                    <p:anim calcmode="lin" valueType="num">
                                      <p:cBhvr>
                                        <p:cTn id="74" dur="1000" fill="hold"/>
                                        <p:tgtEl>
                                          <p:spTgt spid="131"/>
                                        </p:tgtEl>
                                        <p:attrNameLst>
                                          <p:attrName>ppt_x</p:attrName>
                                        </p:attrNameLst>
                                      </p:cBhvr>
                                      <p:tavLst>
                                        <p:tav tm="0">
                                          <p:val>
                                            <p:strVal val="#ppt_x"/>
                                          </p:val>
                                        </p:tav>
                                        <p:tav tm="100000">
                                          <p:val>
                                            <p:strVal val="#ppt_x"/>
                                          </p:val>
                                        </p:tav>
                                      </p:tavLst>
                                    </p:anim>
                                    <p:anim calcmode="lin" valueType="num">
                                      <p:cBhvr>
                                        <p:cTn id="75"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ldLvl="0" animBg="1"/>
      <p:bldP spid="121" grpId="0" bldLvl="0" animBg="1"/>
      <p:bldP spid="122" grpId="0" animBg="1"/>
      <p:bldP spid="123" grpId="0"/>
      <p:bldP spid="124" grpId="0"/>
      <p:bldP spid="125" grpId="0"/>
      <p:bldP spid="126" grpId="0"/>
      <p:bldP spid="127" grpId="0"/>
      <p:bldP spid="128" grpId="0"/>
      <p:bldP spid="129" grpId="0" animBg="1"/>
      <p:bldP spid="130" grpId="0" animBg="1"/>
      <p:bldP spid="1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sp>
        <p:nvSpPr>
          <p:cNvPr id="67" name="矩形 66"/>
          <p:cNvSpPr/>
          <p:nvPr/>
        </p:nvSpPr>
        <p:spPr>
          <a:xfrm>
            <a:off x="0" y="1663700"/>
            <a:ext cx="12192000" cy="3378200"/>
          </a:xfrm>
          <a:prstGeom prst="rect">
            <a:avLst/>
          </a:prstGeom>
          <a:solidFill>
            <a:srgbClr val="FE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6" name="Picture Placeholder 2" descr="C:\Users\Administrator\Desktop\1555b5b6389ff6d.jpg1555b5b6389ff6d"/>
          <p:cNvPicPr>
            <a:picLocks noGrp="1" noChangeAspect="1"/>
          </p:cNvPicPr>
          <p:nvPr>
            <p:ph type="pic" sz="quarter" idx="4294967295"/>
          </p:nvPr>
        </p:nvPicPr>
        <p:blipFill rotWithShape="1">
          <a:blip r:embed="rId3"/>
          <a:srcRect/>
          <a:stretch>
            <a:fillRect/>
          </a:stretch>
        </p:blipFill>
        <p:spPr>
          <a:xfrm>
            <a:off x="1087120" y="1663700"/>
            <a:ext cx="5102225" cy="3395345"/>
          </a:xfrm>
          <a:prstGeom prst="rect">
            <a:avLst/>
          </a:prstGeom>
        </p:spPr>
      </p:pic>
      <p:sp>
        <p:nvSpPr>
          <p:cNvPr id="68" name="文本框 67"/>
          <p:cNvSpPr txBox="1"/>
          <p:nvPr/>
        </p:nvSpPr>
        <p:spPr>
          <a:xfrm>
            <a:off x="7536183" y="2725361"/>
            <a:ext cx="2749819" cy="337185"/>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69" name="矩形 68"/>
          <p:cNvSpPr/>
          <p:nvPr/>
        </p:nvSpPr>
        <p:spPr>
          <a:xfrm>
            <a:off x="7228900" y="3288574"/>
            <a:ext cx="3377834" cy="645160"/>
          </a:xfrm>
          <a:prstGeom prst="rect">
            <a:avLst/>
          </a:prstGeom>
        </p:spPr>
        <p:txBody>
          <a:bodyPr wrap="square">
            <a:spAutoFit/>
          </a:bodyPr>
          <a:lstStyle/>
          <a:p>
            <a:pPr algn="ctr"/>
            <a:r>
              <a:rPr lang="en-US" altLang="zh-CN" sz="1200">
                <a:solidFill>
                  <a:schemeClr val="bg1"/>
                </a:solidFill>
                <a:latin typeface="微软雅黑" panose="020B0503020204020204" pitchFamily="34" charset="-122"/>
                <a:ea typeface="微软雅黑" panose="020B0503020204020204" pitchFamily="34" charset="-122"/>
              </a:rPr>
              <a:t>When it becomes a quiet state, when it became the world's shadow. He looked at alone, the invisible </a:t>
            </a:r>
            <a:r>
              <a:rPr lang="en-US" altLang="zh-CN" sz="1200" smtClean="0">
                <a:solidFill>
                  <a:schemeClr val="bg1"/>
                </a:solidFill>
                <a:latin typeface="微软雅黑" panose="020B0503020204020204" pitchFamily="34" charset="-122"/>
                <a:ea typeface="微软雅黑" panose="020B0503020204020204" pitchFamily="34" charset="-122"/>
              </a:rPr>
              <a:t>Shadow as </a:t>
            </a:r>
            <a:r>
              <a:rPr lang="en-US" altLang="zh-CN" sz="1200">
                <a:solidFill>
                  <a:schemeClr val="bg1"/>
                </a:solidFill>
                <a:latin typeface="微软雅黑" panose="020B0503020204020204" pitchFamily="34" charset="-122"/>
                <a:ea typeface="微软雅黑" panose="020B0503020204020204" pitchFamily="34" charset="-122"/>
              </a:rPr>
              <a:t>if forever</a:t>
            </a:r>
            <a:endParaRPr lang="zh-CN" altLang="en-US" sz="12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AE0"/>
        </a:solidFill>
        <a:effectLst/>
      </p:bgPr>
    </p:bg>
    <p:spTree>
      <p:nvGrpSpPr>
        <p:cNvPr id="1" name=""/>
        <p:cNvGrpSpPr/>
        <p:nvPr/>
      </p:nvGrpSpPr>
      <p:grpSpPr>
        <a:xfrm>
          <a:off x="0" y="0"/>
          <a:ext cx="0" cy="0"/>
          <a:chOff x="0" y="0"/>
          <a:chExt cx="0" cy="0"/>
        </a:xfrm>
      </p:grpSpPr>
      <p:grpSp>
        <p:nvGrpSpPr>
          <p:cNvPr id="2" name="组合 1"/>
          <p:cNvGrpSpPr/>
          <p:nvPr/>
        </p:nvGrpSpPr>
        <p:grpSpPr>
          <a:xfrm>
            <a:off x="1654175" y="581142"/>
            <a:ext cx="4552950" cy="5695950"/>
            <a:chOff x="3371850" y="685800"/>
            <a:chExt cx="4552950" cy="5695950"/>
          </a:xfrm>
        </p:grpSpPr>
        <p:sp>
          <p:nvSpPr>
            <p:cNvPr id="8" name="矩形 7"/>
            <p:cNvSpPr/>
            <p:nvPr/>
          </p:nvSpPr>
          <p:spPr>
            <a:xfrm>
              <a:off x="3371850" y="685800"/>
              <a:ext cx="4552950" cy="5695950"/>
            </a:xfrm>
            <a:prstGeom prst="rect">
              <a:avLst/>
            </a:prstGeom>
            <a:solidFill>
              <a:srgbClr val="FDDAE0">
                <a:alpha val="0"/>
              </a:srgbClr>
            </a:solidFill>
            <a:ln>
              <a:solidFill>
                <a:srgbClr val="FDDAE0"/>
              </a:solidFill>
            </a:ln>
            <a:effectLst>
              <a:innerShdw blurRad="63500" dist="50800" dir="135000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810123" y="1274819"/>
              <a:ext cx="3743287" cy="4838700"/>
            </a:xfrm>
            <a:prstGeom prst="rect">
              <a:avLst/>
            </a:prstGeom>
            <a:solidFill>
              <a:srgbClr val="FE909D"/>
            </a:solidFill>
            <a:ln>
              <a:noFill/>
            </a:ln>
            <a:effectLst>
              <a:innerShdw blurRad="63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371850" y="685800"/>
              <a:ext cx="4552950" cy="5695950"/>
            </a:xfrm>
            <a:prstGeom prst="rect">
              <a:avLst/>
            </a:prstGeom>
            <a:noFill/>
            <a:ln w="79375">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a:spLocks noChangeArrowheads="1"/>
            </p:cNvSpPr>
            <p:nvPr/>
          </p:nvSpPr>
          <p:spPr bwMode="auto">
            <a:xfrm>
              <a:off x="3959156" y="4648425"/>
              <a:ext cx="35942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dirty="0">
                  <a:solidFill>
                    <a:schemeClr val="bg1"/>
                  </a:solidFill>
                  <a:latin typeface="Agency FB" panose="020B0503020202020204" pitchFamily="34" charset="0"/>
                  <a:sym typeface="Times New Roman" panose="02020603050405020304" pitchFamily="18" charset="0"/>
                </a:rPr>
                <a:t>PowerPoint Template</a:t>
              </a:r>
              <a:endParaRPr lang="zh-CN" altLang="en-US" sz="4000" dirty="0">
                <a:solidFill>
                  <a:schemeClr val="bg1"/>
                </a:solidFill>
                <a:latin typeface="Agency FB" panose="020B0503020202020204" pitchFamily="34" charset="0"/>
                <a:sym typeface="Times New Roman" panose="02020603050405020304" pitchFamily="18" charset="0"/>
              </a:endParaRPr>
            </a:p>
          </p:txBody>
        </p:sp>
        <p:sp>
          <p:nvSpPr>
            <p:cNvPr id="14" name="文本框 11"/>
            <p:cNvSpPr>
              <a:spLocks noChangeArrowheads="1"/>
            </p:cNvSpPr>
            <p:nvPr/>
          </p:nvSpPr>
          <p:spPr bwMode="auto">
            <a:xfrm>
              <a:off x="3810570" y="4279053"/>
              <a:ext cx="3745438" cy="369332"/>
            </a:xfrm>
            <a:prstGeom prst="rect">
              <a:avLst/>
            </a:prstGeom>
            <a:solidFill>
              <a:srgbClr val="73C9CA">
                <a:alpha val="49000"/>
              </a:srgbClr>
            </a:solidFill>
            <a:ln>
              <a:noFill/>
            </a:ln>
            <a:effectLst>
              <a:innerShdw blurRad="63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sym typeface="微软雅黑" panose="020B0503020204020204" pitchFamily="34" charset="-122"/>
              </a:endParaRPr>
            </a:p>
          </p:txBody>
        </p:sp>
      </p:grpSp>
      <p:grpSp>
        <p:nvGrpSpPr>
          <p:cNvPr id="3" name="组合 2"/>
          <p:cNvGrpSpPr/>
          <p:nvPr/>
        </p:nvGrpSpPr>
        <p:grpSpPr>
          <a:xfrm>
            <a:off x="3310183" y="1816730"/>
            <a:ext cx="1240949" cy="1391140"/>
            <a:chOff x="4823225" y="3101912"/>
            <a:chExt cx="604921" cy="678134"/>
          </a:xfrm>
        </p:grpSpPr>
        <p:sp>
          <p:nvSpPr>
            <p:cNvPr id="24" name="文本框 23"/>
            <p:cNvSpPr txBox="1"/>
            <p:nvPr/>
          </p:nvSpPr>
          <p:spPr>
            <a:xfrm>
              <a:off x="4863734" y="3150207"/>
              <a:ext cx="484432" cy="539530"/>
            </a:xfrm>
            <a:prstGeom prst="rect">
              <a:avLst/>
            </a:prstGeom>
            <a:noFill/>
            <a:effectLst/>
          </p:spPr>
          <p:txBody>
            <a:bodyPr wrap="none" rtlCol="0">
              <a:spAutoFit/>
            </a:bodyPr>
            <a:lstStyle/>
            <a:p>
              <a:r>
                <a:rPr lang="en-US" altLang="zh-CN" sz="2800" b="1" dirty="0" smtClean="0"/>
                <a:t>  </a:t>
              </a:r>
              <a:r>
                <a:rPr lang="en-US" altLang="zh-CN" sz="6600" b="1" dirty="0" smtClean="0">
                  <a:latin typeface="方正姚体" panose="02010601030101010101" pitchFamily="2" charset="-122"/>
                </a:rPr>
                <a:t>2</a:t>
              </a:r>
              <a:r>
                <a:rPr lang="en-US" altLang="zh-CN" sz="3200" b="1" dirty="0" smtClean="0">
                  <a:latin typeface="方正姚体" panose="02010601030101010101" pitchFamily="2" charset="-122"/>
                </a:rPr>
                <a:t>.</a:t>
              </a:r>
              <a:endParaRPr lang="en-US" altLang="zh-CN" sz="2400" b="1" dirty="0" smtClean="0">
                <a:latin typeface="方正姚体" panose="02010601030101010101" pitchFamily="2" charset="-122"/>
              </a:endParaRPr>
            </a:p>
          </p:txBody>
        </p:sp>
        <p:sp>
          <p:nvSpPr>
            <p:cNvPr id="25" name="Freeform 19"/>
            <p:cNvSpPr/>
            <p:nvPr/>
          </p:nvSpPr>
          <p:spPr bwMode="auto">
            <a:xfrm>
              <a:off x="4823225" y="3101912"/>
              <a:ext cx="604921" cy="678134"/>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sp>
        <p:nvSpPr>
          <p:cNvPr id="26" name="文本框 16"/>
          <p:cNvSpPr>
            <a:spLocks noChangeArrowheads="1"/>
          </p:cNvSpPr>
          <p:nvPr/>
        </p:nvSpPr>
        <p:spPr bwMode="auto">
          <a:xfrm>
            <a:off x="3176832" y="335938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latin typeface="微软雅黑" panose="020B0503020204020204" pitchFamily="34" charset="-122"/>
                <a:ea typeface="微软雅黑" panose="020B0503020204020204" pitchFamily="34" charset="-122"/>
              </a:rPr>
              <a:t>请填写标题</a:t>
            </a:r>
            <a:endParaRPr lang="zh-CN" altLang="en-US" sz="2400" b="1" dirty="0">
              <a:latin typeface="微软雅黑" panose="020B0503020204020204" pitchFamily="34" charset="-122"/>
              <a:ea typeface="微软雅黑" panose="020B0503020204020204" pitchFamily="34" charset="-122"/>
            </a:endParaRPr>
          </a:p>
        </p:txBody>
      </p:sp>
      <p:pic>
        <p:nvPicPr>
          <p:cNvPr id="4" name="图片 3" descr="花"/>
          <p:cNvPicPr>
            <a:picLocks noChangeAspect="1"/>
          </p:cNvPicPr>
          <p:nvPr/>
        </p:nvPicPr>
        <p:blipFill>
          <a:blip r:embed="rId3" cstate="email"/>
          <a:stretch>
            <a:fillRect/>
          </a:stretch>
        </p:blipFill>
        <p:spPr>
          <a:xfrm>
            <a:off x="6771005" y="-216535"/>
            <a:ext cx="4625340" cy="6938010"/>
          </a:xfrm>
          <a:prstGeom prst="rect">
            <a:avLst/>
          </a:prstGeom>
        </p:spPr>
      </p:pic>
      <p:pic>
        <p:nvPicPr>
          <p:cNvPr id="5" name="图片 4" descr="母亲节字"/>
          <p:cNvPicPr>
            <a:picLocks noChangeAspect="1"/>
          </p:cNvPicPr>
          <p:nvPr/>
        </p:nvPicPr>
        <p:blipFill>
          <a:blip r:embed="rId4" cstate="email"/>
          <a:stretch>
            <a:fillRect/>
          </a:stretch>
        </p:blipFill>
        <p:spPr>
          <a:xfrm>
            <a:off x="7531735" y="2433955"/>
            <a:ext cx="2890520" cy="1740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2842484" y="2333163"/>
            <a:ext cx="1429315" cy="1429315"/>
            <a:chOff x="1142752" y="2035059"/>
            <a:chExt cx="1071986" cy="1071986"/>
          </a:xfrm>
        </p:grpSpPr>
        <p:sp>
          <p:nvSpPr>
            <p:cNvPr id="34" name="星形: 七角 33"/>
            <p:cNvSpPr/>
            <p:nvPr/>
          </p:nvSpPr>
          <p:spPr>
            <a:xfrm>
              <a:off x="1142752" y="2035059"/>
              <a:ext cx="1071986" cy="1071986"/>
            </a:xfrm>
            <a:prstGeom prst="star7">
              <a:avLst>
                <a:gd name="adj" fmla="val 40882"/>
                <a:gd name="hf" fmla="val 102572"/>
                <a:gd name="vf" fmla="val 105210"/>
              </a:avLst>
            </a:prstGeom>
            <a:solidFill>
              <a:srgbClr val="FE909D"/>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p>
          </p:txBody>
        </p:sp>
        <p:sp>
          <p:nvSpPr>
            <p:cNvPr id="35" name="任意多边形: 形状 34"/>
            <p:cNvSpPr/>
            <p:nvPr/>
          </p:nvSpPr>
          <p:spPr bwMode="auto">
            <a:xfrm>
              <a:off x="1477315" y="2369622"/>
              <a:ext cx="402859" cy="402859"/>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400"/>
            </a:p>
          </p:txBody>
        </p:sp>
      </p:grpSp>
      <p:grpSp>
        <p:nvGrpSpPr>
          <p:cNvPr id="39" name="组合 38"/>
          <p:cNvGrpSpPr/>
          <p:nvPr/>
        </p:nvGrpSpPr>
        <p:grpSpPr>
          <a:xfrm>
            <a:off x="5393764" y="2312659"/>
            <a:ext cx="1470323" cy="1470323"/>
            <a:chOff x="3056212" y="2019681"/>
            <a:chExt cx="1102742" cy="1102742"/>
          </a:xfrm>
        </p:grpSpPr>
        <p:sp>
          <p:nvSpPr>
            <p:cNvPr id="40" name="星形: 七角 39"/>
            <p:cNvSpPr/>
            <p:nvPr/>
          </p:nvSpPr>
          <p:spPr>
            <a:xfrm>
              <a:off x="3056212" y="2019681"/>
              <a:ext cx="1102742" cy="1102742"/>
            </a:xfrm>
            <a:prstGeom prst="star7">
              <a:avLst>
                <a:gd name="adj" fmla="val 40882"/>
                <a:gd name="hf" fmla="val 102572"/>
                <a:gd name="vf" fmla="val 105210"/>
              </a:avLst>
            </a:prstGeom>
            <a:solidFill>
              <a:srgbClr val="FE909D"/>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p>
          </p:txBody>
        </p:sp>
        <p:sp>
          <p:nvSpPr>
            <p:cNvPr id="41" name="任意多边形: 形状 40"/>
            <p:cNvSpPr>
              <a:spLocks noChangeAspect="1"/>
            </p:cNvSpPr>
            <p:nvPr/>
          </p:nvSpPr>
          <p:spPr bwMode="auto">
            <a:xfrm>
              <a:off x="3396531" y="2401566"/>
              <a:ext cx="421395" cy="354856"/>
            </a:xfrm>
            <a:custGeom>
              <a:avLst/>
              <a:gdLst>
                <a:gd name="connsiteX0" fmla="*/ 101864 w 331753"/>
                <a:gd name="connsiteY0" fmla="*/ 180944 h 279369"/>
                <a:gd name="connsiteX1" fmla="*/ 100574 w 331753"/>
                <a:gd name="connsiteY1" fmla="*/ 182229 h 279369"/>
                <a:gd name="connsiteX2" fmla="*/ 99284 w 331753"/>
                <a:gd name="connsiteY2" fmla="*/ 182229 h 279369"/>
                <a:gd name="connsiteX3" fmla="*/ 90255 w 331753"/>
                <a:gd name="connsiteY3" fmla="*/ 191225 h 279369"/>
                <a:gd name="connsiteX4" fmla="*/ 83806 w 331753"/>
                <a:gd name="connsiteY4" fmla="*/ 197651 h 279369"/>
                <a:gd name="connsiteX5" fmla="*/ 82516 w 331753"/>
                <a:gd name="connsiteY5" fmla="*/ 200221 h 279369"/>
                <a:gd name="connsiteX6" fmla="*/ 83806 w 331753"/>
                <a:gd name="connsiteY6" fmla="*/ 202791 h 279369"/>
                <a:gd name="connsiteX7" fmla="*/ 143139 w 331753"/>
                <a:gd name="connsiteY7" fmla="*/ 261907 h 279369"/>
                <a:gd name="connsiteX8" fmla="*/ 145718 w 331753"/>
                <a:gd name="connsiteY8" fmla="*/ 261907 h 279369"/>
                <a:gd name="connsiteX9" fmla="*/ 148298 w 331753"/>
                <a:gd name="connsiteY9" fmla="*/ 261907 h 279369"/>
                <a:gd name="connsiteX10" fmla="*/ 156037 w 331753"/>
                <a:gd name="connsiteY10" fmla="*/ 252911 h 279369"/>
                <a:gd name="connsiteX11" fmla="*/ 163776 w 331753"/>
                <a:gd name="connsiteY11" fmla="*/ 245200 h 279369"/>
                <a:gd name="connsiteX12" fmla="*/ 163776 w 331753"/>
                <a:gd name="connsiteY12" fmla="*/ 241345 h 279369"/>
                <a:gd name="connsiteX13" fmla="*/ 104443 w 331753"/>
                <a:gd name="connsiteY13" fmla="*/ 182229 h 279369"/>
                <a:gd name="connsiteX14" fmla="*/ 101864 w 331753"/>
                <a:gd name="connsiteY14" fmla="*/ 180944 h 279369"/>
                <a:gd name="connsiteX15" fmla="*/ 137384 w 331753"/>
                <a:gd name="connsiteY15" fmla="*/ 63469 h 279369"/>
                <a:gd name="connsiteX16" fmla="*/ 58703 w 331753"/>
                <a:gd name="connsiteY16" fmla="*/ 141513 h 279369"/>
                <a:gd name="connsiteX17" fmla="*/ 87080 w 331753"/>
                <a:gd name="connsiteY17" fmla="*/ 171430 h 279369"/>
                <a:gd name="connsiteX18" fmla="*/ 88369 w 331753"/>
                <a:gd name="connsiteY18" fmla="*/ 170129 h 279369"/>
                <a:gd name="connsiteX19" fmla="*/ 94819 w 331753"/>
                <a:gd name="connsiteY19" fmla="*/ 166227 h 279369"/>
                <a:gd name="connsiteX20" fmla="*/ 96108 w 331753"/>
                <a:gd name="connsiteY20" fmla="*/ 166227 h 279369"/>
                <a:gd name="connsiteX21" fmla="*/ 98688 w 331753"/>
                <a:gd name="connsiteY21" fmla="*/ 164926 h 279369"/>
                <a:gd name="connsiteX22" fmla="*/ 102558 w 331753"/>
                <a:gd name="connsiteY22" fmla="*/ 164926 h 279369"/>
                <a:gd name="connsiteX23" fmla="*/ 105137 w 331753"/>
                <a:gd name="connsiteY23" fmla="*/ 164926 h 279369"/>
                <a:gd name="connsiteX24" fmla="*/ 106427 w 331753"/>
                <a:gd name="connsiteY24" fmla="*/ 164926 h 279369"/>
                <a:gd name="connsiteX25" fmla="*/ 107717 w 331753"/>
                <a:gd name="connsiteY25" fmla="*/ 166227 h 279369"/>
                <a:gd name="connsiteX26" fmla="*/ 109007 w 331753"/>
                <a:gd name="connsiteY26" fmla="*/ 166227 h 279369"/>
                <a:gd name="connsiteX27" fmla="*/ 111587 w 331753"/>
                <a:gd name="connsiteY27" fmla="*/ 167527 h 279369"/>
                <a:gd name="connsiteX28" fmla="*/ 112876 w 331753"/>
                <a:gd name="connsiteY28" fmla="*/ 167527 h 279369"/>
                <a:gd name="connsiteX29" fmla="*/ 115456 w 331753"/>
                <a:gd name="connsiteY29" fmla="*/ 170129 h 279369"/>
                <a:gd name="connsiteX30" fmla="*/ 174789 w 331753"/>
                <a:gd name="connsiteY30" fmla="*/ 231263 h 279369"/>
                <a:gd name="connsiteX31" fmla="*/ 179949 w 331753"/>
                <a:gd name="connsiteY31" fmla="*/ 250774 h 279369"/>
                <a:gd name="connsiteX32" fmla="*/ 178659 w 331753"/>
                <a:gd name="connsiteY32" fmla="*/ 253376 h 279369"/>
                <a:gd name="connsiteX33" fmla="*/ 177369 w 331753"/>
                <a:gd name="connsiteY33" fmla="*/ 254676 h 279369"/>
                <a:gd name="connsiteX34" fmla="*/ 176079 w 331753"/>
                <a:gd name="connsiteY34" fmla="*/ 255977 h 279369"/>
                <a:gd name="connsiteX35" fmla="*/ 174789 w 331753"/>
                <a:gd name="connsiteY35" fmla="*/ 257278 h 279369"/>
                <a:gd name="connsiteX36" fmla="*/ 173499 w 331753"/>
                <a:gd name="connsiteY36" fmla="*/ 258578 h 279369"/>
                <a:gd name="connsiteX37" fmla="*/ 179949 w 331753"/>
                <a:gd name="connsiteY37" fmla="*/ 263781 h 279369"/>
                <a:gd name="connsiteX38" fmla="*/ 179949 w 331753"/>
                <a:gd name="connsiteY38" fmla="*/ 265082 h 279369"/>
                <a:gd name="connsiteX39" fmla="*/ 182528 w 331753"/>
                <a:gd name="connsiteY39" fmla="*/ 263781 h 279369"/>
                <a:gd name="connsiteX40" fmla="*/ 241861 w 331753"/>
                <a:gd name="connsiteY40" fmla="*/ 202647 h 279369"/>
                <a:gd name="connsiteX41" fmla="*/ 241861 w 331753"/>
                <a:gd name="connsiteY41" fmla="*/ 197444 h 279369"/>
                <a:gd name="connsiteX42" fmla="*/ 177369 w 331753"/>
                <a:gd name="connsiteY42" fmla="*/ 132408 h 279369"/>
                <a:gd name="connsiteX43" fmla="*/ 150282 w 331753"/>
                <a:gd name="connsiteY43" fmla="*/ 159723 h 279369"/>
                <a:gd name="connsiteX44" fmla="*/ 147702 w 331753"/>
                <a:gd name="connsiteY44" fmla="*/ 161024 h 279369"/>
                <a:gd name="connsiteX45" fmla="*/ 146412 w 331753"/>
                <a:gd name="connsiteY45" fmla="*/ 162324 h 279369"/>
                <a:gd name="connsiteX46" fmla="*/ 143833 w 331753"/>
                <a:gd name="connsiteY46" fmla="*/ 163625 h 279369"/>
                <a:gd name="connsiteX47" fmla="*/ 141253 w 331753"/>
                <a:gd name="connsiteY47" fmla="*/ 163625 h 279369"/>
                <a:gd name="connsiteX48" fmla="*/ 138673 w 331753"/>
                <a:gd name="connsiteY48" fmla="*/ 164926 h 279369"/>
                <a:gd name="connsiteX49" fmla="*/ 129644 w 331753"/>
                <a:gd name="connsiteY49" fmla="*/ 162324 h 279369"/>
                <a:gd name="connsiteX50" fmla="*/ 127065 w 331753"/>
                <a:gd name="connsiteY50" fmla="*/ 159723 h 279369"/>
                <a:gd name="connsiteX51" fmla="*/ 111587 w 331753"/>
                <a:gd name="connsiteY51" fmla="*/ 144114 h 279369"/>
                <a:gd name="connsiteX52" fmla="*/ 111587 w 331753"/>
                <a:gd name="connsiteY52" fmla="*/ 120701 h 279369"/>
                <a:gd name="connsiteX53" fmla="*/ 152862 w 331753"/>
                <a:gd name="connsiteY53" fmla="*/ 79078 h 279369"/>
                <a:gd name="connsiteX54" fmla="*/ 137384 w 331753"/>
                <a:gd name="connsiteY54" fmla="*/ 63469 h 279369"/>
                <a:gd name="connsiteX55" fmla="*/ 195676 w 331753"/>
                <a:gd name="connsiteY55" fmla="*/ 58706 h 279369"/>
                <a:gd name="connsiteX56" fmla="*/ 122203 w 331753"/>
                <a:gd name="connsiteY56" fmla="*/ 131257 h 279369"/>
                <a:gd name="connsiteX57" fmla="*/ 122203 w 331753"/>
                <a:gd name="connsiteY57" fmla="*/ 132553 h 279369"/>
                <a:gd name="connsiteX58" fmla="*/ 138960 w 331753"/>
                <a:gd name="connsiteY58" fmla="*/ 149395 h 279369"/>
                <a:gd name="connsiteX59" fmla="*/ 140249 w 331753"/>
                <a:gd name="connsiteY59" fmla="*/ 148099 h 279369"/>
                <a:gd name="connsiteX60" fmla="*/ 172474 w 331753"/>
                <a:gd name="connsiteY60" fmla="*/ 115710 h 279369"/>
                <a:gd name="connsiteX61" fmla="*/ 184075 w 331753"/>
                <a:gd name="connsiteY61" fmla="*/ 104050 h 279369"/>
                <a:gd name="connsiteX62" fmla="*/ 195676 w 331753"/>
                <a:gd name="connsiteY62" fmla="*/ 104050 h 279369"/>
                <a:gd name="connsiteX63" fmla="*/ 198254 w 331753"/>
                <a:gd name="connsiteY63" fmla="*/ 109233 h 279369"/>
                <a:gd name="connsiteX64" fmla="*/ 195676 w 331753"/>
                <a:gd name="connsiteY64" fmla="*/ 114415 h 279369"/>
                <a:gd name="connsiteX65" fmla="*/ 187942 w 331753"/>
                <a:gd name="connsiteY65" fmla="*/ 120893 h 279369"/>
                <a:gd name="connsiteX66" fmla="*/ 238213 w 331753"/>
                <a:gd name="connsiteY66" fmla="*/ 171419 h 279369"/>
                <a:gd name="connsiteX67" fmla="*/ 273016 w 331753"/>
                <a:gd name="connsiteY67" fmla="*/ 136439 h 279369"/>
                <a:gd name="connsiteX68" fmla="*/ 195676 w 331753"/>
                <a:gd name="connsiteY68" fmla="*/ 58706 h 279369"/>
                <a:gd name="connsiteX69" fmla="*/ 93282 w 331753"/>
                <a:gd name="connsiteY69" fmla="*/ 19019 h 279369"/>
                <a:gd name="connsiteX70" fmla="*/ 89395 w 331753"/>
                <a:gd name="connsiteY70" fmla="*/ 20330 h 279369"/>
                <a:gd name="connsiteX71" fmla="*/ 16844 w 331753"/>
                <a:gd name="connsiteY71" fmla="*/ 95035 h 279369"/>
                <a:gd name="connsiteX72" fmla="*/ 15548 w 331753"/>
                <a:gd name="connsiteY72" fmla="*/ 100277 h 279369"/>
                <a:gd name="connsiteX73" fmla="*/ 46642 w 331753"/>
                <a:gd name="connsiteY73" fmla="*/ 131732 h 279369"/>
                <a:gd name="connsiteX74" fmla="*/ 126966 w 331753"/>
                <a:gd name="connsiteY74" fmla="*/ 51784 h 279369"/>
                <a:gd name="connsiteX75" fmla="*/ 95873 w 331753"/>
                <a:gd name="connsiteY75" fmla="*/ 20330 h 279369"/>
                <a:gd name="connsiteX76" fmla="*/ 93282 w 331753"/>
                <a:gd name="connsiteY76" fmla="*/ 19019 h 279369"/>
                <a:gd name="connsiteX77" fmla="*/ 239847 w 331753"/>
                <a:gd name="connsiteY77" fmla="*/ 15844 h 279369"/>
                <a:gd name="connsiteX78" fmla="*/ 237270 w 331753"/>
                <a:gd name="connsiteY78" fmla="*/ 17133 h 279369"/>
                <a:gd name="connsiteX79" fmla="*/ 206341 w 331753"/>
                <a:gd name="connsiteY79" fmla="*/ 46772 h 279369"/>
                <a:gd name="connsiteX80" fmla="*/ 283662 w 331753"/>
                <a:gd name="connsiteY80" fmla="*/ 125382 h 279369"/>
                <a:gd name="connsiteX81" fmla="*/ 314590 w 331753"/>
                <a:gd name="connsiteY81" fmla="*/ 94454 h 279369"/>
                <a:gd name="connsiteX82" fmla="*/ 315879 w 331753"/>
                <a:gd name="connsiteY82" fmla="*/ 93165 h 279369"/>
                <a:gd name="connsiteX83" fmla="*/ 314590 w 331753"/>
                <a:gd name="connsiteY83" fmla="*/ 90588 h 279369"/>
                <a:gd name="connsiteX84" fmla="*/ 241136 w 331753"/>
                <a:gd name="connsiteY84" fmla="*/ 17133 h 279369"/>
                <a:gd name="connsiteX85" fmla="*/ 239847 w 331753"/>
                <a:gd name="connsiteY85" fmla="*/ 15844 h 279369"/>
                <a:gd name="connsiteX86" fmla="*/ 239005 w 331753"/>
                <a:gd name="connsiteY86" fmla="*/ 0 h 279369"/>
                <a:gd name="connsiteX87" fmla="*/ 252625 w 331753"/>
                <a:gd name="connsiteY87" fmla="*/ 4855 h 279369"/>
                <a:gd name="connsiteX88" fmla="*/ 325267 w 331753"/>
                <a:gd name="connsiteY88" fmla="*/ 78663 h 279369"/>
                <a:gd name="connsiteX89" fmla="*/ 331753 w 331753"/>
                <a:gd name="connsiteY89" fmla="*/ 91612 h 279369"/>
                <a:gd name="connsiteX90" fmla="*/ 326564 w 331753"/>
                <a:gd name="connsiteY90" fmla="*/ 105856 h 279369"/>
                <a:gd name="connsiteX91" fmla="*/ 290243 w 331753"/>
                <a:gd name="connsiteY91" fmla="*/ 142112 h 279369"/>
                <a:gd name="connsiteX92" fmla="*/ 250031 w 331753"/>
                <a:gd name="connsiteY92" fmla="*/ 182253 h 279369"/>
                <a:gd name="connsiteX93" fmla="*/ 253922 w 331753"/>
                <a:gd name="connsiteY93" fmla="*/ 186138 h 279369"/>
                <a:gd name="connsiteX94" fmla="*/ 253922 w 331753"/>
                <a:gd name="connsiteY94" fmla="*/ 213330 h 279369"/>
                <a:gd name="connsiteX95" fmla="*/ 194252 w 331753"/>
                <a:gd name="connsiteY95" fmla="*/ 272895 h 279369"/>
                <a:gd name="connsiteX96" fmla="*/ 181280 w 331753"/>
                <a:gd name="connsiteY96" fmla="*/ 279369 h 279369"/>
                <a:gd name="connsiteX97" fmla="*/ 169605 w 331753"/>
                <a:gd name="connsiteY97" fmla="*/ 274190 h 279369"/>
                <a:gd name="connsiteX98" fmla="*/ 163120 w 331753"/>
                <a:gd name="connsiteY98" fmla="*/ 269010 h 279369"/>
                <a:gd name="connsiteX99" fmla="*/ 159228 w 331753"/>
                <a:gd name="connsiteY99" fmla="*/ 271600 h 279369"/>
                <a:gd name="connsiteX100" fmla="*/ 146256 w 331753"/>
                <a:gd name="connsiteY100" fmla="*/ 276779 h 279369"/>
                <a:gd name="connsiteX101" fmla="*/ 133284 w 331753"/>
                <a:gd name="connsiteY101" fmla="*/ 271600 h 279369"/>
                <a:gd name="connsiteX102" fmla="*/ 73614 w 331753"/>
                <a:gd name="connsiteY102" fmla="*/ 212036 h 279369"/>
                <a:gd name="connsiteX103" fmla="*/ 68426 w 331753"/>
                <a:gd name="connsiteY103" fmla="*/ 199087 h 279369"/>
                <a:gd name="connsiteX104" fmla="*/ 73614 w 331753"/>
                <a:gd name="connsiteY104" fmla="*/ 186138 h 279369"/>
                <a:gd name="connsiteX105" fmla="*/ 74911 w 331753"/>
                <a:gd name="connsiteY105" fmla="*/ 183548 h 279369"/>
                <a:gd name="connsiteX106" fmla="*/ 76209 w 331753"/>
                <a:gd name="connsiteY106" fmla="*/ 182253 h 279369"/>
                <a:gd name="connsiteX107" fmla="*/ 42482 w 331753"/>
                <a:gd name="connsiteY107" fmla="*/ 148587 h 279369"/>
                <a:gd name="connsiteX108" fmla="*/ 42482 w 331753"/>
                <a:gd name="connsiteY108" fmla="*/ 147292 h 279369"/>
                <a:gd name="connsiteX109" fmla="*/ 4864 w 331753"/>
                <a:gd name="connsiteY109" fmla="*/ 111035 h 279369"/>
                <a:gd name="connsiteX110" fmla="*/ 4864 w 331753"/>
                <a:gd name="connsiteY110" fmla="*/ 83843 h 279369"/>
                <a:gd name="connsiteX111" fmla="*/ 77506 w 331753"/>
                <a:gd name="connsiteY111" fmla="*/ 10035 h 279369"/>
                <a:gd name="connsiteX112" fmla="*/ 106044 w 331753"/>
                <a:gd name="connsiteY112" fmla="*/ 10035 h 279369"/>
                <a:gd name="connsiteX113" fmla="*/ 142365 w 331753"/>
                <a:gd name="connsiteY113" fmla="*/ 46291 h 279369"/>
                <a:gd name="connsiteX114" fmla="*/ 163120 w 331753"/>
                <a:gd name="connsiteY114" fmla="*/ 67009 h 279369"/>
                <a:gd name="connsiteX115" fmla="*/ 189063 w 331753"/>
                <a:gd name="connsiteY115" fmla="*/ 41112 h 279369"/>
                <a:gd name="connsiteX116" fmla="*/ 225384 w 331753"/>
                <a:gd name="connsiteY116" fmla="*/ 4855 h 279369"/>
                <a:gd name="connsiteX117" fmla="*/ 239005 w 331753"/>
                <a:gd name="connsiteY117" fmla="*/ 0 h 2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31753" h="279369">
                  <a:moveTo>
                    <a:pt x="101864" y="180944"/>
                  </a:moveTo>
                  <a:cubicBezTo>
                    <a:pt x="101864" y="180944"/>
                    <a:pt x="100574" y="180944"/>
                    <a:pt x="100574" y="182229"/>
                  </a:cubicBezTo>
                  <a:cubicBezTo>
                    <a:pt x="100574" y="182229"/>
                    <a:pt x="100574" y="182229"/>
                    <a:pt x="99284" y="182229"/>
                  </a:cubicBezTo>
                  <a:cubicBezTo>
                    <a:pt x="99284" y="182229"/>
                    <a:pt x="99284" y="182229"/>
                    <a:pt x="90255" y="191225"/>
                  </a:cubicBezTo>
                  <a:cubicBezTo>
                    <a:pt x="90255" y="191225"/>
                    <a:pt x="90255" y="191225"/>
                    <a:pt x="83806" y="197651"/>
                  </a:cubicBezTo>
                  <a:cubicBezTo>
                    <a:pt x="82516" y="198936"/>
                    <a:pt x="82516" y="200221"/>
                    <a:pt x="82516" y="200221"/>
                  </a:cubicBezTo>
                  <a:cubicBezTo>
                    <a:pt x="82516" y="200221"/>
                    <a:pt x="82516" y="201506"/>
                    <a:pt x="83806" y="202791"/>
                  </a:cubicBezTo>
                  <a:cubicBezTo>
                    <a:pt x="83806" y="202791"/>
                    <a:pt x="83806" y="202791"/>
                    <a:pt x="143139" y="261907"/>
                  </a:cubicBezTo>
                  <a:cubicBezTo>
                    <a:pt x="144428" y="261907"/>
                    <a:pt x="145718" y="261907"/>
                    <a:pt x="145718" y="261907"/>
                  </a:cubicBezTo>
                  <a:cubicBezTo>
                    <a:pt x="145718" y="261907"/>
                    <a:pt x="147008" y="261907"/>
                    <a:pt x="148298" y="261907"/>
                  </a:cubicBezTo>
                  <a:cubicBezTo>
                    <a:pt x="148298" y="261907"/>
                    <a:pt x="148298" y="261907"/>
                    <a:pt x="156037" y="252911"/>
                  </a:cubicBezTo>
                  <a:cubicBezTo>
                    <a:pt x="156037" y="252911"/>
                    <a:pt x="156037" y="252911"/>
                    <a:pt x="163776" y="245200"/>
                  </a:cubicBezTo>
                  <a:cubicBezTo>
                    <a:pt x="165066" y="245200"/>
                    <a:pt x="165066" y="242630"/>
                    <a:pt x="163776" y="241345"/>
                  </a:cubicBezTo>
                  <a:cubicBezTo>
                    <a:pt x="163776" y="241345"/>
                    <a:pt x="163776" y="241345"/>
                    <a:pt x="104443" y="182229"/>
                  </a:cubicBezTo>
                  <a:cubicBezTo>
                    <a:pt x="103153" y="180944"/>
                    <a:pt x="101864" y="180944"/>
                    <a:pt x="101864" y="180944"/>
                  </a:cubicBezTo>
                  <a:close/>
                  <a:moveTo>
                    <a:pt x="137384" y="63469"/>
                  </a:moveTo>
                  <a:cubicBezTo>
                    <a:pt x="137384" y="63469"/>
                    <a:pt x="137384" y="63469"/>
                    <a:pt x="58703" y="141513"/>
                  </a:cubicBezTo>
                  <a:cubicBezTo>
                    <a:pt x="58703" y="141513"/>
                    <a:pt x="58703" y="141513"/>
                    <a:pt x="87080" y="171430"/>
                  </a:cubicBezTo>
                  <a:cubicBezTo>
                    <a:pt x="87080" y="171430"/>
                    <a:pt x="87080" y="171430"/>
                    <a:pt x="88369" y="170129"/>
                  </a:cubicBezTo>
                  <a:cubicBezTo>
                    <a:pt x="90949" y="167527"/>
                    <a:pt x="93529" y="166227"/>
                    <a:pt x="94819" y="166227"/>
                  </a:cubicBezTo>
                  <a:cubicBezTo>
                    <a:pt x="94819" y="166227"/>
                    <a:pt x="94819" y="166227"/>
                    <a:pt x="96108" y="166227"/>
                  </a:cubicBezTo>
                  <a:cubicBezTo>
                    <a:pt x="96108" y="164926"/>
                    <a:pt x="97398" y="164926"/>
                    <a:pt x="98688" y="164926"/>
                  </a:cubicBezTo>
                  <a:cubicBezTo>
                    <a:pt x="98688" y="164926"/>
                    <a:pt x="98688" y="164926"/>
                    <a:pt x="102558" y="164926"/>
                  </a:cubicBezTo>
                  <a:cubicBezTo>
                    <a:pt x="102558" y="164926"/>
                    <a:pt x="103848" y="164926"/>
                    <a:pt x="105137" y="164926"/>
                  </a:cubicBezTo>
                  <a:cubicBezTo>
                    <a:pt x="105137" y="164926"/>
                    <a:pt x="105137" y="164926"/>
                    <a:pt x="106427" y="164926"/>
                  </a:cubicBezTo>
                  <a:cubicBezTo>
                    <a:pt x="106427" y="164926"/>
                    <a:pt x="107717" y="164926"/>
                    <a:pt x="107717" y="166227"/>
                  </a:cubicBezTo>
                  <a:cubicBezTo>
                    <a:pt x="109007" y="166227"/>
                    <a:pt x="109007" y="166227"/>
                    <a:pt x="109007" y="166227"/>
                  </a:cubicBezTo>
                  <a:cubicBezTo>
                    <a:pt x="110297" y="166227"/>
                    <a:pt x="110297" y="167527"/>
                    <a:pt x="111587" y="167527"/>
                  </a:cubicBezTo>
                  <a:cubicBezTo>
                    <a:pt x="111587" y="167527"/>
                    <a:pt x="111587" y="167527"/>
                    <a:pt x="112876" y="167527"/>
                  </a:cubicBezTo>
                  <a:cubicBezTo>
                    <a:pt x="114166" y="168828"/>
                    <a:pt x="114166" y="170129"/>
                    <a:pt x="115456" y="170129"/>
                  </a:cubicBezTo>
                  <a:cubicBezTo>
                    <a:pt x="115456" y="170129"/>
                    <a:pt x="115456" y="170129"/>
                    <a:pt x="174789" y="231263"/>
                  </a:cubicBezTo>
                  <a:cubicBezTo>
                    <a:pt x="179949" y="236466"/>
                    <a:pt x="181238" y="244270"/>
                    <a:pt x="179949" y="250774"/>
                  </a:cubicBezTo>
                  <a:cubicBezTo>
                    <a:pt x="178659" y="252075"/>
                    <a:pt x="178659" y="252075"/>
                    <a:pt x="178659" y="253376"/>
                  </a:cubicBezTo>
                  <a:cubicBezTo>
                    <a:pt x="178659" y="253376"/>
                    <a:pt x="178659" y="254676"/>
                    <a:pt x="177369" y="254676"/>
                  </a:cubicBezTo>
                  <a:cubicBezTo>
                    <a:pt x="177369" y="254676"/>
                    <a:pt x="177369" y="254676"/>
                    <a:pt x="176079" y="255977"/>
                  </a:cubicBezTo>
                  <a:cubicBezTo>
                    <a:pt x="176079" y="257278"/>
                    <a:pt x="176079" y="257278"/>
                    <a:pt x="174789" y="257278"/>
                  </a:cubicBezTo>
                  <a:cubicBezTo>
                    <a:pt x="174789" y="257278"/>
                    <a:pt x="174789" y="257278"/>
                    <a:pt x="173499" y="258578"/>
                  </a:cubicBezTo>
                  <a:cubicBezTo>
                    <a:pt x="173499" y="258578"/>
                    <a:pt x="173499" y="258578"/>
                    <a:pt x="179949" y="263781"/>
                  </a:cubicBezTo>
                  <a:cubicBezTo>
                    <a:pt x="179949" y="265082"/>
                    <a:pt x="179949" y="265082"/>
                    <a:pt x="179949" y="265082"/>
                  </a:cubicBezTo>
                  <a:cubicBezTo>
                    <a:pt x="181238" y="265082"/>
                    <a:pt x="181238" y="265082"/>
                    <a:pt x="182528" y="263781"/>
                  </a:cubicBezTo>
                  <a:cubicBezTo>
                    <a:pt x="182528" y="263781"/>
                    <a:pt x="182528" y="263781"/>
                    <a:pt x="241861" y="202647"/>
                  </a:cubicBezTo>
                  <a:cubicBezTo>
                    <a:pt x="244441" y="200046"/>
                    <a:pt x="243151" y="198745"/>
                    <a:pt x="241861" y="197444"/>
                  </a:cubicBezTo>
                  <a:cubicBezTo>
                    <a:pt x="241861" y="197444"/>
                    <a:pt x="241861" y="197444"/>
                    <a:pt x="177369" y="132408"/>
                  </a:cubicBezTo>
                  <a:cubicBezTo>
                    <a:pt x="177369" y="132408"/>
                    <a:pt x="177369" y="132408"/>
                    <a:pt x="150282" y="159723"/>
                  </a:cubicBezTo>
                  <a:cubicBezTo>
                    <a:pt x="148992" y="159723"/>
                    <a:pt x="147702" y="161024"/>
                    <a:pt x="147702" y="161024"/>
                  </a:cubicBezTo>
                  <a:cubicBezTo>
                    <a:pt x="147702" y="162324"/>
                    <a:pt x="146412" y="162324"/>
                    <a:pt x="146412" y="162324"/>
                  </a:cubicBezTo>
                  <a:cubicBezTo>
                    <a:pt x="146412" y="162324"/>
                    <a:pt x="145123" y="162324"/>
                    <a:pt x="143833" y="163625"/>
                  </a:cubicBezTo>
                  <a:cubicBezTo>
                    <a:pt x="142543" y="163625"/>
                    <a:pt x="142543" y="163625"/>
                    <a:pt x="141253" y="163625"/>
                  </a:cubicBezTo>
                  <a:cubicBezTo>
                    <a:pt x="139963" y="164926"/>
                    <a:pt x="138673" y="164926"/>
                    <a:pt x="138673" y="164926"/>
                  </a:cubicBezTo>
                  <a:cubicBezTo>
                    <a:pt x="134804" y="164926"/>
                    <a:pt x="132224" y="163625"/>
                    <a:pt x="129644" y="162324"/>
                  </a:cubicBezTo>
                  <a:cubicBezTo>
                    <a:pt x="128355" y="161024"/>
                    <a:pt x="128355" y="161024"/>
                    <a:pt x="127065" y="159723"/>
                  </a:cubicBezTo>
                  <a:cubicBezTo>
                    <a:pt x="127065" y="159723"/>
                    <a:pt x="127065" y="159723"/>
                    <a:pt x="111587" y="144114"/>
                  </a:cubicBezTo>
                  <a:cubicBezTo>
                    <a:pt x="102558" y="136310"/>
                    <a:pt x="105137" y="125904"/>
                    <a:pt x="111587" y="120701"/>
                  </a:cubicBezTo>
                  <a:cubicBezTo>
                    <a:pt x="111587" y="120701"/>
                    <a:pt x="111587" y="120701"/>
                    <a:pt x="152862" y="79078"/>
                  </a:cubicBezTo>
                  <a:cubicBezTo>
                    <a:pt x="152862" y="79078"/>
                    <a:pt x="152862" y="79078"/>
                    <a:pt x="137384" y="63469"/>
                  </a:cubicBezTo>
                  <a:close/>
                  <a:moveTo>
                    <a:pt x="195676" y="58706"/>
                  </a:moveTo>
                  <a:cubicBezTo>
                    <a:pt x="195676" y="58706"/>
                    <a:pt x="195676" y="58706"/>
                    <a:pt x="122203" y="131257"/>
                  </a:cubicBezTo>
                  <a:cubicBezTo>
                    <a:pt x="122203" y="132553"/>
                    <a:pt x="122203" y="132553"/>
                    <a:pt x="122203" y="132553"/>
                  </a:cubicBezTo>
                  <a:cubicBezTo>
                    <a:pt x="122203" y="132553"/>
                    <a:pt x="122203" y="132553"/>
                    <a:pt x="138960" y="149395"/>
                  </a:cubicBezTo>
                  <a:cubicBezTo>
                    <a:pt x="138960" y="149395"/>
                    <a:pt x="138960" y="149395"/>
                    <a:pt x="140249" y="148099"/>
                  </a:cubicBezTo>
                  <a:cubicBezTo>
                    <a:pt x="140249" y="148099"/>
                    <a:pt x="140249" y="148099"/>
                    <a:pt x="172474" y="115710"/>
                  </a:cubicBezTo>
                  <a:cubicBezTo>
                    <a:pt x="172474" y="115710"/>
                    <a:pt x="172474" y="115710"/>
                    <a:pt x="184075" y="104050"/>
                  </a:cubicBezTo>
                  <a:cubicBezTo>
                    <a:pt x="187942" y="100164"/>
                    <a:pt x="193098" y="100164"/>
                    <a:pt x="195676" y="104050"/>
                  </a:cubicBezTo>
                  <a:cubicBezTo>
                    <a:pt x="196965" y="105346"/>
                    <a:pt x="198254" y="106641"/>
                    <a:pt x="198254" y="109233"/>
                  </a:cubicBezTo>
                  <a:cubicBezTo>
                    <a:pt x="198254" y="110528"/>
                    <a:pt x="196965" y="113119"/>
                    <a:pt x="195676" y="114415"/>
                  </a:cubicBezTo>
                  <a:cubicBezTo>
                    <a:pt x="195676" y="114415"/>
                    <a:pt x="195676" y="114415"/>
                    <a:pt x="187942" y="120893"/>
                  </a:cubicBezTo>
                  <a:cubicBezTo>
                    <a:pt x="187942" y="120893"/>
                    <a:pt x="187942" y="120893"/>
                    <a:pt x="238213" y="171419"/>
                  </a:cubicBezTo>
                  <a:lnTo>
                    <a:pt x="273016" y="136439"/>
                  </a:lnTo>
                  <a:cubicBezTo>
                    <a:pt x="273016" y="136439"/>
                    <a:pt x="273016" y="136439"/>
                    <a:pt x="195676" y="58706"/>
                  </a:cubicBezTo>
                  <a:close/>
                  <a:moveTo>
                    <a:pt x="93282" y="19019"/>
                  </a:moveTo>
                  <a:cubicBezTo>
                    <a:pt x="91986" y="19019"/>
                    <a:pt x="90690" y="20330"/>
                    <a:pt x="89395" y="20330"/>
                  </a:cubicBezTo>
                  <a:cubicBezTo>
                    <a:pt x="89395" y="20330"/>
                    <a:pt x="89395" y="20330"/>
                    <a:pt x="16844" y="95035"/>
                  </a:cubicBezTo>
                  <a:cubicBezTo>
                    <a:pt x="14253" y="96345"/>
                    <a:pt x="14253" y="98967"/>
                    <a:pt x="15548" y="100277"/>
                  </a:cubicBezTo>
                  <a:cubicBezTo>
                    <a:pt x="15548" y="100277"/>
                    <a:pt x="15548" y="100277"/>
                    <a:pt x="46642" y="131732"/>
                  </a:cubicBezTo>
                  <a:cubicBezTo>
                    <a:pt x="46642" y="131732"/>
                    <a:pt x="46642" y="131732"/>
                    <a:pt x="126966" y="51784"/>
                  </a:cubicBezTo>
                  <a:cubicBezTo>
                    <a:pt x="126966" y="51784"/>
                    <a:pt x="126966" y="51784"/>
                    <a:pt x="95873" y="20330"/>
                  </a:cubicBezTo>
                  <a:cubicBezTo>
                    <a:pt x="94577" y="20330"/>
                    <a:pt x="94577" y="19019"/>
                    <a:pt x="93282" y="19019"/>
                  </a:cubicBezTo>
                  <a:close/>
                  <a:moveTo>
                    <a:pt x="239847" y="15844"/>
                  </a:moveTo>
                  <a:cubicBezTo>
                    <a:pt x="238558" y="15844"/>
                    <a:pt x="237270" y="15844"/>
                    <a:pt x="237270" y="17133"/>
                  </a:cubicBezTo>
                  <a:cubicBezTo>
                    <a:pt x="237270" y="17133"/>
                    <a:pt x="237270" y="17133"/>
                    <a:pt x="206341" y="46772"/>
                  </a:cubicBezTo>
                  <a:cubicBezTo>
                    <a:pt x="206341" y="46772"/>
                    <a:pt x="206341" y="46772"/>
                    <a:pt x="283662" y="125382"/>
                  </a:cubicBezTo>
                  <a:cubicBezTo>
                    <a:pt x="283662" y="125382"/>
                    <a:pt x="283662" y="125382"/>
                    <a:pt x="314590" y="94454"/>
                  </a:cubicBezTo>
                  <a:cubicBezTo>
                    <a:pt x="315879" y="94454"/>
                    <a:pt x="315879" y="93165"/>
                    <a:pt x="315879" y="93165"/>
                  </a:cubicBezTo>
                  <a:cubicBezTo>
                    <a:pt x="315879" y="91876"/>
                    <a:pt x="315879" y="90588"/>
                    <a:pt x="314590" y="90588"/>
                  </a:cubicBezTo>
                  <a:cubicBezTo>
                    <a:pt x="314590" y="90588"/>
                    <a:pt x="314590" y="90588"/>
                    <a:pt x="241136" y="17133"/>
                  </a:cubicBezTo>
                  <a:cubicBezTo>
                    <a:pt x="241136" y="15844"/>
                    <a:pt x="239847" y="15844"/>
                    <a:pt x="239847" y="15844"/>
                  </a:cubicBezTo>
                  <a:close/>
                  <a:moveTo>
                    <a:pt x="239005" y="0"/>
                  </a:moveTo>
                  <a:cubicBezTo>
                    <a:pt x="243869" y="0"/>
                    <a:pt x="248734" y="1618"/>
                    <a:pt x="252625" y="4855"/>
                  </a:cubicBezTo>
                  <a:cubicBezTo>
                    <a:pt x="252625" y="4855"/>
                    <a:pt x="252625" y="4855"/>
                    <a:pt x="325267" y="78663"/>
                  </a:cubicBezTo>
                  <a:cubicBezTo>
                    <a:pt x="329159" y="82548"/>
                    <a:pt x="331753" y="87727"/>
                    <a:pt x="331753" y="91612"/>
                  </a:cubicBezTo>
                  <a:cubicBezTo>
                    <a:pt x="331753" y="96792"/>
                    <a:pt x="329159" y="101971"/>
                    <a:pt x="326564" y="105856"/>
                  </a:cubicBezTo>
                  <a:cubicBezTo>
                    <a:pt x="326564" y="105856"/>
                    <a:pt x="326564" y="105856"/>
                    <a:pt x="290243" y="142112"/>
                  </a:cubicBezTo>
                  <a:cubicBezTo>
                    <a:pt x="290243" y="142112"/>
                    <a:pt x="290243" y="142112"/>
                    <a:pt x="250031" y="182253"/>
                  </a:cubicBezTo>
                  <a:cubicBezTo>
                    <a:pt x="250031" y="182253"/>
                    <a:pt x="250031" y="182253"/>
                    <a:pt x="253922" y="186138"/>
                  </a:cubicBezTo>
                  <a:cubicBezTo>
                    <a:pt x="260408" y="192612"/>
                    <a:pt x="263003" y="202971"/>
                    <a:pt x="253922" y="213330"/>
                  </a:cubicBezTo>
                  <a:cubicBezTo>
                    <a:pt x="253922" y="213330"/>
                    <a:pt x="253922" y="213330"/>
                    <a:pt x="194252" y="272895"/>
                  </a:cubicBezTo>
                  <a:cubicBezTo>
                    <a:pt x="189063" y="278074"/>
                    <a:pt x="183874" y="279369"/>
                    <a:pt x="181280" y="279369"/>
                  </a:cubicBezTo>
                  <a:cubicBezTo>
                    <a:pt x="176091" y="279369"/>
                    <a:pt x="170903" y="276779"/>
                    <a:pt x="169605" y="274190"/>
                  </a:cubicBezTo>
                  <a:cubicBezTo>
                    <a:pt x="169605" y="274190"/>
                    <a:pt x="169605" y="274190"/>
                    <a:pt x="163120" y="269010"/>
                  </a:cubicBezTo>
                  <a:cubicBezTo>
                    <a:pt x="163120" y="269010"/>
                    <a:pt x="163120" y="269010"/>
                    <a:pt x="159228" y="271600"/>
                  </a:cubicBezTo>
                  <a:cubicBezTo>
                    <a:pt x="156634" y="275484"/>
                    <a:pt x="151445" y="276779"/>
                    <a:pt x="146256" y="276779"/>
                  </a:cubicBezTo>
                  <a:cubicBezTo>
                    <a:pt x="142365" y="276779"/>
                    <a:pt x="137176" y="275484"/>
                    <a:pt x="133284" y="271600"/>
                  </a:cubicBezTo>
                  <a:cubicBezTo>
                    <a:pt x="133284" y="271600"/>
                    <a:pt x="133284" y="271600"/>
                    <a:pt x="73614" y="212036"/>
                  </a:cubicBezTo>
                  <a:cubicBezTo>
                    <a:pt x="71020" y="208151"/>
                    <a:pt x="68426" y="204266"/>
                    <a:pt x="68426" y="199087"/>
                  </a:cubicBezTo>
                  <a:cubicBezTo>
                    <a:pt x="68426" y="193907"/>
                    <a:pt x="71020" y="188728"/>
                    <a:pt x="73614" y="186138"/>
                  </a:cubicBezTo>
                  <a:cubicBezTo>
                    <a:pt x="73614" y="184843"/>
                    <a:pt x="74911" y="184843"/>
                    <a:pt x="74911" y="183548"/>
                  </a:cubicBezTo>
                  <a:cubicBezTo>
                    <a:pt x="74911" y="183548"/>
                    <a:pt x="74911" y="183548"/>
                    <a:pt x="76209" y="182253"/>
                  </a:cubicBezTo>
                  <a:cubicBezTo>
                    <a:pt x="76209" y="182253"/>
                    <a:pt x="76209" y="182253"/>
                    <a:pt x="42482" y="148587"/>
                  </a:cubicBezTo>
                  <a:cubicBezTo>
                    <a:pt x="42482" y="148587"/>
                    <a:pt x="42482" y="148587"/>
                    <a:pt x="42482" y="147292"/>
                  </a:cubicBezTo>
                  <a:cubicBezTo>
                    <a:pt x="42482" y="147292"/>
                    <a:pt x="42482" y="147292"/>
                    <a:pt x="4864" y="111035"/>
                  </a:cubicBezTo>
                  <a:cubicBezTo>
                    <a:pt x="-1622" y="103266"/>
                    <a:pt x="-1622" y="90317"/>
                    <a:pt x="4864" y="83843"/>
                  </a:cubicBezTo>
                  <a:cubicBezTo>
                    <a:pt x="4864" y="83843"/>
                    <a:pt x="4864" y="83843"/>
                    <a:pt x="77506" y="10035"/>
                  </a:cubicBezTo>
                  <a:cubicBezTo>
                    <a:pt x="85289" y="2266"/>
                    <a:pt x="98261" y="2266"/>
                    <a:pt x="106044" y="10035"/>
                  </a:cubicBezTo>
                  <a:cubicBezTo>
                    <a:pt x="106044" y="10035"/>
                    <a:pt x="106044" y="10035"/>
                    <a:pt x="142365" y="46291"/>
                  </a:cubicBezTo>
                  <a:cubicBezTo>
                    <a:pt x="142365" y="46291"/>
                    <a:pt x="142365" y="46291"/>
                    <a:pt x="163120" y="67009"/>
                  </a:cubicBezTo>
                  <a:cubicBezTo>
                    <a:pt x="163120" y="67009"/>
                    <a:pt x="163120" y="67009"/>
                    <a:pt x="189063" y="41112"/>
                  </a:cubicBezTo>
                  <a:cubicBezTo>
                    <a:pt x="189063" y="41112"/>
                    <a:pt x="189063" y="41112"/>
                    <a:pt x="225384" y="4855"/>
                  </a:cubicBezTo>
                  <a:cubicBezTo>
                    <a:pt x="229276" y="1618"/>
                    <a:pt x="234140" y="0"/>
                    <a:pt x="23900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400"/>
            </a:p>
          </p:txBody>
        </p:sp>
      </p:grpSp>
      <p:grpSp>
        <p:nvGrpSpPr>
          <p:cNvPr id="29" name="组合 28"/>
          <p:cNvGrpSpPr/>
          <p:nvPr/>
        </p:nvGrpSpPr>
        <p:grpSpPr>
          <a:xfrm>
            <a:off x="7986051" y="2333163"/>
            <a:ext cx="1429315" cy="1429315"/>
            <a:chOff x="5000427" y="2035059"/>
            <a:chExt cx="1071986" cy="1071986"/>
          </a:xfrm>
        </p:grpSpPr>
        <p:sp>
          <p:nvSpPr>
            <p:cNvPr id="6" name="星形: 七角 5"/>
            <p:cNvSpPr/>
            <p:nvPr/>
          </p:nvSpPr>
          <p:spPr>
            <a:xfrm>
              <a:off x="5000427" y="2035059"/>
              <a:ext cx="1071986" cy="1071986"/>
            </a:xfrm>
            <a:prstGeom prst="star7">
              <a:avLst>
                <a:gd name="adj" fmla="val 40882"/>
                <a:gd name="hf" fmla="val 102572"/>
                <a:gd name="vf" fmla="val 105210"/>
              </a:avLst>
            </a:prstGeom>
            <a:solidFill>
              <a:srgbClr val="FE909D"/>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13" name="任意多边形: 形状 12"/>
            <p:cNvSpPr/>
            <p:nvPr/>
          </p:nvSpPr>
          <p:spPr bwMode="auto">
            <a:xfrm>
              <a:off x="5361256" y="2417966"/>
              <a:ext cx="362302" cy="306171"/>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algn="ctr"/>
              <a:endParaRPr sz="2400"/>
            </a:p>
          </p:txBody>
        </p:sp>
      </p:grpSp>
      <p:sp>
        <p:nvSpPr>
          <p:cNvPr id="124" name="TextBox 4"/>
          <p:cNvSpPr>
            <a:spLocks noChangeArrowheads="1"/>
          </p:cNvSpPr>
          <p:nvPr/>
        </p:nvSpPr>
        <p:spPr bwMode="auto">
          <a:xfrm>
            <a:off x="2639457" y="396004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ysClr val="windowText" lastClr="000000">
                    <a:lumMod val="65000"/>
                    <a:lumOff val="35000"/>
                  </a:sys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ysClr val="windowText" lastClr="000000">
                  <a:lumMod val="65000"/>
                  <a:lumOff val="35000"/>
                </a:sys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118" name="TextBox 15"/>
          <p:cNvSpPr>
            <a:spLocks noChangeArrowheads="1"/>
          </p:cNvSpPr>
          <p:nvPr/>
        </p:nvSpPr>
        <p:spPr bwMode="auto">
          <a:xfrm>
            <a:off x="2544921" y="4396286"/>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TextBox 4"/>
          <p:cNvSpPr>
            <a:spLocks noChangeArrowheads="1"/>
          </p:cNvSpPr>
          <p:nvPr/>
        </p:nvSpPr>
        <p:spPr bwMode="auto">
          <a:xfrm>
            <a:off x="5393452" y="3960042"/>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3" name="TextBox 4"/>
          <p:cNvSpPr>
            <a:spLocks noChangeArrowheads="1"/>
          </p:cNvSpPr>
          <p:nvPr/>
        </p:nvSpPr>
        <p:spPr bwMode="auto">
          <a:xfrm>
            <a:off x="7985522" y="3937817"/>
            <a:ext cx="17160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rPr>
              <a:t>点击添加标题</a:t>
            </a:r>
            <a:endParaRPr lang="en-US" altLang="zh-CN" b="1" dirty="0">
              <a:solidFill>
                <a:schemeClr val="tx1">
                  <a:lumMod val="65000"/>
                  <a:lumOff val="35000"/>
                </a:schemeClr>
              </a:solidFill>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4" name="TextBox 15"/>
          <p:cNvSpPr>
            <a:spLocks noChangeArrowheads="1"/>
          </p:cNvSpPr>
          <p:nvPr/>
        </p:nvSpPr>
        <p:spPr bwMode="auto">
          <a:xfrm>
            <a:off x="5130006" y="4396286"/>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Box 15"/>
          <p:cNvSpPr>
            <a:spLocks noChangeArrowheads="1"/>
          </p:cNvSpPr>
          <p:nvPr/>
        </p:nvSpPr>
        <p:spPr bwMode="auto">
          <a:xfrm>
            <a:off x="7823041" y="4396286"/>
            <a:ext cx="22431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1000"/>
                                        <p:tgtEl>
                                          <p:spTgt spid="124"/>
                                        </p:tgtEl>
                                      </p:cBhvr>
                                    </p:animEffect>
                                    <p:anim calcmode="lin" valueType="num">
                                      <p:cBhvr>
                                        <p:cTn id="26" dur="1000" fill="hold"/>
                                        <p:tgtEl>
                                          <p:spTgt spid="124"/>
                                        </p:tgtEl>
                                        <p:attrNameLst>
                                          <p:attrName>ppt_x</p:attrName>
                                        </p:attrNameLst>
                                      </p:cBhvr>
                                      <p:tavLst>
                                        <p:tav tm="0">
                                          <p:val>
                                            <p:strVal val="#ppt_x"/>
                                          </p:val>
                                        </p:tav>
                                        <p:tav tm="100000">
                                          <p:val>
                                            <p:strVal val="#ppt_x"/>
                                          </p:val>
                                        </p:tav>
                                      </p:tavLst>
                                    </p:anim>
                                    <p:anim calcmode="lin" valueType="num">
                                      <p:cBhvr>
                                        <p:cTn id="27" dur="1000" fill="hold"/>
                                        <p:tgtEl>
                                          <p:spTgt spid="12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感恩母亲节主题PPT模板"/>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BAAA5"/>
    </a:dk2>
    <a:lt2>
      <a:srgbClr val="F0F0F0"/>
    </a:lt2>
    <a:accent1>
      <a:srgbClr val="ACC5C4"/>
    </a:accent1>
    <a:accent2>
      <a:srgbClr val="7BAAA5"/>
    </a:accent2>
    <a:accent3>
      <a:srgbClr val="BBCECD"/>
    </a:accent3>
    <a:accent4>
      <a:srgbClr val="7BAAA5"/>
    </a:accent4>
    <a:accent5>
      <a:srgbClr val="BBCECD"/>
    </a:accent5>
    <a:accent6>
      <a:srgbClr val="7BAAA5"/>
    </a:accent6>
    <a:hlink>
      <a:srgbClr val="BBCECD"/>
    </a:hlink>
    <a:folHlink>
      <a:srgbClr val="7BAAA5"/>
    </a:folHlink>
  </a:clrScheme>
</a:themeOverride>
</file>

<file path=ppt/theme/themeOverride2.xml><?xml version="1.0" encoding="utf-8"?>
<a:themeOverride xmlns:a="http://schemas.openxmlformats.org/drawingml/2006/main">
  <a:clrScheme name="自定义 237">
    <a:dk1>
      <a:srgbClr val="000000"/>
    </a:dk1>
    <a:lt1>
      <a:srgbClr val="FFFFFF"/>
    </a:lt1>
    <a:dk2>
      <a:srgbClr val="7BAAA5"/>
    </a:dk2>
    <a:lt2>
      <a:srgbClr val="F0F0F0"/>
    </a:lt2>
    <a:accent1>
      <a:srgbClr val="ACC5C4"/>
    </a:accent1>
    <a:accent2>
      <a:srgbClr val="7BAAA5"/>
    </a:accent2>
    <a:accent3>
      <a:srgbClr val="BBCECD"/>
    </a:accent3>
    <a:accent4>
      <a:srgbClr val="7BAAA5"/>
    </a:accent4>
    <a:accent5>
      <a:srgbClr val="BBCECD"/>
    </a:accent5>
    <a:accent6>
      <a:srgbClr val="7BAAA5"/>
    </a:accent6>
    <a:hlink>
      <a:srgbClr val="BBCECD"/>
    </a:hlink>
    <a:folHlink>
      <a:srgbClr val="7BAAA5"/>
    </a:folHlink>
  </a:clrScheme>
</a:themeOverride>
</file>

<file path=ppt/theme/themeOverride3.xml><?xml version="1.0" encoding="utf-8"?>
<a:themeOverride xmlns:a="http://schemas.openxmlformats.org/drawingml/2006/main">
  <a:clrScheme name="自定义 237">
    <a:dk1>
      <a:srgbClr val="000000"/>
    </a:dk1>
    <a:lt1>
      <a:srgbClr val="FFFFFF"/>
    </a:lt1>
    <a:dk2>
      <a:srgbClr val="7BAAA5"/>
    </a:dk2>
    <a:lt2>
      <a:srgbClr val="F0F0F0"/>
    </a:lt2>
    <a:accent1>
      <a:srgbClr val="ACC5C4"/>
    </a:accent1>
    <a:accent2>
      <a:srgbClr val="7BAAA5"/>
    </a:accent2>
    <a:accent3>
      <a:srgbClr val="BBCECD"/>
    </a:accent3>
    <a:accent4>
      <a:srgbClr val="7BAAA5"/>
    </a:accent4>
    <a:accent5>
      <a:srgbClr val="BBCECD"/>
    </a:accent5>
    <a:accent6>
      <a:srgbClr val="7BAAA5"/>
    </a:accent6>
    <a:hlink>
      <a:srgbClr val="BBCECD"/>
    </a:hlink>
    <a:folHlink>
      <a:srgbClr val="7BAAA5"/>
    </a:folHlink>
  </a:clrScheme>
</a:themeOverride>
</file>

<file path=ppt/theme/themeOverride4.xml><?xml version="1.0" encoding="utf-8"?>
<a:themeOverride xmlns:a="http://schemas.openxmlformats.org/drawingml/2006/main">
  <a:clrScheme name="自定义 237">
    <a:dk1>
      <a:srgbClr val="000000"/>
    </a:dk1>
    <a:lt1>
      <a:srgbClr val="FFFFFF"/>
    </a:lt1>
    <a:dk2>
      <a:srgbClr val="7BAAA5"/>
    </a:dk2>
    <a:lt2>
      <a:srgbClr val="F0F0F0"/>
    </a:lt2>
    <a:accent1>
      <a:srgbClr val="ACC5C4"/>
    </a:accent1>
    <a:accent2>
      <a:srgbClr val="7BAAA5"/>
    </a:accent2>
    <a:accent3>
      <a:srgbClr val="BBCECD"/>
    </a:accent3>
    <a:accent4>
      <a:srgbClr val="7BAAA5"/>
    </a:accent4>
    <a:accent5>
      <a:srgbClr val="BBCECD"/>
    </a:accent5>
    <a:accent6>
      <a:srgbClr val="7BAAA5"/>
    </a:accent6>
    <a:hlink>
      <a:srgbClr val="BBCECD"/>
    </a:hlink>
    <a:folHlink>
      <a:srgbClr val="7BAAA5"/>
    </a:folHlink>
  </a:clrScheme>
</a:themeOverride>
</file>

<file path=docProps/app.xml><?xml version="1.0" encoding="utf-8"?>
<Properties xmlns="http://schemas.openxmlformats.org/officeDocument/2006/extended-properties" xmlns:vt="http://schemas.openxmlformats.org/officeDocument/2006/docPropsVTypes">
  <TotalTime>0</TotalTime>
  <Words>1349</Words>
  <Application>Microsoft Office PowerPoint</Application>
  <PresentationFormat>宽屏</PresentationFormat>
  <Paragraphs>216</Paragraphs>
  <Slides>25</Slides>
  <Notes>25</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25</vt:i4>
      </vt:variant>
    </vt:vector>
  </HeadingPairs>
  <TitlesOfParts>
    <vt:vector size="46" baseType="lpstr">
      <vt:lpstr>Arial Unicode MS</vt:lpstr>
      <vt:lpstr>FontAwesome</vt:lpstr>
      <vt:lpstr>Gill Sans</vt:lpstr>
      <vt:lpstr>Kartika</vt:lpstr>
      <vt:lpstr>Kozuka Gothic Pro M</vt:lpstr>
      <vt:lpstr>Lato</vt:lpstr>
      <vt:lpstr>Lato Light</vt:lpstr>
      <vt:lpstr>Open Sans</vt:lpstr>
      <vt:lpstr>Oswald</vt:lpstr>
      <vt:lpstr>等线</vt:lpstr>
      <vt:lpstr>等线 Light</vt:lpstr>
      <vt:lpstr>方正姚体</vt:lpstr>
      <vt:lpstr>华文细黑</vt:lpstr>
      <vt:lpstr>宋体</vt:lpstr>
      <vt:lpstr>微软雅黑</vt:lpstr>
      <vt:lpstr>Agency FB</vt:lpstr>
      <vt:lpstr>Arial</vt:lpstr>
      <vt:lpstr>Franklin Gothic Book</vt:lpstr>
      <vt:lpstr>Helvetica</vt:lpstr>
      <vt:lpstr>Times New Roman</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2021-07-07T00:15:01Z</dcterms:created>
  <dcterms:modified xsi:type="dcterms:W3CDTF">2023-01-10T10:34:31Z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964518ECD9414A89A74125DA591158CB</vt:lpwstr>
  </property>
  <property fmtid="{A09F084E-AD41-489F-8076-AA5BE3082BCA}" pid="100">
    <vt:ui4>5</vt:ui4>
  </property>
  <property fmtid="{64440492-4C8B-11D1-8B70-080036B11A03}" pid="11">
    <vt:lpwstr>www.2ppt.com-爱PPT提供资源下载</vt:lpwstr>
  </property>
</Properties>
</file>