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7" r:id="rId3"/>
  </p:sldMasterIdLst>
  <p:sldIdLst>
    <p:sldId id="256" r:id="rId4"/>
    <p:sldId id="257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F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92"/>
    <p:restoredTop sz="93699"/>
  </p:normalViewPr>
  <p:slideViewPr>
    <p:cSldViewPr snapToGrid="0" snapToObjects="1">
      <p:cViewPr varScale="1">
        <p:scale>
          <a:sx n="111" d="100"/>
          <a:sy n="111" d="100"/>
        </p:scale>
        <p:origin x="248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ffice.msn.com.cn/" TargetMode="External"/><Relationship Id="rId1" Type="http://schemas.openxmlformats.org/officeDocument/2006/relationships/slideMaster" Target="../slideMasters/slideMaster2.xml"/></Relationships>
</file>

<file path=ppt/slideLayouts/_rels/slideLayout2.xml.rels><?xml version='1.0' encoding='UTF-8' standalone='yes'?>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3"/>
          </a:xfrm>
          <a:prstGeom prst="rect">
            <a:avLst/>
          </a:prstGeom>
        </p:spPr>
      </p:pic>
      <p:sp>
        <p:nvSpPr>
          <p:cNvPr id="3" name="框架 2"/>
          <p:cNvSpPr/>
          <p:nvPr userDrawn="1"/>
        </p:nvSpPr>
        <p:spPr>
          <a:xfrm rot="18900000">
            <a:off x="3780452" y="1113453"/>
            <a:ext cx="4631098" cy="4631096"/>
          </a:xfrm>
          <a:prstGeom prst="frame">
            <a:avLst>
              <a:gd name="adj1" fmla="val 3354"/>
            </a:avLst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菱形 3"/>
          <p:cNvSpPr/>
          <p:nvPr userDrawn="1"/>
        </p:nvSpPr>
        <p:spPr>
          <a:xfrm>
            <a:off x="3245498" y="578498"/>
            <a:ext cx="5701006" cy="5701004"/>
          </a:xfrm>
          <a:prstGeom prst="diamond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任意形状 4"/>
          <p:cNvSpPr/>
          <p:nvPr userDrawn="1"/>
        </p:nvSpPr>
        <p:spPr>
          <a:xfrm>
            <a:off x="8592872" y="2512946"/>
            <a:ext cx="3599128" cy="1832107"/>
          </a:xfrm>
          <a:custGeom>
            <a:avLst/>
            <a:gdLst>
              <a:gd name="connsiteX0" fmla="*/ 0 w 3697212"/>
              <a:gd name="connsiteY0" fmla="*/ 0 h 1882036"/>
              <a:gd name="connsiteX1" fmla="*/ 941018 w 3697212"/>
              <a:gd name="connsiteY1" fmla="*/ 0 h 1882036"/>
              <a:gd name="connsiteX2" fmla="*/ 3697212 w 3697212"/>
              <a:gd name="connsiteY2" fmla="*/ 0 h 1882036"/>
              <a:gd name="connsiteX3" fmla="*/ 3697212 w 3697212"/>
              <a:gd name="connsiteY3" fmla="*/ 1882035 h 1882036"/>
              <a:gd name="connsiteX4" fmla="*/ 941019 w 3697212"/>
              <a:gd name="connsiteY4" fmla="*/ 1882035 h 1882036"/>
              <a:gd name="connsiteX5" fmla="*/ 941018 w 3697212"/>
              <a:gd name="connsiteY5" fmla="*/ 1882036 h 1882036"/>
              <a:gd name="connsiteX6" fmla="*/ 0 w 3697212"/>
              <a:gd name="connsiteY6" fmla="*/ 1882036 h 1882036"/>
              <a:gd name="connsiteX7" fmla="*/ 941018 w 3697212"/>
              <a:gd name="connsiteY7" fmla="*/ 941018 h 188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7212" h="1882036">
                <a:moveTo>
                  <a:pt x="0" y="0"/>
                </a:moveTo>
                <a:lnTo>
                  <a:pt x="941018" y="0"/>
                </a:lnTo>
                <a:lnTo>
                  <a:pt x="3697212" y="0"/>
                </a:lnTo>
                <a:lnTo>
                  <a:pt x="3697212" y="1882035"/>
                </a:lnTo>
                <a:lnTo>
                  <a:pt x="941019" y="1882035"/>
                </a:lnTo>
                <a:lnTo>
                  <a:pt x="941018" y="1882036"/>
                </a:lnTo>
                <a:lnTo>
                  <a:pt x="0" y="1882036"/>
                </a:lnTo>
                <a:lnTo>
                  <a:pt x="941018" y="941018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任意形状 5"/>
          <p:cNvSpPr/>
          <p:nvPr userDrawn="1"/>
        </p:nvSpPr>
        <p:spPr>
          <a:xfrm flipH="1">
            <a:off x="2" y="2508280"/>
            <a:ext cx="3599128" cy="1832107"/>
          </a:xfrm>
          <a:custGeom>
            <a:avLst/>
            <a:gdLst>
              <a:gd name="connsiteX0" fmla="*/ 0 w 3697212"/>
              <a:gd name="connsiteY0" fmla="*/ 0 h 1882036"/>
              <a:gd name="connsiteX1" fmla="*/ 941018 w 3697212"/>
              <a:gd name="connsiteY1" fmla="*/ 0 h 1882036"/>
              <a:gd name="connsiteX2" fmla="*/ 3697212 w 3697212"/>
              <a:gd name="connsiteY2" fmla="*/ 0 h 1882036"/>
              <a:gd name="connsiteX3" fmla="*/ 3697212 w 3697212"/>
              <a:gd name="connsiteY3" fmla="*/ 1882035 h 1882036"/>
              <a:gd name="connsiteX4" fmla="*/ 941019 w 3697212"/>
              <a:gd name="connsiteY4" fmla="*/ 1882035 h 1882036"/>
              <a:gd name="connsiteX5" fmla="*/ 941018 w 3697212"/>
              <a:gd name="connsiteY5" fmla="*/ 1882036 h 1882036"/>
              <a:gd name="connsiteX6" fmla="*/ 0 w 3697212"/>
              <a:gd name="connsiteY6" fmla="*/ 1882036 h 1882036"/>
              <a:gd name="connsiteX7" fmla="*/ 941018 w 3697212"/>
              <a:gd name="connsiteY7" fmla="*/ 941018 h 188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7212" h="1882036">
                <a:moveTo>
                  <a:pt x="0" y="0"/>
                </a:moveTo>
                <a:lnTo>
                  <a:pt x="941018" y="0"/>
                </a:lnTo>
                <a:lnTo>
                  <a:pt x="3697212" y="0"/>
                </a:lnTo>
                <a:lnTo>
                  <a:pt x="3697212" y="1882035"/>
                </a:lnTo>
                <a:lnTo>
                  <a:pt x="941019" y="1882035"/>
                </a:lnTo>
                <a:lnTo>
                  <a:pt x="941018" y="1882036"/>
                </a:lnTo>
                <a:lnTo>
                  <a:pt x="0" y="1882036"/>
                </a:lnTo>
                <a:lnTo>
                  <a:pt x="941018" y="941018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2350797"/>
            <a:ext cx="3599130" cy="65314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8592868" y="2350797"/>
            <a:ext cx="3599130" cy="65314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0" y="4448222"/>
            <a:ext cx="3599130" cy="65314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8592868" y="4448222"/>
            <a:ext cx="3599130" cy="65314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/>
          </p:nvPr>
        </p:nvSpPr>
        <p:spPr>
          <a:xfrm>
            <a:off x="3970116" y="3069592"/>
            <a:ext cx="4251768" cy="70948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kumimoji="1" lang="zh-CN" altLang="en-US" dirty="0"/>
          </a:p>
        </p:txBody>
      </p:sp>
      <p:sp>
        <p:nvSpPr>
          <p:cNvPr id="13" name="文本占位符 11"/>
          <p:cNvSpPr>
            <a:spLocks noGrp="1"/>
          </p:cNvSpPr>
          <p:nvPr>
            <p:ph type="body" sz="quarter" idx="11"/>
          </p:nvPr>
        </p:nvSpPr>
        <p:spPr>
          <a:xfrm>
            <a:off x="3970116" y="2545744"/>
            <a:ext cx="4251768" cy="446688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kumimoji="1" lang="zh-CN" altLang="en-US"/>
          </a:p>
        </p:txBody>
      </p:sp>
      <p:sp>
        <p:nvSpPr>
          <p:cNvPr id="14" name="文本占位符 11"/>
          <p:cNvSpPr>
            <a:spLocks noGrp="1"/>
          </p:cNvSpPr>
          <p:nvPr>
            <p:ph type="body" sz="quarter" idx="12"/>
          </p:nvPr>
        </p:nvSpPr>
        <p:spPr>
          <a:xfrm>
            <a:off x="3970116" y="3785450"/>
            <a:ext cx="4251768" cy="446688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285750" indent="-285750" algn="ctr">
              <a:buFont typeface="Wingdings" panose="05000000000000000000" pitchFamily="2" charset="2"/>
              <a:buChar char="n"/>
              <a:defRPr sz="14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背景图片素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440603" y="75987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背景图片素材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kumimoji="1"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OfficePLUS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fficeP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447955" y="4458724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</a:rPr>
              <a:t>点击</a:t>
            </a:r>
            <a:r>
              <a:rPr kumimoji="1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Logo</a:t>
            </a:r>
            <a:r>
              <a:rPr kumimoji="1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</a:rPr>
              <a:t>获取更多优质模板（放映模式）</a:t>
            </a:r>
            <a:endParaRPr kumimoji="1" lang="zh-CN" altLang="en-US" sz="1335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微软雅黑" panose="020B0503020204020204" charset="-122"/>
            </a:endParaRPr>
          </a:p>
        </p:txBody>
      </p:sp>
      <p:pic>
        <p:nvPicPr>
          <p:cNvPr id="4" name="图片 3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27832"/>
            <a:ext cx="3048000" cy="402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_三项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3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3951514" y="424544"/>
            <a:ext cx="8240486" cy="6008913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4" name="文本占位符 11"/>
          <p:cNvSpPr>
            <a:spLocks noGrp="1"/>
          </p:cNvSpPr>
          <p:nvPr>
            <p:ph type="body" sz="quarter" idx="11" hasCustomPrompt="1"/>
          </p:nvPr>
        </p:nvSpPr>
        <p:spPr>
          <a:xfrm>
            <a:off x="1192192" y="2599755"/>
            <a:ext cx="1701480" cy="791628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0" indent="0" algn="ctr">
              <a:buNone/>
              <a:defRPr sz="54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smtClean="0"/>
              <a:t>标题</a:t>
            </a:r>
            <a:endParaRPr kumimoji="1" lang="zh-CN" altLang="en-US" dirty="0"/>
          </a:p>
        </p:txBody>
      </p:sp>
      <p:sp>
        <p:nvSpPr>
          <p:cNvPr id="5" name="文本占位符 11"/>
          <p:cNvSpPr>
            <a:spLocks noGrp="1"/>
          </p:cNvSpPr>
          <p:nvPr>
            <p:ph type="body" sz="quarter" idx="12" hasCustomPrompt="1"/>
          </p:nvPr>
        </p:nvSpPr>
        <p:spPr>
          <a:xfrm>
            <a:off x="1192192" y="3391383"/>
            <a:ext cx="1701480" cy="439838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smtClean="0"/>
              <a:t>标题</a:t>
            </a:r>
            <a:endParaRPr kumimoji="1" lang="zh-CN" altLang="en-US" dirty="0"/>
          </a:p>
        </p:txBody>
      </p:sp>
      <p:sp>
        <p:nvSpPr>
          <p:cNvPr id="6" name="文本占位符 11"/>
          <p:cNvSpPr>
            <a:spLocks noGrp="1"/>
          </p:cNvSpPr>
          <p:nvPr>
            <p:ph type="body" sz="quarter" idx="13" hasCustomPrompt="1"/>
          </p:nvPr>
        </p:nvSpPr>
        <p:spPr>
          <a:xfrm>
            <a:off x="5117939" y="1747779"/>
            <a:ext cx="2521352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285750" indent="-285750" algn="l">
              <a:buFont typeface="Wingdings" panose="05000000000000000000" pitchFamily="2" charset="2"/>
              <a:buChar char="n"/>
              <a:defRPr sz="36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PART</a:t>
            </a:r>
            <a:endParaRPr kumimoji="1" lang="zh-CN" altLang="en-US" dirty="0"/>
          </a:p>
        </p:txBody>
      </p:sp>
      <p:sp>
        <p:nvSpPr>
          <p:cNvPr id="7" name="文本占位符 11"/>
          <p:cNvSpPr>
            <a:spLocks noGrp="1"/>
          </p:cNvSpPr>
          <p:nvPr>
            <p:ph type="body" sz="quarter" idx="14" hasCustomPrompt="1"/>
          </p:nvPr>
        </p:nvSpPr>
        <p:spPr>
          <a:xfrm>
            <a:off x="5117939" y="3178641"/>
            <a:ext cx="2521352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285750" indent="-285750" algn="l">
              <a:buFont typeface="Wingdings" panose="05000000000000000000" pitchFamily="2" charset="2"/>
              <a:buChar char="n"/>
              <a:defRPr sz="36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smtClean="0"/>
              <a:t> </a:t>
            </a:r>
            <a:r>
              <a:rPr kumimoji="1" lang="en-US" altLang="zh-CN" dirty="0" smtClean="0"/>
              <a:t>PART</a:t>
            </a:r>
            <a:endParaRPr kumimoji="1" lang="zh-CN" altLang="en-US" dirty="0"/>
          </a:p>
        </p:txBody>
      </p:sp>
      <p:sp>
        <p:nvSpPr>
          <p:cNvPr id="8" name="文本占位符 11"/>
          <p:cNvSpPr>
            <a:spLocks noGrp="1"/>
          </p:cNvSpPr>
          <p:nvPr>
            <p:ph type="body" sz="quarter" idx="15" hasCustomPrompt="1"/>
          </p:nvPr>
        </p:nvSpPr>
        <p:spPr>
          <a:xfrm>
            <a:off x="5117939" y="4609502"/>
            <a:ext cx="2521352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285750" indent="-285750" algn="l">
              <a:buFont typeface="Wingdings" panose="05000000000000000000" pitchFamily="2" charset="2"/>
              <a:buChar char="n"/>
              <a:defRPr sz="36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PART</a:t>
            </a:r>
            <a:endParaRPr kumimoji="1" lang="zh-CN" altLang="en-US" dirty="0"/>
          </a:p>
        </p:txBody>
      </p:sp>
      <p:sp>
        <p:nvSpPr>
          <p:cNvPr id="10" name="文本占位符 11"/>
          <p:cNvSpPr>
            <a:spLocks noGrp="1"/>
          </p:cNvSpPr>
          <p:nvPr>
            <p:ph type="body" sz="quarter" idx="16"/>
          </p:nvPr>
        </p:nvSpPr>
        <p:spPr>
          <a:xfrm>
            <a:off x="7639291" y="1747779"/>
            <a:ext cx="3386284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l">
              <a:buFont typeface="Wingdings" panose="05000000000000000000" pitchFamily="2" charset="2"/>
              <a:buNone/>
              <a:defRPr sz="24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kumimoji="1" lang="zh-CN" altLang="en-US" dirty="0"/>
          </a:p>
        </p:txBody>
      </p:sp>
      <p:sp>
        <p:nvSpPr>
          <p:cNvPr id="11" name="文本占位符 11"/>
          <p:cNvSpPr>
            <a:spLocks noGrp="1"/>
          </p:cNvSpPr>
          <p:nvPr>
            <p:ph type="body" sz="quarter" idx="17"/>
          </p:nvPr>
        </p:nvSpPr>
        <p:spPr>
          <a:xfrm>
            <a:off x="7639291" y="3178641"/>
            <a:ext cx="3386284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l">
              <a:buFont typeface="Wingdings" panose="05000000000000000000" pitchFamily="2" charset="2"/>
              <a:buNone/>
              <a:defRPr sz="24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kumimoji="1" lang="zh-CN" altLang="en-US" dirty="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8"/>
          </p:nvPr>
        </p:nvSpPr>
        <p:spPr>
          <a:xfrm>
            <a:off x="7639291" y="4609502"/>
            <a:ext cx="3386284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l">
              <a:buFont typeface="Wingdings" panose="05000000000000000000" pitchFamily="2" charset="2"/>
              <a:buNone/>
              <a:defRPr sz="24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_四项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3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3951514" y="424544"/>
            <a:ext cx="8240486" cy="6008913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4" name="文本占位符 11"/>
          <p:cNvSpPr>
            <a:spLocks noGrp="1"/>
          </p:cNvSpPr>
          <p:nvPr>
            <p:ph type="body" sz="quarter" idx="11" hasCustomPrompt="1"/>
          </p:nvPr>
        </p:nvSpPr>
        <p:spPr>
          <a:xfrm>
            <a:off x="1192192" y="2599755"/>
            <a:ext cx="1701480" cy="791628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0" indent="0" algn="ctr">
              <a:buNone/>
              <a:defRPr sz="54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smtClean="0"/>
              <a:t>标题</a:t>
            </a:r>
            <a:endParaRPr kumimoji="1" lang="zh-CN" altLang="en-US" dirty="0"/>
          </a:p>
        </p:txBody>
      </p:sp>
      <p:sp>
        <p:nvSpPr>
          <p:cNvPr id="5" name="文本占位符 11"/>
          <p:cNvSpPr>
            <a:spLocks noGrp="1"/>
          </p:cNvSpPr>
          <p:nvPr>
            <p:ph type="body" sz="quarter" idx="12" hasCustomPrompt="1"/>
          </p:nvPr>
        </p:nvSpPr>
        <p:spPr>
          <a:xfrm>
            <a:off x="1192192" y="3391383"/>
            <a:ext cx="1701480" cy="439838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smtClean="0"/>
              <a:t>标题</a:t>
            </a:r>
            <a:endParaRPr kumimoji="1" lang="zh-CN" altLang="en-US" dirty="0"/>
          </a:p>
        </p:txBody>
      </p:sp>
      <p:sp>
        <p:nvSpPr>
          <p:cNvPr id="6" name="文本占位符 11"/>
          <p:cNvSpPr>
            <a:spLocks noGrp="1"/>
          </p:cNvSpPr>
          <p:nvPr>
            <p:ph type="body" sz="quarter" idx="13" hasCustomPrompt="1"/>
          </p:nvPr>
        </p:nvSpPr>
        <p:spPr>
          <a:xfrm>
            <a:off x="5117939" y="1680799"/>
            <a:ext cx="2521352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285750" indent="-285750" algn="l">
              <a:buFont typeface="Wingdings" panose="05000000000000000000" pitchFamily="2" charset="2"/>
              <a:buChar char="n"/>
              <a:defRPr sz="36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PART</a:t>
            </a:r>
            <a:endParaRPr kumimoji="1" lang="zh-CN" altLang="en-US" dirty="0"/>
          </a:p>
        </p:txBody>
      </p:sp>
      <p:sp>
        <p:nvSpPr>
          <p:cNvPr id="7" name="文本占位符 11"/>
          <p:cNvSpPr>
            <a:spLocks noGrp="1"/>
          </p:cNvSpPr>
          <p:nvPr>
            <p:ph type="body" sz="quarter" idx="14" hasCustomPrompt="1"/>
          </p:nvPr>
        </p:nvSpPr>
        <p:spPr>
          <a:xfrm>
            <a:off x="5117939" y="2660399"/>
            <a:ext cx="2521352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285750" indent="-285750" algn="l">
              <a:buFont typeface="Wingdings" panose="05000000000000000000" pitchFamily="2" charset="2"/>
              <a:buChar char="n"/>
              <a:defRPr sz="36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smtClean="0"/>
              <a:t> </a:t>
            </a:r>
            <a:r>
              <a:rPr kumimoji="1" lang="en-US" altLang="zh-CN" dirty="0" smtClean="0"/>
              <a:t>PART</a:t>
            </a:r>
            <a:endParaRPr kumimoji="1" lang="zh-CN" altLang="en-US" dirty="0"/>
          </a:p>
        </p:txBody>
      </p:sp>
      <p:sp>
        <p:nvSpPr>
          <p:cNvPr id="10" name="文本占位符 11"/>
          <p:cNvSpPr>
            <a:spLocks noGrp="1"/>
          </p:cNvSpPr>
          <p:nvPr>
            <p:ph type="body" sz="quarter" idx="16"/>
          </p:nvPr>
        </p:nvSpPr>
        <p:spPr>
          <a:xfrm>
            <a:off x="7639291" y="1680799"/>
            <a:ext cx="3386284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l">
              <a:buFont typeface="Wingdings" panose="05000000000000000000" pitchFamily="2" charset="2"/>
              <a:buNone/>
              <a:defRPr sz="24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kumimoji="1" lang="zh-CN" altLang="en-US" dirty="0"/>
          </a:p>
        </p:txBody>
      </p:sp>
      <p:sp>
        <p:nvSpPr>
          <p:cNvPr id="11" name="文本占位符 11"/>
          <p:cNvSpPr>
            <a:spLocks noGrp="1"/>
          </p:cNvSpPr>
          <p:nvPr>
            <p:ph type="body" sz="quarter" idx="17"/>
          </p:nvPr>
        </p:nvSpPr>
        <p:spPr>
          <a:xfrm>
            <a:off x="7639291" y="2660399"/>
            <a:ext cx="3386284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l">
              <a:buFont typeface="Wingdings" panose="05000000000000000000" pitchFamily="2" charset="2"/>
              <a:buNone/>
              <a:defRPr sz="24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kumimoji="1" lang="zh-CN" altLang="en-US" dirty="0"/>
          </a:p>
        </p:txBody>
      </p:sp>
      <p:sp>
        <p:nvSpPr>
          <p:cNvPr id="13" name="文本占位符 11"/>
          <p:cNvSpPr>
            <a:spLocks noGrp="1"/>
          </p:cNvSpPr>
          <p:nvPr>
            <p:ph type="body" sz="quarter" idx="18" hasCustomPrompt="1"/>
          </p:nvPr>
        </p:nvSpPr>
        <p:spPr>
          <a:xfrm>
            <a:off x="5117939" y="3639999"/>
            <a:ext cx="2521352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285750" indent="-285750" algn="l">
              <a:buFont typeface="Wingdings" panose="05000000000000000000" pitchFamily="2" charset="2"/>
              <a:buChar char="n"/>
              <a:defRPr sz="36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smtClean="0"/>
              <a:t> </a:t>
            </a:r>
            <a:r>
              <a:rPr kumimoji="1" lang="en-US" altLang="zh-CN" dirty="0" smtClean="0"/>
              <a:t>PART</a:t>
            </a:r>
            <a:endParaRPr kumimoji="1" lang="zh-CN" altLang="en-US" dirty="0"/>
          </a:p>
        </p:txBody>
      </p:sp>
      <p:sp>
        <p:nvSpPr>
          <p:cNvPr id="14" name="文本占位符 11"/>
          <p:cNvSpPr>
            <a:spLocks noGrp="1"/>
          </p:cNvSpPr>
          <p:nvPr>
            <p:ph type="body" sz="quarter" idx="19" hasCustomPrompt="1"/>
          </p:nvPr>
        </p:nvSpPr>
        <p:spPr>
          <a:xfrm>
            <a:off x="5117939" y="4619599"/>
            <a:ext cx="2521352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285750" indent="-285750" algn="l">
              <a:buFont typeface="Wingdings" panose="05000000000000000000" pitchFamily="2" charset="2"/>
              <a:buChar char="n"/>
              <a:defRPr sz="36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smtClean="0"/>
              <a:t> </a:t>
            </a:r>
            <a:r>
              <a:rPr kumimoji="1" lang="en-US" altLang="zh-CN" dirty="0" smtClean="0"/>
              <a:t>PART</a:t>
            </a:r>
            <a:endParaRPr kumimoji="1" lang="zh-CN" altLang="en-US" dirty="0"/>
          </a:p>
        </p:txBody>
      </p:sp>
      <p:sp>
        <p:nvSpPr>
          <p:cNvPr id="15" name="文本占位符 11"/>
          <p:cNvSpPr>
            <a:spLocks noGrp="1"/>
          </p:cNvSpPr>
          <p:nvPr>
            <p:ph type="body" sz="quarter" idx="20"/>
          </p:nvPr>
        </p:nvSpPr>
        <p:spPr>
          <a:xfrm>
            <a:off x="7639291" y="3639999"/>
            <a:ext cx="3386284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l">
              <a:buFont typeface="Wingdings" panose="05000000000000000000" pitchFamily="2" charset="2"/>
              <a:buNone/>
              <a:defRPr sz="24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kumimoji="1" lang="zh-CN" altLang="en-US" dirty="0"/>
          </a:p>
        </p:txBody>
      </p:sp>
      <p:sp>
        <p:nvSpPr>
          <p:cNvPr id="16" name="文本占位符 11"/>
          <p:cNvSpPr>
            <a:spLocks noGrp="1"/>
          </p:cNvSpPr>
          <p:nvPr>
            <p:ph type="body" sz="quarter" idx="21"/>
          </p:nvPr>
        </p:nvSpPr>
        <p:spPr>
          <a:xfrm>
            <a:off x="7639291" y="4619599"/>
            <a:ext cx="3386284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l">
              <a:buFont typeface="Wingdings" panose="05000000000000000000" pitchFamily="2" charset="2"/>
              <a:buNone/>
              <a:defRPr sz="24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_五项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3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3951514" y="424544"/>
            <a:ext cx="8240486" cy="6008913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4" name="文本占位符 11"/>
          <p:cNvSpPr>
            <a:spLocks noGrp="1"/>
          </p:cNvSpPr>
          <p:nvPr>
            <p:ph type="body" sz="quarter" idx="11" hasCustomPrompt="1"/>
          </p:nvPr>
        </p:nvSpPr>
        <p:spPr>
          <a:xfrm>
            <a:off x="1192192" y="2599755"/>
            <a:ext cx="1701480" cy="791628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0" indent="0" algn="ctr">
              <a:buNone/>
              <a:defRPr sz="54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smtClean="0"/>
              <a:t>标题</a:t>
            </a:r>
            <a:endParaRPr kumimoji="1" lang="zh-CN" altLang="en-US" dirty="0"/>
          </a:p>
        </p:txBody>
      </p:sp>
      <p:sp>
        <p:nvSpPr>
          <p:cNvPr id="5" name="文本占位符 11"/>
          <p:cNvSpPr>
            <a:spLocks noGrp="1"/>
          </p:cNvSpPr>
          <p:nvPr>
            <p:ph type="body" sz="quarter" idx="12" hasCustomPrompt="1"/>
          </p:nvPr>
        </p:nvSpPr>
        <p:spPr>
          <a:xfrm>
            <a:off x="1192192" y="3391383"/>
            <a:ext cx="1701480" cy="439838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smtClean="0"/>
              <a:t>标题</a:t>
            </a:r>
            <a:endParaRPr kumimoji="1" lang="zh-CN" altLang="en-US" dirty="0"/>
          </a:p>
        </p:txBody>
      </p:sp>
      <p:sp>
        <p:nvSpPr>
          <p:cNvPr id="6" name="文本占位符 11"/>
          <p:cNvSpPr>
            <a:spLocks noGrp="1"/>
          </p:cNvSpPr>
          <p:nvPr>
            <p:ph type="body" sz="quarter" idx="13" hasCustomPrompt="1"/>
          </p:nvPr>
        </p:nvSpPr>
        <p:spPr>
          <a:xfrm>
            <a:off x="5117939" y="1460880"/>
            <a:ext cx="2521352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285750" indent="-285750" algn="l">
              <a:buFont typeface="Wingdings" panose="05000000000000000000" pitchFamily="2" charset="2"/>
              <a:buChar char="n"/>
              <a:defRPr sz="36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PART</a:t>
            </a:r>
            <a:endParaRPr kumimoji="1" lang="zh-CN" altLang="en-US" dirty="0"/>
          </a:p>
        </p:txBody>
      </p:sp>
      <p:sp>
        <p:nvSpPr>
          <p:cNvPr id="7" name="文本占位符 11"/>
          <p:cNvSpPr>
            <a:spLocks noGrp="1"/>
          </p:cNvSpPr>
          <p:nvPr>
            <p:ph type="body" sz="quarter" idx="14" hasCustomPrompt="1"/>
          </p:nvPr>
        </p:nvSpPr>
        <p:spPr>
          <a:xfrm>
            <a:off x="5117939" y="2317414"/>
            <a:ext cx="2521352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285750" indent="-285750" algn="l">
              <a:buFont typeface="Wingdings" panose="05000000000000000000" pitchFamily="2" charset="2"/>
              <a:buChar char="n"/>
              <a:defRPr sz="36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smtClean="0"/>
              <a:t> </a:t>
            </a:r>
            <a:r>
              <a:rPr kumimoji="1" lang="en-US" altLang="zh-CN" dirty="0" smtClean="0"/>
              <a:t>PART</a:t>
            </a:r>
            <a:endParaRPr kumimoji="1" lang="zh-CN" altLang="en-US" dirty="0"/>
          </a:p>
        </p:txBody>
      </p:sp>
      <p:sp>
        <p:nvSpPr>
          <p:cNvPr id="10" name="文本占位符 11"/>
          <p:cNvSpPr>
            <a:spLocks noGrp="1"/>
          </p:cNvSpPr>
          <p:nvPr>
            <p:ph type="body" sz="quarter" idx="16"/>
          </p:nvPr>
        </p:nvSpPr>
        <p:spPr>
          <a:xfrm>
            <a:off x="7639291" y="1460880"/>
            <a:ext cx="3386284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l">
              <a:buFont typeface="Wingdings" panose="05000000000000000000" pitchFamily="2" charset="2"/>
              <a:buNone/>
              <a:defRPr sz="24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kumimoji="1" lang="zh-CN" altLang="en-US" dirty="0"/>
          </a:p>
        </p:txBody>
      </p:sp>
      <p:sp>
        <p:nvSpPr>
          <p:cNvPr id="11" name="文本占位符 11"/>
          <p:cNvSpPr>
            <a:spLocks noGrp="1"/>
          </p:cNvSpPr>
          <p:nvPr>
            <p:ph type="body" sz="quarter" idx="17"/>
          </p:nvPr>
        </p:nvSpPr>
        <p:spPr>
          <a:xfrm>
            <a:off x="7639291" y="2317414"/>
            <a:ext cx="3386284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l">
              <a:buFont typeface="Wingdings" panose="05000000000000000000" pitchFamily="2" charset="2"/>
              <a:buNone/>
              <a:defRPr sz="24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kumimoji="1" lang="zh-CN" altLang="en-US" dirty="0"/>
          </a:p>
        </p:txBody>
      </p:sp>
      <p:sp>
        <p:nvSpPr>
          <p:cNvPr id="17" name="文本占位符 11"/>
          <p:cNvSpPr>
            <a:spLocks noGrp="1"/>
          </p:cNvSpPr>
          <p:nvPr>
            <p:ph type="body" sz="quarter" idx="18" hasCustomPrompt="1"/>
          </p:nvPr>
        </p:nvSpPr>
        <p:spPr>
          <a:xfrm>
            <a:off x="5117939" y="3171464"/>
            <a:ext cx="2521352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285750" indent="-285750" algn="l">
              <a:buFont typeface="Wingdings" panose="05000000000000000000" pitchFamily="2" charset="2"/>
              <a:buChar char="n"/>
              <a:defRPr sz="36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smtClean="0"/>
              <a:t> </a:t>
            </a:r>
            <a:r>
              <a:rPr kumimoji="1" lang="en-US" altLang="zh-CN" dirty="0" smtClean="0"/>
              <a:t>PART</a:t>
            </a:r>
            <a:endParaRPr kumimoji="1" lang="zh-CN" altLang="en-US" dirty="0"/>
          </a:p>
        </p:txBody>
      </p:sp>
      <p:sp>
        <p:nvSpPr>
          <p:cNvPr id="18" name="文本占位符 11"/>
          <p:cNvSpPr>
            <a:spLocks noGrp="1"/>
          </p:cNvSpPr>
          <p:nvPr>
            <p:ph type="body" sz="quarter" idx="19" hasCustomPrompt="1"/>
          </p:nvPr>
        </p:nvSpPr>
        <p:spPr>
          <a:xfrm>
            <a:off x="5117939" y="4027998"/>
            <a:ext cx="2521352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285750" indent="-285750" algn="l">
              <a:buFont typeface="Wingdings" panose="05000000000000000000" pitchFamily="2" charset="2"/>
              <a:buChar char="n"/>
              <a:defRPr sz="36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PART</a:t>
            </a:r>
            <a:endParaRPr kumimoji="1" lang="zh-CN" altLang="en-US" dirty="0"/>
          </a:p>
        </p:txBody>
      </p:sp>
      <p:sp>
        <p:nvSpPr>
          <p:cNvPr id="19" name="文本占位符 11"/>
          <p:cNvSpPr>
            <a:spLocks noGrp="1"/>
          </p:cNvSpPr>
          <p:nvPr>
            <p:ph type="body" sz="quarter" idx="20"/>
          </p:nvPr>
        </p:nvSpPr>
        <p:spPr>
          <a:xfrm>
            <a:off x="7639291" y="3171464"/>
            <a:ext cx="3386284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l">
              <a:buFont typeface="Wingdings" panose="05000000000000000000" pitchFamily="2" charset="2"/>
              <a:buNone/>
              <a:defRPr sz="24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kumimoji="1" lang="zh-CN" altLang="en-US" dirty="0"/>
          </a:p>
        </p:txBody>
      </p:sp>
      <p:sp>
        <p:nvSpPr>
          <p:cNvPr id="20" name="文本占位符 11"/>
          <p:cNvSpPr>
            <a:spLocks noGrp="1"/>
          </p:cNvSpPr>
          <p:nvPr>
            <p:ph type="body" sz="quarter" idx="21"/>
          </p:nvPr>
        </p:nvSpPr>
        <p:spPr>
          <a:xfrm>
            <a:off x="7639291" y="4027998"/>
            <a:ext cx="3386284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l">
              <a:buFont typeface="Wingdings" panose="05000000000000000000" pitchFamily="2" charset="2"/>
              <a:buNone/>
              <a:defRPr sz="24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kumimoji="1" lang="zh-CN" altLang="en-US" dirty="0"/>
          </a:p>
        </p:txBody>
      </p:sp>
      <p:sp>
        <p:nvSpPr>
          <p:cNvPr id="21" name="文本占位符 11"/>
          <p:cNvSpPr>
            <a:spLocks noGrp="1"/>
          </p:cNvSpPr>
          <p:nvPr>
            <p:ph type="body" sz="quarter" idx="22" hasCustomPrompt="1"/>
          </p:nvPr>
        </p:nvSpPr>
        <p:spPr>
          <a:xfrm>
            <a:off x="5117939" y="4884532"/>
            <a:ext cx="2521352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285750" indent="-285750" algn="l">
              <a:buFont typeface="Wingdings" panose="05000000000000000000" pitchFamily="2" charset="2"/>
              <a:buChar char="n"/>
              <a:defRPr sz="36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PART</a:t>
            </a:r>
            <a:endParaRPr kumimoji="1" lang="zh-CN" altLang="en-US" dirty="0"/>
          </a:p>
        </p:txBody>
      </p:sp>
      <p:sp>
        <p:nvSpPr>
          <p:cNvPr id="22" name="文本占位符 11"/>
          <p:cNvSpPr>
            <a:spLocks noGrp="1"/>
          </p:cNvSpPr>
          <p:nvPr>
            <p:ph type="body" sz="quarter" idx="23"/>
          </p:nvPr>
        </p:nvSpPr>
        <p:spPr>
          <a:xfrm>
            <a:off x="7639291" y="4884532"/>
            <a:ext cx="3386284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l">
              <a:buFont typeface="Wingdings" panose="05000000000000000000" pitchFamily="2" charset="2"/>
              <a:buNone/>
              <a:defRPr sz="24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_六项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3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3951514" y="424544"/>
            <a:ext cx="8240486" cy="6008913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4" name="文本占位符 11"/>
          <p:cNvSpPr>
            <a:spLocks noGrp="1"/>
          </p:cNvSpPr>
          <p:nvPr>
            <p:ph type="body" sz="quarter" idx="11" hasCustomPrompt="1"/>
          </p:nvPr>
        </p:nvSpPr>
        <p:spPr>
          <a:xfrm>
            <a:off x="1192192" y="2599755"/>
            <a:ext cx="1701480" cy="791628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0" indent="0" algn="ctr">
              <a:buNone/>
              <a:defRPr sz="54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smtClean="0"/>
              <a:t>标题</a:t>
            </a:r>
            <a:endParaRPr kumimoji="1" lang="zh-CN" altLang="en-US" dirty="0"/>
          </a:p>
        </p:txBody>
      </p:sp>
      <p:sp>
        <p:nvSpPr>
          <p:cNvPr id="5" name="文本占位符 11"/>
          <p:cNvSpPr>
            <a:spLocks noGrp="1"/>
          </p:cNvSpPr>
          <p:nvPr>
            <p:ph type="body" sz="quarter" idx="12" hasCustomPrompt="1"/>
          </p:nvPr>
        </p:nvSpPr>
        <p:spPr>
          <a:xfrm>
            <a:off x="1192192" y="3391383"/>
            <a:ext cx="1701480" cy="439838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smtClean="0"/>
              <a:t>标题</a:t>
            </a:r>
            <a:endParaRPr kumimoji="1" lang="zh-CN" altLang="en-US" dirty="0"/>
          </a:p>
        </p:txBody>
      </p:sp>
      <p:sp>
        <p:nvSpPr>
          <p:cNvPr id="6" name="文本占位符 11"/>
          <p:cNvSpPr>
            <a:spLocks noGrp="1"/>
          </p:cNvSpPr>
          <p:nvPr>
            <p:ph type="body" sz="quarter" idx="13" hasCustomPrompt="1"/>
          </p:nvPr>
        </p:nvSpPr>
        <p:spPr>
          <a:xfrm>
            <a:off x="5117939" y="958292"/>
            <a:ext cx="2521352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285750" indent="-285750" algn="l">
              <a:buFont typeface="Wingdings" panose="05000000000000000000" pitchFamily="2" charset="2"/>
              <a:buChar char="n"/>
              <a:defRPr sz="36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PART</a:t>
            </a:r>
            <a:endParaRPr kumimoji="1" lang="zh-CN" altLang="en-US" dirty="0"/>
          </a:p>
        </p:txBody>
      </p:sp>
      <p:sp>
        <p:nvSpPr>
          <p:cNvPr id="7" name="文本占位符 11"/>
          <p:cNvSpPr>
            <a:spLocks noGrp="1"/>
          </p:cNvSpPr>
          <p:nvPr>
            <p:ph type="body" sz="quarter" idx="14" hasCustomPrompt="1"/>
          </p:nvPr>
        </p:nvSpPr>
        <p:spPr>
          <a:xfrm>
            <a:off x="5117939" y="1814826"/>
            <a:ext cx="2521352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285750" indent="-285750" algn="l">
              <a:buFont typeface="Wingdings" panose="05000000000000000000" pitchFamily="2" charset="2"/>
              <a:buChar char="n"/>
              <a:defRPr sz="36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smtClean="0"/>
              <a:t> </a:t>
            </a:r>
            <a:r>
              <a:rPr kumimoji="1" lang="en-US" altLang="zh-CN" dirty="0" smtClean="0"/>
              <a:t>PART</a:t>
            </a:r>
            <a:endParaRPr kumimoji="1" lang="zh-CN" altLang="en-US" dirty="0"/>
          </a:p>
        </p:txBody>
      </p:sp>
      <p:sp>
        <p:nvSpPr>
          <p:cNvPr id="10" name="文本占位符 11"/>
          <p:cNvSpPr>
            <a:spLocks noGrp="1"/>
          </p:cNvSpPr>
          <p:nvPr>
            <p:ph type="body" sz="quarter" idx="16"/>
          </p:nvPr>
        </p:nvSpPr>
        <p:spPr>
          <a:xfrm>
            <a:off x="7639291" y="958292"/>
            <a:ext cx="3386284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l">
              <a:buFont typeface="Wingdings" panose="05000000000000000000" pitchFamily="2" charset="2"/>
              <a:buNone/>
              <a:defRPr sz="24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kumimoji="1" lang="zh-CN" altLang="en-US" dirty="0"/>
          </a:p>
        </p:txBody>
      </p:sp>
      <p:sp>
        <p:nvSpPr>
          <p:cNvPr id="11" name="文本占位符 11"/>
          <p:cNvSpPr>
            <a:spLocks noGrp="1"/>
          </p:cNvSpPr>
          <p:nvPr>
            <p:ph type="body" sz="quarter" idx="17"/>
          </p:nvPr>
        </p:nvSpPr>
        <p:spPr>
          <a:xfrm>
            <a:off x="7639291" y="1814826"/>
            <a:ext cx="3386284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l">
              <a:buFont typeface="Wingdings" panose="05000000000000000000" pitchFamily="2" charset="2"/>
              <a:buNone/>
              <a:defRPr sz="24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kumimoji="1" lang="zh-CN" altLang="en-US" dirty="0"/>
          </a:p>
        </p:txBody>
      </p:sp>
      <p:sp>
        <p:nvSpPr>
          <p:cNvPr id="17" name="文本占位符 11"/>
          <p:cNvSpPr>
            <a:spLocks noGrp="1"/>
          </p:cNvSpPr>
          <p:nvPr>
            <p:ph type="body" sz="quarter" idx="18" hasCustomPrompt="1"/>
          </p:nvPr>
        </p:nvSpPr>
        <p:spPr>
          <a:xfrm>
            <a:off x="5117939" y="2668876"/>
            <a:ext cx="2521352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285750" indent="-285750" algn="l">
              <a:buFont typeface="Wingdings" panose="05000000000000000000" pitchFamily="2" charset="2"/>
              <a:buChar char="n"/>
              <a:defRPr sz="36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smtClean="0"/>
              <a:t> </a:t>
            </a:r>
            <a:r>
              <a:rPr kumimoji="1" lang="en-US" altLang="zh-CN" dirty="0" smtClean="0"/>
              <a:t>PART</a:t>
            </a:r>
            <a:endParaRPr kumimoji="1" lang="zh-CN" altLang="en-US" dirty="0"/>
          </a:p>
        </p:txBody>
      </p:sp>
      <p:sp>
        <p:nvSpPr>
          <p:cNvPr id="18" name="文本占位符 11"/>
          <p:cNvSpPr>
            <a:spLocks noGrp="1"/>
          </p:cNvSpPr>
          <p:nvPr>
            <p:ph type="body" sz="quarter" idx="19" hasCustomPrompt="1"/>
          </p:nvPr>
        </p:nvSpPr>
        <p:spPr>
          <a:xfrm>
            <a:off x="5117939" y="3525410"/>
            <a:ext cx="2521352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285750" indent="-285750" algn="l">
              <a:buFont typeface="Wingdings" panose="05000000000000000000" pitchFamily="2" charset="2"/>
              <a:buChar char="n"/>
              <a:defRPr sz="36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PART</a:t>
            </a:r>
            <a:endParaRPr kumimoji="1" lang="zh-CN" altLang="en-US" dirty="0"/>
          </a:p>
        </p:txBody>
      </p:sp>
      <p:sp>
        <p:nvSpPr>
          <p:cNvPr id="19" name="文本占位符 11"/>
          <p:cNvSpPr>
            <a:spLocks noGrp="1"/>
          </p:cNvSpPr>
          <p:nvPr>
            <p:ph type="body" sz="quarter" idx="20"/>
          </p:nvPr>
        </p:nvSpPr>
        <p:spPr>
          <a:xfrm>
            <a:off x="7639291" y="2668876"/>
            <a:ext cx="3386284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l">
              <a:buFont typeface="Wingdings" panose="05000000000000000000" pitchFamily="2" charset="2"/>
              <a:buNone/>
              <a:defRPr sz="24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kumimoji="1" lang="zh-CN" altLang="en-US" dirty="0"/>
          </a:p>
        </p:txBody>
      </p:sp>
      <p:sp>
        <p:nvSpPr>
          <p:cNvPr id="20" name="文本占位符 11"/>
          <p:cNvSpPr>
            <a:spLocks noGrp="1"/>
          </p:cNvSpPr>
          <p:nvPr>
            <p:ph type="body" sz="quarter" idx="21"/>
          </p:nvPr>
        </p:nvSpPr>
        <p:spPr>
          <a:xfrm>
            <a:off x="7639291" y="3525410"/>
            <a:ext cx="3386284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l">
              <a:buFont typeface="Wingdings" panose="05000000000000000000" pitchFamily="2" charset="2"/>
              <a:buNone/>
              <a:defRPr sz="24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kumimoji="1" lang="zh-CN" altLang="en-US" dirty="0"/>
          </a:p>
        </p:txBody>
      </p:sp>
      <p:sp>
        <p:nvSpPr>
          <p:cNvPr id="21" name="文本占位符 11"/>
          <p:cNvSpPr>
            <a:spLocks noGrp="1"/>
          </p:cNvSpPr>
          <p:nvPr>
            <p:ph type="body" sz="quarter" idx="22" hasCustomPrompt="1"/>
          </p:nvPr>
        </p:nvSpPr>
        <p:spPr>
          <a:xfrm>
            <a:off x="5117939" y="4381944"/>
            <a:ext cx="2521352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285750" indent="-285750" algn="l">
              <a:buFont typeface="Wingdings" panose="05000000000000000000" pitchFamily="2" charset="2"/>
              <a:buChar char="n"/>
              <a:defRPr sz="36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PART</a:t>
            </a:r>
            <a:endParaRPr kumimoji="1" lang="zh-CN" altLang="en-US" dirty="0"/>
          </a:p>
        </p:txBody>
      </p:sp>
      <p:sp>
        <p:nvSpPr>
          <p:cNvPr id="22" name="文本占位符 11"/>
          <p:cNvSpPr>
            <a:spLocks noGrp="1"/>
          </p:cNvSpPr>
          <p:nvPr>
            <p:ph type="body" sz="quarter" idx="23"/>
          </p:nvPr>
        </p:nvSpPr>
        <p:spPr>
          <a:xfrm>
            <a:off x="7639291" y="4381944"/>
            <a:ext cx="3386284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l">
              <a:buFont typeface="Wingdings" panose="05000000000000000000" pitchFamily="2" charset="2"/>
              <a:buNone/>
              <a:defRPr sz="24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kumimoji="1" lang="zh-CN" altLang="en-US" dirty="0"/>
          </a:p>
        </p:txBody>
      </p:sp>
      <p:sp>
        <p:nvSpPr>
          <p:cNvPr id="16" name="文本占位符 11"/>
          <p:cNvSpPr>
            <a:spLocks noGrp="1"/>
          </p:cNvSpPr>
          <p:nvPr>
            <p:ph type="body" sz="quarter" idx="24" hasCustomPrompt="1"/>
          </p:nvPr>
        </p:nvSpPr>
        <p:spPr>
          <a:xfrm>
            <a:off x="5117939" y="5238478"/>
            <a:ext cx="2521352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285750" indent="-285750" algn="l">
              <a:buFont typeface="Wingdings" panose="05000000000000000000" pitchFamily="2" charset="2"/>
              <a:buChar char="n"/>
              <a:defRPr sz="36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PART</a:t>
            </a:r>
            <a:endParaRPr kumimoji="1" lang="zh-CN" altLang="en-US" dirty="0"/>
          </a:p>
        </p:txBody>
      </p:sp>
      <p:sp>
        <p:nvSpPr>
          <p:cNvPr id="23" name="文本占位符 11"/>
          <p:cNvSpPr>
            <a:spLocks noGrp="1"/>
          </p:cNvSpPr>
          <p:nvPr>
            <p:ph type="body" sz="quarter" idx="25"/>
          </p:nvPr>
        </p:nvSpPr>
        <p:spPr>
          <a:xfrm>
            <a:off x="7639291" y="5238478"/>
            <a:ext cx="3386284" cy="55505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l">
              <a:buFont typeface="Wingdings" panose="05000000000000000000" pitchFamily="2" charset="2"/>
              <a:buNone/>
              <a:defRPr sz="24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副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3"/>
          </a:xfrm>
          <a:prstGeom prst="rect">
            <a:avLst/>
          </a:prstGeom>
        </p:spPr>
      </p:pic>
      <p:grpSp>
        <p:nvGrpSpPr>
          <p:cNvPr id="3" name="组 2"/>
          <p:cNvGrpSpPr/>
          <p:nvPr userDrawn="1"/>
        </p:nvGrpSpPr>
        <p:grpSpPr>
          <a:xfrm rot="5400000">
            <a:off x="342900" y="718196"/>
            <a:ext cx="3599130" cy="2162739"/>
            <a:chOff x="0" y="2350797"/>
            <a:chExt cx="3599130" cy="2162739"/>
          </a:xfrm>
        </p:grpSpPr>
        <p:sp>
          <p:nvSpPr>
            <p:cNvPr id="4" name="任意形状 3"/>
            <p:cNvSpPr/>
            <p:nvPr userDrawn="1"/>
          </p:nvSpPr>
          <p:spPr>
            <a:xfrm flipH="1">
              <a:off x="2" y="2508280"/>
              <a:ext cx="3599128" cy="1832107"/>
            </a:xfrm>
            <a:custGeom>
              <a:avLst/>
              <a:gdLst>
                <a:gd name="connsiteX0" fmla="*/ 0 w 3697212"/>
                <a:gd name="connsiteY0" fmla="*/ 0 h 1882036"/>
                <a:gd name="connsiteX1" fmla="*/ 941018 w 3697212"/>
                <a:gd name="connsiteY1" fmla="*/ 0 h 1882036"/>
                <a:gd name="connsiteX2" fmla="*/ 3697212 w 3697212"/>
                <a:gd name="connsiteY2" fmla="*/ 0 h 1882036"/>
                <a:gd name="connsiteX3" fmla="*/ 3697212 w 3697212"/>
                <a:gd name="connsiteY3" fmla="*/ 1882035 h 1882036"/>
                <a:gd name="connsiteX4" fmla="*/ 941019 w 3697212"/>
                <a:gd name="connsiteY4" fmla="*/ 1882035 h 1882036"/>
                <a:gd name="connsiteX5" fmla="*/ 941018 w 3697212"/>
                <a:gd name="connsiteY5" fmla="*/ 1882036 h 1882036"/>
                <a:gd name="connsiteX6" fmla="*/ 0 w 3697212"/>
                <a:gd name="connsiteY6" fmla="*/ 1882036 h 1882036"/>
                <a:gd name="connsiteX7" fmla="*/ 941018 w 3697212"/>
                <a:gd name="connsiteY7" fmla="*/ 941018 h 1882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97212" h="1882036">
                  <a:moveTo>
                    <a:pt x="0" y="0"/>
                  </a:moveTo>
                  <a:lnTo>
                    <a:pt x="941018" y="0"/>
                  </a:lnTo>
                  <a:lnTo>
                    <a:pt x="3697212" y="0"/>
                  </a:lnTo>
                  <a:lnTo>
                    <a:pt x="3697212" y="1882035"/>
                  </a:lnTo>
                  <a:lnTo>
                    <a:pt x="941019" y="1882035"/>
                  </a:lnTo>
                  <a:lnTo>
                    <a:pt x="941018" y="1882036"/>
                  </a:lnTo>
                  <a:lnTo>
                    <a:pt x="0" y="1882036"/>
                  </a:lnTo>
                  <a:lnTo>
                    <a:pt x="941018" y="941018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 userDrawn="1"/>
          </p:nvSpPr>
          <p:spPr>
            <a:xfrm>
              <a:off x="0" y="2350797"/>
              <a:ext cx="3599130" cy="65314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矩形 5"/>
            <p:cNvSpPr/>
            <p:nvPr userDrawn="1"/>
          </p:nvSpPr>
          <p:spPr>
            <a:xfrm>
              <a:off x="0" y="4448222"/>
              <a:ext cx="3599130" cy="65314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7" name="文本占位符 11"/>
          <p:cNvSpPr>
            <a:spLocks noGrp="1"/>
          </p:cNvSpPr>
          <p:nvPr>
            <p:ph type="body" sz="quarter" idx="11" hasCustomPrompt="1"/>
          </p:nvPr>
        </p:nvSpPr>
        <p:spPr>
          <a:xfrm>
            <a:off x="1291725" y="1380604"/>
            <a:ext cx="1701480" cy="1165828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96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en-US" altLang="zh-CN" smtClean="0"/>
              <a:t>00</a:t>
            </a:r>
            <a:endParaRPr kumimoji="1" lang="zh-CN" altLang="en-US" dirty="0"/>
          </a:p>
        </p:txBody>
      </p:sp>
      <p:sp>
        <p:nvSpPr>
          <p:cNvPr id="8" name="文本占位符 11"/>
          <p:cNvSpPr>
            <a:spLocks noGrp="1"/>
          </p:cNvSpPr>
          <p:nvPr>
            <p:ph type="body" sz="quarter" idx="12"/>
          </p:nvPr>
        </p:nvSpPr>
        <p:spPr>
          <a:xfrm>
            <a:off x="3323835" y="1380604"/>
            <a:ext cx="7729987" cy="1165828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l">
              <a:buNone/>
              <a:defRPr sz="66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3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0" y="203200"/>
            <a:ext cx="12192000" cy="62302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6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76404" y="372533"/>
            <a:ext cx="555129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blipFill dpi="0" rotWithShape="1">
                  <a:blip r:embed="rId3"/>
                  <a:srcRect/>
                  <a:stretch>
                    <a:fillRect/>
                  </a:stretch>
                </a:blip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注页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标注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背景图片出处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英文 </a:t>
            </a:r>
            <a:r>
              <a:rPr kumimoji="0" lang="is-I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cs typeface="Segoe UI Light" panose="020B0502040204020203"/>
              </a:rPr>
              <a:t>Microsoft YaHei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1.3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defTabSz="60896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algn="l" defTabSz="60896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本网站所提供的任何信息内容（包括但不限于 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PPT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模板、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Word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文档、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Excel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图表、图片素材等）均受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中华人民共和国著作权法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信息网络传播权保护条例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(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包括图片或图表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)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charset="-122"/>
                <a:cs typeface="+mn-cs"/>
              </a:rPr>
              <a:t>不得被全部或部分的复制、传播、销售，否则将承担法律责任。</a:t>
            </a:r>
            <a:endParaRPr kumimoji="0" lang="zh-CN" altLang="en-US" sz="133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微软雅黑" panose="020B0503020204020204" charset="-122"/>
              <a:cs typeface="+mn-cs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896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'1.0' encoding='UTF-8' standalone='yes'?>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409954" y="3069592"/>
            <a:ext cx="3372092" cy="709482"/>
          </a:xfrm>
        </p:spPr>
        <p:txBody>
          <a:bodyPr/>
          <a:lstStyle/>
          <a:p>
            <a:r>
              <a:rPr kumimoji="1"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论文答辩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模板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3460830" y="2622904"/>
            <a:ext cx="5270340" cy="446688"/>
          </a:xfrm>
        </p:spPr>
        <p:txBody>
          <a:bodyPr/>
          <a:lstStyle/>
          <a:p>
            <a:r>
              <a:rPr kumimoji="1"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kumimoji="1"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请在此位置添加你的论文名称</a:t>
            </a:r>
            <a:r>
              <a:rPr kumimoji="1" lang="en-US" altLang="zh-CN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>
          <a:xfrm>
            <a:off x="3970116" y="3785449"/>
            <a:ext cx="4251768" cy="158520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学校名称：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XXX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大学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指导老师：</a:t>
            </a:r>
            <a:r>
              <a:rPr lang="en-US" dirty="0">
                <a:latin typeface="微软雅黑" panose="020B0503020204020204" charset="-122"/>
                <a:ea typeface="微软雅黑" panose="020B0503020204020204" charset="-122"/>
              </a:rPr>
              <a:t>XXX</a:t>
            </a:r>
            <a:endParaRPr lang="en-US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报告人：</a:t>
            </a:r>
            <a:r>
              <a:rPr lang="en-US" dirty="0">
                <a:latin typeface="微软雅黑" panose="020B0503020204020204" charset="-122"/>
                <a:ea typeface="微软雅黑" panose="020B0503020204020204" charset="-122"/>
              </a:rPr>
              <a:t>XXX</a:t>
            </a:r>
            <a:endParaRPr 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zh-CN" altLang="en-US" dirty="0" smtClean="0"/>
              <a:t>目录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>
          <a:xfrm>
            <a:off x="1088020" y="3391383"/>
            <a:ext cx="1909824" cy="439838"/>
          </a:xfrm>
        </p:spPr>
        <p:txBody>
          <a:bodyPr/>
          <a:lstStyle/>
          <a:p>
            <a:r>
              <a:rPr kumimoji="1" lang="en-US" altLang="zh-CN" smtClean="0"/>
              <a:t>CONTENTS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1</a:t>
            </a:r>
            <a:endParaRPr kumimoji="1"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2</a:t>
            </a:r>
            <a:endParaRPr kumimoji="1"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zh-CN" altLang="en-US" dirty="0" smtClean="0"/>
              <a:t>选题背景</a:t>
            </a:r>
            <a:endParaRPr kumimoji="1"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zh-CN" altLang="en-US" dirty="0" smtClean="0"/>
              <a:t>研究过程</a:t>
            </a:r>
            <a:endParaRPr kumimoji="1"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3</a:t>
            </a:r>
            <a:endParaRPr kumimoji="1"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4</a:t>
            </a:r>
            <a:endParaRPr kumimoji="1"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1" lang="zh-CN" altLang="en-US" dirty="0" smtClean="0"/>
              <a:t>分析讨论</a:t>
            </a:r>
            <a:endParaRPr kumimoji="1"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1" lang="zh-CN" altLang="en-US" dirty="0" smtClean="0"/>
              <a:t>主要结论</a:t>
            </a:r>
            <a:endParaRPr kumimoji="1" lang="zh-CN" alt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22300" y="2180882"/>
            <a:ext cx="10947402" cy="3240417"/>
          </a:xfrm>
          <a:prstGeom prst="rect">
            <a:avLst/>
          </a:prstGeom>
          <a:solidFill>
            <a:schemeClr val="accent3">
              <a:lumMod val="50000"/>
              <a:alpha val="34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25"/>
          </a:p>
        </p:txBody>
      </p:sp>
      <p:sp>
        <p:nvSpPr>
          <p:cNvPr id="4" name="矩形 3"/>
          <p:cNvSpPr/>
          <p:nvPr/>
        </p:nvSpPr>
        <p:spPr>
          <a:xfrm>
            <a:off x="622299" y="1358900"/>
            <a:ext cx="10947402" cy="828289"/>
          </a:xfrm>
          <a:prstGeom prst="rect">
            <a:avLst/>
          </a:prstGeom>
          <a:blipFill dpi="0" rotWithShape="1">
            <a:blip r:embed="rId1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关键词：文本框；文本框；文本框；文本框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44600" y="2614759"/>
            <a:ext cx="9743110" cy="2332944"/>
          </a:xfrm>
          <a:prstGeom prst="rect">
            <a:avLst/>
          </a:prstGeom>
        </p:spPr>
        <p:txBody>
          <a:bodyPr wrap="square" lIns="91436" tIns="45719" rIns="91436" bIns="45719" numCol="2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400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标题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8-14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号字，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1.3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倍字间距</a:t>
            </a:r>
            <a:r>
              <a:rPr lang="zh-CN" altLang="en-US" sz="1400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。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8-14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号字，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1.3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倍字间距</a:t>
            </a:r>
            <a:r>
              <a:rPr lang="zh-CN" altLang="en-US" sz="1400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。标题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8-14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号字，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1.3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倍字间距</a:t>
            </a:r>
            <a:r>
              <a:rPr lang="zh-CN" altLang="en-US" sz="1400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。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8-14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号字，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1.3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8-14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号字，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1.3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8-14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号字，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1.3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倍字间距</a:t>
            </a:r>
            <a:r>
              <a:rPr lang="zh-CN" altLang="en-US" sz="1400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。</a:t>
            </a:r>
            <a:endParaRPr lang="zh-CN" altLang="en-US" sz="14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剪去单角的矩形 6"/>
          <p:cNvSpPr/>
          <p:nvPr/>
        </p:nvSpPr>
        <p:spPr>
          <a:xfrm>
            <a:off x="5803900" y="1562100"/>
            <a:ext cx="1892300" cy="1892300"/>
          </a:xfrm>
          <a:prstGeom prst="snip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8000" dirty="0" smtClean="0"/>
              <a:t>2</a:t>
            </a:r>
            <a:endParaRPr kumimoji="1" lang="zh-CN" altLang="en-US" sz="8000" dirty="0"/>
          </a:p>
        </p:txBody>
      </p:sp>
      <p:sp>
        <p:nvSpPr>
          <p:cNvPr id="8" name="剪去单角的矩形 7"/>
          <p:cNvSpPr/>
          <p:nvPr/>
        </p:nvSpPr>
        <p:spPr>
          <a:xfrm flipH="1">
            <a:off x="3771900" y="1562100"/>
            <a:ext cx="1892300" cy="1892300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8000" smtClean="0"/>
              <a:t>1</a:t>
            </a:r>
            <a:endParaRPr kumimoji="1" lang="zh-CN" altLang="en-US" sz="8000" dirty="0"/>
          </a:p>
        </p:txBody>
      </p:sp>
      <p:sp>
        <p:nvSpPr>
          <p:cNvPr id="9" name="文本框 8"/>
          <p:cNvSpPr txBox="1"/>
          <p:nvPr/>
        </p:nvSpPr>
        <p:spPr>
          <a:xfrm>
            <a:off x="1395084" y="2265636"/>
            <a:ext cx="193231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395084" y="1853215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1"/>
              </a:solidFill>
              <a:ea typeface="微软雅黑" panose="020B0503020204020204" charset="-122"/>
            </a:endParaRPr>
          </a:p>
        </p:txBody>
      </p:sp>
      <p:sp>
        <p:nvSpPr>
          <p:cNvPr id="11" name="文本框 8"/>
          <p:cNvSpPr txBox="1"/>
          <p:nvPr/>
        </p:nvSpPr>
        <p:spPr>
          <a:xfrm>
            <a:off x="8253084" y="2265636"/>
            <a:ext cx="193231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253084" y="1853215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2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2"/>
              </a:solidFill>
              <a:ea typeface="微软雅黑" panose="020B0503020204020204" charset="-122"/>
            </a:endParaRPr>
          </a:p>
        </p:txBody>
      </p:sp>
      <p:sp>
        <p:nvSpPr>
          <p:cNvPr id="13" name="剪去单角的矩形 12"/>
          <p:cNvSpPr/>
          <p:nvPr/>
        </p:nvSpPr>
        <p:spPr>
          <a:xfrm>
            <a:off x="5803900" y="3590085"/>
            <a:ext cx="1892300" cy="1892300"/>
          </a:xfrm>
          <a:prstGeom prst="snip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8000" dirty="0" smtClean="0"/>
              <a:t>4</a:t>
            </a:r>
            <a:endParaRPr kumimoji="1" lang="zh-CN" altLang="en-US" sz="8000" dirty="0"/>
          </a:p>
        </p:txBody>
      </p:sp>
      <p:sp>
        <p:nvSpPr>
          <p:cNvPr id="14" name="剪去单角的矩形 13"/>
          <p:cNvSpPr/>
          <p:nvPr/>
        </p:nvSpPr>
        <p:spPr>
          <a:xfrm flipH="1">
            <a:off x="3771900" y="3590085"/>
            <a:ext cx="1892300" cy="1892300"/>
          </a:xfrm>
          <a:prstGeom prst="snip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8000" dirty="0" smtClean="0"/>
              <a:t>3</a:t>
            </a:r>
            <a:endParaRPr kumimoji="1" lang="zh-CN" altLang="en-US" sz="8000" dirty="0"/>
          </a:p>
        </p:txBody>
      </p:sp>
      <p:sp>
        <p:nvSpPr>
          <p:cNvPr id="15" name="文本框 8"/>
          <p:cNvSpPr txBox="1"/>
          <p:nvPr/>
        </p:nvSpPr>
        <p:spPr>
          <a:xfrm>
            <a:off x="1395084" y="4293621"/>
            <a:ext cx="193231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395084" y="3881200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3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3"/>
              </a:solidFill>
              <a:ea typeface="微软雅黑" panose="020B0503020204020204" charset="-122"/>
            </a:endParaRPr>
          </a:p>
        </p:txBody>
      </p:sp>
      <p:sp>
        <p:nvSpPr>
          <p:cNvPr id="17" name="文本框 8"/>
          <p:cNvSpPr txBox="1"/>
          <p:nvPr/>
        </p:nvSpPr>
        <p:spPr>
          <a:xfrm>
            <a:off x="8253084" y="4293621"/>
            <a:ext cx="193231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253084" y="3881200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4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4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1580801" y="1723782"/>
            <a:ext cx="1372298" cy="137229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6000" b="1" dirty="0" smtClean="0">
                <a:solidFill>
                  <a:schemeClr val="bg1"/>
                </a:solidFill>
              </a:rPr>
              <a:t>1</a:t>
            </a:r>
            <a:endParaRPr kumimoji="1" lang="zh-CN" altLang="en-US" sz="6000" b="1" dirty="0">
              <a:solidFill>
                <a:schemeClr val="bg1"/>
              </a:solidFill>
            </a:endParaRPr>
          </a:p>
        </p:txBody>
      </p:sp>
      <p:sp>
        <p:nvSpPr>
          <p:cNvPr id="20" name="文本框 8"/>
          <p:cNvSpPr txBox="1"/>
          <p:nvPr/>
        </p:nvSpPr>
        <p:spPr>
          <a:xfrm>
            <a:off x="3255983" y="2206960"/>
            <a:ext cx="24657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255983" y="1723782"/>
            <a:ext cx="1826141" cy="412421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580801" y="3727258"/>
            <a:ext cx="1372298" cy="1372296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6000" b="1" smtClean="0">
                <a:solidFill>
                  <a:schemeClr val="bg1"/>
                </a:solidFill>
              </a:rPr>
              <a:t>3</a:t>
            </a:r>
            <a:endParaRPr kumimoji="1" lang="zh-CN" altLang="en-US" sz="6000" b="1" dirty="0">
              <a:solidFill>
                <a:schemeClr val="bg1"/>
              </a:solidFill>
            </a:endParaRPr>
          </a:p>
        </p:txBody>
      </p:sp>
      <p:sp>
        <p:nvSpPr>
          <p:cNvPr id="23" name="文本框 8"/>
          <p:cNvSpPr txBox="1"/>
          <p:nvPr/>
        </p:nvSpPr>
        <p:spPr>
          <a:xfrm>
            <a:off x="3255983" y="4210436"/>
            <a:ext cx="24657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255983" y="3727258"/>
            <a:ext cx="1826141" cy="412421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6470301" y="1723782"/>
            <a:ext cx="1372298" cy="1372296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6000" b="1" dirty="0" smtClean="0">
                <a:solidFill>
                  <a:schemeClr val="bg1"/>
                </a:solidFill>
              </a:rPr>
              <a:t>2</a:t>
            </a:r>
            <a:endParaRPr kumimoji="1" lang="zh-CN" altLang="en-US" sz="6000" b="1" dirty="0">
              <a:solidFill>
                <a:schemeClr val="bg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145483" y="2206960"/>
            <a:ext cx="24657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145483" y="1723782"/>
            <a:ext cx="1826141" cy="412421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6470301" y="3727258"/>
            <a:ext cx="1372298" cy="1372296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6000" b="1" dirty="0" smtClean="0">
                <a:solidFill>
                  <a:schemeClr val="bg1"/>
                </a:solidFill>
              </a:rPr>
              <a:t>4</a:t>
            </a:r>
            <a:endParaRPr kumimoji="1" lang="zh-CN" altLang="en-US" sz="6000" b="1" dirty="0">
              <a:solidFill>
                <a:schemeClr val="bg1"/>
              </a:solidFill>
            </a:endParaRPr>
          </a:p>
        </p:txBody>
      </p:sp>
      <p:sp>
        <p:nvSpPr>
          <p:cNvPr id="29" name="文本框 8"/>
          <p:cNvSpPr txBox="1"/>
          <p:nvPr/>
        </p:nvSpPr>
        <p:spPr>
          <a:xfrm>
            <a:off x="8145483" y="4210436"/>
            <a:ext cx="24657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8145483" y="3727258"/>
            <a:ext cx="1826141" cy="412421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16" name="矩形 15"/>
          <p:cNvSpPr/>
          <p:nvPr/>
        </p:nvSpPr>
        <p:spPr>
          <a:xfrm rot="5400000">
            <a:off x="5677969" y="-1710290"/>
            <a:ext cx="836059" cy="12192001"/>
          </a:xfrm>
          <a:prstGeom prst="rect">
            <a:avLst/>
          </a:prstGeom>
          <a:solidFill>
            <a:schemeClr val="accent3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7" name="矩形 16"/>
          <p:cNvSpPr/>
          <p:nvPr/>
        </p:nvSpPr>
        <p:spPr>
          <a:xfrm rot="5400000">
            <a:off x="5677970" y="-2608280"/>
            <a:ext cx="836059" cy="12192001"/>
          </a:xfrm>
          <a:prstGeom prst="rect">
            <a:avLst/>
          </a:prstGeom>
          <a:solidFill>
            <a:schemeClr val="accent3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矩形 17"/>
          <p:cNvSpPr/>
          <p:nvPr/>
        </p:nvSpPr>
        <p:spPr>
          <a:xfrm rot="5400000">
            <a:off x="5322371" y="-3864538"/>
            <a:ext cx="1547257" cy="12192001"/>
          </a:xfrm>
          <a:prstGeom prst="rect">
            <a:avLst/>
          </a:prstGeom>
          <a:solidFill>
            <a:schemeClr val="accent2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1" name="矩形 30"/>
          <p:cNvSpPr/>
          <p:nvPr/>
        </p:nvSpPr>
        <p:spPr>
          <a:xfrm rot="5400000">
            <a:off x="1169472" y="1319734"/>
            <a:ext cx="1547257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矩形 31"/>
          <p:cNvSpPr/>
          <p:nvPr/>
        </p:nvSpPr>
        <p:spPr>
          <a:xfrm rot="5400000">
            <a:off x="1525071" y="2573321"/>
            <a:ext cx="836059" cy="18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3" name="矩形 32"/>
          <p:cNvSpPr/>
          <p:nvPr/>
        </p:nvSpPr>
        <p:spPr>
          <a:xfrm rot="5400000">
            <a:off x="1525071" y="3471311"/>
            <a:ext cx="836059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梯形 33"/>
          <p:cNvSpPr/>
          <p:nvPr/>
        </p:nvSpPr>
        <p:spPr>
          <a:xfrm flipV="1">
            <a:off x="1028700" y="4865671"/>
            <a:ext cx="1828800" cy="647700"/>
          </a:xfrm>
          <a:prstGeom prst="trapezoid">
            <a:avLst>
              <a:gd name="adj" fmla="val 91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三角形 34"/>
          <p:cNvSpPr/>
          <p:nvPr/>
        </p:nvSpPr>
        <p:spPr>
          <a:xfrm rot="10800000">
            <a:off x="1676400" y="5575301"/>
            <a:ext cx="533400" cy="270636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矩形 35"/>
          <p:cNvSpPr/>
          <p:nvPr/>
        </p:nvSpPr>
        <p:spPr>
          <a:xfrm rot="5400000">
            <a:off x="1841699" y="381205"/>
            <a:ext cx="202802" cy="1828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1722526" y="190829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kumimoji="1" lang="en-US" altLang="zh-CN" sz="3600" dirty="0">
                <a:solidFill>
                  <a:srgbClr val="FFFFFF"/>
                </a:solidFill>
              </a:rPr>
              <a:t>1</a:t>
            </a:r>
            <a:endParaRPr kumimoji="1" lang="zh-CN" altLang="en-US" sz="3600" dirty="0">
              <a:solidFill>
                <a:srgbClr val="FFFFFF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718879" y="3156059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kumimoji="1" lang="en-US" altLang="zh-CN" sz="3600" dirty="0" smtClean="0">
                <a:solidFill>
                  <a:srgbClr val="FFFFFF"/>
                </a:solidFill>
              </a:rPr>
              <a:t>2</a:t>
            </a:r>
            <a:endParaRPr kumimoji="1" lang="zh-CN" altLang="en-US" sz="3600" dirty="0">
              <a:solidFill>
                <a:srgbClr val="FFFFFF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718879" y="4059112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kumimoji="1" lang="en-US" altLang="zh-CN" sz="3600" smtClean="0">
                <a:solidFill>
                  <a:srgbClr val="FFFFFF"/>
                </a:solidFill>
              </a:rPr>
              <a:t>3</a:t>
            </a:r>
            <a:endParaRPr kumimoji="1" lang="zh-CN" altLang="en-US" sz="3600" dirty="0">
              <a:solidFill>
                <a:srgbClr val="FFFFFF"/>
              </a:solidFill>
            </a:endParaRPr>
          </a:p>
        </p:txBody>
      </p:sp>
      <p:sp>
        <p:nvSpPr>
          <p:cNvPr id="40" name="文本框 8"/>
          <p:cNvSpPr txBox="1"/>
          <p:nvPr/>
        </p:nvSpPr>
        <p:spPr>
          <a:xfrm>
            <a:off x="6329169" y="1785187"/>
            <a:ext cx="49111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551327" y="1985241"/>
            <a:ext cx="22365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2000" b="1" dirty="0">
                <a:solidFill>
                  <a:schemeClr val="accent2"/>
                </a:solidFill>
                <a:ea typeface="微软雅黑" panose="020B0503020204020204" charset="-122"/>
              </a:rPr>
              <a:t>点击此处添加标题</a:t>
            </a:r>
            <a:endParaRPr lang="en-US" altLang="zh-CN" sz="2000" b="1" dirty="0">
              <a:solidFill>
                <a:schemeClr val="accent2"/>
              </a:solidFill>
              <a:ea typeface="微软雅黑" panose="020B0503020204020204" charset="-122"/>
            </a:endParaRPr>
          </a:p>
        </p:txBody>
      </p:sp>
      <p:sp>
        <p:nvSpPr>
          <p:cNvPr id="42" name="文本框 8"/>
          <p:cNvSpPr txBox="1"/>
          <p:nvPr/>
        </p:nvSpPr>
        <p:spPr>
          <a:xfrm>
            <a:off x="6325522" y="3142716"/>
            <a:ext cx="491113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更改。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547680" y="3213253"/>
            <a:ext cx="22365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2000" b="1" dirty="0">
                <a:solidFill>
                  <a:schemeClr val="accent2"/>
                </a:solidFill>
                <a:ea typeface="微软雅黑" panose="020B0503020204020204" charset="-122"/>
              </a:rPr>
              <a:t>点击此处添加标题</a:t>
            </a:r>
            <a:endParaRPr lang="en-US" altLang="zh-CN" sz="2000" b="1" dirty="0">
              <a:solidFill>
                <a:schemeClr val="accent2"/>
              </a:solidFill>
              <a:ea typeface="微软雅黑" panose="020B0503020204020204" charset="-122"/>
            </a:endParaRPr>
          </a:p>
        </p:txBody>
      </p:sp>
      <p:sp>
        <p:nvSpPr>
          <p:cNvPr id="44" name="文本框 8"/>
          <p:cNvSpPr txBox="1"/>
          <p:nvPr/>
        </p:nvSpPr>
        <p:spPr>
          <a:xfrm>
            <a:off x="6325522" y="4049313"/>
            <a:ext cx="491113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更改。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3547680" y="4119850"/>
            <a:ext cx="22365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2000" b="1" dirty="0">
                <a:solidFill>
                  <a:schemeClr val="accent2"/>
                </a:solidFill>
                <a:ea typeface="微软雅黑" panose="020B0503020204020204" charset="-122"/>
              </a:rPr>
              <a:t>点击此处添加标题</a:t>
            </a:r>
            <a:endParaRPr lang="en-US" altLang="zh-CN" sz="2000" b="1" dirty="0">
              <a:solidFill>
                <a:schemeClr val="accent2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409954" y="3069592"/>
            <a:ext cx="3372092" cy="709482"/>
          </a:xfrm>
        </p:spPr>
        <p:txBody>
          <a:bodyPr/>
          <a:lstStyle/>
          <a:p>
            <a:r>
              <a:rPr kumimoji="1" lang="en-US" altLang="zh-CN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THANK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YOU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3460830" y="2622904"/>
            <a:ext cx="5270340" cy="446688"/>
          </a:xfrm>
        </p:spPr>
        <p:txBody>
          <a:bodyPr/>
          <a:lstStyle/>
          <a:p>
            <a:r>
              <a:rPr kumimoji="1"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kumimoji="1"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请在此位置添加你的论文名称</a:t>
            </a:r>
            <a:r>
              <a:rPr kumimoji="1" lang="en-US" altLang="zh-CN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>
          <a:xfrm>
            <a:off x="3970116" y="3785449"/>
            <a:ext cx="4251768" cy="158520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学校名称：</a:t>
            </a:r>
            <a:r>
              <a:rPr lang="en-US" dirty="0">
                <a:latin typeface="微软雅黑" panose="020B0503020204020204" charset="-122"/>
                <a:ea typeface="微软雅黑" panose="020B0503020204020204" charset="-122"/>
              </a:rPr>
              <a:t>xxx</a:t>
            </a:r>
            <a:endParaRPr lang="en-US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指导老师：</a:t>
            </a:r>
            <a:r>
              <a:rPr lang="en-US" dirty="0">
                <a:latin typeface="微软雅黑" panose="020B0503020204020204" charset="-122"/>
                <a:ea typeface="微软雅黑" panose="020B0503020204020204" charset="-122"/>
              </a:rPr>
              <a:t>xxx</a:t>
            </a:r>
            <a:endParaRPr lang="en-US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报告人：</a:t>
            </a:r>
            <a:r>
              <a:rPr lang="en-US" dirty="0">
                <a:latin typeface="微软雅黑" panose="020B0503020204020204" charset="-122"/>
                <a:ea typeface="微软雅黑" panose="020B0503020204020204" charset="-122"/>
              </a:rPr>
              <a:t>xxx</a:t>
            </a:r>
            <a:endParaRPr 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drap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3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40603" y="75987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lang="zh-CN" altLang="en-US" sz="1800" dirty="0" smtClean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背景图片素材</a:t>
            </a:r>
            <a:endParaRPr lang="zh-CN" altLang="en-US" sz="1800" dirty="0" smtClean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模板页面">
  <a:themeElements>
    <a:clrScheme name="自定义 34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329EB6"/>
      </a:accent1>
      <a:accent2>
        <a:srgbClr val="64C588"/>
      </a:accent2>
      <a:accent3>
        <a:srgbClr val="9CC865"/>
      </a:accent3>
      <a:accent4>
        <a:srgbClr val="EFA44B"/>
      </a:accent4>
      <a:accent5>
        <a:srgbClr val="EB5A4F"/>
      </a:accent5>
      <a:accent6>
        <a:srgbClr val="515151"/>
      </a:accent6>
      <a:hlink>
        <a:srgbClr val="0563C1"/>
      </a:hlink>
      <a:folHlink>
        <a:srgbClr val="954F72"/>
      </a:folHlink>
    </a:clrScheme>
    <a:fontScheme name="自定义 46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PLUS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1571</Words>
  <Application>WPS 演示</Application>
  <PresentationFormat>宽屏</PresentationFormat>
  <Paragraphs>108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Arial</vt:lpstr>
      <vt:lpstr>宋体</vt:lpstr>
      <vt:lpstr>Wingdings</vt:lpstr>
      <vt:lpstr>微软雅黑</vt:lpstr>
      <vt:lpstr>Segoe UI Light</vt:lpstr>
      <vt:lpstr>Century Gothic</vt:lpstr>
      <vt:lpstr>Segoe Print</vt:lpstr>
      <vt:lpstr>Segoe UI Light</vt:lpstr>
      <vt:lpstr>Times New Roman</vt:lpstr>
      <vt:lpstr>Arial Unicode MS</vt:lpstr>
      <vt:lpstr>Calibri</vt:lpstr>
      <vt:lpstr>模板页面</vt:lpstr>
      <vt:lpstr>OfficePLUS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cp:lastModifiedBy> </cp:lastModifiedBy>
  <cp:revision>34</cp:revision>
  <dcterms:created xsi:type="dcterms:W3CDTF">2015-08-18T02:51:00Z</dcterms:created>
  <dcterms:modified xsi:type="dcterms:W3CDTF">2019-07-11T03:56:32Z</dcterms:modified>
  <cp:category/>
  <dc:description/>
  <cp:contentStatus/>
  <dc:identifier/>
  <cp:keywords/>
  <dc:language>utf-8</dc:language>
  <dc:subject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2052-11.1.0.8888</vt:lpwstr>
  </property>
</Properties>
</file>