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65" r:id="rId2"/>
    <p:sldId id="380" r:id="rId3"/>
    <p:sldId id="362" r:id="rId4"/>
    <p:sldId id="366" r:id="rId5"/>
    <p:sldId id="356" r:id="rId6"/>
    <p:sldId id="367" r:id="rId7"/>
    <p:sldId id="370" r:id="rId8"/>
    <p:sldId id="368" r:id="rId9"/>
    <p:sldId id="336" r:id="rId10"/>
    <p:sldId id="373" r:id="rId11"/>
    <p:sldId id="363" r:id="rId12"/>
    <p:sldId id="369" r:id="rId13"/>
    <p:sldId id="374" r:id="rId14"/>
    <p:sldId id="325" r:id="rId15"/>
    <p:sldId id="341" r:id="rId16"/>
    <p:sldId id="375" r:id="rId17"/>
    <p:sldId id="377" r:id="rId18"/>
    <p:sldId id="364" r:id="rId19"/>
    <p:sldId id="343" r:id="rId20"/>
    <p:sldId id="378" r:id="rId21"/>
    <p:sldId id="347" r:id="rId22"/>
    <p:sldId id="360" r:id="rId23"/>
    <p:sldId id="352" r:id="rId24"/>
    <p:sldId id="358" r:id="rId25"/>
  </p:sldIdLst>
  <p:sldSz cx="12192000" cy="6858000"/>
  <p:notesSz cx="6858000" cy="9144000"/>
  <p:embeddedFontLst>
    <p:embeddedFont>
      <p:font typeface="张海山锐谐体2.0-授权联系：Samtype@QQ.com" panose="02000000000000000000" charset="-122"/>
      <p:regular r:id="rId26"/>
    </p:embeddedFont>
    <p:embeddedFont>
      <p:font typeface="微软雅黑" panose="020B0503020204020204" pitchFamily="34" charset="-122"/>
      <p:regular r:id="rId27"/>
      <p:bold r:id="rId28"/>
    </p:embeddedFont>
    <p:embeddedFont>
      <p:font typeface="Segoe UI Semilight" panose="020B0402040204020203" pitchFamily="34" charset="0"/>
      <p:regular r:id="rId29"/>
      <p:italic r:id="rId30"/>
    </p:embeddedFont>
    <p:embeddedFont>
      <p:font typeface="Segoe UI" panose="020B0502040204020203" pitchFamily="34" charset="0"/>
      <p:regular r:id="rId31"/>
      <p:bold r:id="rId32"/>
      <p:italic r:id="rId33"/>
      <p:boldItalic r:id="rId34"/>
    </p:embeddedFont>
    <p:embeddedFont>
      <p:font typeface="Meiryo UI" panose="02010600030101010101" charset="-128"/>
      <p:regular r:id="rId35"/>
    </p:embeddedFont>
    <p:embeddedFont>
      <p:font typeface="Arial Unicode MS" panose="02010600030101010101" charset="-122"/>
      <p:regular r:id="rId36"/>
    </p:embeddedFont>
    <p:embeddedFont>
      <p:font typeface="方正粗谭黑简体" panose="02010600030101010101" charset="-122"/>
      <p:regular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p15:clr>
            <a:srgbClr val="A4A3A4"/>
          </p15:clr>
        </p15:guide>
        <p15:guide id="2" pos="846">
          <p15:clr>
            <a:srgbClr val="A4A3A4"/>
          </p15:clr>
        </p15:guide>
        <p15:guide id="3" pos="6970">
          <p15:clr>
            <a:srgbClr val="A4A3A4"/>
          </p15:clr>
        </p15:guide>
        <p15:guide id="4" orient="horz" pos="3362">
          <p15:clr>
            <a:srgbClr val="A4A3A4"/>
          </p15:clr>
        </p15:guide>
        <p15:guide id="5" pos="3318">
          <p15:clr>
            <a:srgbClr val="A4A3A4"/>
          </p15:clr>
        </p15:guide>
        <p15:guide id="6" orient="horz" pos="25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86B"/>
    <a:srgbClr val="0C0E23"/>
    <a:srgbClr val="050632"/>
    <a:srgbClr val="1D1FC1"/>
    <a:srgbClr val="00001C"/>
    <a:srgbClr val="0D1069"/>
    <a:srgbClr val="010125"/>
    <a:srgbClr val="222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5" autoAdjust="0"/>
    <p:restoredTop sz="94660"/>
  </p:normalViewPr>
  <p:slideViewPr>
    <p:cSldViewPr snapToGrid="0">
      <p:cViewPr varScale="1">
        <p:scale>
          <a:sx n="111" d="100"/>
          <a:sy n="111" d="100"/>
        </p:scale>
        <p:origin x="678" y="96"/>
      </p:cViewPr>
      <p:guideLst>
        <p:guide orient="horz" pos="572"/>
        <p:guide pos="846"/>
        <p:guide pos="6970"/>
        <p:guide orient="horz" pos="3362"/>
        <p:guide pos="3318"/>
        <p:guide orient="horz" pos="2591"/>
      </p:guideLst>
    </p:cSldViewPr>
  </p:slideViewPr>
  <p:notesTextViewPr>
    <p:cViewPr>
      <p:scale>
        <a:sx n="1" d="1"/>
        <a:sy n="1" d="1"/>
      </p:scale>
      <p:origin x="0" y="0"/>
    </p:cViewPr>
  </p:notesTextViewPr>
  <p:sorterViewPr>
    <p:cViewPr>
      <p:scale>
        <a:sx n="66" d="100"/>
        <a:sy n="66" d="100"/>
      </p:scale>
      <p:origin x="0" y="-31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bg1"/>
                </a:solidFill>
                <a:latin typeface="+mn-lt"/>
                <a:ea typeface="+mn-ea"/>
                <a:cs typeface="+mn-cs"/>
              </a:defRPr>
            </a:pPr>
            <a:r>
              <a:rPr lang="en-US" altLang="zh-CN" sz="1800" b="1" i="0" baseline="0" smtClean="0">
                <a:solidFill>
                  <a:schemeClr val="bg1"/>
                </a:solidFill>
                <a:effectLst/>
              </a:rPr>
              <a:t>ADD YOUR TEXT</a:t>
            </a:r>
            <a:endParaRPr lang="zh-CN" altLang="zh-CN" b="1">
              <a:solidFill>
                <a:schemeClr val="bg1"/>
              </a:solidFill>
              <a:effectLst/>
            </a:endParaRPr>
          </a:p>
        </c:rich>
      </c:tx>
      <c:overlay val="0"/>
      <c:spPr>
        <a:noFill/>
        <a:ln>
          <a:noFill/>
        </a:ln>
        <a:effectLst/>
      </c:spPr>
      <c:txPr>
        <a:bodyPr rot="0" spcFirstLastPara="1" vertOverflow="ellipsis" vert="horz" wrap="square" anchor="ctr" anchorCtr="1"/>
        <a:lstStyle/>
        <a:p>
          <a:pPr>
            <a:defRPr lang="zh-CN" sz="1400" b="1" i="0" u="none" strike="noStrike" kern="1200" spc="0" baseline="0">
              <a:solidFill>
                <a:schemeClr val="bg1"/>
              </a:solidFill>
              <a:latin typeface="+mn-lt"/>
              <a:ea typeface="+mn-ea"/>
              <a:cs typeface="+mn-cs"/>
            </a:defRPr>
          </a:pPr>
          <a:endParaRPr lang="zh-CN"/>
        </a:p>
      </c:txPr>
    </c:title>
    <c:autoTitleDeleted val="0"/>
    <c:plotArea>
      <c:layout/>
      <c:barChart>
        <c:barDir val="col"/>
        <c:grouping val="stacked"/>
        <c:varyColors val="0"/>
        <c:ser>
          <c:idx val="0"/>
          <c:order val="0"/>
          <c:tx>
            <c:strRef>
              <c:f>Sheet6!$B$1</c:f>
              <c:strCache>
                <c:ptCount val="1"/>
                <c:pt idx="0">
                  <c:v>北京</c:v>
                </c:pt>
              </c:strCache>
            </c:strRef>
          </c:tx>
          <c:spPr>
            <a:solidFill>
              <a:schemeClr val="bg1"/>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Sheet6!$B$2:$B$13</c:f>
              <c:numCache>
                <c:formatCode>General</c:formatCode>
                <c:ptCount val="12"/>
                <c:pt idx="0">
                  <c:v>79</c:v>
                </c:pt>
                <c:pt idx="1">
                  <c:v>80</c:v>
                </c:pt>
                <c:pt idx="2">
                  <c:v>93</c:v>
                </c:pt>
                <c:pt idx="3">
                  <c:v>83</c:v>
                </c:pt>
                <c:pt idx="4">
                  <c:v>74</c:v>
                </c:pt>
                <c:pt idx="5">
                  <c:v>78</c:v>
                </c:pt>
                <c:pt idx="6">
                  <c:v>78</c:v>
                </c:pt>
                <c:pt idx="7">
                  <c:v>73</c:v>
                </c:pt>
                <c:pt idx="8">
                  <c:v>95</c:v>
                </c:pt>
                <c:pt idx="9">
                  <c:v>82</c:v>
                </c:pt>
                <c:pt idx="10">
                  <c:v>73</c:v>
                </c:pt>
                <c:pt idx="11">
                  <c:v>89</c:v>
                </c:pt>
              </c:numCache>
            </c:numRef>
          </c:val>
          <c:extLst>
            <c:ext xmlns:c16="http://schemas.microsoft.com/office/drawing/2014/chart" uri="{C3380CC4-5D6E-409C-BE32-E72D297353CC}">
              <c16:uniqueId val="{00000000-8CD0-4388-8629-04520149624F}"/>
            </c:ext>
          </c:extLst>
        </c:ser>
        <c:ser>
          <c:idx val="1"/>
          <c:order val="1"/>
          <c:tx>
            <c:strRef>
              <c:f>Sheet6!$C$1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Sheet6!$C$2:$C$13</c:f>
              <c:numCache>
                <c:formatCode>General</c:formatCode>
                <c:ptCount val="12"/>
                <c:pt idx="0">
                  <c:v>21</c:v>
                </c:pt>
                <c:pt idx="1">
                  <c:v>20</c:v>
                </c:pt>
                <c:pt idx="2">
                  <c:v>7</c:v>
                </c:pt>
                <c:pt idx="3">
                  <c:v>17</c:v>
                </c:pt>
                <c:pt idx="4">
                  <c:v>26</c:v>
                </c:pt>
                <c:pt idx="5">
                  <c:v>22</c:v>
                </c:pt>
                <c:pt idx="6">
                  <c:v>22</c:v>
                </c:pt>
                <c:pt idx="7">
                  <c:v>27</c:v>
                </c:pt>
                <c:pt idx="8">
                  <c:v>5</c:v>
                </c:pt>
                <c:pt idx="9">
                  <c:v>18</c:v>
                </c:pt>
                <c:pt idx="10">
                  <c:v>27</c:v>
                </c:pt>
                <c:pt idx="11">
                  <c:v>11</c:v>
                </c:pt>
              </c:numCache>
            </c:numRef>
          </c:val>
          <c:extLst>
            <c:ext xmlns:c16="http://schemas.microsoft.com/office/drawing/2014/chart" uri="{C3380CC4-5D6E-409C-BE32-E72D297353CC}">
              <c16:uniqueId val="{00000001-8CD0-4388-8629-04520149624F}"/>
            </c:ext>
          </c:extLst>
        </c:ser>
        <c:ser>
          <c:idx val="2"/>
          <c:order val="2"/>
          <c:tx>
            <c:strRef>
              <c:f>Sheet6!$D$1</c:f>
              <c:strCache>
                <c:ptCount val="1"/>
                <c:pt idx="0">
                  <c:v>上海</c:v>
                </c:pt>
              </c:strCache>
            </c:strRef>
          </c:tx>
          <c:spPr>
            <a:solidFill>
              <a:schemeClr val="accent4"/>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Sheet6!$D$2:$D$13</c:f>
              <c:numCache>
                <c:formatCode>General</c:formatCode>
                <c:ptCount val="12"/>
                <c:pt idx="0">
                  <c:v>89</c:v>
                </c:pt>
                <c:pt idx="1">
                  <c:v>95</c:v>
                </c:pt>
                <c:pt idx="2">
                  <c:v>87</c:v>
                </c:pt>
                <c:pt idx="3">
                  <c:v>84</c:v>
                </c:pt>
                <c:pt idx="4">
                  <c:v>95</c:v>
                </c:pt>
                <c:pt idx="5">
                  <c:v>86</c:v>
                </c:pt>
                <c:pt idx="6">
                  <c:v>80</c:v>
                </c:pt>
                <c:pt idx="7">
                  <c:v>94</c:v>
                </c:pt>
                <c:pt idx="8">
                  <c:v>84</c:v>
                </c:pt>
                <c:pt idx="9">
                  <c:v>87</c:v>
                </c:pt>
                <c:pt idx="10">
                  <c:v>92</c:v>
                </c:pt>
                <c:pt idx="11">
                  <c:v>88</c:v>
                </c:pt>
              </c:numCache>
            </c:numRef>
          </c:val>
          <c:extLst>
            <c:ext xmlns:c16="http://schemas.microsoft.com/office/drawing/2014/chart" uri="{C3380CC4-5D6E-409C-BE32-E72D297353CC}">
              <c16:uniqueId val="{00000002-8CD0-4388-8629-04520149624F}"/>
            </c:ext>
          </c:extLst>
        </c:ser>
        <c:ser>
          <c:idx val="3"/>
          <c:order val="3"/>
          <c:tx>
            <c:strRef>
              <c:f>Sheet6!$E$1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Sheet6!$E$2:$E$13</c:f>
              <c:numCache>
                <c:formatCode>General</c:formatCode>
                <c:ptCount val="12"/>
                <c:pt idx="0">
                  <c:v>11</c:v>
                </c:pt>
                <c:pt idx="1">
                  <c:v>5</c:v>
                </c:pt>
                <c:pt idx="2">
                  <c:v>13</c:v>
                </c:pt>
                <c:pt idx="3">
                  <c:v>16</c:v>
                </c:pt>
                <c:pt idx="4">
                  <c:v>5</c:v>
                </c:pt>
                <c:pt idx="5">
                  <c:v>14</c:v>
                </c:pt>
                <c:pt idx="6">
                  <c:v>20</c:v>
                </c:pt>
                <c:pt idx="7">
                  <c:v>6</c:v>
                </c:pt>
                <c:pt idx="8">
                  <c:v>16</c:v>
                </c:pt>
                <c:pt idx="9">
                  <c:v>13</c:v>
                </c:pt>
                <c:pt idx="10">
                  <c:v>8</c:v>
                </c:pt>
                <c:pt idx="11">
                  <c:v>12</c:v>
                </c:pt>
              </c:numCache>
            </c:numRef>
          </c:val>
          <c:extLst>
            <c:ext xmlns:c16="http://schemas.microsoft.com/office/drawing/2014/chart" uri="{C3380CC4-5D6E-409C-BE32-E72D297353CC}">
              <c16:uniqueId val="{00000003-8CD0-4388-8629-04520149624F}"/>
            </c:ext>
          </c:extLst>
        </c:ser>
        <c:ser>
          <c:idx val="4"/>
          <c:order val="4"/>
          <c:tx>
            <c:strRef>
              <c:f>Sheet6!$F$1</c:f>
              <c:strCache>
                <c:ptCount val="1"/>
                <c:pt idx="0">
                  <c:v>广州</c:v>
                </c:pt>
              </c:strCache>
            </c:strRef>
          </c:tx>
          <c:spPr>
            <a:solidFill>
              <a:schemeClr val="bg1">
                <a:lumMod val="75000"/>
              </a:schemeClr>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Sheet6!$F$2:$F$13</c:f>
              <c:numCache>
                <c:formatCode>General</c:formatCode>
                <c:ptCount val="12"/>
                <c:pt idx="0">
                  <c:v>38</c:v>
                </c:pt>
                <c:pt idx="1">
                  <c:v>49</c:v>
                </c:pt>
                <c:pt idx="2">
                  <c:v>36</c:v>
                </c:pt>
                <c:pt idx="3">
                  <c:v>16</c:v>
                </c:pt>
                <c:pt idx="4">
                  <c:v>17</c:v>
                </c:pt>
                <c:pt idx="5">
                  <c:v>15</c:v>
                </c:pt>
                <c:pt idx="6">
                  <c:v>33</c:v>
                </c:pt>
                <c:pt idx="7">
                  <c:v>38</c:v>
                </c:pt>
                <c:pt idx="8">
                  <c:v>29</c:v>
                </c:pt>
                <c:pt idx="9">
                  <c:v>28</c:v>
                </c:pt>
                <c:pt idx="10">
                  <c:v>32</c:v>
                </c:pt>
                <c:pt idx="11">
                  <c:v>25</c:v>
                </c:pt>
              </c:numCache>
            </c:numRef>
          </c:val>
          <c:extLst>
            <c:ext xmlns:c16="http://schemas.microsoft.com/office/drawing/2014/chart" uri="{C3380CC4-5D6E-409C-BE32-E72D297353CC}">
              <c16:uniqueId val="{00000004-8CD0-4388-8629-04520149624F}"/>
            </c:ext>
          </c:extLst>
        </c:ser>
        <c:ser>
          <c:idx val="5"/>
          <c:order val="5"/>
          <c:tx>
            <c:strRef>
              <c:f>Sheet6!$G$1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Sheet6!$G$2:$G$13</c:f>
              <c:numCache>
                <c:formatCode>General</c:formatCode>
                <c:ptCount val="12"/>
                <c:pt idx="0">
                  <c:v>62</c:v>
                </c:pt>
                <c:pt idx="1">
                  <c:v>51</c:v>
                </c:pt>
                <c:pt idx="2">
                  <c:v>64</c:v>
                </c:pt>
                <c:pt idx="3">
                  <c:v>84</c:v>
                </c:pt>
                <c:pt idx="4">
                  <c:v>83</c:v>
                </c:pt>
                <c:pt idx="5">
                  <c:v>85</c:v>
                </c:pt>
                <c:pt idx="6">
                  <c:v>67</c:v>
                </c:pt>
                <c:pt idx="7">
                  <c:v>62</c:v>
                </c:pt>
                <c:pt idx="8">
                  <c:v>71</c:v>
                </c:pt>
                <c:pt idx="9">
                  <c:v>72</c:v>
                </c:pt>
                <c:pt idx="10">
                  <c:v>68</c:v>
                </c:pt>
                <c:pt idx="11">
                  <c:v>75</c:v>
                </c:pt>
              </c:numCache>
            </c:numRef>
          </c:val>
          <c:extLst>
            <c:ext xmlns:c16="http://schemas.microsoft.com/office/drawing/2014/chart" uri="{C3380CC4-5D6E-409C-BE32-E72D297353CC}">
              <c16:uniqueId val="{00000005-8CD0-4388-8629-04520149624F}"/>
            </c:ext>
          </c:extLst>
        </c:ser>
        <c:ser>
          <c:idx val="6"/>
          <c:order val="6"/>
          <c:tx>
            <c:strRef>
              <c:f>Sheet6!$H$1</c:f>
              <c:strCache>
                <c:ptCount val="1"/>
                <c:pt idx="0">
                  <c:v>重庆</c:v>
                </c:pt>
              </c:strCache>
            </c:strRef>
          </c:tx>
          <c:spPr>
            <a:solidFill>
              <a:schemeClr val="bg1">
                <a:lumMod val="50000"/>
              </a:schemeClr>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Sheet6!$H$2:$H$13</c:f>
              <c:numCache>
                <c:formatCode>General</c:formatCode>
                <c:ptCount val="12"/>
                <c:pt idx="0">
                  <c:v>42</c:v>
                </c:pt>
                <c:pt idx="1">
                  <c:v>68</c:v>
                </c:pt>
                <c:pt idx="2">
                  <c:v>57</c:v>
                </c:pt>
                <c:pt idx="3">
                  <c:v>58</c:v>
                </c:pt>
                <c:pt idx="4">
                  <c:v>68</c:v>
                </c:pt>
                <c:pt idx="5">
                  <c:v>37</c:v>
                </c:pt>
                <c:pt idx="6">
                  <c:v>33</c:v>
                </c:pt>
                <c:pt idx="7">
                  <c:v>48</c:v>
                </c:pt>
                <c:pt idx="8">
                  <c:v>36</c:v>
                </c:pt>
                <c:pt idx="9">
                  <c:v>64</c:v>
                </c:pt>
                <c:pt idx="10">
                  <c:v>52</c:v>
                </c:pt>
                <c:pt idx="11">
                  <c:v>43</c:v>
                </c:pt>
              </c:numCache>
            </c:numRef>
          </c:val>
          <c:extLst>
            <c:ext xmlns:c16="http://schemas.microsoft.com/office/drawing/2014/chart" uri="{C3380CC4-5D6E-409C-BE32-E72D297353CC}">
              <c16:uniqueId val="{00000006-8CD0-4388-8629-04520149624F}"/>
            </c:ext>
          </c:extLst>
        </c:ser>
        <c:dLbls>
          <c:showLegendKey val="0"/>
          <c:showVal val="0"/>
          <c:showCatName val="0"/>
          <c:showSerName val="0"/>
          <c:showPercent val="0"/>
          <c:showBubbleSize val="0"/>
        </c:dLbls>
        <c:gapWidth val="150"/>
        <c:overlap val="100"/>
        <c:axId val="256797632"/>
        <c:axId val="256796456"/>
      </c:barChart>
      <c:catAx>
        <c:axId val="2567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6796456"/>
        <c:crosses val="autoZero"/>
        <c:auto val="1"/>
        <c:lblAlgn val="ctr"/>
        <c:lblOffset val="100"/>
        <c:noMultiLvlLbl val="0"/>
      </c:catAx>
      <c:valAx>
        <c:axId val="25679645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6797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bg1"/>
                </a:solidFill>
                <a:latin typeface="+mn-lt"/>
                <a:ea typeface="+mn-ea"/>
                <a:cs typeface="+mn-cs"/>
              </a:defRPr>
            </a:pPr>
            <a:r>
              <a:rPr lang="en-US" altLang="zh-CN" sz="1600" b="1" i="0" baseline="0" smtClean="0">
                <a:effectLst/>
              </a:rPr>
              <a:t>ADD YOUR TEXT</a:t>
            </a:r>
            <a:endParaRPr lang="zh-CN" altLang="zh-CN" sz="1600">
              <a:effectLst/>
            </a:endParaRPr>
          </a:p>
        </c:rich>
      </c:tx>
      <c:overlay val="0"/>
      <c:spPr>
        <a:noFill/>
        <a:ln>
          <a:noFill/>
        </a:ln>
        <a:effectLst/>
      </c:spPr>
      <c:txPr>
        <a:bodyPr rot="0" spcFirstLastPara="1" vertOverflow="ellipsis" vert="horz" wrap="square" anchor="ctr" anchorCtr="1"/>
        <a:lstStyle/>
        <a:p>
          <a:pPr>
            <a:defRPr lang="zh-CN" sz="1600" b="0" i="0" u="none" strike="noStrike" kern="1200" spc="0" baseline="0">
              <a:solidFill>
                <a:schemeClr val="bg1"/>
              </a:solidFill>
              <a:latin typeface="+mn-lt"/>
              <a:ea typeface="+mn-ea"/>
              <a:cs typeface="+mn-cs"/>
            </a:defRPr>
          </a:pPr>
          <a:endParaRPr lang="zh-CN"/>
        </a:p>
      </c:txPr>
    </c:title>
    <c:autoTitleDeleted val="0"/>
    <c:plotArea>
      <c:layout/>
      <c:lineChart>
        <c:grouping val="standard"/>
        <c:varyColors val="0"/>
        <c:ser>
          <c:idx val="0"/>
          <c:order val="0"/>
          <c:tx>
            <c:strRef>
              <c:f>Sheet3!$C$2</c:f>
              <c:strCache>
                <c:ptCount val="1"/>
                <c:pt idx="0">
                  <c:v>销售额</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0"/>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0-06CC-47C1-ABA2-4D0409C5B7A7}"/>
              </c:ext>
            </c:extLst>
          </c:dPt>
          <c:dPt>
            <c:idx val="1"/>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1-06CC-47C1-ABA2-4D0409C5B7A7}"/>
              </c:ext>
            </c:extLst>
          </c:dPt>
          <c:dPt>
            <c:idx val="2"/>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2-06CC-47C1-ABA2-4D0409C5B7A7}"/>
              </c:ext>
            </c:extLst>
          </c:dPt>
          <c:dPt>
            <c:idx val="3"/>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3-06CC-47C1-ABA2-4D0409C5B7A7}"/>
              </c:ext>
            </c:extLst>
          </c:dPt>
          <c:dPt>
            <c:idx val="4"/>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4-06CC-47C1-ABA2-4D0409C5B7A7}"/>
              </c:ext>
            </c:extLst>
          </c:dPt>
          <c:dPt>
            <c:idx val="5"/>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5-06CC-47C1-ABA2-4D0409C5B7A7}"/>
              </c:ext>
            </c:extLst>
          </c:dPt>
          <c:dPt>
            <c:idx val="7"/>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6-06CC-47C1-ABA2-4D0409C5B7A7}"/>
              </c:ext>
            </c:extLst>
          </c:dPt>
          <c:dPt>
            <c:idx val="8"/>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7-06CC-47C1-ABA2-4D0409C5B7A7}"/>
              </c:ext>
            </c:extLst>
          </c:dPt>
          <c:dPt>
            <c:idx val="10"/>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8-06CC-47C1-ABA2-4D0409C5B7A7}"/>
              </c:ext>
            </c:extLst>
          </c:dPt>
          <c:dPt>
            <c:idx val="11"/>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9-06CC-47C1-ABA2-4D0409C5B7A7}"/>
              </c:ext>
            </c:extLst>
          </c:dPt>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Sheet3!$C$3:$C$14</c:f>
              <c:numCache>
                <c:formatCode>0_ </c:formatCode>
                <c:ptCount val="12"/>
                <c:pt idx="0">
                  <c:v>58000</c:v>
                </c:pt>
                <c:pt idx="1">
                  <c:v>114000</c:v>
                </c:pt>
                <c:pt idx="2">
                  <c:v>119000</c:v>
                </c:pt>
                <c:pt idx="3">
                  <c:v>230000</c:v>
                </c:pt>
                <c:pt idx="4">
                  <c:v>203000</c:v>
                </c:pt>
                <c:pt idx="5">
                  <c:v>379000</c:v>
                </c:pt>
                <c:pt idx="6">
                  <c:v>472000</c:v>
                </c:pt>
                <c:pt idx="7">
                  <c:v>435000</c:v>
                </c:pt>
                <c:pt idx="8">
                  <c:v>253000</c:v>
                </c:pt>
                <c:pt idx="9">
                  <c:v>34000</c:v>
                </c:pt>
                <c:pt idx="10">
                  <c:v>116000</c:v>
                </c:pt>
                <c:pt idx="11">
                  <c:v>52000</c:v>
                </c:pt>
              </c:numCache>
            </c:numRef>
          </c:val>
          <c:smooth val="0"/>
          <c:extLst>
            <c:ext xmlns:c16="http://schemas.microsoft.com/office/drawing/2014/chart" uri="{C3380CC4-5D6E-409C-BE32-E72D297353CC}">
              <c16:uniqueId val="{0000000A-06CC-47C1-ABA2-4D0409C5B7A7}"/>
            </c:ext>
          </c:extLst>
        </c:ser>
        <c:ser>
          <c:idx val="1"/>
          <c:order val="1"/>
          <c:tx>
            <c:strRef>
              <c:f>Sheet3!$D$2</c:f>
              <c:strCache>
                <c:ptCount val="1"/>
                <c:pt idx="0">
                  <c:v>最大值</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6"/>
              <c:layout>
                <c:manualLayout>
                  <c:x val="0"/>
                  <c:y val="-1.16239319368445E-2"/>
                </c:manualLayout>
              </c:layout>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accent4"/>
                      </a:solidFill>
                      <a:latin typeface="+mn-lt"/>
                      <a:ea typeface="+mn-ea"/>
                      <a:cs typeface="+mn-cs"/>
                    </a:defRPr>
                  </a:pPr>
                  <a:endParaRPr lang="zh-CN"/>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06CC-47C1-ABA2-4D0409C5B7A7}"/>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Sheet3!$D$3:$D$14</c:f>
              <c:numCache>
                <c:formatCode>General</c:formatCode>
                <c:ptCount val="12"/>
                <c:pt idx="0">
                  <c:v>#N/A</c:v>
                </c:pt>
                <c:pt idx="1">
                  <c:v>#N/A</c:v>
                </c:pt>
                <c:pt idx="2">
                  <c:v>#N/A</c:v>
                </c:pt>
                <c:pt idx="3">
                  <c:v>#N/A</c:v>
                </c:pt>
                <c:pt idx="4">
                  <c:v>#N/A</c:v>
                </c:pt>
                <c:pt idx="5">
                  <c:v>#N/A</c:v>
                </c:pt>
                <c:pt idx="6">
                  <c:v>472000</c:v>
                </c:pt>
                <c:pt idx="7">
                  <c:v>#N/A</c:v>
                </c:pt>
                <c:pt idx="8">
                  <c:v>#N/A</c:v>
                </c:pt>
                <c:pt idx="9">
                  <c:v>#N/A</c:v>
                </c:pt>
                <c:pt idx="10">
                  <c:v>#N/A</c:v>
                </c:pt>
                <c:pt idx="11">
                  <c:v>#N/A</c:v>
                </c:pt>
              </c:numCache>
            </c:numRef>
          </c:val>
          <c:smooth val="0"/>
          <c:extLst>
            <c:ext xmlns:c16="http://schemas.microsoft.com/office/drawing/2014/chart" uri="{C3380CC4-5D6E-409C-BE32-E72D297353CC}">
              <c16:uniqueId val="{0000000C-06CC-47C1-ABA2-4D0409C5B7A7}"/>
            </c:ext>
          </c:extLst>
        </c:ser>
        <c:ser>
          <c:idx val="2"/>
          <c:order val="2"/>
          <c:tx>
            <c:strRef>
              <c:f>Sheet3!$E$2</c:f>
              <c:strCache>
                <c:ptCount val="1"/>
                <c:pt idx="0">
                  <c:v>最小值</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dLbl>
              <c:idx val="9"/>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06CC-47C1-ABA2-4D0409C5B7A7}"/>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accent4"/>
                    </a:solidFill>
                    <a:latin typeface="+mn-lt"/>
                    <a:ea typeface="+mn-ea"/>
                    <a:cs typeface="+mn-cs"/>
                  </a:defRPr>
                </a:pPr>
                <a:endParaRPr lang="zh-CN"/>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Sheet3!$E$3:$E$14</c:f>
              <c:numCache>
                <c:formatCode>General</c:formatCode>
                <c:ptCount val="12"/>
                <c:pt idx="0">
                  <c:v>#N/A</c:v>
                </c:pt>
                <c:pt idx="1">
                  <c:v>#N/A</c:v>
                </c:pt>
                <c:pt idx="2">
                  <c:v>#N/A</c:v>
                </c:pt>
                <c:pt idx="3">
                  <c:v>#N/A</c:v>
                </c:pt>
                <c:pt idx="4">
                  <c:v>#N/A</c:v>
                </c:pt>
                <c:pt idx="5">
                  <c:v>#N/A</c:v>
                </c:pt>
                <c:pt idx="6">
                  <c:v>#N/A</c:v>
                </c:pt>
                <c:pt idx="7">
                  <c:v>#N/A</c:v>
                </c:pt>
                <c:pt idx="8">
                  <c:v>#N/A</c:v>
                </c:pt>
                <c:pt idx="9">
                  <c:v>34000</c:v>
                </c:pt>
                <c:pt idx="10">
                  <c:v>#N/A</c:v>
                </c:pt>
                <c:pt idx="11">
                  <c:v>#N/A</c:v>
                </c:pt>
              </c:numCache>
            </c:numRef>
          </c:val>
          <c:smooth val="0"/>
          <c:extLst>
            <c:ext xmlns:c16="http://schemas.microsoft.com/office/drawing/2014/chart" uri="{C3380CC4-5D6E-409C-BE32-E72D297353CC}">
              <c16:uniqueId val="{0000000E-06CC-47C1-ABA2-4D0409C5B7A7}"/>
            </c:ext>
          </c:extLst>
        </c:ser>
        <c:dLbls>
          <c:showLegendKey val="0"/>
          <c:showVal val="0"/>
          <c:showCatName val="0"/>
          <c:showSerName val="0"/>
          <c:showPercent val="0"/>
          <c:showBubbleSize val="0"/>
        </c:dLbls>
        <c:marker val="1"/>
        <c:smooth val="0"/>
        <c:axId val="256797240"/>
        <c:axId val="250288288"/>
      </c:lineChart>
      <c:catAx>
        <c:axId val="25679724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0288288"/>
        <c:crosses val="autoZero"/>
        <c:auto val="1"/>
        <c:lblAlgn val="ctr"/>
        <c:lblOffset val="100"/>
        <c:noMultiLvlLbl val="0"/>
      </c:catAx>
      <c:valAx>
        <c:axId val="250288288"/>
        <c:scaling>
          <c:orientation val="minMax"/>
          <c:min val="20000"/>
        </c:scaling>
        <c:delete val="0"/>
        <c:axPos val="l"/>
        <c:majorGridlines>
          <c:spPr>
            <a:ln w="9525" cap="flat" cmpd="sng" algn="ctr">
              <a:solidFill>
                <a:schemeClr val="bg1">
                  <a:lumMod val="6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6797240"/>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solidFill>
        <a:schemeClr val="bg1">
          <a:lumMod val="65000"/>
        </a:schemeClr>
      </a:solidFill>
    </a:ln>
    <a:effectLst/>
  </c:spPr>
  <c:txPr>
    <a:bodyPr/>
    <a:lstStyle/>
    <a:p>
      <a:pPr>
        <a:defRPr lang="zh-CN" sz="1200">
          <a:solidFill>
            <a:schemeClr val="bg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r>
              <a:rPr lang="en-US" altLang="zh-CN" sz="1800" b="1" i="0" baseline="0" smtClean="0">
                <a:effectLst/>
              </a:rPr>
              <a:t>ADD YOUR TEXT</a:t>
            </a:r>
            <a:endParaRPr lang="zh-CN" altLang="zh-CN">
              <a:effectLst/>
            </a:endParaRPr>
          </a:p>
        </c:rich>
      </c:tx>
      <c:overlay val="0"/>
      <c:spPr>
        <a:noFill/>
        <a:ln>
          <a:noFill/>
        </a:ln>
        <a:effectLst/>
      </c:spPr>
      <c:txPr>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endParaRPr lang="zh-CN"/>
        </a:p>
      </c:txPr>
    </c:title>
    <c:autoTitleDeleted val="0"/>
    <c:plotArea>
      <c:layout/>
      <c:barChart>
        <c:barDir val="bar"/>
        <c:grouping val="stacked"/>
        <c:varyColors val="0"/>
        <c:ser>
          <c:idx val="1"/>
          <c:order val="1"/>
          <c:tx>
            <c:strRef>
              <c:f>'[5]015'!$C$2</c:f>
              <c:strCache>
                <c:ptCount val="1"/>
                <c:pt idx="0">
                  <c:v>开工</c:v>
                </c:pt>
              </c:strCache>
            </c:strRef>
          </c:tx>
          <c:spPr>
            <a:noFill/>
            <a:ln>
              <a:noFill/>
            </a:ln>
            <a:effectLst/>
          </c:spPr>
          <c:invertIfNegative val="0"/>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'[5]015'!$C$3:$C$12</c:f>
              <c:numCache>
                <c:formatCode>General</c:formatCode>
                <c:ptCount val="10"/>
                <c:pt idx="0">
                  <c:v>41640</c:v>
                </c:pt>
                <c:pt idx="1">
                  <c:v>41656</c:v>
                </c:pt>
                <c:pt idx="2">
                  <c:v>41661</c:v>
                </c:pt>
                <c:pt idx="3">
                  <c:v>41671</c:v>
                </c:pt>
                <c:pt idx="4">
                  <c:v>41674</c:v>
                </c:pt>
                <c:pt idx="5">
                  <c:v>41697</c:v>
                </c:pt>
                <c:pt idx="6">
                  <c:v>41699</c:v>
                </c:pt>
                <c:pt idx="7">
                  <c:v>41702</c:v>
                </c:pt>
                <c:pt idx="8">
                  <c:v>41706</c:v>
                </c:pt>
                <c:pt idx="9">
                  <c:v>41708</c:v>
                </c:pt>
              </c:numCache>
            </c:numRef>
          </c:val>
          <c:extLst>
            <c:ext xmlns:c16="http://schemas.microsoft.com/office/drawing/2014/chart" uri="{C3380CC4-5D6E-409C-BE32-E72D297353CC}">
              <c16:uniqueId val="{00000000-7803-41E7-A172-FBD0626310C9}"/>
            </c:ext>
          </c:extLst>
        </c:ser>
        <c:ser>
          <c:idx val="2"/>
          <c:order val="2"/>
          <c:tx>
            <c:strRef>
              <c:f>'[5]015'!$D$2</c:f>
              <c:strCache>
                <c:ptCount val="1"/>
                <c:pt idx="0">
                  <c:v>施工天数</c:v>
                </c:pt>
              </c:strCache>
            </c:strRef>
          </c:tx>
          <c:spPr>
            <a:solidFill>
              <a:schemeClr val="accent3"/>
            </a:solidFill>
            <a:ln>
              <a:noFill/>
            </a:ln>
            <a:effectLst/>
          </c:spPr>
          <c:invertIfNegative val="0"/>
          <c:dPt>
            <c:idx val="5"/>
            <c:invertIfNegative val="0"/>
            <c:bubble3D val="0"/>
            <c:spPr>
              <a:solidFill>
                <a:schemeClr val="accent4"/>
              </a:solidFill>
              <a:ln>
                <a:noFill/>
              </a:ln>
              <a:effectLst/>
            </c:spPr>
            <c:extLst>
              <c:ext xmlns:c16="http://schemas.microsoft.com/office/drawing/2014/chart" uri="{C3380CC4-5D6E-409C-BE32-E72D297353CC}">
                <c16:uniqueId val="{00000002-7803-41E7-A172-FBD0626310C9}"/>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4-7803-41E7-A172-FBD0626310C9}"/>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6-7803-41E7-A172-FBD0626310C9}"/>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8-7803-41E7-A172-FBD0626310C9}"/>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A-7803-41E7-A172-FBD0626310C9}"/>
              </c:ext>
            </c:extLst>
          </c:dPt>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'[5]015'!$D$3:$D$12</c:f>
              <c:numCache>
                <c:formatCode>General</c:formatCode>
                <c:ptCount val="10"/>
                <c:pt idx="0">
                  <c:v>15</c:v>
                </c:pt>
                <c:pt idx="1">
                  <c:v>4</c:v>
                </c:pt>
                <c:pt idx="2">
                  <c:v>10</c:v>
                </c:pt>
                <c:pt idx="3">
                  <c:v>3</c:v>
                </c:pt>
                <c:pt idx="4">
                  <c:v>20</c:v>
                </c:pt>
                <c:pt idx="5">
                  <c:v>1</c:v>
                </c:pt>
                <c:pt idx="6">
                  <c:v>2</c:v>
                </c:pt>
                <c:pt idx="7">
                  <c:v>3</c:v>
                </c:pt>
                <c:pt idx="8">
                  <c:v>1</c:v>
                </c:pt>
                <c:pt idx="9">
                  <c:v>1</c:v>
                </c:pt>
              </c:numCache>
            </c:numRef>
          </c:val>
          <c:extLst>
            <c:ext xmlns:c16="http://schemas.microsoft.com/office/drawing/2014/chart" uri="{C3380CC4-5D6E-409C-BE32-E72D297353CC}">
              <c16:uniqueId val="{0000000B-7803-41E7-A172-FBD0626310C9}"/>
            </c:ext>
          </c:extLst>
        </c:ser>
        <c:dLbls>
          <c:showLegendKey val="0"/>
          <c:showVal val="0"/>
          <c:showCatName val="0"/>
          <c:showSerName val="0"/>
          <c:showPercent val="0"/>
          <c:showBubbleSize val="0"/>
        </c:dLbls>
        <c:gapWidth val="0"/>
        <c:overlap val="100"/>
        <c:axId val="250287112"/>
        <c:axId val="250288680"/>
      </c:barChart>
      <c:barChart>
        <c:barDir val="bar"/>
        <c:grouping val="stacked"/>
        <c:varyColors val="0"/>
        <c:ser>
          <c:idx val="0"/>
          <c:order val="0"/>
          <c:tx>
            <c:strRef>
              <c:f>'[5]015'!$B$2</c:f>
              <c:strCache>
                <c:ptCount val="1"/>
                <c:pt idx="0">
                  <c:v>今日</c:v>
                </c:pt>
              </c:strCache>
            </c:strRef>
          </c:tx>
          <c:spPr>
            <a:solidFill>
              <a:schemeClr val="bg1">
                <a:alpha val="25000"/>
              </a:schemeClr>
            </a:solidFill>
            <a:ln>
              <a:noFill/>
            </a:ln>
            <a:effectLst/>
          </c:spPr>
          <c:invertIfNegative val="0"/>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'[5]015'!$B$3:$B$12</c:f>
              <c:numCache>
                <c:formatCode>General</c:formatCode>
                <c:ptCount val="10"/>
                <c:pt idx="0">
                  <c:v>41690</c:v>
                </c:pt>
                <c:pt idx="1">
                  <c:v>41690</c:v>
                </c:pt>
                <c:pt idx="2">
                  <c:v>41690</c:v>
                </c:pt>
                <c:pt idx="3">
                  <c:v>41690</c:v>
                </c:pt>
                <c:pt idx="4">
                  <c:v>41690</c:v>
                </c:pt>
                <c:pt idx="5">
                  <c:v>41690</c:v>
                </c:pt>
                <c:pt idx="6">
                  <c:v>41690</c:v>
                </c:pt>
                <c:pt idx="7">
                  <c:v>41690</c:v>
                </c:pt>
                <c:pt idx="8">
                  <c:v>41690</c:v>
                </c:pt>
                <c:pt idx="9">
                  <c:v>41690</c:v>
                </c:pt>
              </c:numCache>
            </c:numRef>
          </c:val>
          <c:extLst>
            <c:ext xmlns:c16="http://schemas.microsoft.com/office/drawing/2014/chart" uri="{C3380CC4-5D6E-409C-BE32-E72D297353CC}">
              <c16:uniqueId val="{0000000C-7803-41E7-A172-FBD0626310C9}"/>
            </c:ext>
          </c:extLst>
        </c:ser>
        <c:dLbls>
          <c:showLegendKey val="0"/>
          <c:showVal val="0"/>
          <c:showCatName val="0"/>
          <c:showSerName val="0"/>
          <c:showPercent val="0"/>
          <c:showBubbleSize val="0"/>
        </c:dLbls>
        <c:gapWidth val="0"/>
        <c:overlap val="100"/>
        <c:axId val="250287896"/>
        <c:axId val="250289464"/>
      </c:barChart>
      <c:catAx>
        <c:axId val="250287112"/>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0288680"/>
        <c:crosses val="autoZero"/>
        <c:auto val="1"/>
        <c:lblAlgn val="ctr"/>
        <c:lblOffset val="60"/>
        <c:noMultiLvlLbl val="0"/>
      </c:catAx>
      <c:valAx>
        <c:axId val="250288680"/>
        <c:scaling>
          <c:orientation val="minMax"/>
          <c:max val="41713"/>
          <c:min val="41640"/>
        </c:scaling>
        <c:delete val="0"/>
        <c:axPos val="t"/>
        <c:majorGridlines>
          <c:spPr>
            <a:ln w="9525" cap="flat" cmpd="sng" algn="ctr">
              <a:solidFill>
                <a:schemeClr val="bg1">
                  <a:lumMod val="65000"/>
                </a:schemeClr>
              </a:solidFill>
              <a:round/>
            </a:ln>
            <a:effectLst/>
          </c:spPr>
        </c:majorGridlines>
        <c:numFmt formatCode="m&quot;月&quot;d&quot;日&quot;;@" sourceLinked="0"/>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0287112"/>
        <c:crosses val="autoZero"/>
        <c:crossBetween val="between"/>
      </c:valAx>
      <c:valAx>
        <c:axId val="250289464"/>
        <c:scaling>
          <c:orientation val="minMax"/>
          <c:max val="41348"/>
          <c:min val="41275"/>
        </c:scaling>
        <c:delete val="1"/>
        <c:axPos val="t"/>
        <c:numFmt formatCode="m&quot;月&quot;d&quot;日&quot;;@" sourceLinked="0"/>
        <c:majorTickMark val="out"/>
        <c:minorTickMark val="none"/>
        <c:tickLblPos val="nextTo"/>
        <c:crossAx val="250287896"/>
        <c:crosses val="max"/>
        <c:crossBetween val="between"/>
      </c:valAx>
      <c:catAx>
        <c:axId val="250287896"/>
        <c:scaling>
          <c:orientation val="minMax"/>
        </c:scaling>
        <c:delete val="1"/>
        <c:axPos val="l"/>
        <c:numFmt formatCode="General" sourceLinked="1"/>
        <c:majorTickMark val="out"/>
        <c:minorTickMark val="none"/>
        <c:tickLblPos val="nextTo"/>
        <c:crossAx val="250289464"/>
        <c:crosses val="autoZero"/>
        <c:auto val="1"/>
        <c:lblAlgn val="ctr"/>
        <c:lblOffset val="100"/>
        <c:noMultiLvlLbl val="0"/>
      </c:catAx>
      <c:spPr>
        <a:noFill/>
        <a:ln>
          <a:solidFill>
            <a:schemeClr val="bg2">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solidFill>
            <a:schemeClr val="bg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extLst>
            <c:ext xmlns:c16="http://schemas.microsoft.com/office/drawing/2014/chart" uri="{C3380CC4-5D6E-409C-BE32-E72D297353CC}">
              <c16:uniqueId val="{00000000-412B-419E-BDCB-AEB0E7D5A15D}"/>
            </c:ext>
          </c:extLst>
        </c:ser>
        <c:dLbls>
          <c:showLegendKey val="0"/>
          <c:showVal val="0"/>
          <c:showCatName val="0"/>
          <c:showSerName val="0"/>
          <c:showPercent val="0"/>
          <c:showBubbleSize val="0"/>
        </c:dLbls>
        <c:gapWidth val="219"/>
        <c:overlap val="-27"/>
        <c:axId val="426043552"/>
        <c:axId val="426041984"/>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extLst>
            <c:ext xmlns:c16="http://schemas.microsoft.com/office/drawing/2014/chart" uri="{C3380CC4-5D6E-409C-BE32-E72D297353CC}">
              <c16:uniqueId val="{00000001-412B-419E-BDCB-AEB0E7D5A15D}"/>
            </c:ext>
          </c:extLst>
        </c:ser>
        <c:dLbls>
          <c:showLegendKey val="0"/>
          <c:showVal val="0"/>
          <c:showCatName val="0"/>
          <c:showSerName val="0"/>
          <c:showPercent val="0"/>
          <c:showBubbleSize val="0"/>
        </c:dLbls>
        <c:marker val="1"/>
        <c:smooth val="0"/>
        <c:axId val="426085512"/>
        <c:axId val="426042768"/>
      </c:lineChart>
      <c:catAx>
        <c:axId val="42604355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6041984"/>
        <c:crosses val="autoZero"/>
        <c:auto val="1"/>
        <c:lblAlgn val="ctr"/>
        <c:lblOffset val="100"/>
        <c:noMultiLvlLbl val="0"/>
      </c:catAx>
      <c:valAx>
        <c:axId val="42604198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6043552"/>
        <c:crosses val="autoZero"/>
        <c:crossBetween val="between"/>
        <c:majorUnit val="40"/>
      </c:valAx>
      <c:catAx>
        <c:axId val="426085512"/>
        <c:scaling>
          <c:orientation val="minMax"/>
        </c:scaling>
        <c:delete val="1"/>
        <c:axPos val="b"/>
        <c:numFmt formatCode="General" sourceLinked="1"/>
        <c:majorTickMark val="out"/>
        <c:minorTickMark val="none"/>
        <c:tickLblPos val="nextTo"/>
        <c:crossAx val="426042768"/>
        <c:crosses val="autoZero"/>
        <c:auto val="1"/>
        <c:lblAlgn val="ctr"/>
        <c:lblOffset val="100"/>
        <c:noMultiLvlLbl val="0"/>
      </c:catAx>
      <c:valAx>
        <c:axId val="4260427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6085512"/>
        <c:crosses val="max"/>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smtClean="0">
                <a:solidFill>
                  <a:schemeClr val="bg1"/>
                </a:solidFill>
              </a:rPr>
              <a:t>ADD YOUR TEXT</a:t>
            </a:r>
            <a:endParaRPr lang="en-US" altLang="zh-CN" sz="1600" b="1">
              <a:solidFill>
                <a:schemeClr val="bg1"/>
              </a:solidFill>
            </a:endParaRPr>
          </a:p>
        </c:rich>
      </c:tx>
      <c:overlay val="0"/>
      <c:spPr>
        <a:noFill/>
        <a:ln>
          <a:noFill/>
        </a:ln>
        <a:effectLst/>
      </c:spPr>
      <c:txPr>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销售额</c:v>
                </c:pt>
              </c:strCache>
            </c:strRef>
          </c:tx>
          <c:spPr>
            <a:solidFill>
              <a:schemeClr val="accent4"/>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extLst>
            <c:ext xmlns:c16="http://schemas.microsoft.com/office/drawing/2014/chart" uri="{C3380CC4-5D6E-409C-BE32-E72D297353CC}">
              <c16:uniqueId val="{00000000-E931-4499-97DA-3B16003B3C7A}"/>
            </c:ext>
          </c:extLst>
        </c:ser>
        <c:dLbls>
          <c:showLegendKey val="0"/>
          <c:showVal val="0"/>
          <c:showCatName val="0"/>
          <c:showSerName val="0"/>
          <c:showPercent val="0"/>
          <c:showBubbleSize val="0"/>
        </c:dLbls>
        <c:gapWidth val="219"/>
        <c:overlap val="-27"/>
        <c:axId val="426084336"/>
        <c:axId val="426085120"/>
      </c:barChart>
      <c:catAx>
        <c:axId val="426084336"/>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6085120"/>
        <c:crosses val="autoZero"/>
        <c:auto val="1"/>
        <c:lblAlgn val="ctr"/>
        <c:lblOffset val="30"/>
        <c:noMultiLvlLbl val="0"/>
      </c:catAx>
      <c:valAx>
        <c:axId val="426085120"/>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6084336"/>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sz="1600" b="1"/>
              <a:t>ADD YOUR TEXT</a:t>
            </a:r>
            <a:endParaRPr lang="zh-CN" sz="1600" b="1"/>
          </a:p>
        </c:rich>
      </c:tx>
      <c:layout>
        <c:manualLayout>
          <c:xMode val="edge"/>
          <c:yMode val="edge"/>
          <c:x val="0.39511339452487598"/>
          <c:y val="5.3058664918655199E-2"/>
        </c:manualLayout>
      </c:layout>
      <c:overlay val="0"/>
      <c:spPr>
        <a:noFill/>
        <a:ln>
          <a:noFill/>
        </a:ln>
        <a:effectLst/>
      </c:spPr>
      <c:txPr>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endParaRPr lang="zh-CN"/>
        </a:p>
      </c:txPr>
    </c:title>
    <c:autoTitleDeleted val="0"/>
    <c:plotArea>
      <c:layout/>
      <c:ofPieChart>
        <c:ofPieType val="pie"/>
        <c:varyColors val="1"/>
        <c:ser>
          <c:idx val="0"/>
          <c:order val="0"/>
          <c:tx>
            <c:strRef>
              <c:f>Sheet4!$C$2</c:f>
              <c:strCache>
                <c:ptCount val="1"/>
                <c:pt idx="0">
                  <c:v>数量</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71CC-4BD3-B545-EFDE409FEE0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71CC-4BD3-B545-EFDE409FEE05}"/>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71CC-4BD3-B545-EFDE409FEE0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71CC-4BD3-B545-EFDE409FEE05}"/>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71CC-4BD3-B545-EFDE409FEE05}"/>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71CC-4BD3-B545-EFDE409FEE05}"/>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71CC-4BD3-B545-EFDE409FEE05}"/>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71CC-4BD3-B545-EFDE409FEE05}"/>
              </c:ext>
            </c:extLst>
          </c:dPt>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mn-lt"/>
                    <a:ea typeface="+mn-ea"/>
                    <a:cs typeface="+mn-cs"/>
                  </a:defRPr>
                </a:pPr>
                <a:endParaRPr lang="zh-CN"/>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Sheet4!$B$3:$B$9</c:f>
              <c:strCache>
                <c:ptCount val="7"/>
                <c:pt idx="0">
                  <c:v>广州</c:v>
                </c:pt>
                <c:pt idx="1">
                  <c:v>上海</c:v>
                </c:pt>
                <c:pt idx="2">
                  <c:v>深圳</c:v>
                </c:pt>
                <c:pt idx="3">
                  <c:v>北京</c:v>
                </c:pt>
                <c:pt idx="4">
                  <c:v>电脑</c:v>
                </c:pt>
                <c:pt idx="5">
                  <c:v>电视</c:v>
                </c:pt>
                <c:pt idx="6">
                  <c:v>冰箱</c:v>
                </c:pt>
              </c:strCache>
            </c:strRef>
          </c:cat>
          <c:val>
            <c:numRef>
              <c:f>Sheet4!$C$3:$C$9</c:f>
              <c:numCache>
                <c:formatCode>General</c:formatCode>
                <c:ptCount val="7"/>
                <c:pt idx="0">
                  <c:v>430</c:v>
                </c:pt>
                <c:pt idx="1">
                  <c:v>766</c:v>
                </c:pt>
                <c:pt idx="2">
                  <c:v>589</c:v>
                </c:pt>
                <c:pt idx="3">
                  <c:v>699</c:v>
                </c:pt>
                <c:pt idx="4">
                  <c:v>206</c:v>
                </c:pt>
                <c:pt idx="5">
                  <c:v>227</c:v>
                </c:pt>
                <c:pt idx="6">
                  <c:v>189</c:v>
                </c:pt>
              </c:numCache>
            </c:numRef>
          </c:val>
          <c:extLst>
            <c:ext xmlns:c16="http://schemas.microsoft.com/office/drawing/2014/chart" uri="{C3380CC4-5D6E-409C-BE32-E72D297353CC}">
              <c16:uniqueId val="{00000010-71CC-4BD3-B545-EFDE409FEE05}"/>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1600">
          <a:solidFill>
            <a:schemeClr val="bg1"/>
          </a:solidFill>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r>
              <a:rPr lang="en-US" altLang="zh-CN" sz="1800" b="0" i="0" baseline="0" smtClean="0">
                <a:effectLst/>
              </a:rPr>
              <a:t>ADD YOUR TEXT</a:t>
            </a:r>
            <a:endParaRPr lang="zh-CN" altLang="zh-CN">
              <a:effectLst/>
            </a:endParaRPr>
          </a:p>
        </c:rich>
      </c:tx>
      <c:overlay val="0"/>
      <c:spPr>
        <a:noFill/>
        <a:ln>
          <a:noFill/>
        </a:ln>
        <a:effectLst/>
      </c:spPr>
      <c:txPr>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endParaRPr lang="zh-CN"/>
        </a:p>
      </c:txPr>
    </c:title>
    <c:autoTitleDeleted val="0"/>
    <c:plotArea>
      <c:layout/>
      <c:barChart>
        <c:barDir val="bar"/>
        <c:grouping val="clustered"/>
        <c:varyColors val="0"/>
        <c:ser>
          <c:idx val="0"/>
          <c:order val="0"/>
          <c:tx>
            <c:strRef>
              <c:f>Sheet5!$C$4</c:f>
              <c:strCache>
                <c:ptCount val="1"/>
                <c:pt idx="0">
                  <c:v>预期目标</c:v>
                </c:pt>
              </c:strCache>
            </c:strRef>
          </c:tx>
          <c:spPr>
            <a:solidFill>
              <a:schemeClr val="bg1"/>
            </a:solidFill>
            <a:ln>
              <a:noFill/>
            </a:ln>
            <a:effectLst/>
          </c:spPr>
          <c:invertIfNegative val="0"/>
          <c:cat>
            <c:strRef>
              <c:f>Sheet5!$B$5:$B$8</c:f>
              <c:strCache>
                <c:ptCount val="4"/>
                <c:pt idx="0">
                  <c:v>A部门</c:v>
                </c:pt>
                <c:pt idx="1">
                  <c:v>B部门</c:v>
                </c:pt>
                <c:pt idx="2">
                  <c:v>C部门</c:v>
                </c:pt>
                <c:pt idx="3">
                  <c:v>D部分</c:v>
                </c:pt>
              </c:strCache>
            </c:strRef>
          </c:cat>
          <c:val>
            <c:numRef>
              <c:f>Sheet5!$C$5:$C$8</c:f>
              <c:numCache>
                <c:formatCode>#,##0_ </c:formatCode>
                <c:ptCount val="4"/>
                <c:pt idx="0">
                  <c:v>12000</c:v>
                </c:pt>
                <c:pt idx="1">
                  <c:v>8000</c:v>
                </c:pt>
                <c:pt idx="2">
                  <c:v>10000</c:v>
                </c:pt>
                <c:pt idx="3">
                  <c:v>7900</c:v>
                </c:pt>
              </c:numCache>
            </c:numRef>
          </c:val>
          <c:extLst>
            <c:ext xmlns:c16="http://schemas.microsoft.com/office/drawing/2014/chart" uri="{C3380CC4-5D6E-409C-BE32-E72D297353CC}">
              <c16:uniqueId val="{00000000-8E97-4103-94DE-F28511384557}"/>
            </c:ext>
          </c:extLst>
        </c:ser>
        <c:ser>
          <c:idx val="1"/>
          <c:order val="1"/>
          <c:tx>
            <c:strRef>
              <c:f>Sheet5!$D$4</c:f>
              <c:strCache>
                <c:ptCount val="1"/>
                <c:pt idx="0">
                  <c:v>完成额</c:v>
                </c:pt>
              </c:strCache>
            </c:strRef>
          </c:tx>
          <c:spPr>
            <a:solidFill>
              <a:schemeClr val="accent4"/>
            </a:solidFill>
            <a:ln>
              <a:noFill/>
            </a:ln>
            <a:effectLst/>
          </c:spPr>
          <c:invertIfNegative val="0"/>
          <c:cat>
            <c:strRef>
              <c:f>Sheet5!$B$5:$B$8</c:f>
              <c:strCache>
                <c:ptCount val="4"/>
                <c:pt idx="0">
                  <c:v>A部门</c:v>
                </c:pt>
                <c:pt idx="1">
                  <c:v>B部门</c:v>
                </c:pt>
                <c:pt idx="2">
                  <c:v>C部门</c:v>
                </c:pt>
                <c:pt idx="3">
                  <c:v>D部分</c:v>
                </c:pt>
              </c:strCache>
            </c:strRef>
          </c:cat>
          <c:val>
            <c:numRef>
              <c:f>Sheet5!$D$5:$D$8</c:f>
              <c:numCache>
                <c:formatCode>#,##0_ </c:formatCode>
                <c:ptCount val="4"/>
                <c:pt idx="0">
                  <c:v>10000</c:v>
                </c:pt>
                <c:pt idx="1">
                  <c:v>6800</c:v>
                </c:pt>
                <c:pt idx="2">
                  <c:v>9000</c:v>
                </c:pt>
                <c:pt idx="3">
                  <c:v>7300</c:v>
                </c:pt>
              </c:numCache>
            </c:numRef>
          </c:val>
          <c:extLst>
            <c:ext xmlns:c16="http://schemas.microsoft.com/office/drawing/2014/chart" uri="{C3380CC4-5D6E-409C-BE32-E72D297353CC}">
              <c16:uniqueId val="{00000001-8E97-4103-94DE-F28511384557}"/>
            </c:ext>
          </c:extLst>
        </c:ser>
        <c:dLbls>
          <c:showLegendKey val="0"/>
          <c:showVal val="0"/>
          <c:showCatName val="0"/>
          <c:showSerName val="0"/>
          <c:showPercent val="0"/>
          <c:showBubbleSize val="0"/>
        </c:dLbls>
        <c:gapWidth val="140"/>
        <c:overlap val="-21"/>
        <c:axId val="428609560"/>
        <c:axId val="253096152"/>
      </c:barChart>
      <c:catAx>
        <c:axId val="42860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53096152"/>
        <c:crosses val="autoZero"/>
        <c:auto val="1"/>
        <c:lblAlgn val="ctr"/>
        <c:lblOffset val="30"/>
        <c:noMultiLvlLbl val="0"/>
      </c:catAx>
      <c:valAx>
        <c:axId val="253096152"/>
        <c:scaling>
          <c:orientation val="minMax"/>
          <c:max val="13000"/>
          <c:min val="0"/>
        </c:scaling>
        <c:delete val="0"/>
        <c:axPos val="b"/>
        <c:majorGridlines>
          <c:spPr>
            <a:ln w="9525" cap="flat" cmpd="sng" algn="ctr">
              <a:solidFill>
                <a:schemeClr val="bg1">
                  <a:lumMod val="6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42860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r>
              <a:rPr lang="en-US" altLang="zh-CN" sz="1800" b="1" i="0" baseline="0" smtClean="0">
                <a:solidFill>
                  <a:schemeClr val="bg1"/>
                </a:solidFill>
                <a:effectLst/>
              </a:rPr>
              <a:t>ADD YOUR TEXT</a:t>
            </a:r>
            <a:endParaRPr lang="zh-CN" altLang="zh-CN">
              <a:solidFill>
                <a:schemeClr val="bg1"/>
              </a:solidFill>
              <a:effectLst/>
            </a:endParaRPr>
          </a:p>
        </c:rich>
      </c:tx>
      <c:layout>
        <c:manualLayout>
          <c:xMode val="edge"/>
          <c:yMode val="edge"/>
          <c:x val="0.36918015649532798"/>
          <c:y val="5.3602504622112898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endParaRPr lang="zh-CN"/>
        </a:p>
      </c:txPr>
    </c:title>
    <c:autoTitleDeleted val="0"/>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792-42B7-AA35-89AD762441B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792-42B7-AA35-89AD762441B5}"/>
              </c:ext>
            </c:extLst>
          </c:dPt>
          <c:dPt>
            <c:idx val="2"/>
            <c:bubble3D val="0"/>
            <c:spPr>
              <a:solidFill>
                <a:srgbClr val="42386B"/>
              </a:solidFill>
              <a:ln w="19050">
                <a:solidFill>
                  <a:schemeClr val="lt1"/>
                </a:solidFill>
              </a:ln>
              <a:effectLst/>
            </c:spPr>
            <c:extLst>
              <c:ext xmlns:c16="http://schemas.microsoft.com/office/drawing/2014/chart" uri="{C3380CC4-5D6E-409C-BE32-E72D297353CC}">
                <c16:uniqueId val="{00000005-E792-42B7-AA35-89AD762441B5}"/>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7-E792-42B7-AA35-89AD762441B5}"/>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E792-42B7-AA35-89AD762441B5}"/>
              </c:ext>
            </c:extLst>
          </c:dPt>
          <c:dPt>
            <c:idx val="5"/>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B-E792-42B7-AA35-89AD762441B5}"/>
              </c:ext>
            </c:extLst>
          </c:dPt>
          <c:dPt>
            <c:idx val="6"/>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D-E792-42B7-AA35-89AD762441B5}"/>
              </c:ext>
            </c:extLst>
          </c:dPt>
          <c:dPt>
            <c:idx val="7"/>
            <c:bubble3D val="0"/>
            <c:spPr>
              <a:solidFill>
                <a:srgbClr val="42386B"/>
              </a:solidFill>
              <a:ln w="19050">
                <a:solidFill>
                  <a:schemeClr val="lt1"/>
                </a:solidFill>
              </a:ln>
              <a:effectLst/>
            </c:spPr>
            <c:extLst>
              <c:ext xmlns:c16="http://schemas.microsoft.com/office/drawing/2014/chart" uri="{C3380CC4-5D6E-409C-BE32-E72D297353CC}">
                <c16:uniqueId val="{0000000F-E792-42B7-AA35-89AD762441B5}"/>
              </c:ext>
            </c:extLst>
          </c:dPt>
          <c:dPt>
            <c:idx val="8"/>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1-E792-42B7-AA35-89AD762441B5}"/>
              </c:ext>
            </c:extLst>
          </c:dPt>
          <c:dPt>
            <c:idx val="9"/>
            <c:bubble3D val="0"/>
            <c:spPr>
              <a:solidFill>
                <a:schemeClr val="accent4"/>
              </a:solidFill>
              <a:ln w="19050">
                <a:solidFill>
                  <a:schemeClr val="lt1"/>
                </a:solidFill>
              </a:ln>
              <a:effectLst/>
            </c:spPr>
            <c:extLst>
              <c:ext xmlns:c16="http://schemas.microsoft.com/office/drawing/2014/chart" uri="{C3380CC4-5D6E-409C-BE32-E72D297353CC}">
                <c16:uniqueId val="{00000013-E792-42B7-AA35-89AD762441B5}"/>
              </c:ext>
            </c:extLst>
          </c:dPt>
          <c:dLbls>
            <c:dLbl>
              <c:idx val="4"/>
              <c:layout>
                <c:manualLayout>
                  <c:x val="5.2758398797827901E-3"/>
                  <c:y val="2.8497409326424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92-42B7-AA35-89AD762441B5}"/>
                </c:ext>
              </c:extLst>
            </c:dLbl>
            <c:dLbl>
              <c:idx val="5"/>
              <c:layout>
                <c:manualLayout>
                  <c:x val="-6.4481742520976202E-17"/>
                  <c:y val="2.84974093264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92-42B7-AA35-89AD762441B5}"/>
                </c:ext>
              </c:extLst>
            </c:dLbl>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Sheet7!$G$27:$G$36</c:f>
              <c:strCache>
                <c:ptCount val="10"/>
                <c:pt idx="0">
                  <c:v>租赁费</c:v>
                </c:pt>
                <c:pt idx="1">
                  <c:v>人工费</c:v>
                </c:pt>
                <c:pt idx="2">
                  <c:v>福利费</c:v>
                </c:pt>
                <c:pt idx="3">
                  <c:v>伙食费</c:v>
                </c:pt>
                <c:pt idx="4">
                  <c:v>其他</c:v>
                </c:pt>
                <c:pt idx="5">
                  <c:v>其他</c:v>
                </c:pt>
                <c:pt idx="6">
                  <c:v>伙食费</c:v>
                </c:pt>
                <c:pt idx="7">
                  <c:v>福利费</c:v>
                </c:pt>
                <c:pt idx="8">
                  <c:v>人工费</c:v>
                </c:pt>
                <c:pt idx="9">
                  <c:v>租赁费</c:v>
                </c:pt>
              </c:strCache>
            </c:strRef>
          </c:cat>
          <c:val>
            <c:numRef>
              <c:f>Sheet7!$H$27:$H$36</c:f>
              <c:numCache>
                <c:formatCode>0%</c:formatCode>
                <c:ptCount val="10"/>
                <c:pt idx="0">
                  <c:v>0.54</c:v>
                </c:pt>
                <c:pt idx="1">
                  <c:v>0.15</c:v>
                </c:pt>
                <c:pt idx="2">
                  <c:v>0.13</c:v>
                </c:pt>
                <c:pt idx="3">
                  <c:v>0.1</c:v>
                </c:pt>
                <c:pt idx="4">
                  <c:v>0.08</c:v>
                </c:pt>
                <c:pt idx="5">
                  <c:v>7.0000000000000007E-2</c:v>
                </c:pt>
                <c:pt idx="6">
                  <c:v>0.11</c:v>
                </c:pt>
                <c:pt idx="7">
                  <c:v>0.13</c:v>
                </c:pt>
                <c:pt idx="8">
                  <c:v>0.17</c:v>
                </c:pt>
                <c:pt idx="9">
                  <c:v>0.52</c:v>
                </c:pt>
              </c:numCache>
            </c:numRef>
          </c:val>
          <c:extLst>
            <c:ext xmlns:c16="http://schemas.microsoft.com/office/drawing/2014/chart" uri="{C3380CC4-5D6E-409C-BE32-E72D297353CC}">
              <c16:uniqueId val="{00000014-E792-42B7-AA35-89AD762441B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0.50313</cdr:x>
      <cdr:y>0.38194</cdr:y>
    </cdr:from>
    <cdr:to>
      <cdr:x>0.55729</cdr:x>
      <cdr:y>0.62847</cdr:y>
    </cdr:to>
    <cdr:sp macro="" textlink="">
      <cdr:nvSpPr>
        <cdr:cNvPr id="2" name="矩形 1"/>
        <cdr:cNvSpPr/>
      </cdr:nvSpPr>
      <cdr:spPr>
        <a:xfrm xmlns:a="http://schemas.openxmlformats.org/drawingml/2006/main">
          <a:off x="2300288" y="1047750"/>
          <a:ext cx="247650" cy="676275"/>
        </a:xfrm>
        <a:prstGeom xmlns:a="http://schemas.openxmlformats.org/drawingml/2006/main" prst="rect">
          <a:avLst/>
        </a:prstGeom>
      </cdr:spPr>
      <cdr:txBody>
        <a:bodyPr xmlns:a="http://schemas.openxmlformats.org/drawingml/2006/main" vertOverflow="clip" vert="eaVert"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0.52396</cdr:x>
      <cdr:y>0.41319</cdr:y>
    </cdr:from>
    <cdr:to>
      <cdr:x>0.59063</cdr:x>
      <cdr:y>0.63542</cdr:y>
    </cdr:to>
    <cdr:sp macro="" textlink="">
      <cdr:nvSpPr>
        <cdr:cNvPr id="3" name="矩形 2"/>
        <cdr:cNvSpPr/>
      </cdr:nvSpPr>
      <cdr:spPr>
        <a:xfrm xmlns:a="http://schemas.openxmlformats.org/drawingml/2006/main">
          <a:off x="3783829" y="2025540"/>
          <a:ext cx="481464" cy="1089416"/>
        </a:xfrm>
        <a:prstGeom xmlns:a="http://schemas.openxmlformats.org/drawingml/2006/main" prst="rect">
          <a:avLst/>
        </a:prstGeom>
      </cdr:spPr>
      <cdr:txBody>
        <a:bodyPr xmlns:a="http://schemas.openxmlformats.org/drawingml/2006/main" vertOverflow="clip" vert="eaVert" wrap="square" lIns="45720" tIns="45720" rIns="45720" bIns="45720" rtlCol="0" anchor="t" anchorCtr="0">
          <a:normAutofit/>
        </a:bodyPr>
        <a:lstStyle xmlns:a="http://schemas.openxmlformats.org/drawingml/2006/main"/>
        <a:p xmlns:a="http://schemas.openxmlformats.org/drawingml/2006/main">
          <a:pPr algn="ctr"/>
          <a:endParaRPr lang="zh-CN" altLang="en-US" sz="2800" b="0" spc="600">
            <a:solidFill>
              <a:schemeClr val="bg1"/>
            </a:solidFill>
            <a:latin typeface="微软雅黑" panose="020B0503020204020204" charset="-122"/>
            <a:ea typeface="微软雅黑" panose="020B0503020204020204" charset="-122"/>
          </a:endParaRPr>
        </a:p>
      </cdr:txBody>
    </cdr:sp>
  </cdr:relSizeAnchor>
  <cdr:relSizeAnchor xmlns:cdr="http://schemas.openxmlformats.org/drawingml/2006/chartDrawing">
    <cdr:from>
      <cdr:x>0.43854</cdr:x>
      <cdr:y>0.41319</cdr:y>
    </cdr:from>
    <cdr:to>
      <cdr:x>0.49896</cdr:x>
      <cdr:y>0.62847</cdr:y>
    </cdr:to>
    <cdr:sp macro="" textlink="">
      <cdr:nvSpPr>
        <cdr:cNvPr id="4" name="矩形 3"/>
        <cdr:cNvSpPr/>
      </cdr:nvSpPr>
      <cdr:spPr>
        <a:xfrm xmlns:a="http://schemas.openxmlformats.org/drawingml/2006/main">
          <a:off x="3166960" y="2025540"/>
          <a:ext cx="436329" cy="1055346"/>
        </a:xfrm>
        <a:prstGeom xmlns:a="http://schemas.openxmlformats.org/drawingml/2006/main" prst="rect">
          <a:avLst/>
        </a:prstGeom>
      </cdr:spPr>
      <cdr:txBody>
        <a:bodyPr xmlns:a="http://schemas.openxmlformats.org/drawingml/2006/main" vertOverflow="clip" vert="eaVert" wrap="square" lIns="45720" tIns="45720" rIns="45720" bIns="45720" rtlCol="0" anchor="t" anchorCtr="0">
          <a:normAutofit/>
        </a:bodyPr>
        <a:lstStyle xmlns:a="http://schemas.openxmlformats.org/drawingml/2006/main"/>
        <a:p xmlns:a="http://schemas.openxmlformats.org/drawingml/2006/main">
          <a:pPr algn="ctr"/>
          <a:endParaRPr lang="zh-CN" altLang="en-US" sz="2800" spc="600">
            <a:solidFill>
              <a:schemeClr val="bg1"/>
            </a:solidFill>
            <a:latin typeface="微软雅黑" panose="020B0503020204020204" charset="-122"/>
            <a:ea typeface="微软雅黑" panose="020B0503020204020204" charset="-122"/>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7" name="圆角矩形 6"/>
          <p:cNvSpPr/>
          <p:nvPr userDrawn="1"/>
        </p:nvSpPr>
        <p:spPr>
          <a:xfrm>
            <a:off x="327212" y="430306"/>
            <a:ext cx="11537576" cy="5997388"/>
          </a:xfrm>
          <a:prstGeom prst="roundRect">
            <a:avLst>
              <a:gd name="adj" fmla="val 343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D34D12-2C5C-4618-BF78-372A4B4E207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1B95FD-CD19-4579-B9BC-AB39B90FD73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4D12-2C5C-4618-BF78-372A4B4E207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B95FD-CD19-4579-B9BC-AB39B90FD7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5372" y="2330178"/>
            <a:ext cx="10421257" cy="1446550"/>
          </a:xfrm>
          <a:prstGeom prst="rect">
            <a:avLst/>
          </a:prstGeom>
          <a:noFill/>
        </p:spPr>
        <p:txBody>
          <a:bodyPr wrap="square" rtlCol="0">
            <a:spAutoFit/>
          </a:bodyPr>
          <a:lstStyle/>
          <a:p>
            <a:r>
              <a:rPr lang="en-US" altLang="zh-CN" sz="8800" b="1" dirty="0" smtClean="0">
                <a:solidFill>
                  <a:schemeClr val="bg1"/>
                </a:solidFill>
                <a:latin typeface="张海山锐谐体2.0-授权联系：Samtype@QQ.com" panose="02000000000000000000" pitchFamily="2" charset="-122"/>
                <a:ea typeface="张海山锐谐体2.0-授权联系：Samtype@QQ.com" panose="02000000000000000000" pitchFamily="2" charset="-122"/>
              </a:rPr>
              <a:t>20XX</a:t>
            </a:r>
            <a:r>
              <a:rPr lang="zh-CN" altLang="en-US" sz="8800" b="1" dirty="0" smtClean="0">
                <a:solidFill>
                  <a:schemeClr val="bg1"/>
                </a:solidFill>
                <a:latin typeface="张海山锐谐体2.0-授权联系：Samtype@QQ.com" panose="02000000000000000000" pitchFamily="2" charset="-122"/>
                <a:ea typeface="张海山锐谐体2.0-授权联系：Samtype@QQ.com" panose="02000000000000000000" pitchFamily="2" charset="-122"/>
              </a:rPr>
              <a:t>年终总结汇报</a:t>
            </a:r>
            <a:endParaRPr lang="zh-CN" altLang="en-US" sz="8800" b="1"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
        <p:nvSpPr>
          <p:cNvPr id="7" name="文本框 6"/>
          <p:cNvSpPr txBox="1"/>
          <p:nvPr/>
        </p:nvSpPr>
        <p:spPr>
          <a:xfrm>
            <a:off x="1052286" y="3807249"/>
            <a:ext cx="10087429" cy="400110"/>
          </a:xfrm>
          <a:prstGeom prst="rect">
            <a:avLst/>
          </a:prstGeom>
        </p:spPr>
        <p:txBody>
          <a:bodyPr wrap="square">
            <a:spAutoFit/>
          </a:bodyPr>
          <a:lstStyle>
            <a:defPPr>
              <a:defRPr lang="zh-CN"/>
            </a:defPPr>
            <a:lvl1pPr>
              <a:defRPr sz="1600">
                <a:solidFill>
                  <a:schemeClr val="bg1"/>
                </a:solidFill>
                <a:latin typeface="Segoe UI Semilight" panose="020B0402040204020203" pitchFamily="34" charset="0"/>
                <a:cs typeface="Segoe UI Semilight" panose="020B0402040204020203" pitchFamily="34" charset="0"/>
              </a:defRPr>
            </a:lvl1pPr>
          </a:lstStyle>
          <a:p>
            <a:pPr algn="ctr"/>
            <a:r>
              <a:rPr lang="en-US" altLang="zh-CN" sz="2000"/>
              <a:t>Please Input Your Awesome Report Title Here</a:t>
            </a:r>
            <a:endParaRPr lang="zh-CN"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72792" y="604872"/>
            <a:ext cx="3265774" cy="400110"/>
            <a:chOff x="672792" y="604872"/>
            <a:chExt cx="3265774" cy="400110"/>
          </a:xfrm>
        </p:grpSpPr>
        <p:sp>
          <p:nvSpPr>
            <p:cNvPr id="2" name="矩形 1"/>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直角三角形 2"/>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直角三角形 3"/>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5" name="直接连接符 4"/>
          <p:cNvCxnSpPr/>
          <p:nvPr/>
        </p:nvCxnSpPr>
        <p:spPr>
          <a:xfrm>
            <a:off x="6073246" y="1794055"/>
            <a:ext cx="0" cy="363855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21266" y="3210394"/>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1266" y="5426715"/>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409267" y="3210394"/>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409267" y="5426715"/>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67946" y="2479384"/>
            <a:ext cx="4914787" cy="584775"/>
          </a:xfrm>
          <a:prstGeom prst="rect">
            <a:avLst/>
          </a:prstGeom>
        </p:spPr>
        <p:txBody>
          <a:bodyPr wrap="square">
            <a:spAutoFit/>
          </a:bodyPr>
          <a:lstStyle/>
          <a:p>
            <a:pPr algn="just"/>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ea typeface="Meiryo UI" panose="020B0604030504040204" pitchFamily="34" charset="-128"/>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2" name="文本框 11"/>
          <p:cNvSpPr txBox="1"/>
          <p:nvPr/>
        </p:nvSpPr>
        <p:spPr>
          <a:xfrm>
            <a:off x="1698405" y="1686651"/>
            <a:ext cx="1851789" cy="338554"/>
          </a:xfrm>
          <a:prstGeom prst="rect">
            <a:avLst/>
          </a:prstGeom>
          <a:noFill/>
        </p:spPr>
        <p:txBody>
          <a:bodyPr wrap="none" rtlCol="0">
            <a:spAutoFit/>
          </a:bodyPr>
          <a:lstStyle/>
          <a:p>
            <a:r>
              <a:rPr lang="en-US" altLang="zh-CN" sz="1600" b="1" dirty="0" smtClean="0">
                <a:solidFill>
                  <a:schemeClr val="accent4"/>
                </a:solidFill>
              </a:rPr>
              <a:t>ADD YOUR TEXT</a:t>
            </a:r>
            <a:endParaRPr lang="zh-CN" altLang="en-US" sz="1600" b="1" dirty="0">
              <a:solidFill>
                <a:schemeClr val="accent4"/>
              </a:solidFill>
            </a:endParaRPr>
          </a:p>
        </p:txBody>
      </p:sp>
      <p:sp>
        <p:nvSpPr>
          <p:cNvPr id="13" name="文本框 12"/>
          <p:cNvSpPr txBox="1"/>
          <p:nvPr/>
        </p:nvSpPr>
        <p:spPr>
          <a:xfrm>
            <a:off x="1681366" y="196364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14" name="矩形 13"/>
          <p:cNvSpPr/>
          <p:nvPr/>
        </p:nvSpPr>
        <p:spPr>
          <a:xfrm>
            <a:off x="821266" y="4696174"/>
            <a:ext cx="4914787" cy="584775"/>
          </a:xfrm>
          <a:prstGeom prst="rect">
            <a:avLst/>
          </a:prstGeom>
        </p:spPr>
        <p:txBody>
          <a:bodyPr wrap="square">
            <a:spAutoFit/>
          </a:bodyPr>
          <a:lstStyle/>
          <a:p>
            <a:pPr algn="just"/>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1651725" y="3903441"/>
            <a:ext cx="1851789" cy="338554"/>
          </a:xfrm>
          <a:prstGeom prst="rect">
            <a:avLst/>
          </a:prstGeom>
          <a:noFill/>
        </p:spPr>
        <p:txBody>
          <a:bodyPr wrap="none" rtlCol="0">
            <a:spAutoFit/>
          </a:bodyPr>
          <a:lstStyle/>
          <a:p>
            <a:r>
              <a:rPr lang="en-US" altLang="zh-CN" sz="1600" b="1" dirty="0" smtClean="0">
                <a:solidFill>
                  <a:schemeClr val="accent4"/>
                </a:solidFill>
              </a:rPr>
              <a:t>ADD YOUR TEXT</a:t>
            </a:r>
            <a:endParaRPr lang="zh-CN" altLang="en-US" sz="1600" b="1" dirty="0">
              <a:solidFill>
                <a:schemeClr val="accent4"/>
              </a:solidFill>
            </a:endParaRPr>
          </a:p>
        </p:txBody>
      </p:sp>
      <p:sp>
        <p:nvSpPr>
          <p:cNvPr id="16" name="文本框 15"/>
          <p:cNvSpPr txBox="1"/>
          <p:nvPr/>
        </p:nvSpPr>
        <p:spPr>
          <a:xfrm>
            <a:off x="1634686" y="418043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17" name="矩形 16"/>
          <p:cNvSpPr/>
          <p:nvPr/>
        </p:nvSpPr>
        <p:spPr>
          <a:xfrm>
            <a:off x="6409267" y="2496318"/>
            <a:ext cx="4914787" cy="584775"/>
          </a:xfrm>
          <a:prstGeom prst="rect">
            <a:avLst/>
          </a:prstGeom>
        </p:spPr>
        <p:txBody>
          <a:bodyPr wrap="square">
            <a:spAutoFit/>
          </a:bodyPr>
          <a:lstStyle/>
          <a:p>
            <a:pPr algn="just"/>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8" name="文本框 17"/>
          <p:cNvSpPr txBox="1"/>
          <p:nvPr/>
        </p:nvSpPr>
        <p:spPr>
          <a:xfrm>
            <a:off x="7239726" y="1703585"/>
            <a:ext cx="1851789" cy="338554"/>
          </a:xfrm>
          <a:prstGeom prst="rect">
            <a:avLst/>
          </a:prstGeom>
          <a:noFill/>
        </p:spPr>
        <p:txBody>
          <a:bodyPr wrap="none" rtlCol="0">
            <a:spAutoFit/>
          </a:bodyPr>
          <a:lstStyle/>
          <a:p>
            <a:r>
              <a:rPr lang="en-US" altLang="zh-CN" sz="1600" b="1" dirty="0" smtClean="0">
                <a:solidFill>
                  <a:schemeClr val="accent4"/>
                </a:solidFill>
              </a:rPr>
              <a:t>ADD YOUR TEXT</a:t>
            </a:r>
            <a:endParaRPr lang="zh-CN" altLang="en-US" sz="1600" b="1" dirty="0">
              <a:solidFill>
                <a:schemeClr val="accent4"/>
              </a:solidFill>
            </a:endParaRPr>
          </a:p>
        </p:txBody>
      </p:sp>
      <p:sp>
        <p:nvSpPr>
          <p:cNvPr id="19" name="文本框 18"/>
          <p:cNvSpPr txBox="1"/>
          <p:nvPr/>
        </p:nvSpPr>
        <p:spPr>
          <a:xfrm>
            <a:off x="7222687" y="1980582"/>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20" name="矩形 19"/>
          <p:cNvSpPr/>
          <p:nvPr/>
        </p:nvSpPr>
        <p:spPr>
          <a:xfrm>
            <a:off x="6409267" y="4696174"/>
            <a:ext cx="4914787" cy="584775"/>
          </a:xfrm>
          <a:prstGeom prst="rect">
            <a:avLst/>
          </a:prstGeom>
        </p:spPr>
        <p:txBody>
          <a:bodyPr wrap="square">
            <a:spAutoFit/>
          </a:bodyPr>
          <a:lstStyle/>
          <a:p>
            <a:pPr algn="just"/>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21" name="文本框 20"/>
          <p:cNvSpPr txBox="1"/>
          <p:nvPr/>
        </p:nvSpPr>
        <p:spPr>
          <a:xfrm>
            <a:off x="7239726" y="3855861"/>
            <a:ext cx="1851789" cy="338554"/>
          </a:xfrm>
          <a:prstGeom prst="rect">
            <a:avLst/>
          </a:prstGeom>
          <a:noFill/>
        </p:spPr>
        <p:txBody>
          <a:bodyPr wrap="none" rtlCol="0">
            <a:spAutoFit/>
          </a:bodyPr>
          <a:lstStyle/>
          <a:p>
            <a:r>
              <a:rPr lang="en-US" altLang="zh-CN" sz="1600" b="1" dirty="0" smtClean="0">
                <a:solidFill>
                  <a:schemeClr val="accent4"/>
                </a:solidFill>
              </a:rPr>
              <a:t>ADD YOUR TEXT</a:t>
            </a:r>
            <a:endParaRPr lang="zh-CN" altLang="en-US" sz="1600" b="1" dirty="0">
              <a:solidFill>
                <a:schemeClr val="accent4"/>
              </a:solidFill>
            </a:endParaRPr>
          </a:p>
        </p:txBody>
      </p:sp>
      <p:sp>
        <p:nvSpPr>
          <p:cNvPr id="22" name="文本框 21"/>
          <p:cNvSpPr txBox="1"/>
          <p:nvPr/>
        </p:nvSpPr>
        <p:spPr>
          <a:xfrm>
            <a:off x="7222687" y="413285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grpSp>
        <p:nvGrpSpPr>
          <p:cNvPr id="27" name="组合 26"/>
          <p:cNvGrpSpPr/>
          <p:nvPr/>
        </p:nvGrpSpPr>
        <p:grpSpPr>
          <a:xfrm>
            <a:off x="852339" y="1772690"/>
            <a:ext cx="653044" cy="505029"/>
            <a:chOff x="2655396" y="2953152"/>
            <a:chExt cx="811962" cy="627927"/>
          </a:xfrm>
        </p:grpSpPr>
        <p:sp>
          <p:nvSpPr>
            <p:cNvPr id="28" name="Freeform 6"/>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8"/>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882663" y="4013064"/>
            <a:ext cx="514337" cy="457860"/>
            <a:chOff x="6699251" y="2735263"/>
            <a:chExt cx="404812" cy="360362"/>
          </a:xfrm>
          <a:solidFill>
            <a:schemeClr val="bg1"/>
          </a:solidFill>
        </p:grpSpPr>
        <p:sp>
          <p:nvSpPr>
            <p:cNvPr id="39"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6463893" y="1820221"/>
            <a:ext cx="532141" cy="443834"/>
            <a:chOff x="2760663" y="5032375"/>
            <a:chExt cx="1473200" cy="1228726"/>
          </a:xfrm>
          <a:solidFill>
            <a:schemeClr val="bg1"/>
          </a:solidFill>
        </p:grpSpPr>
        <p:sp>
          <p:nvSpPr>
            <p:cNvPr id="44"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6502021" y="3980982"/>
            <a:ext cx="556004" cy="515961"/>
            <a:chOff x="5278438" y="2973388"/>
            <a:chExt cx="1344613" cy="1247775"/>
          </a:xfrm>
          <a:solidFill>
            <a:schemeClr val="bg1"/>
          </a:solidFill>
        </p:grpSpPr>
        <p:sp>
          <p:nvSpPr>
            <p:cNvPr id="5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4165" y="1380809"/>
            <a:ext cx="3581908" cy="4096383"/>
            <a:chOff x="2097740" y="1026947"/>
            <a:chExt cx="3581908" cy="4096383"/>
          </a:xfrm>
        </p:grpSpPr>
        <p:sp>
          <p:nvSpPr>
            <p:cNvPr id="3" name="等腰三角形 2"/>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735881" y="2835429"/>
            <a:ext cx="2037228" cy="1015663"/>
          </a:xfrm>
          <a:prstGeom prst="rect">
            <a:avLst/>
          </a:prstGeom>
          <a:noFill/>
        </p:spPr>
        <p:txBody>
          <a:bodyPr wrap="square" rtlCol="0">
            <a:spAutoFit/>
          </a:bodyPr>
          <a:lstStyle/>
          <a:p>
            <a:r>
              <a:rPr lang="en-US" altLang="zh-CN" sz="6000" smtClean="0">
                <a:solidFill>
                  <a:schemeClr val="bg1">
                    <a:alpha val="88000"/>
                  </a:schemeClr>
                </a:solidFill>
                <a:latin typeface="MElle HK Light" panose="00000500000000000000" pitchFamily="2" charset="-120"/>
                <a:ea typeface="MElle HK Light" panose="00000500000000000000" pitchFamily="2" charset="-120"/>
              </a:rPr>
              <a:t>two</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a:off x="127000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19034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511069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703103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3" name="组合 22"/>
          <p:cNvGrpSpPr/>
          <p:nvPr/>
        </p:nvGrpSpPr>
        <p:grpSpPr>
          <a:xfrm>
            <a:off x="2295649" y="2661613"/>
            <a:ext cx="651925" cy="580341"/>
            <a:chOff x="6699251" y="2735263"/>
            <a:chExt cx="404812" cy="360362"/>
          </a:xfrm>
        </p:grpSpPr>
        <p:sp>
          <p:nvSpPr>
            <p:cNvPr id="25"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0" name="燕尾形 29"/>
          <p:cNvSpPr/>
          <p:nvPr/>
        </p:nvSpPr>
        <p:spPr>
          <a:xfrm>
            <a:off x="8951381"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1" name="组合 30"/>
          <p:cNvGrpSpPr/>
          <p:nvPr/>
        </p:nvGrpSpPr>
        <p:grpSpPr>
          <a:xfrm>
            <a:off x="4300512" y="2573607"/>
            <a:ext cx="479705" cy="702664"/>
            <a:chOff x="7362826" y="2633663"/>
            <a:chExt cx="338138" cy="495299"/>
          </a:xfrm>
          <a:solidFill>
            <a:schemeClr val="bg1"/>
          </a:solidFill>
        </p:grpSpPr>
        <p:sp>
          <p:nvSpPr>
            <p:cNvPr id="33"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1343036" y="4120181"/>
            <a:ext cx="1505540" cy="369332"/>
          </a:xfrm>
          <a:prstGeom prst="rect">
            <a:avLst/>
          </a:prstGeom>
          <a:noFill/>
        </p:spPr>
        <p:txBody>
          <a:bodyPr wrap="none" rtlCol="0">
            <a:spAutoFit/>
          </a:bodyPr>
          <a:lstStyle/>
          <a:p>
            <a:r>
              <a:rPr lang="en-US" altLang="zh-CN" b="1" dirty="0" smtClean="0">
                <a:solidFill>
                  <a:schemeClr val="accent4"/>
                </a:solidFill>
              </a:rPr>
              <a:t>YOUR TEXT</a:t>
            </a:r>
            <a:endParaRPr lang="zh-CN" altLang="en-US" b="1" dirty="0">
              <a:solidFill>
                <a:schemeClr val="accent4"/>
              </a:solidFill>
            </a:endParaRPr>
          </a:p>
        </p:txBody>
      </p:sp>
      <p:sp>
        <p:nvSpPr>
          <p:cNvPr id="38" name="文本框 37"/>
          <p:cNvSpPr txBox="1"/>
          <p:nvPr/>
        </p:nvSpPr>
        <p:spPr>
          <a:xfrm>
            <a:off x="3257561" y="4120181"/>
            <a:ext cx="1505540" cy="369332"/>
          </a:xfrm>
          <a:prstGeom prst="rect">
            <a:avLst/>
          </a:prstGeom>
          <a:noFill/>
        </p:spPr>
        <p:txBody>
          <a:bodyPr wrap="none" rtlCol="0">
            <a:spAutoFit/>
          </a:bodyPr>
          <a:lstStyle/>
          <a:p>
            <a:r>
              <a:rPr lang="en-US" altLang="zh-CN" b="1" dirty="0" smtClean="0">
                <a:solidFill>
                  <a:schemeClr val="accent4"/>
                </a:solidFill>
              </a:rPr>
              <a:t>YOUR TEXT</a:t>
            </a:r>
            <a:endParaRPr lang="zh-CN" altLang="en-US" b="1" dirty="0">
              <a:solidFill>
                <a:schemeClr val="accent4"/>
              </a:solidFill>
            </a:endParaRPr>
          </a:p>
        </p:txBody>
      </p:sp>
      <p:sp>
        <p:nvSpPr>
          <p:cNvPr id="39" name="文本框 38"/>
          <p:cNvSpPr txBox="1"/>
          <p:nvPr/>
        </p:nvSpPr>
        <p:spPr>
          <a:xfrm>
            <a:off x="5172086" y="4120181"/>
            <a:ext cx="1505540" cy="369332"/>
          </a:xfrm>
          <a:prstGeom prst="rect">
            <a:avLst/>
          </a:prstGeom>
          <a:noFill/>
        </p:spPr>
        <p:txBody>
          <a:bodyPr wrap="none" rtlCol="0">
            <a:spAutoFit/>
          </a:bodyPr>
          <a:lstStyle/>
          <a:p>
            <a:r>
              <a:rPr lang="en-US" altLang="zh-CN" b="1" dirty="0" smtClean="0">
                <a:solidFill>
                  <a:schemeClr val="accent4"/>
                </a:solidFill>
              </a:rPr>
              <a:t>YOUR TEXT</a:t>
            </a:r>
            <a:endParaRPr lang="zh-CN" altLang="en-US" b="1" dirty="0">
              <a:solidFill>
                <a:schemeClr val="accent4"/>
              </a:solidFill>
            </a:endParaRPr>
          </a:p>
        </p:txBody>
      </p:sp>
      <p:sp>
        <p:nvSpPr>
          <p:cNvPr id="40" name="文本框 39"/>
          <p:cNvSpPr txBox="1"/>
          <p:nvPr/>
        </p:nvSpPr>
        <p:spPr>
          <a:xfrm>
            <a:off x="7086611" y="4120181"/>
            <a:ext cx="1505540" cy="369332"/>
          </a:xfrm>
          <a:prstGeom prst="rect">
            <a:avLst/>
          </a:prstGeom>
          <a:noFill/>
        </p:spPr>
        <p:txBody>
          <a:bodyPr wrap="none" rtlCol="0">
            <a:spAutoFit/>
          </a:bodyPr>
          <a:lstStyle/>
          <a:p>
            <a:r>
              <a:rPr lang="en-US" altLang="zh-CN" b="1" dirty="0" smtClean="0">
                <a:solidFill>
                  <a:schemeClr val="accent4"/>
                </a:solidFill>
              </a:rPr>
              <a:t>YOUR TEXT</a:t>
            </a:r>
            <a:endParaRPr lang="zh-CN" altLang="en-US" b="1" dirty="0">
              <a:solidFill>
                <a:schemeClr val="accent4"/>
              </a:solidFill>
            </a:endParaRPr>
          </a:p>
        </p:txBody>
      </p:sp>
      <p:sp>
        <p:nvSpPr>
          <p:cNvPr id="41" name="文本框 40"/>
          <p:cNvSpPr txBox="1"/>
          <p:nvPr/>
        </p:nvSpPr>
        <p:spPr>
          <a:xfrm>
            <a:off x="9001136" y="4120181"/>
            <a:ext cx="1505540" cy="369332"/>
          </a:xfrm>
          <a:prstGeom prst="rect">
            <a:avLst/>
          </a:prstGeom>
          <a:noFill/>
        </p:spPr>
        <p:txBody>
          <a:bodyPr wrap="none" rtlCol="0">
            <a:spAutoFit/>
          </a:bodyPr>
          <a:lstStyle/>
          <a:p>
            <a:r>
              <a:rPr lang="en-US" altLang="zh-CN" b="1" dirty="0" smtClean="0">
                <a:solidFill>
                  <a:schemeClr val="accent4"/>
                </a:solidFill>
              </a:rPr>
              <a:t>YOUR TEXT</a:t>
            </a:r>
            <a:endParaRPr lang="zh-CN" altLang="en-US" b="1" dirty="0">
              <a:solidFill>
                <a:schemeClr val="accent4"/>
              </a:solidFill>
            </a:endParaRPr>
          </a:p>
        </p:txBody>
      </p:sp>
      <p:grpSp>
        <p:nvGrpSpPr>
          <p:cNvPr id="42" name="组合 41"/>
          <p:cNvGrpSpPr/>
          <p:nvPr/>
        </p:nvGrpSpPr>
        <p:grpSpPr>
          <a:xfrm>
            <a:off x="7999975" y="2663401"/>
            <a:ext cx="679069" cy="553893"/>
            <a:chOff x="1563256" y="1711324"/>
            <a:chExt cx="344488" cy="280987"/>
          </a:xfrm>
          <a:solidFill>
            <a:schemeClr val="bg1"/>
          </a:solidFill>
        </p:grpSpPr>
        <p:sp>
          <p:nvSpPr>
            <p:cNvPr id="43"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6092824" y="2655388"/>
            <a:ext cx="574847" cy="572739"/>
            <a:chOff x="6475413" y="631826"/>
            <a:chExt cx="1298575" cy="1293813"/>
          </a:xfrm>
          <a:solidFill>
            <a:schemeClr val="bg1"/>
          </a:solidFill>
        </p:grpSpPr>
        <p:sp>
          <p:nvSpPr>
            <p:cNvPr id="50"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9948520" y="2672103"/>
            <a:ext cx="574825" cy="559358"/>
            <a:chOff x="4854143" y="1679574"/>
            <a:chExt cx="354013" cy="344487"/>
          </a:xfrm>
          <a:solidFill>
            <a:schemeClr val="bg1"/>
          </a:solidFill>
        </p:grpSpPr>
        <p:sp>
          <p:nvSpPr>
            <p:cNvPr id="57"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8"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9"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grpSp>
        <p:nvGrpSpPr>
          <p:cNvPr id="60" name="组合 59"/>
          <p:cNvGrpSpPr/>
          <p:nvPr/>
        </p:nvGrpSpPr>
        <p:grpSpPr>
          <a:xfrm>
            <a:off x="672792" y="604872"/>
            <a:ext cx="3265774" cy="400110"/>
            <a:chOff x="672792" y="604872"/>
            <a:chExt cx="3265774" cy="400110"/>
          </a:xfrm>
        </p:grpSpPr>
        <p:sp>
          <p:nvSpPr>
            <p:cNvPr id="61" name="矩形 60"/>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62" name="直角三角形 61"/>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直角三角形 62"/>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4" name="文本框 63"/>
          <p:cNvSpPr txBox="1"/>
          <p:nvPr/>
        </p:nvSpPr>
        <p:spPr>
          <a:xfrm>
            <a:off x="1707528" y="4922203"/>
            <a:ext cx="8776944" cy="883640"/>
          </a:xfrm>
          <a:prstGeom prst="rect">
            <a:avLst/>
          </a:prstGeom>
          <a:noFill/>
        </p:spPr>
        <p:txBody>
          <a:bodyPr wrap="square" rtlCol="0">
            <a:spAutoFit/>
          </a:bodyPr>
          <a:lstStyle/>
          <a:p>
            <a:pPr algn="ct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 Click here to add your text or copy your text and paste it here Click here to add your text or copy your text and paste it here Click here to add your text or copy your text and paste it here</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12051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112051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034689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034689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951986" y="1928599"/>
            <a:ext cx="1657826" cy="400110"/>
          </a:xfrm>
          <a:prstGeom prst="rect">
            <a:avLst/>
          </a:prstGeom>
          <a:noFill/>
        </p:spPr>
        <p:txBody>
          <a:bodyPr wrap="none" rtlCol="0">
            <a:spAutoFit/>
          </a:bodyPr>
          <a:lstStyle/>
          <a:p>
            <a:r>
              <a:rPr lang="en-US" altLang="zh-CN" sz="2000" b="1" dirty="0" smtClean="0">
                <a:solidFill>
                  <a:schemeClr val="accent4"/>
                </a:solidFill>
              </a:rPr>
              <a:t>YOUR TEXT</a:t>
            </a:r>
            <a:endParaRPr lang="zh-CN" altLang="en-US" sz="2000" b="1" dirty="0">
              <a:solidFill>
                <a:schemeClr val="accent4"/>
              </a:solidFill>
            </a:endParaRPr>
          </a:p>
        </p:txBody>
      </p:sp>
      <p:sp>
        <p:nvSpPr>
          <p:cNvPr id="27" name="矩形 26"/>
          <p:cNvSpPr/>
          <p:nvPr/>
        </p:nvSpPr>
        <p:spPr>
          <a:xfrm>
            <a:off x="1951986" y="2214060"/>
            <a:ext cx="3929776" cy="830997"/>
          </a:xfrm>
          <a:prstGeom prst="rect">
            <a:avLst/>
          </a:prstGeom>
        </p:spPr>
        <p:txBody>
          <a:bodyPr wrap="square">
            <a:spAutoFit/>
          </a:bodyPr>
          <a:lstStyle/>
          <a:p>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1" name="文本框 30"/>
          <p:cNvSpPr txBox="1"/>
          <p:nvPr/>
        </p:nvSpPr>
        <p:spPr>
          <a:xfrm>
            <a:off x="1951986" y="3945947"/>
            <a:ext cx="1657826" cy="400110"/>
          </a:xfrm>
          <a:prstGeom prst="rect">
            <a:avLst/>
          </a:prstGeom>
          <a:noFill/>
        </p:spPr>
        <p:txBody>
          <a:bodyPr wrap="none" rtlCol="0">
            <a:spAutoFit/>
          </a:bodyPr>
          <a:lstStyle/>
          <a:p>
            <a:r>
              <a:rPr lang="en-US" altLang="zh-CN" sz="2000" b="1" dirty="0" smtClean="0">
                <a:solidFill>
                  <a:schemeClr val="accent4"/>
                </a:solidFill>
              </a:rPr>
              <a:t>YOUR TEXT</a:t>
            </a:r>
            <a:endParaRPr lang="zh-CN" altLang="en-US" sz="2000" b="1" dirty="0">
              <a:solidFill>
                <a:schemeClr val="accent4"/>
              </a:solidFill>
            </a:endParaRPr>
          </a:p>
        </p:txBody>
      </p:sp>
      <p:sp>
        <p:nvSpPr>
          <p:cNvPr id="32" name="矩形 31"/>
          <p:cNvSpPr/>
          <p:nvPr/>
        </p:nvSpPr>
        <p:spPr>
          <a:xfrm>
            <a:off x="1951986" y="4231408"/>
            <a:ext cx="3929776" cy="830997"/>
          </a:xfrm>
          <a:prstGeom prst="rect">
            <a:avLst/>
          </a:prstGeom>
        </p:spPr>
        <p:txBody>
          <a:bodyPr wrap="square">
            <a:spAutoFit/>
          </a:bodyPr>
          <a:lstStyle/>
          <a:p>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4" name="文本框 33"/>
          <p:cNvSpPr txBox="1"/>
          <p:nvPr/>
        </p:nvSpPr>
        <p:spPr>
          <a:xfrm>
            <a:off x="8581179" y="1928599"/>
            <a:ext cx="1657826" cy="400110"/>
          </a:xfrm>
          <a:prstGeom prst="rect">
            <a:avLst/>
          </a:prstGeom>
          <a:noFill/>
        </p:spPr>
        <p:txBody>
          <a:bodyPr wrap="none" rtlCol="0">
            <a:spAutoFit/>
          </a:bodyPr>
          <a:lstStyle/>
          <a:p>
            <a:r>
              <a:rPr lang="en-US" altLang="zh-CN" sz="2000" b="1" dirty="0" smtClean="0">
                <a:solidFill>
                  <a:schemeClr val="accent4"/>
                </a:solidFill>
              </a:rPr>
              <a:t>YOUR TEXT</a:t>
            </a:r>
            <a:endParaRPr lang="zh-CN" altLang="en-US" sz="2000" b="1" dirty="0">
              <a:solidFill>
                <a:schemeClr val="accent4"/>
              </a:solidFill>
            </a:endParaRPr>
          </a:p>
        </p:txBody>
      </p:sp>
      <p:sp>
        <p:nvSpPr>
          <p:cNvPr id="35" name="矩形 34"/>
          <p:cNvSpPr/>
          <p:nvPr/>
        </p:nvSpPr>
        <p:spPr>
          <a:xfrm>
            <a:off x="6309229" y="2214060"/>
            <a:ext cx="3929776" cy="830997"/>
          </a:xfrm>
          <a:prstGeom prst="rect">
            <a:avLst/>
          </a:prstGeom>
        </p:spPr>
        <p:txBody>
          <a:bodyPr wrap="square">
            <a:spAutoFit/>
          </a:bodyPr>
          <a:lstStyle/>
          <a:p>
            <a:pPr algn="r"/>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7" name="文本框 36"/>
          <p:cNvSpPr txBox="1"/>
          <p:nvPr/>
        </p:nvSpPr>
        <p:spPr>
          <a:xfrm>
            <a:off x="8581179" y="3945947"/>
            <a:ext cx="1657826" cy="400110"/>
          </a:xfrm>
          <a:prstGeom prst="rect">
            <a:avLst/>
          </a:prstGeom>
          <a:noFill/>
        </p:spPr>
        <p:txBody>
          <a:bodyPr wrap="none" rtlCol="0">
            <a:spAutoFit/>
          </a:bodyPr>
          <a:lstStyle/>
          <a:p>
            <a:r>
              <a:rPr lang="en-US" altLang="zh-CN" sz="2000" b="1" dirty="0" smtClean="0">
                <a:solidFill>
                  <a:schemeClr val="accent4"/>
                </a:solidFill>
              </a:rPr>
              <a:t>YOUR TEXT</a:t>
            </a:r>
            <a:endParaRPr lang="zh-CN" altLang="en-US" sz="2000" b="1" dirty="0">
              <a:solidFill>
                <a:schemeClr val="accent4"/>
              </a:solidFill>
            </a:endParaRPr>
          </a:p>
        </p:txBody>
      </p:sp>
      <p:sp>
        <p:nvSpPr>
          <p:cNvPr id="38" name="矩形 37"/>
          <p:cNvSpPr/>
          <p:nvPr/>
        </p:nvSpPr>
        <p:spPr>
          <a:xfrm>
            <a:off x="6309229" y="4231408"/>
            <a:ext cx="3929776" cy="830997"/>
          </a:xfrm>
          <a:prstGeom prst="rect">
            <a:avLst/>
          </a:prstGeom>
        </p:spPr>
        <p:txBody>
          <a:bodyPr wrap="square">
            <a:spAutoFit/>
          </a:bodyPr>
          <a:lstStyle/>
          <a:p>
            <a:pPr algn="r"/>
            <a:r>
              <a:rPr lang="en-US" altLang="zh-CN" sz="1600" dirty="0" smtClean="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grpSp>
        <p:nvGrpSpPr>
          <p:cNvPr id="39" name="组合 38"/>
          <p:cNvGrpSpPr/>
          <p:nvPr/>
        </p:nvGrpSpPr>
        <p:grpSpPr>
          <a:xfrm>
            <a:off x="672792" y="604872"/>
            <a:ext cx="3265774" cy="400110"/>
            <a:chOff x="672792" y="604872"/>
            <a:chExt cx="3265774" cy="400110"/>
          </a:xfrm>
        </p:grpSpPr>
        <p:sp>
          <p:nvSpPr>
            <p:cNvPr id="40" name="矩形 39"/>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直角三角形 40"/>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直角三角形 41"/>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8" name="组合 27"/>
          <p:cNvGrpSpPr/>
          <p:nvPr/>
        </p:nvGrpSpPr>
        <p:grpSpPr>
          <a:xfrm>
            <a:off x="1269164" y="2204565"/>
            <a:ext cx="427292" cy="380376"/>
            <a:chOff x="6699251" y="2735260"/>
            <a:chExt cx="404809" cy="360362"/>
          </a:xfrm>
        </p:grpSpPr>
        <p:sp>
          <p:nvSpPr>
            <p:cNvPr id="29" name="Freeform 27"/>
            <p:cNvSpPr/>
            <p:nvPr/>
          </p:nvSpPr>
          <p:spPr bwMode="auto">
            <a:xfrm>
              <a:off x="6980235" y="2746370"/>
              <a:ext cx="123825" cy="338136"/>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28"/>
            <p:cNvSpPr/>
            <p:nvPr/>
          </p:nvSpPr>
          <p:spPr bwMode="auto">
            <a:xfrm>
              <a:off x="6946901" y="2768595"/>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29"/>
            <p:cNvSpPr/>
            <p:nvPr/>
          </p:nvSpPr>
          <p:spPr bwMode="auto">
            <a:xfrm>
              <a:off x="6789739" y="2735260"/>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1303325" y="4145344"/>
            <a:ext cx="358970" cy="525813"/>
            <a:chOff x="7362826" y="2633663"/>
            <a:chExt cx="338138" cy="495299"/>
          </a:xfrm>
          <a:solidFill>
            <a:schemeClr val="bg1"/>
          </a:solidFill>
        </p:grpSpPr>
        <p:sp>
          <p:nvSpPr>
            <p:cNvPr id="44"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10485566" y="2171949"/>
            <a:ext cx="447249" cy="445609"/>
            <a:chOff x="6475413" y="631826"/>
            <a:chExt cx="1298575" cy="1293813"/>
          </a:xfrm>
          <a:solidFill>
            <a:schemeClr val="bg1"/>
          </a:solidFill>
        </p:grpSpPr>
        <p:sp>
          <p:nvSpPr>
            <p:cNvPr id="49"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10513266" y="4212836"/>
            <a:ext cx="391849" cy="381305"/>
            <a:chOff x="4854143" y="1679574"/>
            <a:chExt cx="354013" cy="344487"/>
          </a:xfrm>
          <a:solidFill>
            <a:schemeClr val="bg1"/>
          </a:solidFill>
        </p:grpSpPr>
        <p:sp>
          <p:nvSpPr>
            <p:cNvPr id="55"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6"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7"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19194" y="1967122"/>
            <a:ext cx="2835406" cy="1804504"/>
          </a:xfrm>
          <a:prstGeom prst="rect">
            <a:avLst/>
          </a:prstGeom>
          <a:effectLst>
            <a:reflection blurRad="6350" stA="52000" endA="300" endPos="35000" dir="5400000" sy="-100000" algn="bl" rotWithShape="0"/>
          </a:effectLst>
        </p:spPr>
      </p:pic>
      <p:sp>
        <p:nvSpPr>
          <p:cNvPr id="4" name="文本框 3"/>
          <p:cNvSpPr txBox="1"/>
          <p:nvPr/>
        </p:nvSpPr>
        <p:spPr>
          <a:xfrm>
            <a:off x="1019193" y="4311354"/>
            <a:ext cx="2351977" cy="369332"/>
          </a:xfrm>
          <a:prstGeom prst="rect">
            <a:avLst/>
          </a:prstGeom>
          <a:noFill/>
        </p:spPr>
        <p:txBody>
          <a:bodyPr wrap="square" rtlCol="0">
            <a:spAutoFit/>
          </a:bodyPr>
          <a:lstStyle/>
          <a:p>
            <a:r>
              <a:rPr lang="en-US" altLang="zh-CN" b="1" smtClean="0">
                <a:solidFill>
                  <a:schemeClr val="accent4"/>
                </a:solidFill>
              </a:rPr>
              <a:t>ADD YOUR TEXT</a:t>
            </a:r>
            <a:endParaRPr lang="zh-CN" altLang="en-US" b="1">
              <a:solidFill>
                <a:schemeClr val="accent4"/>
              </a:solidFill>
            </a:endParaRPr>
          </a:p>
        </p:txBody>
      </p:sp>
      <p:sp>
        <p:nvSpPr>
          <p:cNvPr id="5" name="文本框 4"/>
          <p:cNvSpPr txBox="1"/>
          <p:nvPr/>
        </p:nvSpPr>
        <p:spPr>
          <a:xfrm>
            <a:off x="1019193" y="4638117"/>
            <a:ext cx="3113977" cy="584775"/>
          </a:xfrm>
          <a:prstGeom prst="rect">
            <a:avLst/>
          </a:prstGeom>
          <a:noFill/>
        </p:spPr>
        <p:txBody>
          <a:bodyPr wrap="square" rtlCol="0">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3" name="直角三角形 2"/>
          <p:cNvSpPr/>
          <p:nvPr/>
        </p:nvSpPr>
        <p:spPr>
          <a:xfrm rot="5400000">
            <a:off x="1068946"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56809"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01</a:t>
            </a:r>
            <a:endParaRPr lang="zh-CN" altLang="en-US" sz="1600"/>
          </a:p>
        </p:txBody>
      </p: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570205" y="1954422"/>
            <a:ext cx="2835406" cy="1804504"/>
          </a:xfrm>
          <a:prstGeom prst="rect">
            <a:avLst/>
          </a:prstGeom>
          <a:effectLst>
            <a:reflection blurRad="6350" stA="52000" endA="300" endPos="35000" dir="5400000" sy="-100000" algn="bl" rotWithShape="0"/>
          </a:effectLst>
        </p:spPr>
      </p:pic>
      <p:sp>
        <p:nvSpPr>
          <p:cNvPr id="18" name="直角三角形 17"/>
          <p:cNvSpPr/>
          <p:nvPr/>
        </p:nvSpPr>
        <p:spPr>
          <a:xfrm rot="5400000">
            <a:off x="4619957" y="19046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507820" y="19544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smtClean="0"/>
              <a:t>02</a:t>
            </a:r>
            <a:endParaRPr lang="zh-CN" altLang="en-US" sz="1600"/>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121215" y="1967122"/>
            <a:ext cx="2835406" cy="1804504"/>
          </a:xfrm>
          <a:prstGeom prst="rect">
            <a:avLst/>
          </a:prstGeom>
          <a:effectLst>
            <a:reflection blurRad="6350" stA="52000" endA="300" endPos="35000" dir="5400000" sy="-100000" algn="bl" rotWithShape="0"/>
          </a:effectLst>
        </p:spPr>
      </p:pic>
      <p:sp>
        <p:nvSpPr>
          <p:cNvPr id="21" name="直角三角形 20"/>
          <p:cNvSpPr/>
          <p:nvPr/>
        </p:nvSpPr>
        <p:spPr>
          <a:xfrm rot="5400000">
            <a:off x="8170967"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58830"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smtClean="0"/>
              <a:t>03</a:t>
            </a:r>
            <a:endParaRPr lang="zh-CN" altLang="en-US" sz="1600"/>
          </a:p>
        </p:txBody>
      </p:sp>
      <p:sp>
        <p:nvSpPr>
          <p:cNvPr id="28" name="文本框 27"/>
          <p:cNvSpPr txBox="1"/>
          <p:nvPr/>
        </p:nvSpPr>
        <p:spPr>
          <a:xfrm>
            <a:off x="4570204" y="4311354"/>
            <a:ext cx="2351977" cy="369332"/>
          </a:xfrm>
          <a:prstGeom prst="rect">
            <a:avLst/>
          </a:prstGeom>
          <a:noFill/>
        </p:spPr>
        <p:txBody>
          <a:bodyPr wrap="square" rtlCol="0">
            <a:spAutoFit/>
          </a:bodyPr>
          <a:lstStyle/>
          <a:p>
            <a:r>
              <a:rPr lang="en-US" altLang="zh-CN" b="1" smtClean="0">
                <a:solidFill>
                  <a:schemeClr val="accent4"/>
                </a:solidFill>
              </a:rPr>
              <a:t>ADD YOUR TEXT</a:t>
            </a:r>
            <a:endParaRPr lang="zh-CN" altLang="en-US" b="1">
              <a:solidFill>
                <a:schemeClr val="accent4"/>
              </a:solidFill>
            </a:endParaRPr>
          </a:p>
        </p:txBody>
      </p:sp>
      <p:sp>
        <p:nvSpPr>
          <p:cNvPr id="29" name="文本框 28"/>
          <p:cNvSpPr txBox="1"/>
          <p:nvPr/>
        </p:nvSpPr>
        <p:spPr>
          <a:xfrm>
            <a:off x="4570204" y="4638117"/>
            <a:ext cx="3113977" cy="584775"/>
          </a:xfrm>
          <a:prstGeom prst="rect">
            <a:avLst/>
          </a:prstGeom>
          <a:noFill/>
        </p:spPr>
        <p:txBody>
          <a:bodyPr wrap="square" rtlCol="0">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31" name="文本框 30"/>
          <p:cNvSpPr txBox="1"/>
          <p:nvPr/>
        </p:nvSpPr>
        <p:spPr>
          <a:xfrm>
            <a:off x="8121214" y="4311354"/>
            <a:ext cx="2351977" cy="369332"/>
          </a:xfrm>
          <a:prstGeom prst="rect">
            <a:avLst/>
          </a:prstGeom>
          <a:noFill/>
        </p:spPr>
        <p:txBody>
          <a:bodyPr wrap="square" rtlCol="0">
            <a:spAutoFit/>
          </a:bodyPr>
          <a:lstStyle/>
          <a:p>
            <a:r>
              <a:rPr lang="en-US" altLang="zh-CN" b="1" smtClean="0">
                <a:solidFill>
                  <a:schemeClr val="accent4"/>
                </a:solidFill>
              </a:rPr>
              <a:t>ADD YOUR TEXT</a:t>
            </a:r>
            <a:endParaRPr lang="zh-CN" altLang="en-US" b="1">
              <a:solidFill>
                <a:schemeClr val="accent4"/>
              </a:solidFill>
            </a:endParaRPr>
          </a:p>
        </p:txBody>
      </p:sp>
      <p:sp>
        <p:nvSpPr>
          <p:cNvPr id="32" name="文本框 31"/>
          <p:cNvSpPr txBox="1"/>
          <p:nvPr/>
        </p:nvSpPr>
        <p:spPr>
          <a:xfrm>
            <a:off x="8121214" y="4638117"/>
            <a:ext cx="3113977" cy="584775"/>
          </a:xfrm>
          <a:prstGeom prst="rect">
            <a:avLst/>
          </a:prstGeom>
          <a:noFill/>
        </p:spPr>
        <p:txBody>
          <a:bodyPr wrap="square" rtlCol="0">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34" name="组合 33"/>
          <p:cNvGrpSpPr/>
          <p:nvPr/>
        </p:nvGrpSpPr>
        <p:grpSpPr>
          <a:xfrm>
            <a:off x="672792" y="604872"/>
            <a:ext cx="3265774" cy="400110"/>
            <a:chOff x="672792" y="604872"/>
            <a:chExt cx="3265774" cy="400110"/>
          </a:xfrm>
        </p:grpSpPr>
        <p:sp>
          <p:nvSpPr>
            <p:cNvPr id="35" name="矩形 3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6" name="直角三角形 3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直角三角形 3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169893" y="1040912"/>
          <a:ext cx="9762565" cy="4076930"/>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p:cNvSpPr txBox="1"/>
          <p:nvPr/>
        </p:nvSpPr>
        <p:spPr>
          <a:xfrm>
            <a:off x="1707528" y="5218038"/>
            <a:ext cx="8776944" cy="883640"/>
          </a:xfrm>
          <a:prstGeom prst="rect">
            <a:avLst/>
          </a:prstGeom>
          <a:noFill/>
        </p:spPr>
        <p:txBody>
          <a:bodyPr wrap="square" rtlCol="0">
            <a:spAutoFit/>
          </a:bodyPr>
          <a:lstStyle/>
          <a:p>
            <a:pPr algn="ct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 Click here to add your text or copy your text and paste it here Click here to add your text or copy your text and paste it here Click here to add your text or copy your text and paste it here</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72792" y="604872"/>
            <a:ext cx="3265774" cy="400110"/>
            <a:chOff x="672792" y="604872"/>
            <a:chExt cx="3265774" cy="400110"/>
          </a:xfrm>
        </p:grpSpPr>
        <p:sp>
          <p:nvSpPr>
            <p:cNvPr id="25" name="矩形 2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6" name="直角三角形 2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直角三角形 2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 name="组合 3"/>
          <p:cNvGrpSpPr/>
          <p:nvPr/>
        </p:nvGrpSpPr>
        <p:grpSpPr>
          <a:xfrm>
            <a:off x="1480610" y="2044999"/>
            <a:ext cx="708313" cy="590770"/>
            <a:chOff x="2760663" y="5032375"/>
            <a:chExt cx="1473200" cy="1228726"/>
          </a:xfrm>
          <a:solidFill>
            <a:schemeClr val="bg1"/>
          </a:solidFill>
        </p:grpSpPr>
        <p:sp>
          <p:nvSpPr>
            <p:cNvPr id="5"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2624613" y="2496522"/>
            <a:ext cx="5537169" cy="369332"/>
          </a:xfrm>
          <a:prstGeom prst="rect">
            <a:avLst/>
          </a:prstGeom>
          <a:noFill/>
        </p:spPr>
        <p:txBody>
          <a:bodyPr wrap="square" rtlCol="0">
            <a:spAutoFit/>
          </a:bodyPr>
          <a:lstStyle/>
          <a:p>
            <a:r>
              <a:rPr lang="en-US" altLang="zh-CN" b="1" smtClean="0">
                <a:solidFill>
                  <a:schemeClr val="accent4"/>
                </a:solidFill>
              </a:rPr>
              <a:t>LOREM  IPSUM  DOLOR  SIT  AMENT</a:t>
            </a:r>
            <a:endParaRPr lang="zh-CN" altLang="en-US" b="1">
              <a:solidFill>
                <a:schemeClr val="accent4"/>
              </a:solidFill>
            </a:endParaRPr>
          </a:p>
        </p:txBody>
      </p:sp>
      <p:cxnSp>
        <p:nvCxnSpPr>
          <p:cNvPr id="12" name="直接连接符 11"/>
          <p:cNvCxnSpPr/>
          <p:nvPr/>
        </p:nvCxnSpPr>
        <p:spPr>
          <a:xfrm>
            <a:off x="1847466" y="3185333"/>
            <a:ext cx="577047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14613" y="3065711"/>
            <a:ext cx="0" cy="35722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24612" y="2763700"/>
            <a:ext cx="4330669" cy="338554"/>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e</a:t>
            </a:r>
            <a:r>
              <a:rPr lang="en-US" altLang="zh-CN" sz="1600" smtClean="0">
                <a:solidFill>
                  <a:schemeClr val="bg1"/>
                </a:solidFill>
                <a:latin typeface="Segoe UI Semilight" panose="020B0402040204020203" pitchFamily="34" charset="0"/>
                <a:cs typeface="Segoe UI Semilight" panose="020B0402040204020203" pitchFamily="34" charset="0"/>
              </a:rPr>
              <a:t>xerci </a:t>
            </a:r>
            <a:r>
              <a:rPr lang="en-US" altLang="zh-CN" sz="1600" err="1" smtClean="0">
                <a:solidFill>
                  <a:schemeClr val="bg1"/>
                </a:solidFill>
                <a:latin typeface="Segoe UI Semilight" panose="020B0402040204020203" pitchFamily="34" charset="0"/>
                <a:cs typeface="Segoe UI Semilight" panose="020B0402040204020203" pitchFamily="34" charset="0"/>
              </a:rPr>
              <a:t>tation</a:t>
            </a:r>
            <a:r>
              <a:rPr lang="en-US" altLang="zh-CN" sz="1600" smtClean="0">
                <a:solidFill>
                  <a:schemeClr val="bg1"/>
                </a:solidFill>
                <a:latin typeface="Segoe UI Semilight" panose="020B0402040204020203" pitchFamily="34" charset="0"/>
                <a:cs typeface="Segoe UI Semilight" panose="020B0402040204020203" pitchFamily="34" charset="0"/>
              </a:rPr>
              <a:t> </a:t>
            </a:r>
            <a:r>
              <a:rPr lang="en-US" altLang="zh-CN" sz="1600" err="1" smtClean="0">
                <a:solidFill>
                  <a:schemeClr val="bg1"/>
                </a:solidFill>
                <a:latin typeface="Segoe UI Semilight" panose="020B0402040204020203" pitchFamily="34" charset="0"/>
                <a:cs typeface="Segoe UI Semilight" panose="020B0402040204020203" pitchFamily="34" charset="0"/>
              </a:rPr>
              <a:t>ullamcorer</a:t>
            </a:r>
            <a:r>
              <a:rPr lang="en-US" altLang="zh-CN" sz="1600" smtClean="0">
                <a:solidFill>
                  <a:schemeClr val="bg1"/>
                </a:solidFill>
                <a:latin typeface="Segoe UI Semilight" panose="020B0402040204020203" pitchFamily="34" charset="0"/>
                <a:cs typeface="Segoe UI Semilight" panose="020B0402040204020203" pitchFamily="34" charset="0"/>
              </a:rPr>
              <a:t> </a:t>
            </a:r>
            <a:r>
              <a:rPr lang="en-US" altLang="zh-CN" sz="1600" err="1" smtClean="0">
                <a:solidFill>
                  <a:schemeClr val="bg1"/>
                </a:solidFill>
                <a:latin typeface="Segoe UI Semilight" panose="020B0402040204020203" pitchFamily="34" charset="0"/>
                <a:cs typeface="Segoe UI Semilight" panose="020B0402040204020203" pitchFamily="34" charset="0"/>
              </a:rPr>
              <a:t>suscipit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8" name="矩形 17"/>
          <p:cNvSpPr/>
          <p:nvPr/>
        </p:nvSpPr>
        <p:spPr>
          <a:xfrm>
            <a:off x="2149720" y="3324630"/>
            <a:ext cx="5487260" cy="584775"/>
          </a:xfrm>
          <a:prstGeom prst="rect">
            <a:avLst/>
          </a:prstGeom>
        </p:spPr>
        <p:txBody>
          <a:bodyPr wrap="square">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2149720" y="4257677"/>
            <a:ext cx="5487260" cy="584775"/>
          </a:xfrm>
          <a:prstGeom prst="rect">
            <a:avLst/>
          </a:prstGeom>
        </p:spPr>
        <p:txBody>
          <a:bodyPr wrap="square">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20" name="矩形 19"/>
          <p:cNvSpPr/>
          <p:nvPr/>
        </p:nvSpPr>
        <p:spPr>
          <a:xfrm>
            <a:off x="2149720" y="5190724"/>
            <a:ext cx="5487260" cy="584775"/>
          </a:xfrm>
          <a:prstGeom prst="rect">
            <a:avLst/>
          </a:prstGeom>
        </p:spPr>
        <p:txBody>
          <a:bodyPr wrap="square">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5" name="椭圆 14"/>
          <p:cNvSpPr/>
          <p:nvPr/>
        </p:nvSpPr>
        <p:spPr>
          <a:xfrm>
            <a:off x="1634613" y="3416079"/>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20"/>
          <p:cNvSpPr txBox="1"/>
          <p:nvPr/>
        </p:nvSpPr>
        <p:spPr>
          <a:xfrm>
            <a:off x="1614588" y="3432226"/>
            <a:ext cx="408600" cy="338554"/>
          </a:xfrm>
          <a:prstGeom prst="rect">
            <a:avLst/>
          </a:prstGeom>
          <a:noFill/>
        </p:spPr>
        <p:txBody>
          <a:bodyPr wrap="square" rtlCol="0">
            <a:spAutoFit/>
          </a:bodyPr>
          <a:lstStyle/>
          <a:p>
            <a:r>
              <a:rPr lang="en-US" altLang="zh-CN" sz="1600" smtClean="0">
                <a:solidFill>
                  <a:schemeClr val="bg1"/>
                </a:solidFill>
              </a:rPr>
              <a:t>01</a:t>
            </a:r>
            <a:endParaRPr lang="zh-CN" altLang="en-US" sz="1600">
              <a:solidFill>
                <a:schemeClr val="bg1"/>
              </a:solidFill>
            </a:endParaRPr>
          </a:p>
        </p:txBody>
      </p:sp>
      <p:sp>
        <p:nvSpPr>
          <p:cNvPr id="16" name="椭圆 15"/>
          <p:cNvSpPr/>
          <p:nvPr/>
        </p:nvSpPr>
        <p:spPr>
          <a:xfrm>
            <a:off x="1634613" y="4352865"/>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1614588" y="4365701"/>
            <a:ext cx="408600" cy="338554"/>
          </a:xfrm>
          <a:prstGeom prst="rect">
            <a:avLst/>
          </a:prstGeom>
          <a:noFill/>
        </p:spPr>
        <p:txBody>
          <a:bodyPr wrap="square" rtlCol="0">
            <a:spAutoFit/>
          </a:bodyPr>
          <a:lstStyle/>
          <a:p>
            <a:r>
              <a:rPr lang="en-US" altLang="zh-CN" sz="1600" smtClean="0">
                <a:solidFill>
                  <a:schemeClr val="bg1"/>
                </a:solidFill>
              </a:rPr>
              <a:t>02</a:t>
            </a:r>
            <a:endParaRPr lang="zh-CN" altLang="en-US" sz="1600">
              <a:solidFill>
                <a:schemeClr val="bg1"/>
              </a:solidFill>
            </a:endParaRPr>
          </a:p>
        </p:txBody>
      </p:sp>
      <p:sp>
        <p:nvSpPr>
          <p:cNvPr id="17" name="椭圆 16"/>
          <p:cNvSpPr/>
          <p:nvPr/>
        </p:nvSpPr>
        <p:spPr>
          <a:xfrm>
            <a:off x="1634613" y="5289650"/>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1614588" y="5307917"/>
            <a:ext cx="408600" cy="338554"/>
          </a:xfrm>
          <a:prstGeom prst="rect">
            <a:avLst/>
          </a:prstGeom>
          <a:noFill/>
        </p:spPr>
        <p:txBody>
          <a:bodyPr wrap="square" rtlCol="0">
            <a:spAutoFit/>
          </a:bodyPr>
          <a:lstStyle/>
          <a:p>
            <a:r>
              <a:rPr lang="en-US" altLang="zh-CN" sz="1600" smtClean="0">
                <a:solidFill>
                  <a:schemeClr val="bg1"/>
                </a:solidFill>
              </a:rPr>
              <a:t>03</a:t>
            </a:r>
            <a:endParaRPr lang="zh-CN" altLang="en-US" sz="1600">
              <a:solidFill>
                <a:schemeClr val="bg1"/>
              </a:solidFill>
            </a:endParaRPr>
          </a:p>
        </p:txBody>
      </p:sp>
      <p:grpSp>
        <p:nvGrpSpPr>
          <p:cNvPr id="35" name="组合 34"/>
          <p:cNvGrpSpPr/>
          <p:nvPr/>
        </p:nvGrpSpPr>
        <p:grpSpPr>
          <a:xfrm>
            <a:off x="8397996" y="2632744"/>
            <a:ext cx="544531" cy="544531"/>
            <a:chOff x="7979857" y="2488385"/>
            <a:chExt cx="544531" cy="544531"/>
          </a:xfrm>
        </p:grpSpPr>
        <p:sp>
          <p:nvSpPr>
            <p:cNvPr id="36" name="KSO_Shape"/>
            <p:cNvSpPr/>
            <p:nvPr/>
          </p:nvSpPr>
          <p:spPr>
            <a:xfrm>
              <a:off x="8052020" y="2602570"/>
              <a:ext cx="400205" cy="316162"/>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eaLnBrk="1" fontAlgn="auto" hangingPunct="1">
                <a:spcBef>
                  <a:spcPts val="0"/>
                </a:spcBef>
                <a:spcAft>
                  <a:spcPts val="0"/>
                </a:spcAft>
                <a:defRPr/>
              </a:pPr>
              <a:endParaRPr lang="zh-CN" altLang="en-US" dirty="0">
                <a:solidFill>
                  <a:schemeClr val="tx1"/>
                </a:solidFill>
              </a:endParaRPr>
            </a:p>
          </p:txBody>
        </p:sp>
        <p:sp>
          <p:nvSpPr>
            <p:cNvPr id="37" name="圆角矩形 36"/>
            <p:cNvSpPr/>
            <p:nvPr/>
          </p:nvSpPr>
          <p:spPr>
            <a:xfrm>
              <a:off x="7979857" y="2488385"/>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9079695" y="2575489"/>
            <a:ext cx="1984839" cy="400110"/>
          </a:xfrm>
          <a:prstGeom prst="rect">
            <a:avLst/>
          </a:prstGeom>
        </p:spPr>
        <p:txBody>
          <a:bodyPr wrap="none">
            <a:spAutoFit/>
          </a:bodyPr>
          <a:lstStyle/>
          <a:p>
            <a:r>
              <a:rPr lang="en-US" altLang="zh-CN" sz="2000" dirty="0" smtClean="0">
                <a:solidFill>
                  <a:schemeClr val="bg1"/>
                </a:solidFill>
              </a:rPr>
              <a:t>LOREM IPSUM</a:t>
            </a:r>
            <a:endParaRPr lang="zh-CN" altLang="en-US" sz="2000" dirty="0">
              <a:solidFill>
                <a:schemeClr val="bg1"/>
              </a:solidFill>
            </a:endParaRPr>
          </a:p>
        </p:txBody>
      </p:sp>
      <p:sp>
        <p:nvSpPr>
          <p:cNvPr id="48" name="矩形 47"/>
          <p:cNvSpPr/>
          <p:nvPr/>
        </p:nvSpPr>
        <p:spPr>
          <a:xfrm>
            <a:off x="9101523" y="2863625"/>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38" name="组合 37"/>
          <p:cNvGrpSpPr/>
          <p:nvPr/>
        </p:nvGrpSpPr>
        <p:grpSpPr>
          <a:xfrm>
            <a:off x="8386317" y="3814617"/>
            <a:ext cx="544531" cy="544531"/>
            <a:chOff x="7968178" y="3444331"/>
            <a:chExt cx="544531" cy="544531"/>
          </a:xfrm>
        </p:grpSpPr>
        <p:sp>
          <p:nvSpPr>
            <p:cNvPr id="41" name="KSO_Shape"/>
            <p:cNvSpPr/>
            <p:nvPr/>
          </p:nvSpPr>
          <p:spPr bwMode="auto">
            <a:xfrm>
              <a:off x="8049177" y="3519366"/>
              <a:ext cx="410305" cy="380216"/>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3" name="圆角矩形 42"/>
            <p:cNvSpPr/>
            <p:nvPr/>
          </p:nvSpPr>
          <p:spPr>
            <a:xfrm>
              <a:off x="7968178" y="3444331"/>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9079695" y="3763947"/>
            <a:ext cx="1984839" cy="400110"/>
          </a:xfrm>
          <a:prstGeom prst="rect">
            <a:avLst/>
          </a:prstGeom>
        </p:spPr>
        <p:txBody>
          <a:bodyPr wrap="none">
            <a:spAutoFit/>
          </a:bodyPr>
          <a:lstStyle/>
          <a:p>
            <a:r>
              <a:rPr lang="en-US" altLang="zh-CN" sz="2000" dirty="0" smtClean="0">
                <a:solidFill>
                  <a:schemeClr val="bg1"/>
                </a:solidFill>
              </a:rPr>
              <a:t>LOREM IPSUM</a:t>
            </a:r>
            <a:endParaRPr lang="zh-CN" altLang="en-US" sz="2000" dirty="0">
              <a:solidFill>
                <a:schemeClr val="bg1"/>
              </a:solidFill>
            </a:endParaRPr>
          </a:p>
        </p:txBody>
      </p:sp>
      <p:sp>
        <p:nvSpPr>
          <p:cNvPr id="50" name="矩形 49"/>
          <p:cNvSpPr/>
          <p:nvPr/>
        </p:nvSpPr>
        <p:spPr>
          <a:xfrm>
            <a:off x="9101523" y="4052083"/>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44" name="组合 43"/>
          <p:cNvGrpSpPr/>
          <p:nvPr/>
        </p:nvGrpSpPr>
        <p:grpSpPr>
          <a:xfrm>
            <a:off x="8386316" y="4990719"/>
            <a:ext cx="544531" cy="544531"/>
            <a:chOff x="7968177" y="4267414"/>
            <a:chExt cx="544531" cy="544531"/>
          </a:xfrm>
        </p:grpSpPr>
        <p:sp>
          <p:nvSpPr>
            <p:cNvPr id="45" name="KSO_Shape"/>
            <p:cNvSpPr/>
            <p:nvPr/>
          </p:nvSpPr>
          <p:spPr bwMode="auto">
            <a:xfrm>
              <a:off x="8066233" y="4363065"/>
              <a:ext cx="349706" cy="346792"/>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6" name="圆角矩形 45"/>
            <p:cNvSpPr/>
            <p:nvPr/>
          </p:nvSpPr>
          <p:spPr>
            <a:xfrm>
              <a:off x="7968177" y="4267414"/>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9079695" y="4952406"/>
            <a:ext cx="1984839" cy="400110"/>
          </a:xfrm>
          <a:prstGeom prst="rect">
            <a:avLst/>
          </a:prstGeom>
        </p:spPr>
        <p:txBody>
          <a:bodyPr wrap="none">
            <a:spAutoFit/>
          </a:bodyPr>
          <a:lstStyle/>
          <a:p>
            <a:r>
              <a:rPr lang="en-US" altLang="zh-CN" sz="2000" dirty="0" smtClean="0">
                <a:solidFill>
                  <a:schemeClr val="bg1"/>
                </a:solidFill>
              </a:rPr>
              <a:t>LOREM IPSUM</a:t>
            </a:r>
            <a:endParaRPr lang="zh-CN" altLang="en-US" sz="2000" dirty="0">
              <a:solidFill>
                <a:schemeClr val="bg1"/>
              </a:solidFill>
            </a:endParaRPr>
          </a:p>
        </p:txBody>
      </p:sp>
      <p:sp>
        <p:nvSpPr>
          <p:cNvPr id="52" name="矩形 51"/>
          <p:cNvSpPr/>
          <p:nvPr/>
        </p:nvSpPr>
        <p:spPr>
          <a:xfrm>
            <a:off x="9101523" y="5240542"/>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2" name="椭圆 1"/>
          <p:cNvSpPr/>
          <p:nvPr/>
        </p:nvSpPr>
        <p:spPr>
          <a:xfrm>
            <a:off x="1127466" y="1620384"/>
            <a:ext cx="144000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814613" y="378538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814613" y="471864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650055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9" name="椭圆 8"/>
          <p:cNvSpPr/>
          <p:nvPr/>
        </p:nvSpPr>
        <p:spPr>
          <a:xfrm>
            <a:off x="630678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3</a:t>
            </a:r>
            <a:endParaRPr lang="zh-CN" altLang="en-US" sz="2800" b="1" i="1"/>
          </a:p>
        </p:txBody>
      </p:sp>
      <p:sp>
        <p:nvSpPr>
          <p:cNvPr id="10" name="任意多边形 9"/>
          <p:cNvSpPr/>
          <p:nvPr/>
        </p:nvSpPr>
        <p:spPr>
          <a:xfrm>
            <a:off x="1164721"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1" name="椭圆 10"/>
          <p:cNvSpPr/>
          <p:nvPr/>
        </p:nvSpPr>
        <p:spPr>
          <a:xfrm>
            <a:off x="970946"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1</a:t>
            </a:r>
            <a:endParaRPr lang="zh-CN" altLang="en-US" sz="2800" b="1" i="1"/>
          </a:p>
        </p:txBody>
      </p:sp>
      <p:sp>
        <p:nvSpPr>
          <p:cNvPr id="12" name="任意多边形 11"/>
          <p:cNvSpPr/>
          <p:nvPr/>
        </p:nvSpPr>
        <p:spPr>
          <a:xfrm>
            <a:off x="3832640"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3" name="椭圆 12"/>
          <p:cNvSpPr/>
          <p:nvPr/>
        </p:nvSpPr>
        <p:spPr>
          <a:xfrm>
            <a:off x="3638865"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2</a:t>
            </a:r>
            <a:endParaRPr lang="zh-CN" altLang="en-US" sz="2800" b="1" i="1"/>
          </a:p>
        </p:txBody>
      </p:sp>
      <p:sp>
        <p:nvSpPr>
          <p:cNvPr id="14" name="任意多边形 13"/>
          <p:cNvSpPr/>
          <p:nvPr/>
        </p:nvSpPr>
        <p:spPr>
          <a:xfrm>
            <a:off x="916847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5" name="椭圆 14"/>
          <p:cNvSpPr/>
          <p:nvPr/>
        </p:nvSpPr>
        <p:spPr>
          <a:xfrm>
            <a:off x="897470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4</a:t>
            </a:r>
            <a:endParaRPr lang="zh-CN" altLang="en-US" sz="2800" b="1" i="1"/>
          </a:p>
        </p:txBody>
      </p:sp>
      <p:grpSp>
        <p:nvGrpSpPr>
          <p:cNvPr id="21" name="组合 20"/>
          <p:cNvGrpSpPr/>
          <p:nvPr/>
        </p:nvGrpSpPr>
        <p:grpSpPr>
          <a:xfrm>
            <a:off x="672792" y="604872"/>
            <a:ext cx="3265774" cy="400110"/>
            <a:chOff x="672792" y="604872"/>
            <a:chExt cx="3265774" cy="400110"/>
          </a:xfrm>
        </p:grpSpPr>
        <p:sp>
          <p:nvSpPr>
            <p:cNvPr id="22" name="矩形 21"/>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3" name="直角三角形 22"/>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直角三角形 23"/>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604165" y="138080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4165" y="238933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69658" y="2917602"/>
            <a:ext cx="2404863" cy="923330"/>
          </a:xfrm>
          <a:prstGeom prst="rect">
            <a:avLst/>
          </a:prstGeom>
          <a:noFill/>
        </p:spPr>
        <p:txBody>
          <a:bodyPr wrap="square" rtlCol="0">
            <a:spAutoFit/>
          </a:bodyPr>
          <a:lstStyle/>
          <a:p>
            <a:r>
              <a:rPr lang="en-US" altLang="zh-CN" sz="5400" smtClean="0">
                <a:solidFill>
                  <a:schemeClr val="bg1">
                    <a:alpha val="88000"/>
                  </a:schemeClr>
                </a:solidFill>
                <a:latin typeface="MElle HK Light" panose="00000500000000000000" pitchFamily="2" charset="-120"/>
                <a:ea typeface="MElle HK Light" panose="00000500000000000000" pitchFamily="2" charset="-120"/>
              </a:rPr>
              <a:t>three</a:t>
            </a:r>
            <a:endParaRPr lang="zh-CN" altLang="en-US" sz="54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52825" y="1035423"/>
          <a:ext cx="8220635" cy="4787154"/>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8353825" y="2710535"/>
            <a:ext cx="2918011" cy="2456057"/>
          </a:xfrm>
          <a:prstGeom prst="rect">
            <a:avLst/>
          </a:prstGeom>
        </p:spPr>
        <p:txBody>
          <a:bodyPr wrap="square">
            <a:spAutoFit/>
          </a:bodyPr>
          <a:lstStyle/>
          <a:p>
            <a:pPr algn="just">
              <a:lnSpc>
                <a:spcPct val="120000"/>
              </a:lnSpc>
            </a:pPr>
            <a:r>
              <a:rPr lang="en-US" altLang="zh-CN" sz="1600" dirty="0" err="1" smtClean="0">
                <a:solidFill>
                  <a:schemeClr val="bg1"/>
                </a:solidFill>
                <a:latin typeface="Segoe UI Semilight" panose="020B0402040204020203" pitchFamily="34" charset="0"/>
                <a:cs typeface="Segoe UI Semilight" panose="020B0402040204020203" pitchFamily="34" charset="0"/>
              </a:rPr>
              <a:t>Lorem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ipsum</a:t>
            </a:r>
            <a:r>
              <a:rPr lang="en-US" altLang="zh-CN" sz="1600" dirty="0" smtClean="0">
                <a:solidFill>
                  <a:schemeClr val="bg1"/>
                </a:solidFill>
                <a:latin typeface="Segoe UI Semilight" panose="020B0402040204020203" pitchFamily="34" charset="0"/>
                <a:cs typeface="Segoe UI Semilight" panose="020B0402040204020203" pitchFamily="34" charset="0"/>
              </a:rPr>
              <a:t>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r>
              <a:rPr lang="en-US" altLang="zh-CN" sz="1600" dirty="0" smtClean="0">
                <a:solidFill>
                  <a:schemeClr val="bg1"/>
                </a:solidFill>
                <a:latin typeface="Segoe UI Semilight" panose="020B0402040204020203" pitchFamily="34" charset="0"/>
                <a:cs typeface="Segoe UI Semilight" panose="020B0402040204020203" pitchFamily="34" charset="0"/>
              </a:rPr>
              <a:t> magna </a:t>
            </a:r>
            <a:r>
              <a:rPr lang="en-US" altLang="zh-CN" sz="1600" dirty="0" err="1" smtClean="0">
                <a:solidFill>
                  <a:schemeClr val="bg1"/>
                </a:solidFill>
                <a:latin typeface="Segoe UI Semilight" panose="020B0402040204020203" pitchFamily="34" charset="0"/>
                <a:cs typeface="Segoe UI Semilight" panose="020B0402040204020203" pitchFamily="34" charset="0"/>
              </a:rPr>
              <a:t>aliquam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erat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volutpat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wisi</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enim</a:t>
            </a:r>
            <a:r>
              <a:rPr lang="en-US" altLang="zh-CN" sz="1600" dirty="0" smtClean="0">
                <a:solidFill>
                  <a:schemeClr val="bg1"/>
                </a:solidFill>
                <a:latin typeface="Segoe UI Semilight" panose="020B0402040204020203" pitchFamily="34" charset="0"/>
                <a:cs typeface="Segoe UI Semilight" panose="020B0402040204020203" pitchFamily="34" charset="0"/>
              </a:rPr>
              <a:t> ad minim </a:t>
            </a:r>
            <a:r>
              <a:rPr lang="en-US" altLang="zh-CN" sz="1600" dirty="0" err="1" smtClean="0">
                <a:solidFill>
                  <a:schemeClr val="bg1"/>
                </a:solidFill>
                <a:latin typeface="Segoe UI Semilight" panose="020B0402040204020203" pitchFamily="34" charset="0"/>
                <a:cs typeface="Segoe UI Semilight" panose="020B0402040204020203" pitchFamily="34" charset="0"/>
              </a:rPr>
              <a:t>veniam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cxnSp>
        <p:nvCxnSpPr>
          <p:cNvPr id="5" name="直接连接符 4"/>
          <p:cNvCxnSpPr/>
          <p:nvPr/>
        </p:nvCxnSpPr>
        <p:spPr>
          <a:xfrm>
            <a:off x="8457292" y="2694660"/>
            <a:ext cx="2736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353825" y="2321182"/>
            <a:ext cx="1851789" cy="338554"/>
          </a:xfrm>
          <a:prstGeom prst="rect">
            <a:avLst/>
          </a:prstGeom>
          <a:noFill/>
        </p:spPr>
        <p:txBody>
          <a:bodyPr wrap="none" rtlCol="0">
            <a:spAutoFit/>
          </a:bodyPr>
          <a:lstStyle/>
          <a:p>
            <a:r>
              <a:rPr lang="en-US" altLang="zh-CN" sz="1600" b="1" dirty="0" smtClean="0">
                <a:solidFill>
                  <a:schemeClr val="accent4"/>
                </a:solidFill>
              </a:rPr>
              <a:t>ADD YOUR TEXT</a:t>
            </a:r>
            <a:endParaRPr lang="zh-CN" altLang="en-US" sz="1600" b="1" dirty="0">
              <a:solidFill>
                <a:schemeClr val="accent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73738" y="934210"/>
            <a:ext cx="2180557" cy="1107996"/>
          </a:xfrm>
          <a:prstGeom prst="rect">
            <a:avLst/>
          </a:prstGeom>
          <a:noFill/>
        </p:spPr>
        <p:txBody>
          <a:bodyPr wrap="square" rtlCol="0">
            <a:spAutoFit/>
          </a:bodyPr>
          <a:lstStyle/>
          <a:p>
            <a:r>
              <a:rPr lang="zh-CN" altLang="en-US" sz="6600" b="1" smtClean="0">
                <a:solidFill>
                  <a:schemeClr val="bg1"/>
                </a:solidFill>
                <a:latin typeface="张海山锐谐体2.0-授权联系：Samtype@QQ.com" panose="02000000000000000000" pitchFamily="2" charset="-122"/>
                <a:ea typeface="张海山锐谐体2.0-授权联系：Samtype@QQ.com" panose="02000000000000000000" pitchFamily="2" charset="-122"/>
              </a:rPr>
              <a:t>目录</a:t>
            </a:r>
            <a:endParaRPr lang="zh-CN" altLang="en-US" sz="6600" b="1">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 name="矩形 3"/>
          <p:cNvSpPr/>
          <p:nvPr/>
        </p:nvSpPr>
        <p:spPr>
          <a:xfrm>
            <a:off x="1774926" y="2436236"/>
            <a:ext cx="1984839" cy="400110"/>
          </a:xfrm>
          <a:prstGeom prst="rect">
            <a:avLst/>
          </a:prstGeom>
        </p:spPr>
        <p:txBody>
          <a:bodyPr wrap="none">
            <a:spAutoFit/>
          </a:bodyPr>
          <a:lstStyle/>
          <a:p>
            <a:r>
              <a:rPr lang="en-US" altLang="zh-CN" sz="2000" b="1" dirty="0" smtClean="0">
                <a:solidFill>
                  <a:schemeClr val="bg1"/>
                </a:solidFill>
              </a:rPr>
              <a:t>LOREM IPSUM</a:t>
            </a:r>
            <a:endParaRPr lang="zh-CN" altLang="en-US" sz="2000" b="1" dirty="0">
              <a:solidFill>
                <a:schemeClr val="bg1"/>
              </a:solidFill>
            </a:endParaRPr>
          </a:p>
        </p:txBody>
      </p:sp>
      <p:sp>
        <p:nvSpPr>
          <p:cNvPr id="5" name="矩形 4"/>
          <p:cNvSpPr/>
          <p:nvPr/>
        </p:nvSpPr>
        <p:spPr>
          <a:xfrm>
            <a:off x="1796754" y="2724372"/>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6" name="文本框 5"/>
          <p:cNvSpPr txBox="1"/>
          <p:nvPr/>
        </p:nvSpPr>
        <p:spPr>
          <a:xfrm>
            <a:off x="1040973" y="2343696"/>
            <a:ext cx="870751" cy="830997"/>
          </a:xfrm>
          <a:prstGeom prst="rect">
            <a:avLst/>
          </a:prstGeom>
          <a:noFill/>
        </p:spPr>
        <p:txBody>
          <a:bodyPr wrap="none" rtlCol="0">
            <a:spAutoFit/>
          </a:bodyPr>
          <a:lstStyle/>
          <a:p>
            <a:r>
              <a:rPr lang="en-US" altLang="zh-CN" sz="4800" b="1" dirty="0" smtClean="0">
                <a:solidFill>
                  <a:schemeClr val="accent4"/>
                </a:solidFill>
              </a:rPr>
              <a:t>01</a:t>
            </a:r>
            <a:endParaRPr lang="zh-CN" altLang="en-US" sz="4800" b="1" dirty="0">
              <a:solidFill>
                <a:schemeClr val="accent4"/>
              </a:solidFill>
            </a:endParaRPr>
          </a:p>
        </p:txBody>
      </p:sp>
      <p:sp>
        <p:nvSpPr>
          <p:cNvPr id="9" name="矩形 8"/>
          <p:cNvSpPr/>
          <p:nvPr/>
        </p:nvSpPr>
        <p:spPr>
          <a:xfrm>
            <a:off x="1774926" y="3850987"/>
            <a:ext cx="1984839" cy="400110"/>
          </a:xfrm>
          <a:prstGeom prst="rect">
            <a:avLst/>
          </a:prstGeom>
        </p:spPr>
        <p:txBody>
          <a:bodyPr wrap="none">
            <a:spAutoFit/>
          </a:bodyPr>
          <a:lstStyle/>
          <a:p>
            <a:r>
              <a:rPr lang="en-US" altLang="zh-CN" sz="2000" b="1" dirty="0" smtClean="0">
                <a:solidFill>
                  <a:schemeClr val="bg1"/>
                </a:solidFill>
              </a:rPr>
              <a:t>LOREM IPSUM</a:t>
            </a:r>
            <a:endParaRPr lang="zh-CN" altLang="en-US" sz="2000" b="1" dirty="0">
              <a:solidFill>
                <a:schemeClr val="bg1"/>
              </a:solidFill>
            </a:endParaRPr>
          </a:p>
        </p:txBody>
      </p:sp>
      <p:sp>
        <p:nvSpPr>
          <p:cNvPr id="10" name="矩形 9"/>
          <p:cNvSpPr/>
          <p:nvPr/>
        </p:nvSpPr>
        <p:spPr>
          <a:xfrm>
            <a:off x="1796754" y="4139123"/>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1" name="文本框 10"/>
          <p:cNvSpPr txBox="1"/>
          <p:nvPr/>
        </p:nvSpPr>
        <p:spPr>
          <a:xfrm>
            <a:off x="1040973" y="3758447"/>
            <a:ext cx="870751" cy="830997"/>
          </a:xfrm>
          <a:prstGeom prst="rect">
            <a:avLst/>
          </a:prstGeom>
          <a:noFill/>
        </p:spPr>
        <p:txBody>
          <a:bodyPr wrap="none" rtlCol="0">
            <a:spAutoFit/>
          </a:bodyPr>
          <a:lstStyle/>
          <a:p>
            <a:r>
              <a:rPr lang="en-US" altLang="zh-CN" sz="4800" b="1" smtClean="0">
                <a:solidFill>
                  <a:schemeClr val="accent4"/>
                </a:solidFill>
              </a:rPr>
              <a:t>03</a:t>
            </a:r>
            <a:endParaRPr lang="zh-CN" altLang="en-US" sz="4800" b="1" dirty="0">
              <a:solidFill>
                <a:schemeClr val="accent4"/>
              </a:solidFill>
            </a:endParaRPr>
          </a:p>
        </p:txBody>
      </p:sp>
      <p:sp>
        <p:nvSpPr>
          <p:cNvPr id="13" name="矩形 12"/>
          <p:cNvSpPr/>
          <p:nvPr/>
        </p:nvSpPr>
        <p:spPr>
          <a:xfrm>
            <a:off x="5029114" y="3850987"/>
            <a:ext cx="1984839" cy="400110"/>
          </a:xfrm>
          <a:prstGeom prst="rect">
            <a:avLst/>
          </a:prstGeom>
        </p:spPr>
        <p:txBody>
          <a:bodyPr wrap="none">
            <a:spAutoFit/>
          </a:bodyPr>
          <a:lstStyle/>
          <a:p>
            <a:r>
              <a:rPr lang="en-US" altLang="zh-CN" sz="2000" b="1" dirty="0" smtClean="0">
                <a:solidFill>
                  <a:schemeClr val="bg1"/>
                </a:solidFill>
              </a:rPr>
              <a:t>LOREM IPSUM</a:t>
            </a:r>
            <a:endParaRPr lang="zh-CN" altLang="en-US" sz="2000" b="1" dirty="0">
              <a:solidFill>
                <a:schemeClr val="bg1"/>
              </a:solidFill>
            </a:endParaRPr>
          </a:p>
        </p:txBody>
      </p:sp>
      <p:sp>
        <p:nvSpPr>
          <p:cNvPr id="14" name="矩形 13"/>
          <p:cNvSpPr/>
          <p:nvPr/>
        </p:nvSpPr>
        <p:spPr>
          <a:xfrm>
            <a:off x="5050942" y="4139123"/>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4295161" y="3758447"/>
            <a:ext cx="870751" cy="830997"/>
          </a:xfrm>
          <a:prstGeom prst="rect">
            <a:avLst/>
          </a:prstGeom>
          <a:noFill/>
        </p:spPr>
        <p:txBody>
          <a:bodyPr wrap="none" rtlCol="0">
            <a:spAutoFit/>
          </a:bodyPr>
          <a:lstStyle/>
          <a:p>
            <a:r>
              <a:rPr lang="en-US" altLang="zh-CN" sz="4800" b="1" smtClean="0">
                <a:solidFill>
                  <a:schemeClr val="accent4"/>
                </a:solidFill>
              </a:rPr>
              <a:t>04</a:t>
            </a:r>
            <a:endParaRPr lang="zh-CN" altLang="en-US" sz="4800" b="1" dirty="0">
              <a:solidFill>
                <a:schemeClr val="accent4"/>
              </a:solidFill>
            </a:endParaRPr>
          </a:p>
        </p:txBody>
      </p:sp>
      <p:sp>
        <p:nvSpPr>
          <p:cNvPr id="17" name="矩形 16"/>
          <p:cNvSpPr/>
          <p:nvPr/>
        </p:nvSpPr>
        <p:spPr>
          <a:xfrm>
            <a:off x="5029114" y="2436236"/>
            <a:ext cx="1984839" cy="400110"/>
          </a:xfrm>
          <a:prstGeom prst="rect">
            <a:avLst/>
          </a:prstGeom>
        </p:spPr>
        <p:txBody>
          <a:bodyPr wrap="none">
            <a:spAutoFit/>
          </a:bodyPr>
          <a:lstStyle/>
          <a:p>
            <a:r>
              <a:rPr lang="en-US" altLang="zh-CN" sz="2000" b="1" dirty="0" smtClean="0">
                <a:solidFill>
                  <a:schemeClr val="bg1"/>
                </a:solidFill>
              </a:rPr>
              <a:t>LOREM IPSUM</a:t>
            </a:r>
            <a:endParaRPr lang="zh-CN" altLang="en-US" sz="2000" b="1" dirty="0">
              <a:solidFill>
                <a:schemeClr val="bg1"/>
              </a:solidFill>
            </a:endParaRPr>
          </a:p>
        </p:txBody>
      </p:sp>
      <p:sp>
        <p:nvSpPr>
          <p:cNvPr id="18" name="矩形 17"/>
          <p:cNvSpPr/>
          <p:nvPr/>
        </p:nvSpPr>
        <p:spPr>
          <a:xfrm>
            <a:off x="5050942" y="2724372"/>
            <a:ext cx="1803699" cy="338554"/>
          </a:xfrm>
          <a:prstGeom prst="rect">
            <a:avLst/>
          </a:prstGeom>
        </p:spPr>
        <p:txBody>
          <a:bodyPr wrap="none">
            <a:spAutoFit/>
          </a:bodyPr>
          <a:lstStyle/>
          <a:p>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9" name="文本框 18"/>
          <p:cNvSpPr txBox="1"/>
          <p:nvPr/>
        </p:nvSpPr>
        <p:spPr>
          <a:xfrm>
            <a:off x="4295161" y="2343696"/>
            <a:ext cx="870751" cy="830997"/>
          </a:xfrm>
          <a:prstGeom prst="rect">
            <a:avLst/>
          </a:prstGeom>
          <a:noFill/>
        </p:spPr>
        <p:txBody>
          <a:bodyPr wrap="none" rtlCol="0">
            <a:spAutoFit/>
          </a:bodyPr>
          <a:lstStyle/>
          <a:p>
            <a:r>
              <a:rPr lang="en-US" altLang="zh-CN" sz="4800" b="1" smtClean="0">
                <a:solidFill>
                  <a:schemeClr val="accent4"/>
                </a:solidFill>
              </a:rPr>
              <a:t>02</a:t>
            </a:r>
            <a:endParaRPr lang="zh-CN" altLang="en-US" sz="4800" b="1" dirty="0">
              <a:solidFill>
                <a:schemeClr val="accent4"/>
              </a:solidFill>
            </a:endParaRPr>
          </a:p>
        </p:txBody>
      </p:sp>
      <p:cxnSp>
        <p:nvCxnSpPr>
          <p:cNvPr id="29" name="直接连接符 28"/>
          <p:cNvCxnSpPr/>
          <p:nvPr/>
        </p:nvCxnSpPr>
        <p:spPr>
          <a:xfrm flipH="1">
            <a:off x="7490668" y="2868222"/>
            <a:ext cx="3388659" cy="338865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423441" y="5472166"/>
            <a:ext cx="2830582" cy="646331"/>
          </a:xfrm>
          <a:prstGeom prst="rect">
            <a:avLst/>
          </a:prstGeom>
          <a:noFill/>
        </p:spPr>
        <p:txBody>
          <a:bodyPr wrap="none" rtlCol="0">
            <a:spAutoFit/>
          </a:bodyPr>
          <a:lstStyle/>
          <a:p>
            <a:pPr algn="ctr"/>
            <a:r>
              <a:rPr lang="en-US" altLang="zh-CN"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CONTANTS</a:t>
            </a:r>
            <a:endParaRPr lang="zh-CN" altLang="en-US"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026139" y="916330"/>
          <a:ext cx="10139723" cy="4473796"/>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1751176" y="5594608"/>
            <a:ext cx="9477118" cy="634020"/>
          </a:xfrm>
          <a:prstGeom prst="rect">
            <a:avLst/>
          </a:prstGeom>
          <a:noFill/>
        </p:spPr>
        <p:txBody>
          <a:bodyPr wrap="square" rtlCol="0">
            <a:spAutoFit/>
          </a:bodyPr>
          <a:lstStyle/>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087" y="2359823"/>
            <a:ext cx="1114864" cy="572558"/>
            <a:chOff x="5800024" y="1474231"/>
            <a:chExt cx="546100" cy="268288"/>
          </a:xfrm>
          <a:solidFill>
            <a:schemeClr val="bg1"/>
          </a:solidFill>
        </p:grpSpPr>
        <p:sp>
          <p:nvSpPr>
            <p:cNvPr id="3" name="Oval 44665"/>
            <p:cNvSpPr>
              <a:spLocks noChangeArrowheads="1"/>
            </p:cNvSpPr>
            <p:nvPr/>
          </p:nvSpPr>
          <p:spPr bwMode="auto">
            <a:xfrm>
              <a:off x="6015924" y="1474231"/>
              <a:ext cx="107950" cy="106363"/>
            </a:xfrm>
            <a:prstGeom prst="ellipse">
              <a:avLst/>
            </a:prstGeom>
            <a:grpFill/>
            <a:ln>
              <a:noFill/>
            </a:ln>
          </p:spPr>
          <p:txBody>
            <a:bodyPr vert="horz" wrap="square" lIns="91440" tIns="45720" rIns="91440" bIns="45720" numCol="1" anchor="t" anchorCtr="0" compatLnSpc="1"/>
            <a:lstStyle/>
            <a:p>
              <a:endParaRPr lang="zh-CN" altLang="en-US"/>
            </a:p>
          </p:txBody>
        </p:sp>
        <p:sp>
          <p:nvSpPr>
            <p:cNvPr id="4" name="Oval 44666"/>
            <p:cNvSpPr>
              <a:spLocks noChangeArrowheads="1"/>
            </p:cNvSpPr>
            <p:nvPr/>
          </p:nvSpPr>
          <p:spPr bwMode="auto">
            <a:xfrm>
              <a:off x="6200074" y="1550431"/>
              <a:ext cx="77788" cy="76200"/>
            </a:xfrm>
            <a:prstGeom prst="ellipse">
              <a:avLst/>
            </a:prstGeom>
            <a:grpFill/>
            <a:ln>
              <a:noFill/>
            </a:ln>
          </p:spPr>
          <p:txBody>
            <a:bodyPr vert="horz" wrap="square" lIns="91440" tIns="45720" rIns="91440" bIns="45720" numCol="1" anchor="t" anchorCtr="0" compatLnSpc="1"/>
            <a:lstStyle/>
            <a:p>
              <a:endParaRPr lang="zh-CN" altLang="en-US"/>
            </a:p>
          </p:txBody>
        </p:sp>
        <p:sp>
          <p:nvSpPr>
            <p:cNvPr id="5" name="Oval 44667"/>
            <p:cNvSpPr>
              <a:spLocks noChangeArrowheads="1"/>
            </p:cNvSpPr>
            <p:nvPr/>
          </p:nvSpPr>
          <p:spPr bwMode="auto">
            <a:xfrm>
              <a:off x="5860349" y="1574244"/>
              <a:ext cx="68263" cy="66675"/>
            </a:xfrm>
            <a:prstGeom prst="ellipse">
              <a:avLst/>
            </a:prstGeom>
            <a:grpFill/>
            <a:ln>
              <a:noFill/>
            </a:ln>
          </p:spPr>
          <p:txBody>
            <a:bodyPr vert="horz" wrap="square" lIns="91440" tIns="45720" rIns="91440" bIns="45720" numCol="1" anchor="t" anchorCtr="0" compatLnSpc="1"/>
            <a:lstStyle/>
            <a:p>
              <a:endParaRPr lang="zh-CN" altLang="en-US"/>
            </a:p>
          </p:txBody>
        </p:sp>
        <p:sp>
          <p:nvSpPr>
            <p:cNvPr id="6" name="Freeform 44668"/>
            <p:cNvSpPr/>
            <p:nvPr/>
          </p:nvSpPr>
          <p:spPr bwMode="auto">
            <a:xfrm>
              <a:off x="5919086" y="159011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4669"/>
            <p:cNvSpPr/>
            <p:nvPr/>
          </p:nvSpPr>
          <p:spPr bwMode="auto">
            <a:xfrm>
              <a:off x="5800024" y="164726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4670"/>
            <p:cNvSpPr/>
            <p:nvPr/>
          </p:nvSpPr>
          <p:spPr bwMode="auto">
            <a:xfrm>
              <a:off x="6200074" y="163298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0" name="矩形 29"/>
          <p:cNvSpPr/>
          <p:nvPr/>
        </p:nvSpPr>
        <p:spPr>
          <a:xfrm>
            <a:off x="984419" y="3069445"/>
            <a:ext cx="1784201" cy="369332"/>
          </a:xfrm>
          <a:prstGeom prst="rect">
            <a:avLst/>
          </a:prstGeom>
        </p:spPr>
        <p:txBody>
          <a:bodyPr wrap="square">
            <a:spAutoFit/>
          </a:bodyPr>
          <a:lstStyle/>
          <a:p>
            <a:r>
              <a:rPr lang="en-US" altLang="zh-CN" b="1" smtClean="0">
                <a:solidFill>
                  <a:schemeClr val="accent4"/>
                </a:solidFill>
              </a:rPr>
              <a:t>LOREM IPSUM </a:t>
            </a:r>
            <a:endParaRPr lang="zh-CN" altLang="en-US" b="1">
              <a:solidFill>
                <a:schemeClr val="accent4"/>
              </a:solidFill>
            </a:endParaRPr>
          </a:p>
        </p:txBody>
      </p:sp>
      <p:sp>
        <p:nvSpPr>
          <p:cNvPr id="34" name="矩形 33"/>
          <p:cNvSpPr/>
          <p:nvPr/>
        </p:nvSpPr>
        <p:spPr>
          <a:xfrm>
            <a:off x="548382" y="3685307"/>
            <a:ext cx="2656274" cy="1077218"/>
          </a:xfrm>
          <a:prstGeom prst="rect">
            <a:avLst/>
          </a:prstGeom>
        </p:spPr>
        <p:txBody>
          <a:bodyPr wrap="square">
            <a:spAutoFit/>
          </a:bodyPr>
          <a:lstStyle/>
          <a:p>
            <a:pPr algn="ct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38" name="直接连接符 37"/>
          <p:cNvCxnSpPr/>
          <p:nvPr/>
        </p:nvCxnSpPr>
        <p:spPr>
          <a:xfrm>
            <a:off x="98441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343543" y="2176158"/>
            <a:ext cx="730632" cy="756223"/>
            <a:chOff x="8116888" y="4364038"/>
            <a:chExt cx="1314450" cy="1360488"/>
          </a:xfrm>
          <a:solidFill>
            <a:schemeClr val="bg1"/>
          </a:solidFill>
        </p:grpSpPr>
        <p:sp>
          <p:nvSpPr>
            <p:cNvPr id="18"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矩形 30"/>
          <p:cNvSpPr/>
          <p:nvPr/>
        </p:nvSpPr>
        <p:spPr>
          <a:xfrm>
            <a:off x="3816759" y="3069445"/>
            <a:ext cx="1784201" cy="369332"/>
          </a:xfrm>
          <a:prstGeom prst="rect">
            <a:avLst/>
          </a:prstGeom>
        </p:spPr>
        <p:txBody>
          <a:bodyPr wrap="square">
            <a:spAutoFit/>
          </a:bodyPr>
          <a:lstStyle/>
          <a:p>
            <a:r>
              <a:rPr lang="en-US" altLang="zh-CN" b="1" smtClean="0">
                <a:solidFill>
                  <a:schemeClr val="accent4"/>
                </a:solidFill>
              </a:rPr>
              <a:t>LOREM IPSUM </a:t>
            </a:r>
            <a:endParaRPr lang="zh-CN" altLang="en-US" b="1">
              <a:solidFill>
                <a:schemeClr val="accent4"/>
              </a:solidFill>
            </a:endParaRPr>
          </a:p>
        </p:txBody>
      </p:sp>
      <p:sp>
        <p:nvSpPr>
          <p:cNvPr id="35" name="矩形 34"/>
          <p:cNvSpPr/>
          <p:nvPr/>
        </p:nvSpPr>
        <p:spPr>
          <a:xfrm>
            <a:off x="3380722" y="3685307"/>
            <a:ext cx="2656274" cy="1077218"/>
          </a:xfrm>
          <a:prstGeom prst="rect">
            <a:avLst/>
          </a:prstGeom>
        </p:spPr>
        <p:txBody>
          <a:bodyPr wrap="square">
            <a:spAutoFit/>
          </a:bodyPr>
          <a:lstStyle/>
          <a:p>
            <a:pPr algn="ct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39" name="直接连接符 38"/>
          <p:cNvCxnSpPr/>
          <p:nvPr/>
        </p:nvCxnSpPr>
        <p:spPr>
          <a:xfrm>
            <a:off x="381675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reeform 86"/>
          <p:cNvSpPr>
            <a:spLocks noEditPoints="1"/>
          </p:cNvSpPr>
          <p:nvPr/>
        </p:nvSpPr>
        <p:spPr bwMode="auto">
          <a:xfrm>
            <a:off x="7207056" y="2243778"/>
            <a:ext cx="668287" cy="620983"/>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2" name="矩形 31"/>
          <p:cNvSpPr/>
          <p:nvPr/>
        </p:nvSpPr>
        <p:spPr>
          <a:xfrm>
            <a:off x="6649099" y="3069445"/>
            <a:ext cx="1784201" cy="369332"/>
          </a:xfrm>
          <a:prstGeom prst="rect">
            <a:avLst/>
          </a:prstGeom>
        </p:spPr>
        <p:txBody>
          <a:bodyPr wrap="square">
            <a:spAutoFit/>
          </a:bodyPr>
          <a:lstStyle/>
          <a:p>
            <a:r>
              <a:rPr lang="en-US" altLang="zh-CN" b="1" smtClean="0">
                <a:solidFill>
                  <a:schemeClr val="accent4"/>
                </a:solidFill>
              </a:rPr>
              <a:t>LOREM IPSUM </a:t>
            </a:r>
            <a:endParaRPr lang="zh-CN" altLang="en-US" b="1">
              <a:solidFill>
                <a:schemeClr val="accent4"/>
              </a:solidFill>
            </a:endParaRPr>
          </a:p>
        </p:txBody>
      </p:sp>
      <p:sp>
        <p:nvSpPr>
          <p:cNvPr id="36" name="矩形 35"/>
          <p:cNvSpPr/>
          <p:nvPr/>
        </p:nvSpPr>
        <p:spPr>
          <a:xfrm>
            <a:off x="6213062" y="3685307"/>
            <a:ext cx="2656274" cy="1077218"/>
          </a:xfrm>
          <a:prstGeom prst="rect">
            <a:avLst/>
          </a:prstGeom>
        </p:spPr>
        <p:txBody>
          <a:bodyPr wrap="square">
            <a:spAutoFit/>
          </a:bodyPr>
          <a:lstStyle/>
          <a:p>
            <a:pPr algn="ct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40" name="直接连接符 39"/>
          <p:cNvCxnSpPr/>
          <p:nvPr/>
        </p:nvCxnSpPr>
        <p:spPr>
          <a:xfrm>
            <a:off x="664909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0046655" y="2281632"/>
            <a:ext cx="653766" cy="545275"/>
            <a:chOff x="2760663" y="5032375"/>
            <a:chExt cx="1473200" cy="1228726"/>
          </a:xfrm>
          <a:solidFill>
            <a:schemeClr val="bg1"/>
          </a:solidFill>
        </p:grpSpPr>
        <p:sp>
          <p:nvSpPr>
            <p:cNvPr id="11"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矩形 32"/>
          <p:cNvSpPr/>
          <p:nvPr/>
        </p:nvSpPr>
        <p:spPr>
          <a:xfrm>
            <a:off x="9481438" y="3069445"/>
            <a:ext cx="1784201" cy="369332"/>
          </a:xfrm>
          <a:prstGeom prst="rect">
            <a:avLst/>
          </a:prstGeom>
        </p:spPr>
        <p:txBody>
          <a:bodyPr wrap="square">
            <a:spAutoFit/>
          </a:bodyPr>
          <a:lstStyle/>
          <a:p>
            <a:r>
              <a:rPr lang="en-US" altLang="zh-CN" b="1" smtClean="0">
                <a:solidFill>
                  <a:schemeClr val="accent4"/>
                </a:solidFill>
              </a:rPr>
              <a:t>LOREM IPSUM </a:t>
            </a:r>
            <a:endParaRPr lang="zh-CN" altLang="en-US" b="1">
              <a:solidFill>
                <a:schemeClr val="accent4"/>
              </a:solidFill>
            </a:endParaRPr>
          </a:p>
        </p:txBody>
      </p:sp>
      <p:sp>
        <p:nvSpPr>
          <p:cNvPr id="37" name="矩形 36"/>
          <p:cNvSpPr/>
          <p:nvPr/>
        </p:nvSpPr>
        <p:spPr>
          <a:xfrm>
            <a:off x="9045401" y="3685307"/>
            <a:ext cx="2656274" cy="1077218"/>
          </a:xfrm>
          <a:prstGeom prst="rect">
            <a:avLst/>
          </a:prstGeom>
        </p:spPr>
        <p:txBody>
          <a:bodyPr wrap="square">
            <a:spAutoFit/>
          </a:bodyPr>
          <a:lstStyle/>
          <a:p>
            <a:pPr algn="ct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41" name="直接连接符 40"/>
          <p:cNvCxnSpPr/>
          <p:nvPr/>
        </p:nvCxnSpPr>
        <p:spPr>
          <a:xfrm>
            <a:off x="9481438"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72792" y="604872"/>
            <a:ext cx="3265774" cy="400110"/>
            <a:chOff x="672792" y="604872"/>
            <a:chExt cx="3265774" cy="400110"/>
          </a:xfrm>
        </p:grpSpPr>
        <p:sp>
          <p:nvSpPr>
            <p:cNvPr id="44" name="矩形 43"/>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5" name="直角三角形 44"/>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直角三角形 45"/>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0240" y="1496374"/>
            <a:ext cx="468000" cy="4667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9071" y="1554613"/>
            <a:ext cx="350339" cy="35024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7065171" y="1529681"/>
            <a:ext cx="3370658" cy="400110"/>
          </a:xfrm>
          <a:prstGeom prst="rect">
            <a:avLst/>
          </a:prstGeom>
          <a:noFill/>
        </p:spPr>
        <p:txBody>
          <a:bodyPr wrap="square" rtlCol="0">
            <a:spAutoFit/>
          </a:bodyPr>
          <a:lstStyle/>
          <a:p>
            <a:r>
              <a:rPr lang="en-US" altLang="zh-CN" sz="2000" b="1" smtClean="0">
                <a:solidFill>
                  <a:schemeClr val="accent4"/>
                </a:solidFill>
              </a:rPr>
              <a:t>Lorem ipsum dolor sit amet</a:t>
            </a:r>
            <a:endParaRPr lang="zh-CN" altLang="en-US" sz="2000" b="1">
              <a:solidFill>
                <a:schemeClr val="accent4"/>
              </a:solidFill>
            </a:endParaRPr>
          </a:p>
        </p:txBody>
      </p:sp>
      <p:cxnSp>
        <p:nvCxnSpPr>
          <p:cNvPr id="6" name="直接连接符 5"/>
          <p:cNvCxnSpPr/>
          <p:nvPr/>
        </p:nvCxnSpPr>
        <p:spPr>
          <a:xfrm>
            <a:off x="6218299" y="1768482"/>
            <a:ext cx="0" cy="163127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218300" y="1769397"/>
            <a:ext cx="26431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218299" y="3406258"/>
            <a:ext cx="6477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878699" y="3394380"/>
            <a:ext cx="0" cy="2378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13833" y="2099619"/>
            <a:ext cx="5101287" cy="1077218"/>
          </a:xfrm>
          <a:prstGeom prst="rect">
            <a:avLst/>
          </a:prstGeom>
          <a:noFill/>
        </p:spPr>
        <p:txBody>
          <a:bodyPr wrap="square" rtlCol="0">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
        <p:nvSpPr>
          <p:cNvPr id="18" name="文本框 17"/>
          <p:cNvSpPr txBox="1"/>
          <p:nvPr/>
        </p:nvSpPr>
        <p:spPr>
          <a:xfrm>
            <a:off x="7143671" y="3691183"/>
            <a:ext cx="1460499" cy="307777"/>
          </a:xfrm>
          <a:prstGeom prst="rect">
            <a:avLst/>
          </a:prstGeom>
          <a:noFill/>
        </p:spPr>
        <p:txBody>
          <a:bodyPr wrap="square" rtlCol="0">
            <a:spAutoFit/>
          </a:bodyPr>
          <a:lstStyle/>
          <a:p>
            <a:r>
              <a:rPr lang="en-US" altLang="zh-CN" sz="1400" b="1" smtClean="0">
                <a:solidFill>
                  <a:schemeClr val="accent4"/>
                </a:solidFill>
              </a:rPr>
              <a:t>LOREM IPSUM</a:t>
            </a:r>
            <a:endParaRPr lang="zh-CN" altLang="en-US" sz="1400" b="1">
              <a:solidFill>
                <a:schemeClr val="accent4"/>
              </a:solidFill>
            </a:endParaRPr>
          </a:p>
        </p:txBody>
      </p:sp>
      <p:sp>
        <p:nvSpPr>
          <p:cNvPr id="19" name="文本框 18"/>
          <p:cNvSpPr txBox="1"/>
          <p:nvPr/>
        </p:nvSpPr>
        <p:spPr>
          <a:xfrm>
            <a:off x="7143670" y="3957546"/>
            <a:ext cx="4151859" cy="523220"/>
          </a:xfrm>
          <a:prstGeom prst="rect">
            <a:avLst/>
          </a:prstGeom>
          <a:noFill/>
        </p:spPr>
        <p:txBody>
          <a:bodyPr wrap="square" rtlCol="0">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21" name="椭圆 20"/>
          <p:cNvSpPr/>
          <p:nvPr/>
        </p:nvSpPr>
        <p:spPr>
          <a:xfrm>
            <a:off x="6633268" y="3652516"/>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6606319" y="3668461"/>
            <a:ext cx="485899" cy="400110"/>
          </a:xfrm>
          <a:prstGeom prst="rect">
            <a:avLst/>
          </a:prstGeom>
          <a:noFill/>
        </p:spPr>
        <p:txBody>
          <a:bodyPr wrap="square" rtlCol="0">
            <a:spAutoFit/>
          </a:bodyPr>
          <a:lstStyle/>
          <a:p>
            <a:r>
              <a:rPr lang="en-US" altLang="zh-CN" sz="2000" smtClean="0">
                <a:solidFill>
                  <a:schemeClr val="bg1"/>
                </a:solidFill>
              </a:rPr>
              <a:t>01</a:t>
            </a:r>
            <a:endParaRPr lang="zh-CN" altLang="en-US" sz="2000">
              <a:solidFill>
                <a:schemeClr val="bg1"/>
              </a:solidFill>
            </a:endParaRPr>
          </a:p>
        </p:txBody>
      </p:sp>
      <p:sp>
        <p:nvSpPr>
          <p:cNvPr id="13" name="文本框 12"/>
          <p:cNvSpPr txBox="1"/>
          <p:nvPr/>
        </p:nvSpPr>
        <p:spPr>
          <a:xfrm>
            <a:off x="7143671" y="4633599"/>
            <a:ext cx="1460499" cy="307777"/>
          </a:xfrm>
          <a:prstGeom prst="rect">
            <a:avLst/>
          </a:prstGeom>
          <a:noFill/>
        </p:spPr>
        <p:txBody>
          <a:bodyPr wrap="square" rtlCol="0">
            <a:spAutoFit/>
          </a:bodyPr>
          <a:lstStyle/>
          <a:p>
            <a:r>
              <a:rPr lang="en-US" altLang="zh-CN" sz="1400" b="1" smtClean="0">
                <a:solidFill>
                  <a:schemeClr val="accent4"/>
                </a:solidFill>
              </a:rPr>
              <a:t>LOREM IPSUM</a:t>
            </a:r>
            <a:endParaRPr lang="zh-CN" altLang="en-US" sz="1400" b="1">
              <a:solidFill>
                <a:schemeClr val="accent4"/>
              </a:solidFill>
            </a:endParaRPr>
          </a:p>
        </p:txBody>
      </p:sp>
      <p:sp>
        <p:nvSpPr>
          <p:cNvPr id="14" name="文本框 13"/>
          <p:cNvSpPr txBox="1"/>
          <p:nvPr/>
        </p:nvSpPr>
        <p:spPr>
          <a:xfrm>
            <a:off x="7143670" y="4899962"/>
            <a:ext cx="4151859" cy="523220"/>
          </a:xfrm>
          <a:prstGeom prst="rect">
            <a:avLst/>
          </a:prstGeom>
          <a:noFill/>
        </p:spPr>
        <p:txBody>
          <a:bodyPr wrap="square" rtlCol="0">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6" name="椭圆 15"/>
          <p:cNvSpPr/>
          <p:nvPr/>
        </p:nvSpPr>
        <p:spPr>
          <a:xfrm>
            <a:off x="6633268" y="4594932"/>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606319" y="4610877"/>
            <a:ext cx="485899" cy="400110"/>
          </a:xfrm>
          <a:prstGeom prst="rect">
            <a:avLst/>
          </a:prstGeom>
          <a:noFill/>
        </p:spPr>
        <p:txBody>
          <a:bodyPr wrap="square" rtlCol="0">
            <a:spAutoFit/>
          </a:bodyPr>
          <a:lstStyle/>
          <a:p>
            <a:r>
              <a:rPr lang="en-US" altLang="zh-CN" sz="2000" smtClean="0">
                <a:solidFill>
                  <a:schemeClr val="bg1"/>
                </a:solidFill>
              </a:rPr>
              <a:t>02</a:t>
            </a:r>
            <a:endParaRPr lang="zh-CN" altLang="en-US" sz="2000">
              <a:solidFill>
                <a:schemeClr val="bg1"/>
              </a:solidFill>
            </a:endParaRPr>
          </a:p>
        </p:txBody>
      </p:sp>
      <p:cxnSp>
        <p:nvCxnSpPr>
          <p:cNvPr id="23" name="直接连接符 22"/>
          <p:cNvCxnSpPr/>
          <p:nvPr/>
        </p:nvCxnSpPr>
        <p:spPr>
          <a:xfrm>
            <a:off x="6878699" y="4084516"/>
            <a:ext cx="0" cy="51288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nvGraphicFramePr>
        <p:xfrm>
          <a:off x="-391886" y="822779"/>
          <a:ext cx="7384885" cy="52124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86694" y="2345232"/>
            <a:ext cx="8009595" cy="2189456"/>
            <a:chOff x="2735740" y="2992144"/>
            <a:chExt cx="6594167" cy="1802543"/>
          </a:xfrm>
        </p:grpSpPr>
        <p:cxnSp>
          <p:nvCxnSpPr>
            <p:cNvPr id="2" name="直接连接符 1"/>
            <p:cNvCxnSpPr/>
            <p:nvPr/>
          </p:nvCxnSpPr>
          <p:spPr>
            <a:xfrm>
              <a:off x="2735740" y="3903072"/>
              <a:ext cx="1879364" cy="891615"/>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4618510" y="3985290"/>
              <a:ext cx="1412491" cy="80730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6027595" y="3903072"/>
              <a:ext cx="2501213" cy="83838"/>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528808" y="2992144"/>
              <a:ext cx="801099" cy="91092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86782" y="3469404"/>
              <a:ext cx="642026" cy="43366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27595" y="3986910"/>
              <a:ext cx="349625" cy="385856"/>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23821" y="4179838"/>
              <a:ext cx="195851" cy="610889"/>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58139" y="3584665"/>
            <a:ext cx="1784201" cy="338554"/>
          </a:xfrm>
          <a:prstGeom prst="rect">
            <a:avLst/>
          </a:prstGeom>
        </p:spPr>
        <p:txBody>
          <a:bodyPr wrap="square">
            <a:spAutoFit/>
          </a:bodyPr>
          <a:lstStyle/>
          <a:p>
            <a:r>
              <a:rPr lang="en-US" altLang="zh-CN" sz="1600" b="1" smtClean="0">
                <a:solidFill>
                  <a:schemeClr val="accent4"/>
                </a:solidFill>
              </a:rPr>
              <a:t>LOREM IPSUM </a:t>
            </a:r>
            <a:endParaRPr lang="zh-CN" altLang="en-US" sz="1600" b="1">
              <a:solidFill>
                <a:schemeClr val="accent4"/>
              </a:solidFill>
            </a:endParaRPr>
          </a:p>
        </p:txBody>
      </p:sp>
      <p:sp>
        <p:nvSpPr>
          <p:cNvPr id="11" name="矩形 10"/>
          <p:cNvSpPr/>
          <p:nvPr/>
        </p:nvSpPr>
        <p:spPr>
          <a:xfrm>
            <a:off x="658139" y="3842613"/>
            <a:ext cx="2791944" cy="954107"/>
          </a:xfrm>
          <a:prstGeom prst="rect">
            <a:avLst/>
          </a:prstGeom>
        </p:spPr>
        <p:txBody>
          <a:bodyPr wrap="square">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3" name="矩形 12"/>
          <p:cNvSpPr/>
          <p:nvPr/>
        </p:nvSpPr>
        <p:spPr>
          <a:xfrm>
            <a:off x="4137119" y="4674316"/>
            <a:ext cx="1784201" cy="338554"/>
          </a:xfrm>
          <a:prstGeom prst="rect">
            <a:avLst/>
          </a:prstGeom>
        </p:spPr>
        <p:txBody>
          <a:bodyPr wrap="square">
            <a:spAutoFit/>
          </a:bodyPr>
          <a:lstStyle/>
          <a:p>
            <a:r>
              <a:rPr lang="en-US" altLang="zh-CN" sz="1600" b="1" smtClean="0">
                <a:solidFill>
                  <a:schemeClr val="accent4"/>
                </a:solidFill>
              </a:rPr>
              <a:t>LOREM IPSUM </a:t>
            </a:r>
            <a:endParaRPr lang="zh-CN" altLang="en-US" sz="1600" b="1">
              <a:solidFill>
                <a:schemeClr val="accent4"/>
              </a:solidFill>
            </a:endParaRPr>
          </a:p>
        </p:txBody>
      </p:sp>
      <p:sp>
        <p:nvSpPr>
          <p:cNvPr id="14" name="矩形 13"/>
          <p:cNvSpPr/>
          <p:nvPr/>
        </p:nvSpPr>
        <p:spPr>
          <a:xfrm>
            <a:off x="4137119" y="4932264"/>
            <a:ext cx="2791944" cy="954107"/>
          </a:xfrm>
          <a:prstGeom prst="rect">
            <a:avLst/>
          </a:prstGeom>
        </p:spPr>
        <p:txBody>
          <a:bodyPr wrap="square">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5" name="矩形 14"/>
          <p:cNvSpPr/>
          <p:nvPr/>
        </p:nvSpPr>
        <p:spPr>
          <a:xfrm>
            <a:off x="4935430" y="2154181"/>
            <a:ext cx="1784201" cy="338554"/>
          </a:xfrm>
          <a:prstGeom prst="rect">
            <a:avLst/>
          </a:prstGeom>
        </p:spPr>
        <p:txBody>
          <a:bodyPr wrap="square">
            <a:spAutoFit/>
          </a:bodyPr>
          <a:lstStyle/>
          <a:p>
            <a:r>
              <a:rPr lang="en-US" altLang="zh-CN" sz="1600" b="1" smtClean="0">
                <a:solidFill>
                  <a:schemeClr val="accent4"/>
                </a:solidFill>
              </a:rPr>
              <a:t>LOREM IPSUM </a:t>
            </a:r>
            <a:endParaRPr lang="zh-CN" altLang="en-US" sz="1600" b="1">
              <a:solidFill>
                <a:schemeClr val="accent4"/>
              </a:solidFill>
            </a:endParaRPr>
          </a:p>
        </p:txBody>
      </p:sp>
      <p:sp>
        <p:nvSpPr>
          <p:cNvPr id="16" name="矩形 15"/>
          <p:cNvSpPr/>
          <p:nvPr/>
        </p:nvSpPr>
        <p:spPr>
          <a:xfrm>
            <a:off x="4935430" y="2412129"/>
            <a:ext cx="2791944" cy="954107"/>
          </a:xfrm>
          <a:prstGeom prst="rect">
            <a:avLst/>
          </a:prstGeom>
        </p:spPr>
        <p:txBody>
          <a:bodyPr wrap="square">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7" name="矩形 16"/>
          <p:cNvSpPr/>
          <p:nvPr/>
        </p:nvSpPr>
        <p:spPr>
          <a:xfrm>
            <a:off x="8555174" y="3655967"/>
            <a:ext cx="1784201" cy="338554"/>
          </a:xfrm>
          <a:prstGeom prst="rect">
            <a:avLst/>
          </a:prstGeom>
        </p:spPr>
        <p:txBody>
          <a:bodyPr wrap="square">
            <a:spAutoFit/>
          </a:bodyPr>
          <a:lstStyle/>
          <a:p>
            <a:r>
              <a:rPr lang="en-US" altLang="zh-CN" sz="1600" b="1" smtClean="0">
                <a:solidFill>
                  <a:schemeClr val="accent4"/>
                </a:solidFill>
              </a:rPr>
              <a:t>LOREM IPSUM </a:t>
            </a:r>
            <a:endParaRPr lang="zh-CN" altLang="en-US" sz="1600" b="1">
              <a:solidFill>
                <a:schemeClr val="accent4"/>
              </a:solidFill>
            </a:endParaRPr>
          </a:p>
        </p:txBody>
      </p:sp>
      <p:sp>
        <p:nvSpPr>
          <p:cNvPr id="18" name="矩形 17"/>
          <p:cNvSpPr/>
          <p:nvPr/>
        </p:nvSpPr>
        <p:spPr>
          <a:xfrm>
            <a:off x="8555174" y="3913915"/>
            <a:ext cx="2791944" cy="954107"/>
          </a:xfrm>
          <a:prstGeom prst="rect">
            <a:avLst/>
          </a:prstGeom>
        </p:spPr>
        <p:txBody>
          <a:bodyPr wrap="square">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8741917" y="1011971"/>
            <a:ext cx="1784201" cy="338554"/>
          </a:xfrm>
          <a:prstGeom prst="rect">
            <a:avLst/>
          </a:prstGeom>
        </p:spPr>
        <p:txBody>
          <a:bodyPr wrap="square">
            <a:spAutoFit/>
          </a:bodyPr>
          <a:lstStyle/>
          <a:p>
            <a:r>
              <a:rPr lang="en-US" altLang="zh-CN" sz="1600" b="1" smtClean="0">
                <a:solidFill>
                  <a:schemeClr val="accent4"/>
                </a:solidFill>
              </a:rPr>
              <a:t>LOREM IPSUM </a:t>
            </a:r>
            <a:endParaRPr lang="zh-CN" altLang="en-US" sz="1600" b="1">
              <a:solidFill>
                <a:schemeClr val="accent4"/>
              </a:solidFill>
            </a:endParaRPr>
          </a:p>
        </p:txBody>
      </p:sp>
      <p:sp>
        <p:nvSpPr>
          <p:cNvPr id="20" name="矩形 19"/>
          <p:cNvSpPr/>
          <p:nvPr/>
        </p:nvSpPr>
        <p:spPr>
          <a:xfrm>
            <a:off x="8741917" y="1269919"/>
            <a:ext cx="2791944" cy="954107"/>
          </a:xfrm>
          <a:prstGeom prst="rect">
            <a:avLst/>
          </a:prstGeom>
        </p:spPr>
        <p:txBody>
          <a:bodyPr wrap="square">
            <a:spAutoFit/>
          </a:bodyPr>
          <a:lstStyle/>
          <a:p>
            <a:r>
              <a:rPr lang="en-US" altLang="zh-CN" sz="14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grpSp>
        <p:nvGrpSpPr>
          <p:cNvPr id="22" name="组合 21"/>
          <p:cNvGrpSpPr/>
          <p:nvPr/>
        </p:nvGrpSpPr>
        <p:grpSpPr>
          <a:xfrm>
            <a:off x="672792" y="604872"/>
            <a:ext cx="3265774" cy="400110"/>
            <a:chOff x="672792" y="604872"/>
            <a:chExt cx="3265774" cy="400110"/>
          </a:xfrm>
        </p:grpSpPr>
        <p:sp>
          <p:nvSpPr>
            <p:cNvPr id="23" name="矩形 22"/>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4" name="直角三角形 23"/>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直角三角形 24"/>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09807"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sp>
        <p:nvSpPr>
          <p:cNvPr id="3" name="任意多边形 2"/>
          <p:cNvSpPr/>
          <p:nvPr/>
        </p:nvSpPr>
        <p:spPr>
          <a:xfrm>
            <a:off x="2276062"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sp>
        <p:nvSpPr>
          <p:cNvPr id="4" name="任意多边形 3"/>
          <p:cNvSpPr/>
          <p:nvPr/>
        </p:nvSpPr>
        <p:spPr>
          <a:xfrm>
            <a:off x="3742315"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cxnSp>
        <p:nvCxnSpPr>
          <p:cNvPr id="10" name="直接连接符 9"/>
          <p:cNvCxnSpPr/>
          <p:nvPr/>
        </p:nvCxnSpPr>
        <p:spPr>
          <a:xfrm>
            <a:off x="1825103"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91357"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57611"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25104" y="5350534"/>
            <a:ext cx="4564459" cy="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89562" y="1915451"/>
            <a:ext cx="0" cy="3439208"/>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697227" y="1693842"/>
            <a:ext cx="3252805" cy="4432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cxnSp>
        <p:nvCxnSpPr>
          <p:cNvPr id="16" name="直接连接符 15"/>
          <p:cNvCxnSpPr/>
          <p:nvPr/>
        </p:nvCxnSpPr>
        <p:spPr>
          <a:xfrm flipH="1">
            <a:off x="6392650" y="1915451"/>
            <a:ext cx="295406"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765552" y="1725471"/>
            <a:ext cx="3200889" cy="369332"/>
          </a:xfrm>
          <a:prstGeom prst="rect">
            <a:avLst/>
          </a:prstGeom>
          <a:noFill/>
        </p:spPr>
        <p:txBody>
          <a:bodyPr wrap="square" rtlCol="0">
            <a:spAutoFit/>
          </a:bodyPr>
          <a:lstStyle/>
          <a:p>
            <a:r>
              <a:rPr lang="en-US" altLang="zh-CN" b="1" smtClean="0">
                <a:solidFill>
                  <a:schemeClr val="accent4"/>
                </a:solidFill>
              </a:rPr>
              <a:t>Lorem ipsum dolor sit amet</a:t>
            </a:r>
            <a:endParaRPr lang="zh-CN" altLang="en-US" b="1">
              <a:solidFill>
                <a:schemeClr val="accent4"/>
              </a:solidFill>
            </a:endParaRPr>
          </a:p>
        </p:txBody>
      </p:sp>
      <p:sp>
        <p:nvSpPr>
          <p:cNvPr id="18" name="文本框 17"/>
          <p:cNvSpPr txBox="1"/>
          <p:nvPr/>
        </p:nvSpPr>
        <p:spPr>
          <a:xfrm>
            <a:off x="6773368" y="2437006"/>
            <a:ext cx="4844352" cy="1077218"/>
          </a:xfrm>
          <a:prstGeom prst="rect">
            <a:avLst/>
          </a:prstGeom>
          <a:noFill/>
        </p:spPr>
        <p:txBody>
          <a:bodyPr wrap="square" rtlCol="0">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6773368" y="4012032"/>
            <a:ext cx="4844352" cy="584775"/>
          </a:xfrm>
          <a:prstGeom prst="rect">
            <a:avLst/>
          </a:prstGeom>
        </p:spPr>
        <p:txBody>
          <a:bodyPr wrap="square">
            <a:spAutoFit/>
          </a:bodyPr>
          <a:lstStyle/>
          <a:p>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21" name="组合 20"/>
          <p:cNvGrpSpPr/>
          <p:nvPr/>
        </p:nvGrpSpPr>
        <p:grpSpPr>
          <a:xfrm>
            <a:off x="1505352" y="3040158"/>
            <a:ext cx="639501" cy="569281"/>
            <a:chOff x="6699251" y="2735263"/>
            <a:chExt cx="404812" cy="360362"/>
          </a:xfrm>
          <a:solidFill>
            <a:schemeClr val="bg1"/>
          </a:solidFill>
        </p:grpSpPr>
        <p:sp>
          <p:nvSpPr>
            <p:cNvPr id="22"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3140545" y="2971383"/>
            <a:ext cx="470563" cy="689273"/>
            <a:chOff x="7362826" y="2633663"/>
            <a:chExt cx="338138" cy="495299"/>
          </a:xfrm>
          <a:solidFill>
            <a:schemeClr val="bg1"/>
          </a:solidFill>
        </p:grpSpPr>
        <p:sp>
          <p:nvSpPr>
            <p:cNvPr id="27"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4493434" y="2997889"/>
            <a:ext cx="563870" cy="548698"/>
            <a:chOff x="4854143" y="1679574"/>
            <a:chExt cx="354013" cy="344487"/>
          </a:xfrm>
          <a:solidFill>
            <a:schemeClr val="bg1"/>
          </a:solidFill>
        </p:grpSpPr>
        <p:sp>
          <p:nvSpPr>
            <p:cNvPr id="32"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3"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4"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grpSp>
        <p:nvGrpSpPr>
          <p:cNvPr id="35" name="组合 34"/>
          <p:cNvGrpSpPr/>
          <p:nvPr/>
        </p:nvGrpSpPr>
        <p:grpSpPr>
          <a:xfrm>
            <a:off x="672792" y="604872"/>
            <a:ext cx="3265774" cy="400110"/>
            <a:chOff x="672792" y="604872"/>
            <a:chExt cx="3265774" cy="400110"/>
          </a:xfrm>
        </p:grpSpPr>
        <p:sp>
          <p:nvSpPr>
            <p:cNvPr id="36" name="矩形 3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7" name="直角三角形 3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直角三角形 3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4165" y="1380809"/>
            <a:ext cx="3581908" cy="4096383"/>
            <a:chOff x="2097740" y="1026947"/>
            <a:chExt cx="3581908" cy="4096383"/>
          </a:xfrm>
        </p:grpSpPr>
        <p:sp>
          <p:nvSpPr>
            <p:cNvPr id="3" name="等腰三角形 2"/>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749701" y="2860829"/>
            <a:ext cx="2037228" cy="1015663"/>
          </a:xfrm>
          <a:prstGeom prst="rect">
            <a:avLst/>
          </a:prstGeom>
          <a:noFill/>
        </p:spPr>
        <p:txBody>
          <a:bodyPr wrap="square" rtlCol="0">
            <a:spAutoFit/>
          </a:bodyPr>
          <a:lstStyle/>
          <a:p>
            <a:r>
              <a:rPr lang="en-US" altLang="zh-CN" sz="6000" smtClean="0">
                <a:solidFill>
                  <a:schemeClr val="bg1">
                    <a:alpha val="88000"/>
                  </a:schemeClr>
                </a:solidFill>
                <a:latin typeface="MElle HK Light" panose="00000500000000000000" pitchFamily="2" charset="-120"/>
                <a:ea typeface="MElle HK Light" panose="00000500000000000000" pitchFamily="2" charset="-120"/>
              </a:rPr>
              <a:t>one</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19531" y="3338657"/>
            <a:ext cx="2958743" cy="1616703"/>
          </a:xfrm>
          <a:prstGeom prst="rect">
            <a:avLst/>
          </a:prstGeom>
          <a:effectLst>
            <a:softEdge rad="15240"/>
          </a:effectLst>
        </p:spPr>
      </p:pic>
      <p:sp>
        <p:nvSpPr>
          <p:cNvPr id="11" name="圆角矩形 10" hidden="1"/>
          <p:cNvSpPr/>
          <p:nvPr/>
        </p:nvSpPr>
        <p:spPr>
          <a:xfrm>
            <a:off x="0" y="1887793"/>
            <a:ext cx="12192000" cy="6858000"/>
          </a:xfrm>
          <a:prstGeom prst="roundRect">
            <a:avLst>
              <a:gd name="adj" fmla="val 3438"/>
            </a:avLst>
          </a:prstGeom>
          <a:solidFill>
            <a:srgbClr val="050632">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62878" y="5410200"/>
            <a:ext cx="7997247" cy="584775"/>
          </a:xfrm>
          <a:prstGeom prst="rect">
            <a:avLst/>
          </a:prstGeom>
        </p:spPr>
        <p:txBody>
          <a:bodyPr wrap="square">
            <a:spAutoFit/>
          </a:bodyPr>
          <a:lstStyle/>
          <a:p>
            <a:pPr algn="r">
              <a:spcAft>
                <a:spcPts val="600"/>
              </a:spcAft>
            </a:pP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smtClean="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smtClean="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consectetur</a:t>
            </a:r>
            <a:r>
              <a:rPr lang="en-US" altLang="zh-CN" sz="1600" dirty="0" smtClean="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smtClean="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consectetur</a:t>
            </a:r>
            <a:endPar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14" name="文本框 13"/>
          <p:cNvSpPr txBox="1"/>
          <p:nvPr/>
        </p:nvSpPr>
        <p:spPr>
          <a:xfrm>
            <a:off x="917931" y="1320612"/>
            <a:ext cx="7142321" cy="523220"/>
          </a:xfrm>
          <a:prstGeom prst="rect">
            <a:avLst/>
          </a:prstGeom>
          <a:noFill/>
        </p:spPr>
        <p:txBody>
          <a:bodyPr wrap="square" rtlCol="0">
            <a:spAutoFit/>
          </a:bodyPr>
          <a:lstStyle/>
          <a:p>
            <a:r>
              <a:rPr lang="en-US" altLang="zh-CN" sz="2800" b="1" dirty="0" smtClean="0">
                <a:solidFill>
                  <a:schemeClr val="accent4"/>
                </a:solidFill>
              </a:rPr>
              <a:t>ADD YOUR TEXT HERE</a:t>
            </a:r>
            <a:endParaRPr lang="zh-CN" altLang="en-US" sz="2800" b="1" dirty="0">
              <a:solidFill>
                <a:schemeClr val="accent4"/>
              </a:solidFill>
            </a:endParaRPr>
          </a:p>
        </p:txBody>
      </p:sp>
      <p:sp>
        <p:nvSpPr>
          <p:cNvPr id="15" name="矩形 14"/>
          <p:cNvSpPr/>
          <p:nvPr/>
        </p:nvSpPr>
        <p:spPr>
          <a:xfrm>
            <a:off x="917931" y="1885012"/>
            <a:ext cx="5734620" cy="1077218"/>
          </a:xfrm>
          <a:prstGeom prst="rect">
            <a:avLst/>
          </a:prstGeom>
        </p:spPr>
        <p:txBody>
          <a:bodyPr wrap="square">
            <a:spAutoFit/>
          </a:bodyPr>
          <a:lstStyle/>
          <a:p>
            <a:pPr algn="just"/>
            <a:r>
              <a:rPr lang="en-US" altLang="zh-CN" sz="1600" dirty="0" err="1" smtClean="0">
                <a:solidFill>
                  <a:schemeClr val="bg1"/>
                </a:solidFill>
                <a:latin typeface="Segoe UI Semilight" panose="020B0402040204020203" pitchFamily="34" charset="0"/>
                <a:cs typeface="Segoe UI Semilight" panose="020B0402040204020203" pitchFamily="34" charset="0"/>
              </a:rPr>
              <a:t>Lorem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ipsum</a:t>
            </a:r>
            <a:r>
              <a:rPr lang="en-US" altLang="zh-CN" sz="1600" dirty="0" smtClean="0">
                <a:solidFill>
                  <a:schemeClr val="bg1"/>
                </a:solidFill>
                <a:latin typeface="Segoe UI Semilight" panose="020B0402040204020203" pitchFamily="34" charset="0"/>
                <a:cs typeface="Segoe UI Semilight" panose="020B0402040204020203" pitchFamily="34" charset="0"/>
              </a:rPr>
              <a:t> dolor sit </a:t>
            </a:r>
            <a:r>
              <a:rPr lang="en-US" altLang="zh-CN" sz="1600" dirty="0" err="1" smtClean="0">
                <a:solidFill>
                  <a:schemeClr val="bg1"/>
                </a:solidFill>
                <a:latin typeface="Segoe UI Semilight" panose="020B0402040204020203" pitchFamily="34" charset="0"/>
                <a:cs typeface="Segoe UI Semilight" panose="020B0402040204020203" pitchFamily="34" charset="0"/>
              </a:rPr>
              <a:t>amet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consectetuer</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adipiscing</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elit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sed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nonummy</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nibh</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euismod</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tincidunt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laoreet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dolore</a:t>
            </a:r>
            <a:r>
              <a:rPr lang="en-US" altLang="zh-CN" sz="1600" dirty="0" smtClean="0">
                <a:solidFill>
                  <a:schemeClr val="bg1"/>
                </a:solidFill>
                <a:latin typeface="Segoe UI Semilight" panose="020B0402040204020203" pitchFamily="34" charset="0"/>
                <a:cs typeface="Segoe UI Semilight" panose="020B0402040204020203" pitchFamily="34" charset="0"/>
              </a:rPr>
              <a:t> magna </a:t>
            </a:r>
            <a:r>
              <a:rPr lang="en-US" altLang="zh-CN" sz="1600" dirty="0" err="1" smtClean="0">
                <a:solidFill>
                  <a:schemeClr val="bg1"/>
                </a:solidFill>
                <a:latin typeface="Segoe UI Semilight" panose="020B0402040204020203" pitchFamily="34" charset="0"/>
                <a:cs typeface="Segoe UI Semilight" panose="020B0402040204020203" pitchFamily="34" charset="0"/>
              </a:rPr>
              <a:t>aliquam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erat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volutpat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Ut</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wisi</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smtClean="0">
                <a:solidFill>
                  <a:schemeClr val="bg1"/>
                </a:solidFill>
                <a:latin typeface="Segoe UI Semilight" panose="020B0402040204020203" pitchFamily="34" charset="0"/>
                <a:cs typeface="Segoe UI Semilight" panose="020B0402040204020203" pitchFamily="34" charset="0"/>
              </a:rPr>
              <a:t>enim</a:t>
            </a:r>
            <a:r>
              <a:rPr lang="en-US" altLang="zh-CN" sz="1600" dirty="0" smtClean="0">
                <a:solidFill>
                  <a:schemeClr val="bg1"/>
                </a:solidFill>
                <a:latin typeface="Segoe UI Semilight" panose="020B0402040204020203" pitchFamily="34" charset="0"/>
                <a:cs typeface="Segoe UI Semilight" panose="020B0402040204020203" pitchFamily="34" charset="0"/>
              </a:rPr>
              <a:t> ad minim </a:t>
            </a:r>
            <a:r>
              <a:rPr lang="en-US" altLang="zh-CN" sz="1600" dirty="0" err="1" smtClean="0">
                <a:solidFill>
                  <a:schemeClr val="bg1"/>
                </a:solidFill>
                <a:latin typeface="Segoe UI Semilight" panose="020B0402040204020203" pitchFamily="34" charset="0"/>
                <a:cs typeface="Segoe UI Semilight" panose="020B0402040204020203" pitchFamily="34" charset="0"/>
              </a:rPr>
              <a:t>veniam</a:t>
            </a:r>
            <a:r>
              <a:rPr lang="en-US" altLang="zh-CN" sz="1600" dirty="0" smtClean="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sp>
        <p:nvSpPr>
          <p:cNvPr id="16" name="矩形 1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7" name="直角三角形 1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直角三角形 1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567594" y="3338657"/>
            <a:ext cx="2958743" cy="1616703"/>
          </a:xfrm>
          <a:prstGeom prst="rect">
            <a:avLst/>
          </a:prstGeom>
          <a:effectLst>
            <a:softEdge rad="15240"/>
          </a:effectLst>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115656" y="3338657"/>
            <a:ext cx="2958743" cy="1616703"/>
          </a:xfrm>
          <a:prstGeom prst="rect">
            <a:avLst/>
          </a:prstGeom>
          <a:effectLst>
            <a:softEdge rad="1524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96739" y="15891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14536" y="1687049"/>
            <a:ext cx="1065628" cy="646331"/>
          </a:xfrm>
          <a:prstGeom prst="rect">
            <a:avLst/>
          </a:prstGeom>
          <a:noFill/>
        </p:spPr>
        <p:txBody>
          <a:bodyPr wrap="square" rtlCol="0">
            <a:spAutoFit/>
          </a:bodyPr>
          <a:lstStyle/>
          <a:p>
            <a:r>
              <a:rPr lang="en-US" altLang="zh-CN" sz="3600" b="1" spc="300" smtClean="0">
                <a:solidFill>
                  <a:schemeClr val="bg1"/>
                </a:solidFill>
              </a:rPr>
              <a:t>00</a:t>
            </a:r>
            <a:r>
              <a:rPr lang="en-US" altLang="zh-CN" sz="3600" b="1" spc="300" smtClean="0">
                <a:solidFill>
                  <a:schemeClr val="accent4"/>
                </a:solidFill>
              </a:rPr>
              <a:t>1</a:t>
            </a:r>
            <a:endParaRPr lang="zh-CN" altLang="en-US" sz="3600" b="1" spc="300">
              <a:solidFill>
                <a:schemeClr val="accent4"/>
              </a:solidFill>
            </a:endParaRPr>
          </a:p>
        </p:txBody>
      </p:sp>
      <p:sp>
        <p:nvSpPr>
          <p:cNvPr id="4" name="文本框 3"/>
          <p:cNvSpPr txBox="1"/>
          <p:nvPr/>
        </p:nvSpPr>
        <p:spPr>
          <a:xfrm>
            <a:off x="3052734" y="1687049"/>
            <a:ext cx="4615543" cy="646331"/>
          </a:xfrm>
          <a:prstGeom prst="rect">
            <a:avLst/>
          </a:prstGeom>
          <a:noFill/>
        </p:spPr>
        <p:txBody>
          <a:bodyPr wrap="square" rtlCol="0">
            <a:spAutoFit/>
          </a:bodyPr>
          <a:lstStyle/>
          <a:p>
            <a:r>
              <a:rPr lang="en-US" altLang="zh-CN"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5" name="圆角矩形 4"/>
          <p:cNvSpPr/>
          <p:nvPr/>
        </p:nvSpPr>
        <p:spPr>
          <a:xfrm>
            <a:off x="2583066" y="27050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00863" y="2802957"/>
            <a:ext cx="1065628" cy="646331"/>
          </a:xfrm>
          <a:prstGeom prst="rect">
            <a:avLst/>
          </a:prstGeom>
          <a:noFill/>
        </p:spPr>
        <p:txBody>
          <a:bodyPr wrap="square" rtlCol="0">
            <a:spAutoFit/>
          </a:bodyPr>
          <a:lstStyle/>
          <a:p>
            <a:r>
              <a:rPr lang="en-US" altLang="zh-CN" sz="3600" b="1" spc="300" smtClean="0">
                <a:solidFill>
                  <a:schemeClr val="bg1"/>
                </a:solidFill>
              </a:rPr>
              <a:t>00</a:t>
            </a:r>
            <a:r>
              <a:rPr lang="en-US" altLang="zh-CN" sz="3600" b="1" spc="300" smtClean="0">
                <a:solidFill>
                  <a:srgbClr val="FAA213"/>
                </a:solidFill>
              </a:rPr>
              <a:t>2</a:t>
            </a:r>
            <a:endParaRPr lang="zh-CN" altLang="en-US" sz="3600" b="1" spc="300">
              <a:solidFill>
                <a:srgbClr val="FAA213"/>
              </a:solidFill>
            </a:endParaRPr>
          </a:p>
        </p:txBody>
      </p:sp>
      <p:sp>
        <p:nvSpPr>
          <p:cNvPr id="7" name="文本框 6"/>
          <p:cNvSpPr txBox="1"/>
          <p:nvPr/>
        </p:nvSpPr>
        <p:spPr>
          <a:xfrm>
            <a:off x="3939061" y="2802957"/>
            <a:ext cx="4615543" cy="646331"/>
          </a:xfrm>
          <a:prstGeom prst="rect">
            <a:avLst/>
          </a:prstGeom>
          <a:noFill/>
        </p:spPr>
        <p:txBody>
          <a:bodyPr wrap="square" rtlCol="0">
            <a:spAutoFit/>
          </a:bodyPr>
          <a:lstStyle/>
          <a:p>
            <a:r>
              <a:rPr lang="en-US" altLang="zh-CN"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8" name="圆角矩形 7"/>
          <p:cNvSpPr/>
          <p:nvPr/>
        </p:nvSpPr>
        <p:spPr>
          <a:xfrm>
            <a:off x="3469393" y="38209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87190" y="3918865"/>
            <a:ext cx="1065628" cy="646331"/>
          </a:xfrm>
          <a:prstGeom prst="rect">
            <a:avLst/>
          </a:prstGeom>
          <a:noFill/>
        </p:spPr>
        <p:txBody>
          <a:bodyPr wrap="square" rtlCol="0">
            <a:spAutoFit/>
          </a:bodyPr>
          <a:lstStyle/>
          <a:p>
            <a:r>
              <a:rPr lang="en-US" altLang="zh-CN" sz="3600" b="1" spc="300" smtClean="0">
                <a:solidFill>
                  <a:schemeClr val="bg1"/>
                </a:solidFill>
              </a:rPr>
              <a:t>00</a:t>
            </a:r>
            <a:r>
              <a:rPr lang="en-US" altLang="zh-CN" sz="3600" b="1" spc="300">
                <a:solidFill>
                  <a:schemeClr val="accent4"/>
                </a:solidFill>
              </a:rPr>
              <a:t>3</a:t>
            </a:r>
            <a:endParaRPr lang="zh-CN" altLang="en-US" sz="3600" b="1" spc="300">
              <a:solidFill>
                <a:schemeClr val="accent4"/>
              </a:solidFill>
            </a:endParaRPr>
          </a:p>
        </p:txBody>
      </p:sp>
      <p:sp>
        <p:nvSpPr>
          <p:cNvPr id="10" name="文本框 9"/>
          <p:cNvSpPr txBox="1"/>
          <p:nvPr/>
        </p:nvSpPr>
        <p:spPr>
          <a:xfrm>
            <a:off x="4825388" y="3918865"/>
            <a:ext cx="4615543" cy="646331"/>
          </a:xfrm>
          <a:prstGeom prst="rect">
            <a:avLst/>
          </a:prstGeom>
          <a:noFill/>
        </p:spPr>
        <p:txBody>
          <a:bodyPr wrap="square" rtlCol="0">
            <a:spAutoFit/>
          </a:bodyPr>
          <a:lstStyle/>
          <a:p>
            <a:r>
              <a:rPr lang="en-US" altLang="zh-CN"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11" name="圆角矩形 10"/>
          <p:cNvSpPr/>
          <p:nvPr/>
        </p:nvSpPr>
        <p:spPr>
          <a:xfrm>
            <a:off x="4355720" y="4936858"/>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73517" y="5034773"/>
            <a:ext cx="1065628" cy="646331"/>
          </a:xfrm>
          <a:prstGeom prst="rect">
            <a:avLst/>
          </a:prstGeom>
          <a:noFill/>
        </p:spPr>
        <p:txBody>
          <a:bodyPr wrap="square" rtlCol="0">
            <a:spAutoFit/>
          </a:bodyPr>
          <a:lstStyle/>
          <a:p>
            <a:r>
              <a:rPr lang="en-US" altLang="zh-CN" sz="3600" b="1" spc="300" smtClean="0">
                <a:solidFill>
                  <a:schemeClr val="bg1"/>
                </a:solidFill>
              </a:rPr>
              <a:t>00</a:t>
            </a:r>
            <a:r>
              <a:rPr lang="en-US" altLang="zh-CN" sz="3600" b="1" spc="300">
                <a:solidFill>
                  <a:schemeClr val="accent4"/>
                </a:solidFill>
              </a:rPr>
              <a:t>4</a:t>
            </a:r>
            <a:endParaRPr lang="zh-CN" altLang="en-US" sz="3600" b="1" spc="300">
              <a:solidFill>
                <a:schemeClr val="accent4"/>
              </a:solidFill>
            </a:endParaRPr>
          </a:p>
        </p:txBody>
      </p:sp>
      <p:sp>
        <p:nvSpPr>
          <p:cNvPr id="13" name="文本框 12"/>
          <p:cNvSpPr txBox="1"/>
          <p:nvPr/>
        </p:nvSpPr>
        <p:spPr>
          <a:xfrm>
            <a:off x="5711715" y="5034773"/>
            <a:ext cx="4615543" cy="646331"/>
          </a:xfrm>
          <a:prstGeom prst="rect">
            <a:avLst/>
          </a:prstGeom>
          <a:noFill/>
        </p:spPr>
        <p:txBody>
          <a:bodyPr wrap="square" rtlCol="0">
            <a:spAutoFit/>
          </a:bodyPr>
          <a:lstStyle/>
          <a:p>
            <a:r>
              <a:rPr lang="en-US" altLang="zh-CN" smtClean="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grpSp>
        <p:nvGrpSpPr>
          <p:cNvPr id="15" name="组合 14"/>
          <p:cNvGrpSpPr/>
          <p:nvPr/>
        </p:nvGrpSpPr>
        <p:grpSpPr>
          <a:xfrm>
            <a:off x="672792" y="604872"/>
            <a:ext cx="3265774" cy="400110"/>
            <a:chOff x="672792" y="604872"/>
            <a:chExt cx="3265774" cy="400110"/>
          </a:xfrm>
        </p:grpSpPr>
        <p:sp>
          <p:nvSpPr>
            <p:cNvPr id="16" name="矩形 1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7" name="直角三角形 1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直角三角形 1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086410" y="889320"/>
          <a:ext cx="10045699" cy="4541477"/>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1657045" y="5471450"/>
            <a:ext cx="9477118" cy="634020"/>
          </a:xfrm>
          <a:prstGeom prst="rect">
            <a:avLst/>
          </a:prstGeom>
          <a:noFill/>
        </p:spPr>
        <p:txBody>
          <a:bodyPr wrap="square" rtlCol="0">
            <a:spAutoFit/>
          </a:bodyPr>
          <a:lstStyle/>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125071" y="939801"/>
          <a:ext cx="9941858" cy="4370294"/>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1751176" y="5565579"/>
            <a:ext cx="9477118" cy="634020"/>
          </a:xfrm>
          <a:prstGeom prst="rect">
            <a:avLst/>
          </a:prstGeom>
          <a:noFill/>
        </p:spPr>
        <p:txBody>
          <a:bodyPr wrap="square" rtlCol="0">
            <a:spAutoFit/>
          </a:bodyPr>
          <a:lstStyle/>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916946" y="679891"/>
          <a:ext cx="10566842" cy="55520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72792" y="604872"/>
            <a:ext cx="3265774" cy="400110"/>
            <a:chOff x="672792" y="604872"/>
            <a:chExt cx="3265774" cy="400110"/>
          </a:xfrm>
        </p:grpSpPr>
        <p:sp>
          <p:nvSpPr>
            <p:cNvPr id="27" name="矩形 26"/>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8" name="直角三角形 27"/>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直角三角形 28"/>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16" name="图片 1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2849" r="24299" b="31437"/>
          <a:stretch>
            <a:fillRect/>
          </a:stretch>
        </p:blipFill>
        <p:spPr>
          <a:xfrm>
            <a:off x="740616" y="2056010"/>
            <a:ext cx="1234138" cy="1234138"/>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ln>
            <a:noFill/>
          </a:ln>
        </p:spPr>
      </p:pic>
      <p:sp>
        <p:nvSpPr>
          <p:cNvPr id="17" name="文本框 16"/>
          <p:cNvSpPr txBox="1"/>
          <p:nvPr/>
        </p:nvSpPr>
        <p:spPr>
          <a:xfrm>
            <a:off x="2108104" y="2355639"/>
            <a:ext cx="3370658" cy="400110"/>
          </a:xfrm>
          <a:prstGeom prst="rect">
            <a:avLst/>
          </a:prstGeom>
          <a:noFill/>
        </p:spPr>
        <p:txBody>
          <a:bodyPr wrap="square" rtlCol="0">
            <a:spAutoFit/>
          </a:bodyPr>
          <a:lstStyle/>
          <a:p>
            <a:r>
              <a:rPr lang="en-US" altLang="zh-CN" sz="2000" b="1" smtClean="0">
                <a:solidFill>
                  <a:schemeClr val="accent4"/>
                </a:solidFill>
              </a:rPr>
              <a:t>Lorem ipsum dolor sit amet</a:t>
            </a:r>
            <a:endParaRPr lang="zh-CN" altLang="en-US" sz="2000" b="1">
              <a:solidFill>
                <a:schemeClr val="accent4"/>
              </a:solidFill>
            </a:endParaRPr>
          </a:p>
        </p:txBody>
      </p:sp>
      <p:sp>
        <p:nvSpPr>
          <p:cNvPr id="18" name="文本框 17"/>
          <p:cNvSpPr txBox="1"/>
          <p:nvPr/>
        </p:nvSpPr>
        <p:spPr>
          <a:xfrm>
            <a:off x="2108103" y="2671630"/>
            <a:ext cx="2890837" cy="307777"/>
          </a:xfrm>
          <a:prstGeom prst="rect">
            <a:avLst/>
          </a:prstGeom>
          <a:noFill/>
        </p:spPr>
        <p:txBody>
          <a:bodyPr wrap="square" rtlCol="0">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e</a:t>
            </a:r>
            <a:r>
              <a:rPr lang="en-US" altLang="zh-CN" sz="1400" smtClean="0">
                <a:solidFill>
                  <a:schemeClr val="bg1"/>
                </a:solidFill>
                <a:latin typeface="Segoe UI Semilight" panose="020B0402040204020203" pitchFamily="34" charset="0"/>
                <a:cs typeface="Segoe UI Semilight" panose="020B0402040204020203" pitchFamily="34" charset="0"/>
              </a:rPr>
              <a:t>xerci </a:t>
            </a:r>
            <a:r>
              <a:rPr lang="en-US" altLang="zh-CN" sz="1400" err="1" smtClean="0">
                <a:solidFill>
                  <a:schemeClr val="bg1"/>
                </a:solidFill>
                <a:latin typeface="Segoe UI Semilight" panose="020B0402040204020203" pitchFamily="34" charset="0"/>
                <a:cs typeface="Segoe UI Semilight" panose="020B0402040204020203" pitchFamily="34" charset="0"/>
              </a:rPr>
              <a:t>tation</a:t>
            </a:r>
            <a:r>
              <a:rPr lang="en-US" altLang="zh-CN" sz="1400" smtClean="0">
                <a:solidFill>
                  <a:schemeClr val="bg1"/>
                </a:solidFill>
                <a:latin typeface="Segoe UI Semilight" panose="020B0402040204020203" pitchFamily="34" charset="0"/>
                <a:cs typeface="Segoe UI Semilight" panose="020B0402040204020203" pitchFamily="34" charset="0"/>
              </a:rPr>
              <a:t> </a:t>
            </a:r>
            <a:r>
              <a:rPr lang="en-US" altLang="zh-CN" sz="1400" err="1" smtClean="0">
                <a:solidFill>
                  <a:schemeClr val="bg1"/>
                </a:solidFill>
                <a:latin typeface="Segoe UI Semilight" panose="020B0402040204020203" pitchFamily="34" charset="0"/>
                <a:cs typeface="Segoe UI Semilight" panose="020B0402040204020203" pitchFamily="34" charset="0"/>
              </a:rPr>
              <a:t>ullamcorer</a:t>
            </a:r>
            <a:r>
              <a:rPr lang="en-US" altLang="zh-CN" sz="1400" smtClean="0">
                <a:solidFill>
                  <a:schemeClr val="bg1"/>
                </a:solidFill>
                <a:latin typeface="Segoe UI Semilight" panose="020B0402040204020203" pitchFamily="34" charset="0"/>
                <a:cs typeface="Segoe UI Semilight" panose="020B0402040204020203" pitchFamily="34" charset="0"/>
              </a:rPr>
              <a:t> </a:t>
            </a:r>
            <a:r>
              <a:rPr lang="en-US" altLang="zh-CN" sz="1400" err="1" smtClean="0">
                <a:solidFill>
                  <a:schemeClr val="bg1"/>
                </a:solidFill>
                <a:latin typeface="Segoe UI Semilight" panose="020B0402040204020203" pitchFamily="34" charset="0"/>
                <a:cs typeface="Segoe UI Semilight" panose="020B0402040204020203" pitchFamily="34" charset="0"/>
              </a:rPr>
              <a:t>suscipit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20" name="文本框 19"/>
          <p:cNvSpPr txBox="1"/>
          <p:nvPr/>
        </p:nvSpPr>
        <p:spPr>
          <a:xfrm>
            <a:off x="1193333" y="3520879"/>
            <a:ext cx="4738146" cy="1477328"/>
          </a:xfrm>
          <a:prstGeom prst="rect">
            <a:avLst/>
          </a:prstGeom>
          <a:noFill/>
        </p:spPr>
        <p:txBody>
          <a:bodyPr wrap="square" rtlCol="0">
            <a:spAutoFit/>
          </a:bodyPr>
          <a:lstStyle/>
          <a:p>
            <a:r>
              <a:rPr lang="en-US" altLang="zh-CN" smtClean="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mtClean="0">
              <a:solidFill>
                <a:schemeClr val="bg1"/>
              </a:solidFill>
              <a:latin typeface="Segoe UI Semilight" panose="020B0402040204020203" pitchFamily="34" charset="0"/>
              <a:cs typeface="Segoe UI Semilight" panose="020B0402040204020203" pitchFamily="34" charset="0"/>
            </a:endParaRPr>
          </a:p>
        </p:txBody>
      </p:sp>
      <p:sp>
        <p:nvSpPr>
          <p:cNvPr id="2" name="矩形 1"/>
          <p:cNvSpPr/>
          <p:nvPr/>
        </p:nvSpPr>
        <p:spPr>
          <a:xfrm>
            <a:off x="7551562" y="2006605"/>
            <a:ext cx="1851789" cy="338554"/>
          </a:xfrm>
          <a:prstGeom prst="rect">
            <a:avLst/>
          </a:prstGeom>
        </p:spPr>
        <p:txBody>
          <a:bodyPr wrap="none">
            <a:spAutoFit/>
          </a:bodyPr>
          <a:lstStyle/>
          <a:p>
            <a:pPr algn="ctr">
              <a:defRPr sz="1600" b="1" i="0" u="none" strike="noStrike" kern="1200" spc="0" baseline="0">
                <a:solidFill>
                  <a:prstClr val="white"/>
                </a:solidFill>
                <a:latin typeface="+mn-lt"/>
                <a:ea typeface="+mn-ea"/>
                <a:cs typeface="+mn-cs"/>
              </a:defRPr>
            </a:pPr>
            <a:r>
              <a:rPr lang="en-US" altLang="zh-CN" b="1">
                <a:solidFill>
                  <a:schemeClr val="bg1"/>
                </a:solidFill>
              </a:rPr>
              <a:t>ADD YOUR TEXT</a:t>
            </a:r>
          </a:p>
        </p:txBody>
      </p:sp>
      <p:graphicFrame>
        <p:nvGraphicFramePr>
          <p:cNvPr id="12" name="图表 11"/>
          <p:cNvGraphicFramePr/>
          <p:nvPr/>
        </p:nvGraphicFramePr>
        <p:xfrm>
          <a:off x="5478762" y="2372053"/>
          <a:ext cx="5997388" cy="32084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的">
      <a:majorFont>
        <a:latin typeface="Arial"/>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宽屏</PresentationFormat>
  <Paragraphs>162</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张海山锐谐体2.0-授权联系：Samtype@QQ.com</vt:lpstr>
      <vt:lpstr>MElle HK Light</vt:lpstr>
      <vt:lpstr>微软雅黑</vt:lpstr>
      <vt:lpstr>Arial</vt:lpstr>
      <vt:lpstr>Segoe UI Semilight</vt:lpstr>
      <vt:lpstr>Segoe UI</vt:lpstr>
      <vt:lpstr>Meiryo UI</vt:lpstr>
      <vt:lpstr>Arial Unicode MS</vt:lpstr>
      <vt:lpstr>方正粗谭黑简体</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2021-07-07T00:53:04Z</dcterms:created>
  <dcterms:modified xsi:type="dcterms:W3CDTF">2023-01-10T05:31:33Z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53837FFC2C6548548A28E1F88141340E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