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278" r:id="rId4"/>
    <p:sldId id="309" r:id="rId5"/>
    <p:sldId id="260" r:id="rId6"/>
    <p:sldId id="310" r:id="rId7"/>
    <p:sldId id="287" r:id="rId8"/>
    <p:sldId id="304" r:id="rId9"/>
    <p:sldId id="288" r:id="rId10"/>
    <p:sldId id="298" r:id="rId11"/>
    <p:sldId id="289" r:id="rId12"/>
    <p:sldId id="290" r:id="rId13"/>
    <p:sldId id="311" r:id="rId14"/>
    <p:sldId id="312" r:id="rId15"/>
    <p:sldId id="305" r:id="rId16"/>
    <p:sldId id="271" r:id="rId17"/>
    <p:sldId id="306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的乘法口诀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file:///C:\Users\dell\Desktop\2015&#24180;&#23567;&#25968;&#22791;&#35838;&#25163;&#20876;&#20809;&#30424;\&#32479;&#31295;\&#25196;&#24030;&#24066;\&#25945;&#23398;&#35838;&#20214;\2&#19978;00_7&#30340;&#20056;&#27861;&#21475;&#35776;\&#23385;1.wma" TargetMode="External"/><Relationship Id="rId1" Type="http://schemas.microsoft.com/office/2007/relationships/media" Target="file:///C:\Users\dell\Desktop\2015&#24180;&#23567;&#25968;&#22791;&#35838;&#25163;&#20876;&#20809;&#30424;\&#32479;&#31295;\&#25196;&#24030;&#24066;\&#25945;&#23398;&#35838;&#20214;\2&#19978;00_7&#30340;&#20056;&#27861;&#21475;&#35776;\&#23385;1.wma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38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的乘法口诀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331027" y="669555"/>
            <a:ext cx="444737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内乘法和表内除法（二）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033" y="555527"/>
            <a:ext cx="1315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070052" y="43377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661894" y="2038181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165950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165950" y="2499742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3182174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182174" y="2499742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198398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5198398" y="2499742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071514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2063554" y="249974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4131567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6126114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4131567" y="249974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6126114" y="249974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7214622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7214622" y="2499742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8087861" y="1995688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8172975" y="249974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70" grpId="0"/>
      <p:bldP spid="71" grpId="0"/>
      <p:bldP spid="72" grpId="0"/>
      <p:bldP spid="73" grpId="0"/>
      <p:bldP spid="76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>
            <a:off x="1952336" y="3040848"/>
            <a:ext cx="5360864" cy="432049"/>
          </a:xfrm>
          <a:prstGeom prst="wedgeRoundRectCallout">
            <a:avLst>
              <a:gd name="adj1" fmla="val 54929"/>
              <a:gd name="adj2" fmla="val -2718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0245"/>
          <p:cNvSpPr txBox="1">
            <a:spLocks noChangeArrowheads="1"/>
          </p:cNvSpPr>
          <p:nvPr/>
        </p:nvSpPr>
        <p:spPr bwMode="auto">
          <a:xfrm>
            <a:off x="971600" y="1851672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8" name="图片 67" descr="1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704" y="1936965"/>
            <a:ext cx="720080" cy="832864"/>
          </a:xfrm>
          <a:prstGeom prst="rect">
            <a:avLst/>
          </a:prstGeom>
        </p:spPr>
      </p:pic>
      <p:pic>
        <p:nvPicPr>
          <p:cNvPr id="69" name="图片 68" descr="1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1936965"/>
            <a:ext cx="720080" cy="832864"/>
          </a:xfrm>
          <a:prstGeom prst="rect">
            <a:avLst/>
          </a:prstGeom>
        </p:spPr>
      </p:pic>
      <p:pic>
        <p:nvPicPr>
          <p:cNvPr id="70" name="图片 69" descr="1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936965"/>
            <a:ext cx="720080" cy="832864"/>
          </a:xfrm>
          <a:prstGeom prst="rect">
            <a:avLst/>
          </a:prstGeom>
        </p:spPr>
      </p:pic>
      <p:pic>
        <p:nvPicPr>
          <p:cNvPr id="71" name="图片 70" descr="1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1936965"/>
            <a:ext cx="720080" cy="832864"/>
          </a:xfrm>
          <a:prstGeom prst="rect">
            <a:avLst/>
          </a:prstGeom>
        </p:spPr>
      </p:pic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2123728" y="3040847"/>
            <a:ext cx="511256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只七星瓢虫的背上一共有多少个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星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4212535" y="3676048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948224" y="376514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860325" y="376514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654928" y="376514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418096" y="375815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2855263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3775737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4560387" y="368480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3360050" y="3667713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4932040" y="3676048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317718" y="3696780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934093" y="4299942"/>
            <a:ext cx="587827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答：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只七星瓢虫的背上一共有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星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72" grpId="0"/>
      <p:bldP spid="74" grpId="0"/>
      <p:bldP spid="74" grpId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880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755576" y="1995687"/>
            <a:ext cx="72008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一幢楼房有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层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，每层住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户，一共住多少户？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4568932" y="2667936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04624" y="275703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6725" y="275703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11328" y="275703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774496" y="275004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214592" y="264376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139952" y="267669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921296" y="268347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707904" y="2643760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5288440" y="2667936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648480" y="2715768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户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492152" y="3378945"/>
            <a:ext cx="2799928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答：一共住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 animBg="1"/>
      <p:bldP spid="35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880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971600" y="1940772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1356807" y="1923679"/>
            <a:ext cx="23762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21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2098565" y="1932067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1155475" y="2715766"/>
            <a:ext cx="3056489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7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4500563" y="2715766"/>
            <a:ext cx="23762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283968" y="1923679"/>
            <a:ext cx="309634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5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4559290" y="1932067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1404219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5236854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880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918031" y="1851672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1356806" y="1779663"/>
            <a:ext cx="5663466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）里填上合适的数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852495" y="242773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187624" y="2427736"/>
            <a:ext cx="5663466" cy="10441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），（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），（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），（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148639" y="242773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131843" y="3003799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4356551" y="3003799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580687" y="3003799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7" grpId="0"/>
      <p:bldP spid="16" grpId="0"/>
      <p:bldP spid="17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11358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252" y="504703"/>
            <a:ext cx="36052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2"/>
          <p:cNvSpPr>
            <a:spLocks noChangeArrowheads="1"/>
          </p:cNvSpPr>
          <p:nvPr/>
        </p:nvSpPr>
        <p:spPr bwMode="auto">
          <a:xfrm>
            <a:off x="533400" y="2486819"/>
            <a:ext cx="7134944" cy="2124075"/>
          </a:xfrm>
          <a:prstGeom prst="wedgeRoundRectCallout">
            <a:avLst>
              <a:gd name="adj1" fmla="val -14487"/>
              <a:gd name="adj2" fmla="val 468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chemeClr val="accent3">
                <a:lumMod val="40000"/>
                <a:lumOff val="60000"/>
              </a:schemeClr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800" b="1" dirty="0">
                <a:latin typeface="宋体" panose="02010600030101010101" pitchFamily="2" charset="-122"/>
              </a:rPr>
              <a:t>　孙悟空在炼丹炉中七七四十九天，炼成火眼金睛。取经的路上遇到妖怪，不管三七二十一，举起金箍棒就打</a:t>
            </a:r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49741" y="2844726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七七四十九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11563" y="3708822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三七二十一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263533" y="248681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7×7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49</a:t>
            </a:r>
            <a:endParaRPr lang="zh-CN" altLang="en-US" sz="28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68902" y="413610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3×7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endParaRPr lang="zh-CN" altLang="en-US" sz="28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463334" y="413610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7×3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endParaRPr lang="zh-CN" altLang="en-US" sz="28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孙1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7" y="5654750"/>
            <a:ext cx="4651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标题 1"/>
          <p:cNvSpPr txBox="1"/>
          <p:nvPr/>
        </p:nvSpPr>
        <p:spPr bwMode="auto">
          <a:xfrm>
            <a:off x="539552" y="1671960"/>
            <a:ext cx="684148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找出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的乘法口诀，并列出算式。</a:t>
            </a:r>
            <a:endParaRPr lang="zh-CN" altLang="en-US" sz="2400" b="1" kern="0" spc="1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8844E-6 L -0.00035 -0.07145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8555E-6 L -0.00035 0.08255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5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14" grpId="0"/>
      <p:bldP spid="14" grpId="1"/>
      <p:bldP spid="16" grpId="0"/>
      <p:bldP spid="16" grpId="1"/>
      <p:bldP spid="17" grpId="0"/>
      <p:bldP spid="18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287639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3079727"/>
            <a:ext cx="66247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的乘法口诀一共有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5604" y="1621202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9632" y="2067696"/>
            <a:ext cx="61926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一七得七    二七十四   三七二十一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59632" y="2787776"/>
            <a:ext cx="61926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四七二十八    五七三十五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59632" y="3435848"/>
            <a:ext cx="61926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六七四十二    七七四十九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522" y="3147816"/>
            <a:ext cx="1009150" cy="1265255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18713" y="1075735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把口诀补充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909888" y="1925638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三五（     ）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009900"/>
            <a:ext cx="4433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）三十六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067944" y="1916113"/>
            <a:ext cx="126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十五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131840" y="3009900"/>
            <a:ext cx="126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六六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66925" y="180816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3×6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66925" y="241776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6×3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35592" y="1808163"/>
            <a:ext cx="204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5×1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24478" y="2417763"/>
            <a:ext cx="204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1×5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907708" y="3003799"/>
            <a:ext cx="168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三六十八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364092" y="3075806"/>
            <a:ext cx="204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一五得五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19672" y="1184434"/>
            <a:ext cx="702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算一算，再说说用的哪句口诀。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71550" y="3003798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356100" y="3075806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165925" y="1789113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131844" y="2389188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444209" y="1779588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444212" y="2430463"/>
            <a:ext cx="504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6016" y="1738545"/>
            <a:ext cx="1009150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组合 7"/>
          <p:cNvGrpSpPr/>
          <p:nvPr/>
        </p:nvGrpSpPr>
        <p:grpSpPr>
          <a:xfrm>
            <a:off x="539552" y="1131592"/>
            <a:ext cx="360000" cy="380282"/>
            <a:chOff x="719592" y="1018103"/>
            <a:chExt cx="360000" cy="380282"/>
          </a:xfrm>
        </p:grpSpPr>
        <p:pic>
          <p:nvPicPr>
            <p:cNvPr id="41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1043608" y="1059582"/>
            <a:ext cx="4392488" cy="12241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只小船用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    ，摆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只这样的小船要用几个    ？摆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只、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197436" y="2292264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197436" y="2688308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197436" y="3084352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797836" y="229226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077756" y="229226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357676" y="229226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637596" y="229226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1043608" y="2283718"/>
            <a:ext cx="172819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小船的只数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1475656" y="2677942"/>
            <a:ext cx="11619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638170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358250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077760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797840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2637600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357680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4078331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797840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517916" y="229445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5508679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5508679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6228184" y="2300811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6228188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7" name="标题 3"/>
          <p:cNvSpPr>
            <a:spLocks noGrp="1" noChangeArrowheads="1"/>
          </p:cNvSpPr>
          <p:nvPr/>
        </p:nvSpPr>
        <p:spPr bwMode="auto">
          <a:xfrm>
            <a:off x="6228188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1" name="AutoShape 12"/>
          <p:cNvSpPr>
            <a:spLocks noChangeArrowheads="1"/>
          </p:cNvSpPr>
          <p:nvPr/>
        </p:nvSpPr>
        <p:spPr bwMode="auto">
          <a:xfrm flipV="1">
            <a:off x="1619672" y="3291831"/>
            <a:ext cx="3888432" cy="360040"/>
          </a:xfrm>
          <a:prstGeom prst="wedgeRoundRectCallout">
            <a:avLst>
              <a:gd name="adj1" fmla="val -54756"/>
              <a:gd name="adj2" fmla="val 806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标题 3"/>
          <p:cNvSpPr>
            <a:spLocks noGrp="1" noChangeArrowheads="1"/>
          </p:cNvSpPr>
          <p:nvPr/>
        </p:nvSpPr>
        <p:spPr bwMode="auto">
          <a:xfrm>
            <a:off x="1547664" y="3273687"/>
            <a:ext cx="4176464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算  的个数时，你能想到什么？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6975301" y="2301771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6978249" y="228371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5" name="标题 3"/>
          <p:cNvSpPr>
            <a:spLocks noGrp="1" noChangeArrowheads="1"/>
          </p:cNvSpPr>
          <p:nvPr/>
        </p:nvSpPr>
        <p:spPr bwMode="auto">
          <a:xfrm>
            <a:off x="6978249" y="267794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99552" y="3867894"/>
            <a:ext cx="7416864" cy="864096"/>
            <a:chOff x="1260203" y="3363838"/>
            <a:chExt cx="6480720" cy="936104"/>
          </a:xfrm>
        </p:grpSpPr>
        <p:sp>
          <p:nvSpPr>
            <p:cNvPr id="107" name="矩形 106"/>
            <p:cNvSpPr/>
            <p:nvPr/>
          </p:nvSpPr>
          <p:spPr>
            <a:xfrm>
              <a:off x="1260203" y="3363838"/>
              <a:ext cx="6480720" cy="936104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4211960" y="3363838"/>
              <a:ext cx="0" cy="93610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AutoShape 12"/>
          <p:cNvSpPr>
            <a:spLocks noChangeArrowheads="1"/>
          </p:cNvSpPr>
          <p:nvPr/>
        </p:nvSpPr>
        <p:spPr bwMode="auto">
          <a:xfrm flipH="1">
            <a:off x="1979711" y="3974435"/>
            <a:ext cx="2088232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AutoShape 12"/>
          <p:cNvSpPr>
            <a:spLocks noChangeArrowheads="1"/>
          </p:cNvSpPr>
          <p:nvPr/>
        </p:nvSpPr>
        <p:spPr bwMode="auto">
          <a:xfrm flipH="1">
            <a:off x="4284540" y="3974435"/>
            <a:ext cx="2879751" cy="648072"/>
          </a:xfrm>
          <a:prstGeom prst="wedgeRoundRectCallout">
            <a:avLst>
              <a:gd name="adj1" fmla="val -55636"/>
              <a:gd name="adj2" fmla="val 7759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标题 3"/>
          <p:cNvSpPr>
            <a:spLocks noGrp="1" noChangeArrowheads="1"/>
          </p:cNvSpPr>
          <p:nvPr/>
        </p:nvSpPr>
        <p:spPr bwMode="auto">
          <a:xfrm>
            <a:off x="1919751" y="3959445"/>
            <a:ext cx="223224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如果用乘法口诀，会算得更快。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4" name="标题 3"/>
          <p:cNvSpPr>
            <a:spLocks noGrp="1" noChangeArrowheads="1"/>
          </p:cNvSpPr>
          <p:nvPr/>
        </p:nvSpPr>
        <p:spPr bwMode="auto">
          <a:xfrm>
            <a:off x="4211960" y="3974435"/>
            <a:ext cx="3024336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按每次算出的结果，可以得出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72" y="1059584"/>
            <a:ext cx="1140143" cy="11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960" y="1116600"/>
            <a:ext cx="44196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2008" y="1476640"/>
            <a:ext cx="44196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81233"/>
            <a:ext cx="44196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253378"/>
            <a:ext cx="44196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7643" y="2859784"/>
            <a:ext cx="867020" cy="108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67" grpId="0"/>
      <p:bldP spid="69" grpId="0"/>
      <p:bldP spid="72" grpId="0"/>
      <p:bldP spid="92" grpId="0"/>
      <p:bldP spid="97" grpId="0"/>
      <p:bldP spid="101" grpId="0" animBg="1"/>
      <p:bldP spid="102" grpId="0"/>
      <p:bldP spid="104" grpId="0"/>
      <p:bldP spid="105" grpId="0"/>
      <p:bldP spid="111" grpId="0" animBg="1"/>
      <p:bldP spid="112" grpId="0" animBg="1"/>
      <p:bldP spid="113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标题 3"/>
          <p:cNvSpPr>
            <a:spLocks noGrp="1" noChangeArrowheads="1"/>
          </p:cNvSpPr>
          <p:nvPr/>
        </p:nvSpPr>
        <p:spPr bwMode="auto">
          <a:xfrm>
            <a:off x="4301060" y="3224524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2" name="标题 3"/>
          <p:cNvSpPr>
            <a:spLocks noGrp="1" noChangeArrowheads="1"/>
          </p:cNvSpPr>
          <p:nvPr/>
        </p:nvSpPr>
        <p:spPr bwMode="auto">
          <a:xfrm>
            <a:off x="4283968" y="2343046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508104" y="1496953"/>
            <a:ext cx="2016224" cy="3052688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4" name="标题 3"/>
          <p:cNvSpPr>
            <a:spLocks noGrp="1" noChangeArrowheads="1"/>
          </p:cNvSpPr>
          <p:nvPr/>
        </p:nvSpPr>
        <p:spPr bwMode="auto">
          <a:xfrm>
            <a:off x="1619672" y="1461568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5" name="标题 3"/>
          <p:cNvSpPr>
            <a:spLocks noGrp="1" noChangeArrowheads="1"/>
          </p:cNvSpPr>
          <p:nvPr/>
        </p:nvSpPr>
        <p:spPr bwMode="auto">
          <a:xfrm>
            <a:off x="3347864" y="1461568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7＝7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6" name="标题 3"/>
          <p:cNvSpPr>
            <a:spLocks noGrp="1" noChangeArrowheads="1"/>
          </p:cNvSpPr>
          <p:nvPr/>
        </p:nvSpPr>
        <p:spPr bwMode="auto">
          <a:xfrm>
            <a:off x="5436096" y="1461568"/>
            <a:ext cx="228393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得七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7" name="标题 3"/>
          <p:cNvSpPr>
            <a:spLocks noGrp="1" noChangeArrowheads="1"/>
          </p:cNvSpPr>
          <p:nvPr/>
        </p:nvSpPr>
        <p:spPr bwMode="auto">
          <a:xfrm>
            <a:off x="1619672" y="1902307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8" name="标题 3"/>
          <p:cNvSpPr>
            <a:spLocks noGrp="1" noChangeArrowheads="1"/>
          </p:cNvSpPr>
          <p:nvPr/>
        </p:nvSpPr>
        <p:spPr bwMode="auto">
          <a:xfrm>
            <a:off x="3347868" y="1902307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9" name="标题 3"/>
          <p:cNvSpPr>
            <a:spLocks noGrp="1" noChangeArrowheads="1"/>
          </p:cNvSpPr>
          <p:nvPr/>
        </p:nvSpPr>
        <p:spPr bwMode="auto">
          <a:xfrm>
            <a:off x="5580112" y="1902307"/>
            <a:ext cx="20162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二七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0" name="标题 3"/>
          <p:cNvSpPr>
            <a:spLocks noGrp="1" noChangeArrowheads="1"/>
          </p:cNvSpPr>
          <p:nvPr/>
        </p:nvSpPr>
        <p:spPr bwMode="auto">
          <a:xfrm>
            <a:off x="1619672" y="2343046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1" name="标题 3"/>
          <p:cNvSpPr>
            <a:spLocks noGrp="1" noChangeArrowheads="1"/>
          </p:cNvSpPr>
          <p:nvPr/>
        </p:nvSpPr>
        <p:spPr bwMode="auto">
          <a:xfrm>
            <a:off x="3347864" y="2343046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2" name="标题 3"/>
          <p:cNvSpPr>
            <a:spLocks noGrp="1" noChangeArrowheads="1"/>
          </p:cNvSpPr>
          <p:nvPr/>
        </p:nvSpPr>
        <p:spPr bwMode="auto">
          <a:xfrm>
            <a:off x="5436100" y="2325664"/>
            <a:ext cx="213017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" name="标题 3"/>
          <p:cNvSpPr>
            <a:spLocks noGrp="1" noChangeArrowheads="1"/>
          </p:cNvSpPr>
          <p:nvPr/>
        </p:nvSpPr>
        <p:spPr bwMode="auto">
          <a:xfrm>
            <a:off x="1619672" y="2757712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4" name="标题 3"/>
          <p:cNvSpPr>
            <a:spLocks noGrp="1" noChangeArrowheads="1"/>
          </p:cNvSpPr>
          <p:nvPr/>
        </p:nvSpPr>
        <p:spPr bwMode="auto">
          <a:xfrm>
            <a:off x="3347868" y="2783785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4408755" y="2847057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6" name="标题 3"/>
          <p:cNvSpPr>
            <a:spLocks noGrp="1" noChangeArrowheads="1"/>
          </p:cNvSpPr>
          <p:nvPr/>
        </p:nvSpPr>
        <p:spPr bwMode="auto">
          <a:xfrm>
            <a:off x="4301060" y="2784483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7" name="标题 3"/>
          <p:cNvSpPr>
            <a:spLocks noGrp="1" noChangeArrowheads="1"/>
          </p:cNvSpPr>
          <p:nvPr/>
        </p:nvSpPr>
        <p:spPr bwMode="auto">
          <a:xfrm>
            <a:off x="1619672" y="3224524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8" name="标题 3"/>
          <p:cNvSpPr>
            <a:spLocks noGrp="1" noChangeArrowheads="1"/>
          </p:cNvSpPr>
          <p:nvPr/>
        </p:nvSpPr>
        <p:spPr bwMode="auto">
          <a:xfrm>
            <a:off x="3347868" y="3224524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408755" y="3285563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4408755" y="2398871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1" name="标题 3"/>
          <p:cNvSpPr>
            <a:spLocks noGrp="1" noChangeArrowheads="1"/>
          </p:cNvSpPr>
          <p:nvPr/>
        </p:nvSpPr>
        <p:spPr bwMode="auto">
          <a:xfrm>
            <a:off x="1619672" y="3655993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2" name="标题 3"/>
          <p:cNvSpPr>
            <a:spLocks noGrp="1" noChangeArrowheads="1"/>
          </p:cNvSpPr>
          <p:nvPr/>
        </p:nvSpPr>
        <p:spPr bwMode="auto">
          <a:xfrm>
            <a:off x="3347868" y="3655993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" name="标题 3"/>
          <p:cNvSpPr>
            <a:spLocks noGrp="1" noChangeArrowheads="1"/>
          </p:cNvSpPr>
          <p:nvPr/>
        </p:nvSpPr>
        <p:spPr bwMode="auto">
          <a:xfrm>
            <a:off x="4301060" y="3655993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4408755" y="3714547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5" name="标题 3"/>
          <p:cNvSpPr>
            <a:spLocks noGrp="1" noChangeArrowheads="1"/>
          </p:cNvSpPr>
          <p:nvPr/>
        </p:nvSpPr>
        <p:spPr bwMode="auto">
          <a:xfrm>
            <a:off x="1619672" y="4083919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6" name="标题 3"/>
          <p:cNvSpPr>
            <a:spLocks noGrp="1" noChangeArrowheads="1"/>
          </p:cNvSpPr>
          <p:nvPr/>
        </p:nvSpPr>
        <p:spPr bwMode="auto">
          <a:xfrm>
            <a:off x="3347868" y="4083919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7" name="标题 3"/>
          <p:cNvSpPr>
            <a:spLocks noGrp="1" noChangeArrowheads="1"/>
          </p:cNvSpPr>
          <p:nvPr/>
        </p:nvSpPr>
        <p:spPr bwMode="auto">
          <a:xfrm>
            <a:off x="4301060" y="4083919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408755" y="414247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9" name="标题 3"/>
          <p:cNvSpPr>
            <a:spLocks noGrp="1" noChangeArrowheads="1"/>
          </p:cNvSpPr>
          <p:nvPr/>
        </p:nvSpPr>
        <p:spPr bwMode="auto">
          <a:xfrm>
            <a:off x="5724128" y="2327326"/>
            <a:ext cx="210295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三七二十一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0" name="标题 3"/>
          <p:cNvSpPr>
            <a:spLocks noGrp="1" noChangeArrowheads="1"/>
          </p:cNvSpPr>
          <p:nvPr/>
        </p:nvSpPr>
        <p:spPr bwMode="auto">
          <a:xfrm>
            <a:off x="5436096" y="2757712"/>
            <a:ext cx="21602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1" name="标题 3"/>
          <p:cNvSpPr>
            <a:spLocks noGrp="1" noChangeArrowheads="1"/>
          </p:cNvSpPr>
          <p:nvPr/>
        </p:nvSpPr>
        <p:spPr bwMode="auto">
          <a:xfrm>
            <a:off x="5436096" y="3224524"/>
            <a:ext cx="212419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2" name="标题 3"/>
          <p:cNvSpPr>
            <a:spLocks noGrp="1" noChangeArrowheads="1"/>
          </p:cNvSpPr>
          <p:nvPr/>
        </p:nvSpPr>
        <p:spPr bwMode="auto">
          <a:xfrm>
            <a:off x="5436096" y="3655993"/>
            <a:ext cx="21602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3" name="标题 3"/>
          <p:cNvSpPr>
            <a:spLocks noGrp="1" noChangeArrowheads="1"/>
          </p:cNvSpPr>
          <p:nvPr/>
        </p:nvSpPr>
        <p:spPr bwMode="auto">
          <a:xfrm>
            <a:off x="5436096" y="4083919"/>
            <a:ext cx="21602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4" name="标题 3"/>
          <p:cNvSpPr>
            <a:spLocks noGrp="1" noChangeArrowheads="1"/>
          </p:cNvSpPr>
          <p:nvPr/>
        </p:nvSpPr>
        <p:spPr bwMode="auto">
          <a:xfrm>
            <a:off x="5724132" y="2787774"/>
            <a:ext cx="1842145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四七二十八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5" name="标题 3"/>
          <p:cNvSpPr>
            <a:spLocks noGrp="1" noChangeArrowheads="1"/>
          </p:cNvSpPr>
          <p:nvPr/>
        </p:nvSpPr>
        <p:spPr bwMode="auto">
          <a:xfrm>
            <a:off x="5724132" y="3219823"/>
            <a:ext cx="1842145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五七三十五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6" name="标题 3"/>
          <p:cNvSpPr>
            <a:spLocks noGrp="1" noChangeArrowheads="1"/>
          </p:cNvSpPr>
          <p:nvPr/>
        </p:nvSpPr>
        <p:spPr bwMode="auto">
          <a:xfrm>
            <a:off x="5724132" y="1419622"/>
            <a:ext cx="50050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7" name="标题 3"/>
          <p:cNvSpPr>
            <a:spLocks noGrp="1" noChangeArrowheads="1"/>
          </p:cNvSpPr>
          <p:nvPr/>
        </p:nvSpPr>
        <p:spPr bwMode="auto">
          <a:xfrm>
            <a:off x="5724132" y="3651870"/>
            <a:ext cx="1842145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六七四十二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8" name="标题 3"/>
          <p:cNvSpPr>
            <a:spLocks noGrp="1" noChangeArrowheads="1"/>
          </p:cNvSpPr>
          <p:nvPr/>
        </p:nvSpPr>
        <p:spPr bwMode="auto">
          <a:xfrm>
            <a:off x="5751360" y="4083919"/>
            <a:ext cx="1842145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七七四十九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4408755" y="1965623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0" name="标题 3"/>
          <p:cNvSpPr>
            <a:spLocks noGrp="1" noChangeArrowheads="1"/>
          </p:cNvSpPr>
          <p:nvPr/>
        </p:nvSpPr>
        <p:spPr bwMode="auto">
          <a:xfrm>
            <a:off x="4316838" y="1915291"/>
            <a:ext cx="5788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1" name="标题 3"/>
          <p:cNvSpPr>
            <a:spLocks noGrp="1" noChangeArrowheads="1"/>
          </p:cNvSpPr>
          <p:nvPr/>
        </p:nvSpPr>
        <p:spPr bwMode="auto">
          <a:xfrm>
            <a:off x="6516220" y="1902307"/>
            <a:ext cx="89762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十四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62" name="直接连接符 161"/>
          <p:cNvCxnSpPr/>
          <p:nvPr/>
        </p:nvCxnSpPr>
        <p:spPr>
          <a:xfrm>
            <a:off x="1312042" y="652858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1312042" y="1048902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1312042" y="1444946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4912442" y="65286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4192362" y="65286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3472282" y="65286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2752202" y="65286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标题 3"/>
          <p:cNvSpPr>
            <a:spLocks noGrp="1" noChangeArrowheads="1"/>
          </p:cNvSpPr>
          <p:nvPr/>
        </p:nvSpPr>
        <p:spPr bwMode="auto">
          <a:xfrm>
            <a:off x="1158214" y="644312"/>
            <a:ext cx="172819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小船的只数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0" name="标题 3"/>
          <p:cNvSpPr>
            <a:spLocks noGrp="1" noChangeArrowheads="1"/>
          </p:cNvSpPr>
          <p:nvPr/>
        </p:nvSpPr>
        <p:spPr bwMode="auto">
          <a:xfrm>
            <a:off x="1590262" y="1038536"/>
            <a:ext cx="11619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1" name="标题 3"/>
          <p:cNvSpPr>
            <a:spLocks noGrp="1" noChangeArrowheads="1"/>
          </p:cNvSpPr>
          <p:nvPr/>
        </p:nvSpPr>
        <p:spPr bwMode="auto">
          <a:xfrm>
            <a:off x="2752773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2" name="标题 3"/>
          <p:cNvSpPr>
            <a:spLocks noGrp="1" noChangeArrowheads="1"/>
          </p:cNvSpPr>
          <p:nvPr/>
        </p:nvSpPr>
        <p:spPr bwMode="auto">
          <a:xfrm>
            <a:off x="3472856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3" name="标题 3"/>
          <p:cNvSpPr>
            <a:spLocks noGrp="1" noChangeArrowheads="1"/>
          </p:cNvSpPr>
          <p:nvPr/>
        </p:nvSpPr>
        <p:spPr bwMode="auto">
          <a:xfrm>
            <a:off x="4192366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4" name="标题 3"/>
          <p:cNvSpPr>
            <a:spLocks noGrp="1" noChangeArrowheads="1"/>
          </p:cNvSpPr>
          <p:nvPr/>
        </p:nvSpPr>
        <p:spPr bwMode="auto">
          <a:xfrm>
            <a:off x="4912446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5" name="标题 3"/>
          <p:cNvSpPr>
            <a:spLocks noGrp="1" noChangeArrowheads="1"/>
          </p:cNvSpPr>
          <p:nvPr/>
        </p:nvSpPr>
        <p:spPr bwMode="auto">
          <a:xfrm>
            <a:off x="2752206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6" name="标题 3"/>
          <p:cNvSpPr>
            <a:spLocks noGrp="1" noChangeArrowheads="1"/>
          </p:cNvSpPr>
          <p:nvPr/>
        </p:nvSpPr>
        <p:spPr bwMode="auto">
          <a:xfrm>
            <a:off x="3472284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7" name="标题 3"/>
          <p:cNvSpPr>
            <a:spLocks noGrp="1" noChangeArrowheads="1"/>
          </p:cNvSpPr>
          <p:nvPr/>
        </p:nvSpPr>
        <p:spPr bwMode="auto">
          <a:xfrm>
            <a:off x="4192937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8" name="标题 3"/>
          <p:cNvSpPr>
            <a:spLocks noGrp="1" noChangeArrowheads="1"/>
          </p:cNvSpPr>
          <p:nvPr/>
        </p:nvSpPr>
        <p:spPr bwMode="auto">
          <a:xfrm>
            <a:off x="4912446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>
            <a:off x="5632522" y="65505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标题 3"/>
          <p:cNvSpPr>
            <a:spLocks noGrp="1" noChangeArrowheads="1"/>
          </p:cNvSpPr>
          <p:nvPr/>
        </p:nvSpPr>
        <p:spPr bwMode="auto">
          <a:xfrm>
            <a:off x="5623284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1" name="标题 3"/>
          <p:cNvSpPr>
            <a:spLocks noGrp="1" noChangeArrowheads="1"/>
          </p:cNvSpPr>
          <p:nvPr/>
        </p:nvSpPr>
        <p:spPr bwMode="auto">
          <a:xfrm>
            <a:off x="5623284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82" name="直接连接符 181"/>
          <p:cNvCxnSpPr/>
          <p:nvPr/>
        </p:nvCxnSpPr>
        <p:spPr>
          <a:xfrm>
            <a:off x="6342790" y="66140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标题 3"/>
          <p:cNvSpPr>
            <a:spLocks noGrp="1" noChangeArrowheads="1"/>
          </p:cNvSpPr>
          <p:nvPr/>
        </p:nvSpPr>
        <p:spPr bwMode="auto">
          <a:xfrm>
            <a:off x="6342794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" name="标题 3"/>
          <p:cNvSpPr>
            <a:spLocks noGrp="1" noChangeArrowheads="1"/>
          </p:cNvSpPr>
          <p:nvPr/>
        </p:nvSpPr>
        <p:spPr bwMode="auto">
          <a:xfrm>
            <a:off x="6342794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85" name="直接连接符 184"/>
          <p:cNvCxnSpPr/>
          <p:nvPr/>
        </p:nvCxnSpPr>
        <p:spPr>
          <a:xfrm>
            <a:off x="7089907" y="66236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标题 3"/>
          <p:cNvSpPr>
            <a:spLocks noGrp="1" noChangeArrowheads="1"/>
          </p:cNvSpPr>
          <p:nvPr/>
        </p:nvSpPr>
        <p:spPr bwMode="auto">
          <a:xfrm>
            <a:off x="7092855" y="64431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7" name="标题 3"/>
          <p:cNvSpPr>
            <a:spLocks noGrp="1" noChangeArrowheads="1"/>
          </p:cNvSpPr>
          <p:nvPr/>
        </p:nvSpPr>
        <p:spPr bwMode="auto">
          <a:xfrm>
            <a:off x="7092855" y="103853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238" y="1041827"/>
            <a:ext cx="44196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9" name="组合 7"/>
          <p:cNvGrpSpPr/>
          <p:nvPr/>
        </p:nvGrpSpPr>
        <p:grpSpPr>
          <a:xfrm>
            <a:off x="467544" y="665986"/>
            <a:ext cx="360000" cy="380282"/>
            <a:chOff x="719592" y="1018103"/>
            <a:chExt cx="360000" cy="380282"/>
          </a:xfrm>
        </p:grpSpPr>
        <p:pic>
          <p:nvPicPr>
            <p:cNvPr id="190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" name="TextBox 190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8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8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8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9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9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9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9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2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0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0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0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0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1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1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1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1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1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2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2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2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2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2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3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3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3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3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3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4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4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4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4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4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5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5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5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5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5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6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6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17 " pathEditMode="relative" ptsTypes="AA">
                                      <p:cBhvr>
                                        <p:cTn id="36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22" grpId="0"/>
      <p:bldP spid="122" grpId="1"/>
      <p:bldP spid="123" grpId="0" animBg="1"/>
      <p:bldP spid="123" grpId="1" animBg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 animBg="1"/>
      <p:bldP spid="135" grpId="1" animBg="1"/>
      <p:bldP spid="136" grpId="0"/>
      <p:bldP spid="136" grpId="1"/>
      <p:bldP spid="137" grpId="0"/>
      <p:bldP spid="137" grpId="1"/>
      <p:bldP spid="138" grpId="0"/>
      <p:bldP spid="138" grpId="1"/>
      <p:bldP spid="139" grpId="0" animBg="1"/>
      <p:bldP spid="139" grpId="1" animBg="1"/>
      <p:bldP spid="140" grpId="0" animBg="1"/>
      <p:bldP spid="140" grpId="1" animBg="1"/>
      <p:bldP spid="141" grpId="0"/>
      <p:bldP spid="141" grpId="1"/>
      <p:bldP spid="142" grpId="0"/>
      <p:bldP spid="142" grpId="1"/>
      <p:bldP spid="143" grpId="0"/>
      <p:bldP spid="143" grpId="1"/>
      <p:bldP spid="144" grpId="0" animBg="1"/>
      <p:bldP spid="144" grpId="1" animBg="1"/>
      <p:bldP spid="145" grpId="0"/>
      <p:bldP spid="145" grpId="1"/>
      <p:bldP spid="146" grpId="0"/>
      <p:bldP spid="146" grpId="1"/>
      <p:bldP spid="147" grpId="0"/>
      <p:bldP spid="147" grpId="1"/>
      <p:bldP spid="148" grpId="0" animBg="1"/>
      <p:bldP spid="148" grpId="1" animBg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 animBg="1"/>
      <p:bldP spid="159" grpId="1" animBg="1"/>
      <p:bldP spid="160" grpId="0"/>
      <p:bldP spid="160" grpId="1"/>
      <p:bldP spid="161" grpId="0"/>
      <p:bldP spid="161" grpId="1"/>
      <p:bldP spid="169" grpId="0"/>
      <p:bldP spid="169" grpId="1"/>
      <p:bldP spid="169" grpId="2"/>
      <p:bldP spid="170" grpId="0"/>
      <p:bldP spid="170" grpId="1"/>
      <p:bldP spid="170" grpId="2"/>
      <p:bldP spid="171" grpId="0"/>
      <p:bldP spid="171" grpId="1"/>
      <p:bldP spid="171" grpId="2"/>
      <p:bldP spid="172" grpId="0"/>
      <p:bldP spid="172" grpId="1"/>
      <p:bldP spid="172" grpId="2"/>
      <p:bldP spid="173" grpId="0"/>
      <p:bldP spid="173" grpId="1"/>
      <p:bldP spid="173" grpId="2"/>
      <p:bldP spid="174" grpId="0"/>
      <p:bldP spid="174" grpId="1"/>
      <p:bldP spid="174" grpId="2"/>
      <p:bldP spid="175" grpId="0"/>
      <p:bldP spid="175" grpId="1"/>
      <p:bldP spid="175" grpId="2"/>
      <p:bldP spid="176" grpId="0"/>
      <p:bldP spid="176" grpId="1"/>
      <p:bldP spid="176" grpId="2"/>
      <p:bldP spid="177" grpId="0"/>
      <p:bldP spid="177" grpId="1"/>
      <p:bldP spid="177" grpId="2"/>
      <p:bldP spid="178" grpId="0"/>
      <p:bldP spid="178" grpId="1"/>
      <p:bldP spid="178" grpId="2"/>
      <p:bldP spid="180" grpId="0"/>
      <p:bldP spid="180" grpId="1"/>
      <p:bldP spid="180" grpId="2"/>
      <p:bldP spid="181" grpId="0"/>
      <p:bldP spid="181" grpId="1"/>
      <p:bldP spid="181" grpId="2"/>
      <p:bldP spid="183" grpId="0"/>
      <p:bldP spid="183" grpId="1"/>
      <p:bldP spid="183" grpId="2"/>
      <p:bldP spid="184" grpId="0"/>
      <p:bldP spid="184" grpId="1"/>
      <p:bldP spid="184" grpId="2"/>
      <p:bldP spid="186" grpId="0"/>
      <p:bldP spid="186" grpId="1"/>
      <p:bldP spid="186" grpId="2"/>
      <p:bldP spid="187" grpId="0"/>
      <p:bldP spid="187" grpId="1"/>
      <p:bldP spid="18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标题 3"/>
          <p:cNvSpPr>
            <a:spLocks noGrp="1" noChangeArrowheads="1"/>
          </p:cNvSpPr>
          <p:nvPr/>
        </p:nvSpPr>
        <p:spPr bwMode="auto">
          <a:xfrm>
            <a:off x="2123728" y="1269220"/>
            <a:ext cx="56166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2＝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3148574" y="23557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3148574" y="134761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5" name="标题 3"/>
          <p:cNvSpPr>
            <a:spLocks noGrp="1" noChangeArrowheads="1"/>
          </p:cNvSpPr>
          <p:nvPr/>
        </p:nvSpPr>
        <p:spPr bwMode="auto">
          <a:xfrm>
            <a:off x="3059832" y="1275607"/>
            <a:ext cx="5760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6" name="文本框 10245"/>
          <p:cNvSpPr txBox="1">
            <a:spLocks noChangeArrowheads="1"/>
          </p:cNvSpPr>
          <p:nvPr/>
        </p:nvSpPr>
        <p:spPr bwMode="auto">
          <a:xfrm>
            <a:off x="575687" y="1059584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7" name="标题 3"/>
          <p:cNvSpPr>
            <a:spLocks noGrp="1" noChangeArrowheads="1"/>
          </p:cNvSpPr>
          <p:nvPr/>
        </p:nvSpPr>
        <p:spPr bwMode="auto">
          <a:xfrm>
            <a:off x="3058542" y="2283718"/>
            <a:ext cx="5760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3167888" y="332787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9" name="标题 3"/>
          <p:cNvSpPr>
            <a:spLocks noGrp="1" noChangeArrowheads="1"/>
          </p:cNvSpPr>
          <p:nvPr/>
        </p:nvSpPr>
        <p:spPr bwMode="auto">
          <a:xfrm>
            <a:off x="3059832" y="3251419"/>
            <a:ext cx="5760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2123728" y="2283718"/>
            <a:ext cx="56166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1＝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2123728" y="3219823"/>
            <a:ext cx="56166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3＝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animBg="1"/>
      <p:bldP spid="194" grpId="0" animBg="1"/>
      <p:bldP spid="195" grpId="0"/>
      <p:bldP spid="196" grpId="0"/>
      <p:bldP spid="197" grpId="0"/>
      <p:bldP spid="198" grpId="0" animBg="1"/>
      <p:bldP spid="199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667108" y="1781405"/>
            <a:ext cx="44423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082698" y="1896222"/>
            <a:ext cx="187220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2476488" y="1896222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638982" y="1896222"/>
            <a:ext cx="187220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6195266" y="1896222"/>
            <a:ext cx="1812386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082698" y="2486013"/>
            <a:ext cx="130833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638982" y="2486013"/>
            <a:ext cx="134433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195266" y="2486013"/>
            <a:ext cx="187220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072416" y="1896222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7596336" y="1896222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1984618" y="2486013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580546" y="2486013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7176474" y="2486013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1082698" y="3075807"/>
            <a:ext cx="130833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638982" y="3075807"/>
            <a:ext cx="134433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195266" y="3075807"/>
            <a:ext cx="187220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1976219" y="3075807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4572000" y="3075807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7177573" y="3075807"/>
            <a:ext cx="57606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54" grpId="0"/>
      <p:bldP spid="56" grpId="0"/>
      <p:bldP spid="58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64088" y="2211710"/>
            <a:ext cx="720080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483768" y="2211710"/>
            <a:ext cx="720080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31640" y="2211710"/>
            <a:ext cx="720080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611560" y="2211712"/>
            <a:ext cx="72728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3923928" y="2194407"/>
            <a:ext cx="43204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6876256" y="2194407"/>
            <a:ext cx="36004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2" grpId="1" animBg="1"/>
      <p:bldP spid="45" grpId="0" animBg="1"/>
      <p:bldP spid="47" grpId="0"/>
      <p:bldP spid="48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683568" y="1852292"/>
            <a:ext cx="4442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图片 42" descr="1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77182" y="1855785"/>
            <a:ext cx="951202" cy="1593907"/>
          </a:xfrm>
          <a:prstGeom prst="rect">
            <a:avLst/>
          </a:prstGeom>
        </p:spPr>
      </p:pic>
      <p:pic>
        <p:nvPicPr>
          <p:cNvPr id="44" name="图片 43" descr="1-0 - 副本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017919"/>
            <a:ext cx="6840760" cy="2066001"/>
          </a:xfrm>
          <a:prstGeom prst="rect">
            <a:avLst/>
          </a:prstGeom>
        </p:spPr>
      </p:pic>
      <p:sp>
        <p:nvSpPr>
          <p:cNvPr id="46" name="AutoShape 12"/>
          <p:cNvSpPr>
            <a:spLocks noChangeArrowheads="1"/>
          </p:cNvSpPr>
          <p:nvPr/>
        </p:nvSpPr>
        <p:spPr bwMode="auto">
          <a:xfrm flipV="1">
            <a:off x="5508104" y="1927791"/>
            <a:ext cx="1440160" cy="648072"/>
          </a:xfrm>
          <a:prstGeom prst="wedgeRoundRectCallout">
            <a:avLst>
              <a:gd name="adj1" fmla="val 63549"/>
              <a:gd name="adj2" fmla="val -27054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508104" y="1927791"/>
            <a:ext cx="1368152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全屏显示(16:9)</PresentationFormat>
  <Paragraphs>225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61E5EA3D4C0E45F0B0D4441E12E24D85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