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7" r:id="rId3"/>
    <p:sldId id="261" r:id="rId4"/>
    <p:sldId id="260" r:id="rId5"/>
    <p:sldId id="267" r:id="rId6"/>
    <p:sldId id="284" r:id="rId7"/>
    <p:sldId id="268" r:id="rId8"/>
    <p:sldId id="269" r:id="rId9"/>
    <p:sldId id="270" r:id="rId10"/>
    <p:sldId id="271" r:id="rId11"/>
    <p:sldId id="262" r:id="rId12"/>
    <p:sldId id="272" r:id="rId13"/>
    <p:sldId id="278" r:id="rId14"/>
    <p:sldId id="273" r:id="rId15"/>
    <p:sldId id="274" r:id="rId16"/>
    <p:sldId id="275" r:id="rId17"/>
    <p:sldId id="263" r:id="rId18"/>
    <p:sldId id="277" r:id="rId19"/>
    <p:sldId id="276" r:id="rId20"/>
    <p:sldId id="280" r:id="rId21"/>
    <p:sldId id="286" r:id="rId22"/>
    <p:sldId id="264" r:id="rId23"/>
    <p:sldId id="281" r:id="rId24"/>
    <p:sldId id="282" r:id="rId25"/>
    <p:sldId id="285" r:id="rId26"/>
    <p:sldId id="265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B59"/>
    <a:srgbClr val="1A815A"/>
    <a:srgbClr val="124D2E"/>
    <a:srgbClr val="F6F8BF"/>
    <a:srgbClr val="C1272D"/>
    <a:srgbClr val="FF71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>
        <p:scale>
          <a:sx n="50" d="100"/>
          <a:sy n="50" d="100"/>
        </p:scale>
        <p:origin x="-27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906C8-3A69-4999-A821-A2F5A5E65E3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A894-7B37-4752-90C2-DCD9DADF79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A894-7B37-4752-90C2-DCD9DADF79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5778-9EA2-4BE2-883E-D9DBF44A2E0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AC58-B84F-49E5-80D0-AE04A1A76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1429" y="925286"/>
            <a:ext cx="9289143" cy="50074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62419" y="4011403"/>
            <a:ext cx="2354558" cy="22016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90025" y="1908804"/>
            <a:ext cx="7211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快乐圣诞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66821" y="1226006"/>
            <a:ext cx="9058358" cy="1638300"/>
            <a:chOff x="1347368" y="1226006"/>
            <a:chExt cx="9058358" cy="16383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368" y="1226006"/>
              <a:ext cx="1219200" cy="1638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186526" y="1226006"/>
              <a:ext cx="1219200" cy="16383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799" y="2943093"/>
            <a:ext cx="4276725" cy="4000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7198" y="2760568"/>
            <a:ext cx="2967223" cy="4191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4014" y="600969"/>
            <a:ext cx="643402" cy="64863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05901" y="3647583"/>
            <a:ext cx="638019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143B59"/>
                </a:solidFill>
              </a:rPr>
              <a:t>Lorem ipsum dolor sit amet, Lorem dolor sit Lorem ipsum dolor sit amet,consectetur. amet, </a:t>
            </a:r>
            <a:r>
              <a:rPr lang="en-US" altLang="zh-CN" sz="1400" dirty="0" err="1">
                <a:solidFill>
                  <a:srgbClr val="143B59"/>
                </a:solidFill>
              </a:rPr>
              <a:t>consectetur</a:t>
            </a:r>
            <a:r>
              <a:rPr lang="en-US" altLang="zh-CN" sz="1400" dirty="0">
                <a:solidFill>
                  <a:srgbClr val="143B59"/>
                </a:solidFill>
              </a:rPr>
              <a:t>. ipsum dolor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50912" y="4484897"/>
            <a:ext cx="5890177" cy="611187"/>
            <a:chOff x="2777206" y="7339675"/>
            <a:chExt cx="5890177" cy="611187"/>
          </a:xfrm>
        </p:grpSpPr>
        <p:sp>
          <p:nvSpPr>
            <p:cNvPr id="18" name="Freeform 5"/>
            <p:cNvSpPr/>
            <p:nvPr/>
          </p:nvSpPr>
          <p:spPr bwMode="auto">
            <a:xfrm>
              <a:off x="3166260" y="7339675"/>
              <a:ext cx="5112068" cy="611187"/>
            </a:xfrm>
            <a:custGeom>
              <a:avLst/>
              <a:gdLst>
                <a:gd name="T0" fmla="*/ 1910 w 1910"/>
                <a:gd name="T1" fmla="*/ 385 h 385"/>
                <a:gd name="T2" fmla="*/ 0 w 1910"/>
                <a:gd name="T3" fmla="*/ 385 h 385"/>
                <a:gd name="T4" fmla="*/ 78 w 1910"/>
                <a:gd name="T5" fmla="*/ 193 h 385"/>
                <a:gd name="T6" fmla="*/ 0 w 1910"/>
                <a:gd name="T7" fmla="*/ 0 h 385"/>
                <a:gd name="T8" fmla="*/ 1910 w 1910"/>
                <a:gd name="T9" fmla="*/ 0 h 385"/>
                <a:gd name="T10" fmla="*/ 1830 w 1910"/>
                <a:gd name="T11" fmla="*/ 193 h 385"/>
                <a:gd name="T12" fmla="*/ 1910 w 1910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0" h="385">
                  <a:moveTo>
                    <a:pt x="1910" y="385"/>
                  </a:moveTo>
                  <a:lnTo>
                    <a:pt x="0" y="385"/>
                  </a:lnTo>
                  <a:lnTo>
                    <a:pt x="78" y="193"/>
                  </a:lnTo>
                  <a:lnTo>
                    <a:pt x="0" y="0"/>
                  </a:lnTo>
                  <a:lnTo>
                    <a:pt x="1910" y="0"/>
                  </a:lnTo>
                  <a:lnTo>
                    <a:pt x="1830" y="193"/>
                  </a:lnTo>
                  <a:lnTo>
                    <a:pt x="1910" y="385"/>
                  </a:lnTo>
                  <a:close/>
                </a:path>
              </a:pathLst>
            </a:custGeom>
            <a:gradFill>
              <a:gsLst>
                <a:gs pos="53000">
                  <a:srgbClr val="143B59"/>
                </a:gs>
                <a:gs pos="100000">
                  <a:srgbClr val="143B59"/>
                </a:gs>
                <a:gs pos="6000">
                  <a:srgbClr val="143B59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77206" y="7347664"/>
              <a:ext cx="5890177" cy="59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600" dirty="0">
                  <a:pattFill prst="pct20">
                    <a:fgClr>
                      <a:schemeClr val="accent1"/>
                    </a:fgClr>
                    <a:bgClr>
                      <a:schemeClr val="bg1"/>
                    </a:bgClr>
                  </a:pattFill>
                  <a:latin typeface="+mn-ea"/>
                </a:rPr>
                <a:t>CHRISTMAS DAY</a:t>
              </a:r>
              <a:endParaRPr lang="zh-CN" altLang="en-US" sz="3200" b="1" spc="600" dirty="0"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4d49d5-804f-4a35-9ab6-98a3540b98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9400" y="2293032"/>
            <a:ext cx="9353200" cy="3088422"/>
            <a:chOff x="1055440" y="1772816"/>
            <a:chExt cx="10417423" cy="3439828"/>
          </a:xfrm>
        </p:grpSpPr>
        <p:grpSp>
          <p:nvGrpSpPr>
            <p:cNvPr id="4" name="í$ļîḍê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27" name="iṧḻíďe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8" name="îšḻïḋè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sp>
          <p:nvSpPr>
            <p:cNvPr id="5" name="íṧ1iďè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6" name="ïṧ1iḓè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7" name="ïSļïďe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24" name="išlîḍe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5" name="íṡ1íďê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6" name="ïṣlídè"/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8" name="îṧlïḍe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21" name="ïślïḓè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2" name="íş1iḋê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3" name="ïš1îḋe"/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avLst/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9" name="ïSḷíḑe"/>
            <p:cNvGrpSpPr/>
            <p:nvPr/>
          </p:nvGrpSpPr>
          <p:grpSpPr>
            <a:xfrm>
              <a:off x="7955109" y="3995135"/>
              <a:ext cx="3315312" cy="1101297"/>
              <a:chOff x="9305653" y="3302983"/>
              <a:chExt cx="2262955" cy="847702"/>
            </a:xfrm>
          </p:grpSpPr>
          <p:sp>
            <p:nvSpPr>
              <p:cNvPr id="19" name="ïşľïḍê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20" name="işḻiḍè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360000" tIns="7200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rgbClr val="143B59"/>
                    </a:solidFill>
                  </a:rPr>
                </a:br>
                <a:r>
                  <a:rPr lang="zh-CN" altLang="en-US" sz="105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îṧļíḑe"/>
            <p:cNvGrpSpPr/>
            <p:nvPr/>
          </p:nvGrpSpPr>
          <p:grpSpPr>
            <a:xfrm>
              <a:off x="1236865" y="1886127"/>
              <a:ext cx="3045744" cy="1101297"/>
              <a:chOff x="9305653" y="3302983"/>
              <a:chExt cx="2262955" cy="847702"/>
            </a:xfrm>
          </p:grpSpPr>
          <p:sp>
            <p:nvSpPr>
              <p:cNvPr id="17" name="iśļîḋé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18" name="iś1ïḋé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rgbClr val="143B59"/>
                    </a:solidFill>
                  </a:rPr>
                </a:br>
                <a:r>
                  <a:rPr lang="zh-CN" altLang="en-US" sz="105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1" name="ïSlídè"/>
            <p:cNvGrpSpPr/>
            <p:nvPr/>
          </p:nvGrpSpPr>
          <p:grpSpPr>
            <a:xfrm>
              <a:off x="8157551" y="1934439"/>
              <a:ext cx="3315312" cy="1101297"/>
              <a:chOff x="9305653" y="3302983"/>
              <a:chExt cx="2262955" cy="847702"/>
            </a:xfrm>
          </p:grpSpPr>
          <p:sp>
            <p:nvSpPr>
              <p:cNvPr id="15" name="ï$líḑê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16" name="ïśľiḑe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360000" tIns="7200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rgbClr val="143B59"/>
                    </a:solidFill>
                  </a:rPr>
                </a:br>
                <a:r>
                  <a:rPr lang="zh-CN" altLang="en-US" sz="105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íśḻíḋè"/>
            <p:cNvGrpSpPr/>
            <p:nvPr/>
          </p:nvGrpSpPr>
          <p:grpSpPr>
            <a:xfrm>
              <a:off x="1055440" y="3823064"/>
              <a:ext cx="3045744" cy="1101297"/>
              <a:chOff x="9305653" y="3302983"/>
              <a:chExt cx="2262955" cy="847702"/>
            </a:xfrm>
          </p:grpSpPr>
          <p:sp>
            <p:nvSpPr>
              <p:cNvPr id="13" name="isḻíḑê"/>
              <p:cNvSpPr txBox="1"/>
              <p:nvPr/>
            </p:nvSpPr>
            <p:spPr>
              <a:xfrm>
                <a:off x="9305653" y="3302983"/>
                <a:ext cx="2262955" cy="291403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14" name="ísļïdê"/>
              <p:cNvSpPr txBox="1"/>
              <p:nvPr/>
            </p:nvSpPr>
            <p:spPr>
              <a:xfrm>
                <a:off x="9305653" y="3594387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rgbClr val="143B59"/>
                    </a:solidFill>
                  </a:rPr>
                </a:br>
                <a:r>
                  <a:rPr lang="zh-CN" altLang="en-US" sz="105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0025" y="1730505"/>
            <a:ext cx="7211950" cy="3396991"/>
            <a:chOff x="2490025" y="2023104"/>
            <a:chExt cx="7211950" cy="3396991"/>
          </a:xfrm>
        </p:grpSpPr>
        <p:sp>
          <p:nvSpPr>
            <p:cNvPr id="11" name="文本框 10"/>
            <p:cNvSpPr txBox="1"/>
            <p:nvPr/>
          </p:nvSpPr>
          <p:spPr>
            <a:xfrm>
              <a:off x="2490025" y="2023104"/>
              <a:ext cx="72119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ln w="44450">
                    <a:solidFill>
                      <a:srgbClr val="143B59"/>
                    </a:solidFill>
                  </a:ln>
                  <a:pattFill prst="pct90">
                    <a:fgClr>
                      <a:srgbClr val="143B59"/>
                    </a:fgClr>
                    <a:bgClr>
                      <a:schemeClr val="bg1"/>
                    </a:bgClr>
                  </a:pattFill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02</a:t>
              </a:r>
              <a:endPara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05901" y="4714261"/>
              <a:ext cx="6380198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143B59"/>
                  </a:solidFill>
                </a:rPr>
                <a:t>Lorem ipsum dolor sit amet, Lorem dolor sit Lorem ipsum dolor sit amet,consectetur. amet, </a:t>
              </a:r>
              <a:r>
                <a:rPr lang="en-US" altLang="zh-CN" sz="1400" dirty="0" err="1">
                  <a:solidFill>
                    <a:srgbClr val="143B59"/>
                  </a:solidFill>
                </a:rPr>
                <a:t>consectetur</a:t>
              </a:r>
              <a:r>
                <a:rPr lang="en-US" altLang="zh-CN" sz="1400" dirty="0">
                  <a:solidFill>
                    <a:srgbClr val="143B59"/>
                  </a:solidFill>
                </a:rPr>
                <a:t>. ipsum dolor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50912" y="3896279"/>
              <a:ext cx="5890177" cy="611187"/>
              <a:chOff x="2777206" y="7339675"/>
              <a:chExt cx="5890177" cy="61118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66260" y="7339675"/>
                <a:ext cx="5112068" cy="611187"/>
              </a:xfrm>
              <a:custGeom>
                <a:avLst/>
                <a:gdLst>
                  <a:gd name="T0" fmla="*/ 1910 w 1910"/>
                  <a:gd name="T1" fmla="*/ 385 h 385"/>
                  <a:gd name="T2" fmla="*/ 0 w 1910"/>
                  <a:gd name="T3" fmla="*/ 385 h 385"/>
                  <a:gd name="T4" fmla="*/ 78 w 1910"/>
                  <a:gd name="T5" fmla="*/ 193 h 385"/>
                  <a:gd name="T6" fmla="*/ 0 w 1910"/>
                  <a:gd name="T7" fmla="*/ 0 h 385"/>
                  <a:gd name="T8" fmla="*/ 1910 w 1910"/>
                  <a:gd name="T9" fmla="*/ 0 h 385"/>
                  <a:gd name="T10" fmla="*/ 1830 w 1910"/>
                  <a:gd name="T11" fmla="*/ 193 h 385"/>
                  <a:gd name="T12" fmla="*/ 1910 w 1910"/>
                  <a:gd name="T1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0" h="385">
                    <a:moveTo>
                      <a:pt x="1910" y="385"/>
                    </a:moveTo>
                    <a:lnTo>
                      <a:pt x="0" y="385"/>
                    </a:lnTo>
                    <a:lnTo>
                      <a:pt x="78" y="193"/>
                    </a:lnTo>
                    <a:lnTo>
                      <a:pt x="0" y="0"/>
                    </a:lnTo>
                    <a:lnTo>
                      <a:pt x="1910" y="0"/>
                    </a:lnTo>
                    <a:lnTo>
                      <a:pt x="1830" y="193"/>
                    </a:lnTo>
                    <a:lnTo>
                      <a:pt x="1910" y="385"/>
                    </a:lnTo>
                    <a:close/>
                  </a:path>
                </a:pathLst>
              </a:custGeom>
              <a:gradFill>
                <a:gsLst>
                  <a:gs pos="53000">
                    <a:srgbClr val="143B59"/>
                  </a:gs>
                  <a:gs pos="100000">
                    <a:srgbClr val="143B59"/>
                  </a:gs>
                  <a:gs pos="6000">
                    <a:srgbClr val="143B59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77206" y="7347664"/>
                <a:ext cx="5890177" cy="59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 dirty="0"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输入你的标题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b68381d-8104-4d07-a50f-4bd095a00b1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85985" y="2150996"/>
            <a:ext cx="7820030" cy="2962175"/>
            <a:chOff x="2117827" y="2277608"/>
            <a:chExt cx="7820030" cy="2962175"/>
          </a:xfrm>
        </p:grpSpPr>
        <p:cxnSp>
          <p:nvCxnSpPr>
            <p:cNvPr id="4" name="Straight Connector 14"/>
            <p:cNvCxnSpPr/>
            <p:nvPr/>
          </p:nvCxnSpPr>
          <p:spPr>
            <a:xfrm>
              <a:off x="2117827" y="3701692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5"/>
            <p:cNvCxnSpPr/>
            <p:nvPr/>
          </p:nvCxnSpPr>
          <p:spPr>
            <a:xfrm flipH="1">
              <a:off x="9099657" y="3701692"/>
              <a:ext cx="8382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slîḑê"/>
            <p:cNvSpPr/>
            <p:nvPr/>
          </p:nvSpPr>
          <p:spPr>
            <a:xfrm>
              <a:off x="6709076" y="3193692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íṩļíďe"/>
            <p:cNvSpPr/>
            <p:nvPr/>
          </p:nvSpPr>
          <p:spPr>
            <a:xfrm>
              <a:off x="3141368" y="3193692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8" name="išḷíďé"/>
            <p:cNvSpPr/>
            <p:nvPr/>
          </p:nvSpPr>
          <p:spPr>
            <a:xfrm>
              <a:off x="7898314" y="3193692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9" name="íṥľíďê"/>
            <p:cNvSpPr/>
            <p:nvPr/>
          </p:nvSpPr>
          <p:spPr>
            <a:xfrm>
              <a:off x="5519840" y="3193692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0" name="ïṡḷïḑe"/>
            <p:cNvSpPr/>
            <p:nvPr/>
          </p:nvSpPr>
          <p:spPr>
            <a:xfrm>
              <a:off x="4330604" y="3193692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1" name="íṥḻíḓè"/>
            <p:cNvSpPr/>
            <p:nvPr/>
          </p:nvSpPr>
          <p:spPr bwMode="auto">
            <a:xfrm>
              <a:off x="6896418" y="338509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2" name="ïš1ïďe"/>
            <p:cNvSpPr/>
            <p:nvPr/>
          </p:nvSpPr>
          <p:spPr bwMode="auto">
            <a:xfrm>
              <a:off x="5703123" y="338509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3" name="îṥ1iḋe"/>
            <p:cNvSpPr/>
            <p:nvPr/>
          </p:nvSpPr>
          <p:spPr bwMode="auto">
            <a:xfrm>
              <a:off x="3316533" y="338509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4" name="îşľidé"/>
            <p:cNvSpPr/>
            <p:nvPr/>
          </p:nvSpPr>
          <p:spPr bwMode="auto">
            <a:xfrm>
              <a:off x="4509828" y="3385090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5" name="i$líḓe"/>
            <p:cNvSpPr/>
            <p:nvPr/>
          </p:nvSpPr>
          <p:spPr bwMode="auto">
            <a:xfrm>
              <a:off x="8089712" y="3385090"/>
              <a:ext cx="633204" cy="63320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16" name="işľîḋé"/>
            <p:cNvGrpSpPr/>
            <p:nvPr/>
          </p:nvGrpSpPr>
          <p:grpSpPr>
            <a:xfrm>
              <a:off x="7266806" y="4401090"/>
              <a:ext cx="2292764" cy="838693"/>
              <a:chOff x="7266806" y="4401090"/>
              <a:chExt cx="2292764" cy="838693"/>
            </a:xfrm>
          </p:grpSpPr>
          <p:sp>
            <p:nvSpPr>
              <p:cNvPr id="29" name="iṥḻídè"/>
              <p:cNvSpPr txBox="1"/>
              <p:nvPr/>
            </p:nvSpPr>
            <p:spPr bwMode="auto">
              <a:xfrm>
                <a:off x="7783700" y="440109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0" name="iṧ1íḍe"/>
              <p:cNvSpPr txBox="1"/>
              <p:nvPr/>
            </p:nvSpPr>
            <p:spPr bwMode="auto">
              <a:xfrm>
                <a:off x="7266806" y="4711048"/>
                <a:ext cx="2292764" cy="528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7" name="ïṣḷídê"/>
            <p:cNvGrpSpPr/>
            <p:nvPr/>
          </p:nvGrpSpPr>
          <p:grpSpPr>
            <a:xfrm>
              <a:off x="4888334" y="4401090"/>
              <a:ext cx="2292764" cy="838693"/>
              <a:chOff x="4888334" y="4401090"/>
              <a:chExt cx="2292764" cy="838693"/>
            </a:xfrm>
          </p:grpSpPr>
          <p:sp>
            <p:nvSpPr>
              <p:cNvPr id="27" name="îṩļíḓè"/>
              <p:cNvSpPr txBox="1"/>
              <p:nvPr/>
            </p:nvSpPr>
            <p:spPr bwMode="auto">
              <a:xfrm>
                <a:off x="5405228" y="440109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ïṧ1îdé"/>
              <p:cNvSpPr txBox="1"/>
              <p:nvPr/>
            </p:nvSpPr>
            <p:spPr bwMode="auto">
              <a:xfrm>
                <a:off x="4888334" y="4711048"/>
                <a:ext cx="2292764" cy="528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8" name="ïśḷîḑê"/>
            <p:cNvGrpSpPr/>
            <p:nvPr/>
          </p:nvGrpSpPr>
          <p:grpSpPr>
            <a:xfrm>
              <a:off x="2496110" y="4401090"/>
              <a:ext cx="2292764" cy="838693"/>
              <a:chOff x="2496110" y="4401090"/>
              <a:chExt cx="2292764" cy="838693"/>
            </a:xfrm>
          </p:grpSpPr>
          <p:sp>
            <p:nvSpPr>
              <p:cNvPr id="25" name="ïsľiḋé"/>
              <p:cNvSpPr txBox="1"/>
              <p:nvPr/>
            </p:nvSpPr>
            <p:spPr bwMode="auto">
              <a:xfrm>
                <a:off x="3013004" y="440109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6" name="iŝ1ïḓè"/>
              <p:cNvSpPr txBox="1"/>
              <p:nvPr/>
            </p:nvSpPr>
            <p:spPr bwMode="auto">
              <a:xfrm>
                <a:off x="2496110" y="4711048"/>
                <a:ext cx="2292764" cy="528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19" name="iṩľîḋé"/>
            <p:cNvGrpSpPr/>
            <p:nvPr/>
          </p:nvGrpSpPr>
          <p:grpSpPr>
            <a:xfrm>
              <a:off x="6120424" y="2277608"/>
              <a:ext cx="2292764" cy="838693"/>
              <a:chOff x="6120424" y="2277608"/>
              <a:chExt cx="2292764" cy="838693"/>
            </a:xfrm>
          </p:grpSpPr>
          <p:sp>
            <p:nvSpPr>
              <p:cNvPr id="23" name="iSļîdè"/>
              <p:cNvSpPr txBox="1"/>
              <p:nvPr/>
            </p:nvSpPr>
            <p:spPr bwMode="auto">
              <a:xfrm>
                <a:off x="6637318" y="227760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iṡļíḑé"/>
              <p:cNvSpPr txBox="1"/>
              <p:nvPr/>
            </p:nvSpPr>
            <p:spPr bwMode="auto">
              <a:xfrm>
                <a:off x="6120424" y="2587566"/>
                <a:ext cx="2292764" cy="528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 （建议使用主题字体）</a:t>
                </a:r>
              </a:p>
            </p:txBody>
          </p:sp>
        </p:grpSp>
        <p:grpSp>
          <p:nvGrpSpPr>
            <p:cNvPr id="20" name="iśliḓè"/>
            <p:cNvGrpSpPr/>
            <p:nvPr/>
          </p:nvGrpSpPr>
          <p:grpSpPr>
            <a:xfrm>
              <a:off x="3791744" y="2277608"/>
              <a:ext cx="2292764" cy="838693"/>
              <a:chOff x="3791744" y="2277608"/>
              <a:chExt cx="2292764" cy="838693"/>
            </a:xfrm>
          </p:grpSpPr>
          <p:sp>
            <p:nvSpPr>
              <p:cNvPr id="21" name="iṣľïḍê"/>
              <p:cNvSpPr txBox="1"/>
              <p:nvPr/>
            </p:nvSpPr>
            <p:spPr bwMode="auto">
              <a:xfrm>
                <a:off x="4308638" y="227760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iṡľíḓê"/>
              <p:cNvSpPr txBox="1"/>
              <p:nvPr/>
            </p:nvSpPr>
            <p:spPr bwMode="auto">
              <a:xfrm>
                <a:off x="3791744" y="2587566"/>
                <a:ext cx="2292764" cy="52873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07a6857-f681-4ad1-8505-ddb6cd4161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97366" y="2160042"/>
            <a:ext cx="7797269" cy="3069158"/>
            <a:chOff x="1614017" y="1700808"/>
            <a:chExt cx="8963964" cy="3528392"/>
          </a:xfrm>
        </p:grpSpPr>
        <p:sp>
          <p:nvSpPr>
            <p:cNvPr id="4" name="ïṩḻidé"/>
            <p:cNvSpPr/>
            <p:nvPr/>
          </p:nvSpPr>
          <p:spPr>
            <a:xfrm>
              <a:off x="1631504" y="1700808"/>
              <a:ext cx="2484276" cy="2303203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5" name="îsľïdè"/>
            <p:cNvSpPr/>
            <p:nvPr/>
          </p:nvSpPr>
          <p:spPr>
            <a:xfrm>
              <a:off x="4853862" y="1700808"/>
              <a:ext cx="2484276" cy="2303203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6" name="ï$ľíḍe"/>
            <p:cNvSpPr/>
            <p:nvPr/>
          </p:nvSpPr>
          <p:spPr>
            <a:xfrm>
              <a:off x="8076220" y="1700808"/>
              <a:ext cx="2484276" cy="2303203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ïSḷïḍè"/>
            <p:cNvSpPr txBox="1"/>
            <p:nvPr/>
          </p:nvSpPr>
          <p:spPr bwMode="auto">
            <a:xfrm>
              <a:off x="1614017" y="4616079"/>
              <a:ext cx="2308084" cy="613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143B59"/>
                  </a:solidFill>
                </a:rPr>
              </a:br>
              <a:r>
                <a:rPr lang="zh-CN" altLang="en-US" sz="1000">
                  <a:solidFill>
                    <a:srgbClr val="143B59"/>
                  </a:solidFill>
                </a:rPr>
                <a:t>（建议使用主题字体）</a:t>
              </a:r>
            </a:p>
          </p:txBody>
        </p:sp>
        <p:sp>
          <p:nvSpPr>
            <p:cNvPr id="8" name="îšliḋe"/>
            <p:cNvSpPr txBox="1"/>
            <p:nvPr/>
          </p:nvSpPr>
          <p:spPr bwMode="auto">
            <a:xfrm>
              <a:off x="2060173" y="4277525"/>
              <a:ext cx="1415773" cy="338554"/>
            </a:xfrm>
            <a:prstGeom prst="rect">
              <a:avLst/>
            </a:prstGeom>
            <a:noFill/>
          </p:spPr>
          <p:txBody>
            <a:bodyPr wrap="none" anchor="ctr" anchorCtr="1">
              <a:normAutofit fontScale="92500" lnSpcReduction="20000"/>
            </a:bodyPr>
            <a:lstStyle/>
            <a:p>
              <a:pPr algn="ctr" eaLnBrk="1" fontAlgn="auto" hangingPunct="1">
                <a:defRPr/>
              </a:pPr>
              <a:r>
                <a:rPr lang="zh-CN" altLang="en-US" sz="1600" b="1">
                  <a:solidFill>
                    <a:srgbClr val="143B59"/>
                  </a:solidFill>
                </a:rPr>
                <a:t>标题文本预设</a:t>
              </a:r>
            </a:p>
          </p:txBody>
        </p:sp>
        <p:sp>
          <p:nvSpPr>
            <p:cNvPr id="9" name="îşľiḋé"/>
            <p:cNvSpPr txBox="1"/>
            <p:nvPr/>
          </p:nvSpPr>
          <p:spPr bwMode="auto">
            <a:xfrm>
              <a:off x="4941957" y="4616079"/>
              <a:ext cx="2308084" cy="613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143B59"/>
                  </a:solidFill>
                </a:rPr>
              </a:br>
              <a:r>
                <a:rPr lang="zh-CN" altLang="en-US" sz="1000">
                  <a:solidFill>
                    <a:srgbClr val="143B59"/>
                  </a:solidFill>
                </a:rPr>
                <a:t>（建议使用主题字体）</a:t>
              </a:r>
            </a:p>
          </p:txBody>
        </p:sp>
        <p:sp>
          <p:nvSpPr>
            <p:cNvPr id="10" name="ïṧļiďè"/>
            <p:cNvSpPr txBox="1"/>
            <p:nvPr/>
          </p:nvSpPr>
          <p:spPr bwMode="auto">
            <a:xfrm>
              <a:off x="5388113" y="4277525"/>
              <a:ext cx="1415773" cy="338554"/>
            </a:xfrm>
            <a:prstGeom prst="rect">
              <a:avLst/>
            </a:prstGeom>
            <a:noFill/>
          </p:spPr>
          <p:txBody>
            <a:bodyPr wrap="none" anchor="ctr" anchorCtr="1">
              <a:normAutofit fontScale="92500" lnSpcReduction="20000"/>
            </a:bodyPr>
            <a:lstStyle/>
            <a:p>
              <a:pPr algn="ctr" eaLnBrk="1" fontAlgn="auto" hangingPunct="1">
                <a:defRPr/>
              </a:pPr>
              <a:r>
                <a:rPr lang="zh-CN" altLang="en-US" sz="1600" b="1">
                  <a:solidFill>
                    <a:srgbClr val="143B59"/>
                  </a:solidFill>
                </a:rPr>
                <a:t>标题文本预设</a:t>
              </a:r>
            </a:p>
          </p:txBody>
        </p:sp>
        <p:sp>
          <p:nvSpPr>
            <p:cNvPr id="11" name="ïŝľíḓe"/>
            <p:cNvSpPr txBox="1"/>
            <p:nvPr/>
          </p:nvSpPr>
          <p:spPr bwMode="auto">
            <a:xfrm>
              <a:off x="8269897" y="4616079"/>
              <a:ext cx="2308084" cy="613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143B59"/>
                  </a:solidFill>
                </a:rPr>
              </a:br>
              <a:r>
                <a:rPr lang="zh-CN" altLang="en-US" sz="1000">
                  <a:solidFill>
                    <a:srgbClr val="143B59"/>
                  </a:solidFill>
                </a:rPr>
                <a:t>（建议使用主题字体）</a:t>
              </a:r>
            </a:p>
          </p:txBody>
        </p:sp>
        <p:sp>
          <p:nvSpPr>
            <p:cNvPr id="12" name="îṡľîḑe"/>
            <p:cNvSpPr txBox="1"/>
            <p:nvPr/>
          </p:nvSpPr>
          <p:spPr bwMode="auto">
            <a:xfrm>
              <a:off x="8716053" y="4277525"/>
              <a:ext cx="1415773" cy="338554"/>
            </a:xfrm>
            <a:prstGeom prst="rect">
              <a:avLst/>
            </a:prstGeom>
            <a:noFill/>
          </p:spPr>
          <p:txBody>
            <a:bodyPr wrap="none" anchor="ctr" anchorCtr="1">
              <a:normAutofit fontScale="92500" lnSpcReduction="20000"/>
            </a:bodyPr>
            <a:lstStyle/>
            <a:p>
              <a:pPr algn="ctr" eaLnBrk="1" fontAlgn="auto" hangingPunct="1">
                <a:defRPr/>
              </a:pPr>
              <a:r>
                <a:rPr lang="zh-CN" altLang="en-US" sz="1600" b="1">
                  <a:solidFill>
                    <a:srgbClr val="143B59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67ea1a4-08e3-4b07-ab7d-646249f5c7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788314" y="1652493"/>
            <a:ext cx="6615373" cy="4015792"/>
            <a:chOff x="3011469" y="1652493"/>
            <a:chExt cx="6615373" cy="4015792"/>
          </a:xfrm>
        </p:grpSpPr>
        <p:cxnSp>
          <p:nvCxnSpPr>
            <p:cNvPr id="4" name="Straight Arrow Connector 2"/>
            <p:cNvCxnSpPr/>
            <p:nvPr/>
          </p:nvCxnSpPr>
          <p:spPr>
            <a:xfrm>
              <a:off x="5027872" y="4202411"/>
              <a:ext cx="0" cy="5098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/>
            <p:cNvCxnSpPr/>
            <p:nvPr/>
          </p:nvCxnSpPr>
          <p:spPr>
            <a:xfrm>
              <a:off x="7653322" y="4187162"/>
              <a:ext cx="0" cy="52506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ïšľîḑe"/>
            <p:cNvSpPr/>
            <p:nvPr/>
          </p:nvSpPr>
          <p:spPr bwMode="auto">
            <a:xfrm>
              <a:off x="4587172" y="3018120"/>
              <a:ext cx="922766" cy="1399769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iṡlïḍe"/>
            <p:cNvSpPr/>
            <p:nvPr/>
          </p:nvSpPr>
          <p:spPr bwMode="auto">
            <a:xfrm>
              <a:off x="7192444" y="3018120"/>
              <a:ext cx="922766" cy="1399769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8" name="iṧļîďe"/>
            <p:cNvSpPr/>
            <p:nvPr/>
          </p:nvSpPr>
          <p:spPr bwMode="auto">
            <a:xfrm>
              <a:off x="8670223" y="3206671"/>
              <a:ext cx="674170" cy="1022667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9" name="iṩḷîḋe"/>
            <p:cNvSpPr/>
            <p:nvPr/>
          </p:nvSpPr>
          <p:spPr bwMode="auto">
            <a:xfrm>
              <a:off x="3381688" y="3206671"/>
              <a:ext cx="674170" cy="1022667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cxnSp>
          <p:nvCxnSpPr>
            <p:cNvPr id="10" name="Straight Arrow Connector 8"/>
            <p:cNvCxnSpPr/>
            <p:nvPr/>
          </p:nvCxnSpPr>
          <p:spPr>
            <a:xfrm flipV="1">
              <a:off x="5941158" y="2526946"/>
              <a:ext cx="0" cy="4232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ṡḷïḑê"/>
            <p:cNvSpPr/>
            <p:nvPr/>
          </p:nvSpPr>
          <p:spPr bwMode="auto">
            <a:xfrm>
              <a:off x="5656317" y="2879972"/>
              <a:ext cx="1104907" cy="1676065"/>
            </a:xfrm>
            <a:custGeom>
              <a:avLst/>
              <a:gdLst>
                <a:gd name="T0" fmla="*/ 1226 w 6380"/>
                <a:gd name="T1" fmla="*/ 9676 h 9678"/>
                <a:gd name="T2" fmla="*/ 1034 w 6380"/>
                <a:gd name="T3" fmla="*/ 9652 h 9678"/>
                <a:gd name="T4" fmla="*/ 846 w 6380"/>
                <a:gd name="T5" fmla="*/ 9600 h 9678"/>
                <a:gd name="T6" fmla="*/ 666 w 6380"/>
                <a:gd name="T7" fmla="*/ 9518 h 9678"/>
                <a:gd name="T8" fmla="*/ 500 w 6380"/>
                <a:gd name="T9" fmla="*/ 9408 h 9678"/>
                <a:gd name="T10" fmla="*/ 348 w 6380"/>
                <a:gd name="T11" fmla="*/ 9268 h 9678"/>
                <a:gd name="T12" fmla="*/ 262 w 6380"/>
                <a:gd name="T13" fmla="*/ 9168 h 9678"/>
                <a:gd name="T14" fmla="*/ 156 w 6380"/>
                <a:gd name="T15" fmla="*/ 9004 h 9678"/>
                <a:gd name="T16" fmla="*/ 78 w 6380"/>
                <a:gd name="T17" fmla="*/ 8832 h 9678"/>
                <a:gd name="T18" fmla="*/ 26 w 6380"/>
                <a:gd name="T19" fmla="*/ 8652 h 9678"/>
                <a:gd name="T20" fmla="*/ 2 w 6380"/>
                <a:gd name="T21" fmla="*/ 8466 h 9678"/>
                <a:gd name="T22" fmla="*/ 4 w 6380"/>
                <a:gd name="T23" fmla="*/ 8282 h 9678"/>
                <a:gd name="T24" fmla="*/ 32 w 6380"/>
                <a:gd name="T25" fmla="*/ 8098 h 9678"/>
                <a:gd name="T26" fmla="*/ 88 w 6380"/>
                <a:gd name="T27" fmla="*/ 7918 h 9678"/>
                <a:gd name="T28" fmla="*/ 168 w 6380"/>
                <a:gd name="T29" fmla="*/ 7748 h 9678"/>
                <a:gd name="T30" fmla="*/ 276 w 6380"/>
                <a:gd name="T31" fmla="*/ 7588 h 9678"/>
                <a:gd name="T32" fmla="*/ 410 w 6380"/>
                <a:gd name="T33" fmla="*/ 7442 h 9678"/>
                <a:gd name="T34" fmla="*/ 410 w 6380"/>
                <a:gd name="T35" fmla="*/ 2234 h 9678"/>
                <a:gd name="T36" fmla="*/ 276 w 6380"/>
                <a:gd name="T37" fmla="*/ 2090 h 9678"/>
                <a:gd name="T38" fmla="*/ 168 w 6380"/>
                <a:gd name="T39" fmla="*/ 1930 h 9678"/>
                <a:gd name="T40" fmla="*/ 88 w 6380"/>
                <a:gd name="T41" fmla="*/ 1760 h 9678"/>
                <a:gd name="T42" fmla="*/ 32 w 6380"/>
                <a:gd name="T43" fmla="*/ 1580 h 9678"/>
                <a:gd name="T44" fmla="*/ 4 w 6380"/>
                <a:gd name="T45" fmla="*/ 1396 h 9678"/>
                <a:gd name="T46" fmla="*/ 2 w 6380"/>
                <a:gd name="T47" fmla="*/ 1210 h 9678"/>
                <a:gd name="T48" fmla="*/ 26 w 6380"/>
                <a:gd name="T49" fmla="*/ 1026 h 9678"/>
                <a:gd name="T50" fmla="*/ 78 w 6380"/>
                <a:gd name="T51" fmla="*/ 846 h 9678"/>
                <a:gd name="T52" fmla="*/ 156 w 6380"/>
                <a:gd name="T53" fmla="*/ 672 h 9678"/>
                <a:gd name="T54" fmla="*/ 262 w 6380"/>
                <a:gd name="T55" fmla="*/ 510 h 9678"/>
                <a:gd name="T56" fmla="*/ 348 w 6380"/>
                <a:gd name="T57" fmla="*/ 410 h 9678"/>
                <a:gd name="T58" fmla="*/ 492 w 6380"/>
                <a:gd name="T59" fmla="*/ 276 h 9678"/>
                <a:gd name="T60" fmla="*/ 652 w 6380"/>
                <a:gd name="T61" fmla="*/ 168 h 9678"/>
                <a:gd name="T62" fmla="*/ 822 w 6380"/>
                <a:gd name="T63" fmla="*/ 86 h 9678"/>
                <a:gd name="T64" fmla="*/ 1002 w 6380"/>
                <a:gd name="T65" fmla="*/ 32 h 9678"/>
                <a:gd name="T66" fmla="*/ 1186 w 6380"/>
                <a:gd name="T67" fmla="*/ 4 h 9678"/>
                <a:gd name="T68" fmla="*/ 1372 w 6380"/>
                <a:gd name="T69" fmla="*/ 2 h 9678"/>
                <a:gd name="T70" fmla="*/ 1556 w 6380"/>
                <a:gd name="T71" fmla="*/ 26 h 9678"/>
                <a:gd name="T72" fmla="*/ 1736 w 6380"/>
                <a:gd name="T73" fmla="*/ 78 h 9678"/>
                <a:gd name="T74" fmla="*/ 1910 w 6380"/>
                <a:gd name="T75" fmla="*/ 156 h 9678"/>
                <a:gd name="T76" fmla="*/ 2072 w 6380"/>
                <a:gd name="T77" fmla="*/ 262 h 9678"/>
                <a:gd name="T78" fmla="*/ 5970 w 6380"/>
                <a:gd name="T79" fmla="*/ 3896 h 9678"/>
                <a:gd name="T80" fmla="*/ 6062 w 6380"/>
                <a:gd name="T81" fmla="*/ 3992 h 9678"/>
                <a:gd name="T82" fmla="*/ 6180 w 6380"/>
                <a:gd name="T83" fmla="*/ 4150 h 9678"/>
                <a:gd name="T84" fmla="*/ 6274 w 6380"/>
                <a:gd name="T85" fmla="*/ 4324 h 9678"/>
                <a:gd name="T86" fmla="*/ 6338 w 6380"/>
                <a:gd name="T87" fmla="*/ 4510 h 9678"/>
                <a:gd name="T88" fmla="*/ 6374 w 6380"/>
                <a:gd name="T89" fmla="*/ 4706 h 9678"/>
                <a:gd name="T90" fmla="*/ 6380 w 6380"/>
                <a:gd name="T91" fmla="*/ 4838 h 9678"/>
                <a:gd name="T92" fmla="*/ 6364 w 6380"/>
                <a:gd name="T93" fmla="*/ 5038 h 9678"/>
                <a:gd name="T94" fmla="*/ 6320 w 6380"/>
                <a:gd name="T95" fmla="*/ 5230 h 9678"/>
                <a:gd name="T96" fmla="*/ 6246 w 6380"/>
                <a:gd name="T97" fmla="*/ 5412 h 9678"/>
                <a:gd name="T98" fmla="*/ 6144 w 6380"/>
                <a:gd name="T99" fmla="*/ 5582 h 9678"/>
                <a:gd name="T100" fmla="*/ 6018 w 6380"/>
                <a:gd name="T101" fmla="*/ 5736 h 9678"/>
                <a:gd name="T102" fmla="*/ 2174 w 6380"/>
                <a:gd name="T103" fmla="*/ 9330 h 9678"/>
                <a:gd name="T104" fmla="*/ 2026 w 6380"/>
                <a:gd name="T105" fmla="*/ 9448 h 9678"/>
                <a:gd name="T106" fmla="*/ 1868 w 6380"/>
                <a:gd name="T107" fmla="*/ 9542 h 9678"/>
                <a:gd name="T108" fmla="*/ 1700 w 6380"/>
                <a:gd name="T109" fmla="*/ 9612 h 9678"/>
                <a:gd name="T110" fmla="*/ 1528 w 6380"/>
                <a:gd name="T111" fmla="*/ 9656 h 9678"/>
                <a:gd name="T112" fmla="*/ 1350 w 6380"/>
                <a:gd name="T113" fmla="*/ 9676 h 9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0" h="9678">
                  <a:moveTo>
                    <a:pt x="1292" y="9678"/>
                  </a:moveTo>
                  <a:lnTo>
                    <a:pt x="1292" y="9678"/>
                  </a:lnTo>
                  <a:lnTo>
                    <a:pt x="1226" y="9676"/>
                  </a:lnTo>
                  <a:lnTo>
                    <a:pt x="1162" y="9672"/>
                  </a:lnTo>
                  <a:lnTo>
                    <a:pt x="1098" y="9664"/>
                  </a:lnTo>
                  <a:lnTo>
                    <a:pt x="1034" y="9652"/>
                  </a:lnTo>
                  <a:lnTo>
                    <a:pt x="970" y="9638"/>
                  </a:lnTo>
                  <a:lnTo>
                    <a:pt x="908" y="9620"/>
                  </a:lnTo>
                  <a:lnTo>
                    <a:pt x="846" y="9600"/>
                  </a:lnTo>
                  <a:lnTo>
                    <a:pt x="786" y="9576"/>
                  </a:lnTo>
                  <a:lnTo>
                    <a:pt x="726" y="9548"/>
                  </a:lnTo>
                  <a:lnTo>
                    <a:pt x="666" y="9518"/>
                  </a:lnTo>
                  <a:lnTo>
                    <a:pt x="610" y="9484"/>
                  </a:lnTo>
                  <a:lnTo>
                    <a:pt x="554" y="9448"/>
                  </a:lnTo>
                  <a:lnTo>
                    <a:pt x="500" y="9408"/>
                  </a:lnTo>
                  <a:lnTo>
                    <a:pt x="446" y="9364"/>
                  </a:lnTo>
                  <a:lnTo>
                    <a:pt x="396" y="9318"/>
                  </a:lnTo>
                  <a:lnTo>
                    <a:pt x="348" y="9268"/>
                  </a:lnTo>
                  <a:lnTo>
                    <a:pt x="348" y="9268"/>
                  </a:lnTo>
                  <a:lnTo>
                    <a:pt x="304" y="9218"/>
                  </a:lnTo>
                  <a:lnTo>
                    <a:pt x="262" y="9168"/>
                  </a:lnTo>
                  <a:lnTo>
                    <a:pt x="224" y="9114"/>
                  </a:lnTo>
                  <a:lnTo>
                    <a:pt x="188" y="9060"/>
                  </a:lnTo>
                  <a:lnTo>
                    <a:pt x="156" y="9004"/>
                  </a:lnTo>
                  <a:lnTo>
                    <a:pt x="128" y="8948"/>
                  </a:lnTo>
                  <a:lnTo>
                    <a:pt x="102" y="8890"/>
                  </a:lnTo>
                  <a:lnTo>
                    <a:pt x="78" y="8832"/>
                  </a:lnTo>
                  <a:lnTo>
                    <a:pt x="58" y="8772"/>
                  </a:lnTo>
                  <a:lnTo>
                    <a:pt x="42" y="8712"/>
                  </a:lnTo>
                  <a:lnTo>
                    <a:pt x="26" y="8652"/>
                  </a:lnTo>
                  <a:lnTo>
                    <a:pt x="16" y="8590"/>
                  </a:lnTo>
                  <a:lnTo>
                    <a:pt x="8" y="8528"/>
                  </a:lnTo>
                  <a:lnTo>
                    <a:pt x="2" y="8466"/>
                  </a:lnTo>
                  <a:lnTo>
                    <a:pt x="0" y="8404"/>
                  </a:lnTo>
                  <a:lnTo>
                    <a:pt x="0" y="8342"/>
                  </a:lnTo>
                  <a:lnTo>
                    <a:pt x="4" y="8282"/>
                  </a:lnTo>
                  <a:lnTo>
                    <a:pt x="10" y="8220"/>
                  </a:lnTo>
                  <a:lnTo>
                    <a:pt x="20" y="8158"/>
                  </a:lnTo>
                  <a:lnTo>
                    <a:pt x="32" y="8098"/>
                  </a:lnTo>
                  <a:lnTo>
                    <a:pt x="48" y="8036"/>
                  </a:lnTo>
                  <a:lnTo>
                    <a:pt x="66" y="7978"/>
                  </a:lnTo>
                  <a:lnTo>
                    <a:pt x="88" y="7918"/>
                  </a:lnTo>
                  <a:lnTo>
                    <a:pt x="112" y="7860"/>
                  </a:lnTo>
                  <a:lnTo>
                    <a:pt x="138" y="7804"/>
                  </a:lnTo>
                  <a:lnTo>
                    <a:pt x="168" y="7748"/>
                  </a:lnTo>
                  <a:lnTo>
                    <a:pt x="202" y="7694"/>
                  </a:lnTo>
                  <a:lnTo>
                    <a:pt x="238" y="7640"/>
                  </a:lnTo>
                  <a:lnTo>
                    <a:pt x="276" y="7588"/>
                  </a:lnTo>
                  <a:lnTo>
                    <a:pt x="318" y="7538"/>
                  </a:lnTo>
                  <a:lnTo>
                    <a:pt x="362" y="7490"/>
                  </a:lnTo>
                  <a:lnTo>
                    <a:pt x="410" y="7442"/>
                  </a:lnTo>
                  <a:lnTo>
                    <a:pt x="3196" y="4838"/>
                  </a:lnTo>
                  <a:lnTo>
                    <a:pt x="410" y="2234"/>
                  </a:lnTo>
                  <a:lnTo>
                    <a:pt x="410" y="2234"/>
                  </a:lnTo>
                  <a:lnTo>
                    <a:pt x="362" y="2188"/>
                  </a:lnTo>
                  <a:lnTo>
                    <a:pt x="318" y="2140"/>
                  </a:lnTo>
                  <a:lnTo>
                    <a:pt x="276" y="2090"/>
                  </a:lnTo>
                  <a:lnTo>
                    <a:pt x="238" y="2038"/>
                  </a:lnTo>
                  <a:lnTo>
                    <a:pt x="202" y="1984"/>
                  </a:lnTo>
                  <a:lnTo>
                    <a:pt x="168" y="1930"/>
                  </a:lnTo>
                  <a:lnTo>
                    <a:pt x="138" y="1874"/>
                  </a:lnTo>
                  <a:lnTo>
                    <a:pt x="112" y="1818"/>
                  </a:lnTo>
                  <a:lnTo>
                    <a:pt x="88" y="1760"/>
                  </a:lnTo>
                  <a:lnTo>
                    <a:pt x="66" y="1700"/>
                  </a:lnTo>
                  <a:lnTo>
                    <a:pt x="48" y="1640"/>
                  </a:lnTo>
                  <a:lnTo>
                    <a:pt x="32" y="1580"/>
                  </a:lnTo>
                  <a:lnTo>
                    <a:pt x="20" y="1520"/>
                  </a:lnTo>
                  <a:lnTo>
                    <a:pt x="10" y="1458"/>
                  </a:lnTo>
                  <a:lnTo>
                    <a:pt x="4" y="1396"/>
                  </a:lnTo>
                  <a:lnTo>
                    <a:pt x="0" y="1334"/>
                  </a:lnTo>
                  <a:lnTo>
                    <a:pt x="0" y="1272"/>
                  </a:lnTo>
                  <a:lnTo>
                    <a:pt x="2" y="1210"/>
                  </a:lnTo>
                  <a:lnTo>
                    <a:pt x="8" y="1148"/>
                  </a:lnTo>
                  <a:lnTo>
                    <a:pt x="16" y="1088"/>
                  </a:lnTo>
                  <a:lnTo>
                    <a:pt x="26" y="1026"/>
                  </a:lnTo>
                  <a:lnTo>
                    <a:pt x="42" y="966"/>
                  </a:lnTo>
                  <a:lnTo>
                    <a:pt x="58" y="906"/>
                  </a:lnTo>
                  <a:lnTo>
                    <a:pt x="78" y="846"/>
                  </a:lnTo>
                  <a:lnTo>
                    <a:pt x="102" y="788"/>
                  </a:lnTo>
                  <a:lnTo>
                    <a:pt x="128" y="730"/>
                  </a:lnTo>
                  <a:lnTo>
                    <a:pt x="156" y="672"/>
                  </a:lnTo>
                  <a:lnTo>
                    <a:pt x="188" y="618"/>
                  </a:lnTo>
                  <a:lnTo>
                    <a:pt x="224" y="562"/>
                  </a:lnTo>
                  <a:lnTo>
                    <a:pt x="262" y="510"/>
                  </a:lnTo>
                  <a:lnTo>
                    <a:pt x="304" y="458"/>
                  </a:lnTo>
                  <a:lnTo>
                    <a:pt x="348" y="410"/>
                  </a:lnTo>
                  <a:lnTo>
                    <a:pt x="348" y="410"/>
                  </a:lnTo>
                  <a:lnTo>
                    <a:pt x="394" y="362"/>
                  </a:lnTo>
                  <a:lnTo>
                    <a:pt x="442" y="318"/>
                  </a:lnTo>
                  <a:lnTo>
                    <a:pt x="492" y="276"/>
                  </a:lnTo>
                  <a:lnTo>
                    <a:pt x="544" y="236"/>
                  </a:lnTo>
                  <a:lnTo>
                    <a:pt x="598" y="200"/>
                  </a:lnTo>
                  <a:lnTo>
                    <a:pt x="652" y="168"/>
                  </a:lnTo>
                  <a:lnTo>
                    <a:pt x="708" y="138"/>
                  </a:lnTo>
                  <a:lnTo>
                    <a:pt x="764" y="112"/>
                  </a:lnTo>
                  <a:lnTo>
                    <a:pt x="822" y="86"/>
                  </a:lnTo>
                  <a:lnTo>
                    <a:pt x="882" y="66"/>
                  </a:lnTo>
                  <a:lnTo>
                    <a:pt x="942" y="48"/>
                  </a:lnTo>
                  <a:lnTo>
                    <a:pt x="1002" y="32"/>
                  </a:lnTo>
                  <a:lnTo>
                    <a:pt x="1062" y="20"/>
                  </a:lnTo>
                  <a:lnTo>
                    <a:pt x="1124" y="10"/>
                  </a:lnTo>
                  <a:lnTo>
                    <a:pt x="1186" y="4"/>
                  </a:lnTo>
                  <a:lnTo>
                    <a:pt x="1248" y="0"/>
                  </a:lnTo>
                  <a:lnTo>
                    <a:pt x="1310" y="0"/>
                  </a:lnTo>
                  <a:lnTo>
                    <a:pt x="1372" y="2"/>
                  </a:lnTo>
                  <a:lnTo>
                    <a:pt x="1434" y="8"/>
                  </a:lnTo>
                  <a:lnTo>
                    <a:pt x="1494" y="16"/>
                  </a:lnTo>
                  <a:lnTo>
                    <a:pt x="1556" y="26"/>
                  </a:lnTo>
                  <a:lnTo>
                    <a:pt x="1616" y="40"/>
                  </a:lnTo>
                  <a:lnTo>
                    <a:pt x="1676" y="58"/>
                  </a:lnTo>
                  <a:lnTo>
                    <a:pt x="1736" y="78"/>
                  </a:lnTo>
                  <a:lnTo>
                    <a:pt x="1796" y="102"/>
                  </a:lnTo>
                  <a:lnTo>
                    <a:pt x="1852" y="128"/>
                  </a:lnTo>
                  <a:lnTo>
                    <a:pt x="1910" y="156"/>
                  </a:lnTo>
                  <a:lnTo>
                    <a:pt x="1964" y="188"/>
                  </a:lnTo>
                  <a:lnTo>
                    <a:pt x="2020" y="224"/>
                  </a:lnTo>
                  <a:lnTo>
                    <a:pt x="2072" y="262"/>
                  </a:lnTo>
                  <a:lnTo>
                    <a:pt x="2124" y="302"/>
                  </a:lnTo>
                  <a:lnTo>
                    <a:pt x="2174" y="348"/>
                  </a:lnTo>
                  <a:lnTo>
                    <a:pt x="5970" y="3896"/>
                  </a:lnTo>
                  <a:lnTo>
                    <a:pt x="5970" y="3896"/>
                  </a:lnTo>
                  <a:lnTo>
                    <a:pt x="6018" y="3942"/>
                  </a:lnTo>
                  <a:lnTo>
                    <a:pt x="6062" y="3992"/>
                  </a:lnTo>
                  <a:lnTo>
                    <a:pt x="6106" y="4042"/>
                  </a:lnTo>
                  <a:lnTo>
                    <a:pt x="6144" y="4096"/>
                  </a:lnTo>
                  <a:lnTo>
                    <a:pt x="6180" y="4150"/>
                  </a:lnTo>
                  <a:lnTo>
                    <a:pt x="6214" y="4206"/>
                  </a:lnTo>
                  <a:lnTo>
                    <a:pt x="6246" y="4264"/>
                  </a:lnTo>
                  <a:lnTo>
                    <a:pt x="6274" y="4324"/>
                  </a:lnTo>
                  <a:lnTo>
                    <a:pt x="6298" y="4386"/>
                  </a:lnTo>
                  <a:lnTo>
                    <a:pt x="6320" y="4448"/>
                  </a:lnTo>
                  <a:lnTo>
                    <a:pt x="6338" y="4510"/>
                  </a:lnTo>
                  <a:lnTo>
                    <a:pt x="6352" y="4574"/>
                  </a:lnTo>
                  <a:lnTo>
                    <a:pt x="6364" y="4640"/>
                  </a:lnTo>
                  <a:lnTo>
                    <a:pt x="6374" y="4706"/>
                  </a:lnTo>
                  <a:lnTo>
                    <a:pt x="6378" y="4772"/>
                  </a:lnTo>
                  <a:lnTo>
                    <a:pt x="6380" y="4838"/>
                  </a:lnTo>
                  <a:lnTo>
                    <a:pt x="6380" y="4838"/>
                  </a:lnTo>
                  <a:lnTo>
                    <a:pt x="6378" y="4906"/>
                  </a:lnTo>
                  <a:lnTo>
                    <a:pt x="6374" y="4972"/>
                  </a:lnTo>
                  <a:lnTo>
                    <a:pt x="6364" y="5038"/>
                  </a:lnTo>
                  <a:lnTo>
                    <a:pt x="6352" y="5102"/>
                  </a:lnTo>
                  <a:lnTo>
                    <a:pt x="6338" y="5166"/>
                  </a:lnTo>
                  <a:lnTo>
                    <a:pt x="6320" y="5230"/>
                  </a:lnTo>
                  <a:lnTo>
                    <a:pt x="6298" y="5292"/>
                  </a:lnTo>
                  <a:lnTo>
                    <a:pt x="6274" y="5354"/>
                  </a:lnTo>
                  <a:lnTo>
                    <a:pt x="6246" y="5412"/>
                  </a:lnTo>
                  <a:lnTo>
                    <a:pt x="6214" y="5470"/>
                  </a:lnTo>
                  <a:lnTo>
                    <a:pt x="6180" y="5528"/>
                  </a:lnTo>
                  <a:lnTo>
                    <a:pt x="6144" y="5582"/>
                  </a:lnTo>
                  <a:lnTo>
                    <a:pt x="6106" y="5636"/>
                  </a:lnTo>
                  <a:lnTo>
                    <a:pt x="6062" y="5686"/>
                  </a:lnTo>
                  <a:lnTo>
                    <a:pt x="6018" y="5736"/>
                  </a:lnTo>
                  <a:lnTo>
                    <a:pt x="5970" y="5782"/>
                  </a:lnTo>
                  <a:lnTo>
                    <a:pt x="2174" y="9330"/>
                  </a:lnTo>
                  <a:lnTo>
                    <a:pt x="2174" y="9330"/>
                  </a:lnTo>
                  <a:lnTo>
                    <a:pt x="2126" y="9372"/>
                  </a:lnTo>
                  <a:lnTo>
                    <a:pt x="2076" y="9412"/>
                  </a:lnTo>
                  <a:lnTo>
                    <a:pt x="2026" y="9448"/>
                  </a:lnTo>
                  <a:lnTo>
                    <a:pt x="1974" y="9482"/>
                  </a:lnTo>
                  <a:lnTo>
                    <a:pt x="1922" y="9514"/>
                  </a:lnTo>
                  <a:lnTo>
                    <a:pt x="1868" y="9542"/>
                  </a:lnTo>
                  <a:lnTo>
                    <a:pt x="1814" y="9568"/>
                  </a:lnTo>
                  <a:lnTo>
                    <a:pt x="1758" y="9592"/>
                  </a:lnTo>
                  <a:lnTo>
                    <a:pt x="1700" y="9612"/>
                  </a:lnTo>
                  <a:lnTo>
                    <a:pt x="1644" y="9630"/>
                  </a:lnTo>
                  <a:lnTo>
                    <a:pt x="1586" y="9644"/>
                  </a:lnTo>
                  <a:lnTo>
                    <a:pt x="1528" y="9656"/>
                  </a:lnTo>
                  <a:lnTo>
                    <a:pt x="1468" y="9666"/>
                  </a:lnTo>
                  <a:lnTo>
                    <a:pt x="1410" y="9672"/>
                  </a:lnTo>
                  <a:lnTo>
                    <a:pt x="1350" y="9676"/>
                  </a:lnTo>
                  <a:lnTo>
                    <a:pt x="1292" y="9678"/>
                  </a:lnTo>
                  <a:lnTo>
                    <a:pt x="1292" y="967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12" name="íŝľiḋé"/>
            <p:cNvGrpSpPr/>
            <p:nvPr/>
          </p:nvGrpSpPr>
          <p:grpSpPr>
            <a:xfrm>
              <a:off x="3011469" y="4995043"/>
              <a:ext cx="2147157" cy="673242"/>
              <a:chOff x="3011469" y="4995043"/>
              <a:chExt cx="2147157" cy="673242"/>
            </a:xfrm>
          </p:grpSpPr>
          <p:sp>
            <p:nvSpPr>
              <p:cNvPr id="19" name="íŝḷíḋè"/>
              <p:cNvSpPr/>
              <p:nvPr/>
            </p:nvSpPr>
            <p:spPr>
              <a:xfrm>
                <a:off x="3011469" y="5252787"/>
                <a:ext cx="2147157" cy="41549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rgbClr val="143B59"/>
                    </a:solidFill>
                  </a:rPr>
                </a:br>
                <a:r>
                  <a:rPr lang="zh-CN" altLang="en-US" sz="9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íśḷîḑe"/>
              <p:cNvSpPr txBox="1"/>
              <p:nvPr/>
            </p:nvSpPr>
            <p:spPr bwMode="auto">
              <a:xfrm>
                <a:off x="3869812" y="4995043"/>
                <a:ext cx="1288814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13" name="íṣḷîde"/>
            <p:cNvGrpSpPr/>
            <p:nvPr/>
          </p:nvGrpSpPr>
          <p:grpSpPr>
            <a:xfrm>
              <a:off x="7479685" y="4995043"/>
              <a:ext cx="2147157" cy="673242"/>
              <a:chOff x="7479685" y="4995043"/>
              <a:chExt cx="2147157" cy="673242"/>
            </a:xfrm>
          </p:grpSpPr>
          <p:sp>
            <p:nvSpPr>
              <p:cNvPr id="17" name="îśḻíḑè"/>
              <p:cNvSpPr/>
              <p:nvPr/>
            </p:nvSpPr>
            <p:spPr>
              <a:xfrm>
                <a:off x="7479685" y="5252787"/>
                <a:ext cx="2147157" cy="41549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rgbClr val="143B59"/>
                    </a:solidFill>
                  </a:rPr>
                </a:br>
                <a:r>
                  <a:rPr lang="zh-CN" altLang="en-US" sz="9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8" name="iṩľiďè"/>
              <p:cNvSpPr txBox="1"/>
              <p:nvPr/>
            </p:nvSpPr>
            <p:spPr bwMode="auto">
              <a:xfrm>
                <a:off x="7479685" y="4995043"/>
                <a:ext cx="1288814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 </a:t>
                </a:r>
              </a:p>
            </p:txBody>
          </p:sp>
        </p:grpSp>
        <p:grpSp>
          <p:nvGrpSpPr>
            <p:cNvPr id="14" name="iSḷíḓe"/>
            <p:cNvGrpSpPr/>
            <p:nvPr/>
          </p:nvGrpSpPr>
          <p:grpSpPr>
            <a:xfrm>
              <a:off x="4920951" y="1652493"/>
              <a:ext cx="2147157" cy="673242"/>
              <a:chOff x="4920951" y="1652493"/>
              <a:chExt cx="2147157" cy="673242"/>
            </a:xfrm>
          </p:grpSpPr>
          <p:sp>
            <p:nvSpPr>
              <p:cNvPr id="15" name="îśļide"/>
              <p:cNvSpPr/>
              <p:nvPr/>
            </p:nvSpPr>
            <p:spPr>
              <a:xfrm>
                <a:off x="4920951" y="1910237"/>
                <a:ext cx="2147157" cy="41549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rgbClr val="143B59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rgbClr val="143B59"/>
                    </a:solidFill>
                  </a:rPr>
                </a:br>
                <a:r>
                  <a:rPr lang="zh-CN" altLang="en-US" sz="9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6" name="ísḻíḍê"/>
              <p:cNvSpPr txBox="1"/>
              <p:nvPr/>
            </p:nvSpPr>
            <p:spPr bwMode="auto">
              <a:xfrm>
                <a:off x="5350122" y="1652493"/>
                <a:ext cx="1288814" cy="246221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ca88460-b8f0-4790-b107-f027add2c3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71831" y="2180493"/>
            <a:ext cx="8848339" cy="3309942"/>
            <a:chOff x="884706" y="1844824"/>
            <a:chExt cx="10422588" cy="3898829"/>
          </a:xfrm>
        </p:grpSpPr>
        <p:sp>
          <p:nvSpPr>
            <p:cNvPr id="4" name="î$ḷíḓe"/>
            <p:cNvSpPr/>
            <p:nvPr/>
          </p:nvSpPr>
          <p:spPr bwMode="auto">
            <a:xfrm rot="16200000">
              <a:off x="5656936" y="5465630"/>
              <a:ext cx="334433" cy="221613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5" name="ï$1îḋé"/>
            <p:cNvSpPr/>
            <p:nvPr/>
          </p:nvSpPr>
          <p:spPr bwMode="auto">
            <a:xfrm rot="5400000" flipH="1">
              <a:off x="6200633" y="5465629"/>
              <a:ext cx="334433" cy="221613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6" name="iSľïḋe"/>
            <p:cNvGrpSpPr/>
            <p:nvPr/>
          </p:nvGrpSpPr>
          <p:grpSpPr>
            <a:xfrm>
              <a:off x="884706" y="1844824"/>
              <a:ext cx="10422588" cy="3825814"/>
              <a:chOff x="837153" y="1779232"/>
              <a:chExt cx="10422588" cy="3825814"/>
            </a:xfrm>
          </p:grpSpPr>
          <p:grpSp>
            <p:nvGrpSpPr>
              <p:cNvPr id="7" name="iṧḷidè"/>
              <p:cNvGrpSpPr/>
              <p:nvPr/>
            </p:nvGrpSpPr>
            <p:grpSpPr>
              <a:xfrm rot="16200000">
                <a:off x="4313015" y="1592764"/>
                <a:ext cx="1547259" cy="1949967"/>
                <a:chOff x="3171825" y="2459015"/>
                <a:chExt cx="1219200" cy="1536522"/>
              </a:xfrm>
            </p:grpSpPr>
            <p:sp>
              <p:nvSpPr>
                <p:cNvPr id="41" name="í$ḻidê"/>
                <p:cNvSpPr/>
                <p:nvPr/>
              </p:nvSpPr>
              <p:spPr bwMode="auto">
                <a:xfrm>
                  <a:off x="3171825" y="2459015"/>
                  <a:ext cx="1219200" cy="1536522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1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2" name="ïşlîḓè"/>
                <p:cNvSpPr/>
                <p:nvPr/>
              </p:nvSpPr>
              <p:spPr bwMode="auto">
                <a:xfrm>
                  <a:off x="3705225" y="3738983"/>
                  <a:ext cx="193039" cy="153943"/>
                </a:xfrm>
                <a:custGeom>
                  <a:avLst/>
                  <a:gdLst/>
                  <a:ahLst/>
                  <a:cxnLst>
                    <a:cxn ang="0">
                      <a:pos x="73" y="52"/>
                    </a:cxn>
                    <a:cxn ang="0">
                      <a:pos x="67" y="58"/>
                    </a:cxn>
                    <a:cxn ang="0">
                      <a:pos x="7" y="58"/>
                    </a:cxn>
                    <a:cxn ang="0">
                      <a:pos x="0" y="5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67" y="0"/>
                    </a:cxn>
                    <a:cxn ang="0">
                      <a:pos x="73" y="6"/>
                    </a:cxn>
                    <a:cxn ang="0">
                      <a:pos x="73" y="52"/>
                    </a:cxn>
                    <a:cxn ang="0">
                      <a:pos x="7" y="4"/>
                    </a:cxn>
                    <a:cxn ang="0">
                      <a:pos x="5" y="6"/>
                    </a:cxn>
                    <a:cxn ang="0">
                      <a:pos x="5" y="52"/>
                    </a:cxn>
                    <a:cxn ang="0">
                      <a:pos x="7" y="53"/>
                    </a:cxn>
                    <a:cxn ang="0">
                      <a:pos x="67" y="53"/>
                    </a:cxn>
                    <a:cxn ang="0">
                      <a:pos x="68" y="52"/>
                    </a:cxn>
                    <a:cxn ang="0">
                      <a:pos x="68" y="6"/>
                    </a:cxn>
                    <a:cxn ang="0">
                      <a:pos x="67" y="4"/>
                    </a:cxn>
                    <a:cxn ang="0">
                      <a:pos x="7" y="4"/>
                    </a:cxn>
                    <a:cxn ang="0">
                      <a:pos x="17" y="24"/>
                    </a:cxn>
                    <a:cxn ang="0">
                      <a:pos x="10" y="17"/>
                    </a:cxn>
                    <a:cxn ang="0">
                      <a:pos x="17" y="9"/>
                    </a:cxn>
                    <a:cxn ang="0">
                      <a:pos x="25" y="17"/>
                    </a:cxn>
                    <a:cxn ang="0">
                      <a:pos x="17" y="24"/>
                    </a:cxn>
                    <a:cxn ang="0">
                      <a:pos x="64" y="48"/>
                    </a:cxn>
                    <a:cxn ang="0">
                      <a:pos x="10" y="48"/>
                    </a:cxn>
                    <a:cxn ang="0">
                      <a:pos x="10" y="41"/>
                    </a:cxn>
                    <a:cxn ang="0">
                      <a:pos x="22" y="29"/>
                    </a:cxn>
                    <a:cxn ang="0">
                      <a:pos x="28" y="35"/>
                    </a:cxn>
                    <a:cxn ang="0">
                      <a:pos x="48" y="15"/>
                    </a:cxn>
                    <a:cxn ang="0">
                      <a:pos x="64" y="31"/>
                    </a:cxn>
                    <a:cxn ang="0">
                      <a:pos x="64" y="48"/>
                    </a:cxn>
                  </a:cxnLst>
                  <a:rect l="0" t="0" r="r" b="b"/>
                  <a:pathLst>
                    <a:path w="73" h="58">
                      <a:moveTo>
                        <a:pt x="73" y="52"/>
                      </a:moveTo>
                      <a:cubicBezTo>
                        <a:pt x="73" y="55"/>
                        <a:pt x="71" y="58"/>
                        <a:pt x="67" y="58"/>
                      </a:cubicBez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3" y="58"/>
                        <a:pt x="0" y="55"/>
                        <a:pt x="0" y="5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1" y="0"/>
                        <a:pt x="73" y="2"/>
                        <a:pt x="73" y="6"/>
                      </a:cubicBezTo>
                      <a:lnTo>
                        <a:pt x="73" y="52"/>
                      </a:lnTo>
                      <a:close/>
                      <a:moveTo>
                        <a:pt x="7" y="4"/>
                      </a:move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6" y="53"/>
                        <a:pt x="7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8" y="53"/>
                        <a:pt x="68" y="52"/>
                        <a:pt x="68" y="52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68" y="4"/>
                        <a:pt x="67" y="4"/>
                      </a:cubicBezTo>
                      <a:lnTo>
                        <a:pt x="7" y="4"/>
                      </a:lnTo>
                      <a:close/>
                      <a:moveTo>
                        <a:pt x="17" y="24"/>
                      </a:moveTo>
                      <a:cubicBezTo>
                        <a:pt x="13" y="24"/>
                        <a:pt x="10" y="21"/>
                        <a:pt x="10" y="17"/>
                      </a:cubicBezTo>
                      <a:cubicBezTo>
                        <a:pt x="10" y="13"/>
                        <a:pt x="13" y="9"/>
                        <a:pt x="17" y="9"/>
                      </a:cubicBezTo>
                      <a:cubicBezTo>
                        <a:pt x="21" y="9"/>
                        <a:pt x="25" y="13"/>
                        <a:pt x="25" y="17"/>
                      </a:cubicBezTo>
                      <a:cubicBezTo>
                        <a:pt x="25" y="21"/>
                        <a:pt x="21" y="24"/>
                        <a:pt x="17" y="24"/>
                      </a:cubicBezTo>
                      <a:close/>
                      <a:moveTo>
                        <a:pt x="64" y="48"/>
                      </a:move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lnTo>
                        <a:pt x="6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8" name="îşḻiďè"/>
              <p:cNvGrpSpPr/>
              <p:nvPr/>
            </p:nvGrpSpPr>
            <p:grpSpPr>
              <a:xfrm rot="16200000">
                <a:off x="4094438" y="2602723"/>
                <a:ext cx="1740665" cy="2193712"/>
                <a:chOff x="2203768" y="2266950"/>
                <a:chExt cx="1371600" cy="1728587"/>
              </a:xfrm>
            </p:grpSpPr>
            <p:sp>
              <p:nvSpPr>
                <p:cNvPr id="39" name="îSlíďe"/>
                <p:cNvSpPr/>
                <p:nvPr/>
              </p:nvSpPr>
              <p:spPr bwMode="auto">
                <a:xfrm>
                  <a:off x="2203768" y="2266950"/>
                  <a:ext cx="1371600" cy="1728587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2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0" name="íşľïḓe"/>
                <p:cNvSpPr/>
                <p:nvPr/>
              </p:nvSpPr>
              <p:spPr bwMode="auto">
                <a:xfrm>
                  <a:off x="2791143" y="3727452"/>
                  <a:ext cx="196850" cy="169441"/>
                </a:xfrm>
                <a:custGeom>
                  <a:avLst/>
                  <a:gdLst/>
                  <a:ahLst/>
                  <a:cxnLst>
                    <a:cxn ang="0">
                      <a:pos x="73" y="47"/>
                    </a:cxn>
                    <a:cxn ang="0">
                      <a:pos x="67" y="53"/>
                    </a:cxn>
                    <a:cxn ang="0">
                      <a:pos x="46" y="53"/>
                    </a:cxn>
                    <a:cxn ang="0">
                      <a:pos x="48" y="60"/>
                    </a:cxn>
                    <a:cxn ang="0">
                      <a:pos x="46" y="63"/>
                    </a:cxn>
                    <a:cxn ang="0">
                      <a:pos x="26" y="63"/>
                    </a:cxn>
                    <a:cxn ang="0">
                      <a:pos x="24" y="60"/>
                    </a:cxn>
                    <a:cxn ang="0">
                      <a:pos x="26" y="53"/>
                    </a:cxn>
                    <a:cxn ang="0">
                      <a:pos x="6" y="53"/>
                    </a:cxn>
                    <a:cxn ang="0">
                      <a:pos x="0" y="47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67" y="0"/>
                    </a:cxn>
                    <a:cxn ang="0">
                      <a:pos x="73" y="6"/>
                    </a:cxn>
                    <a:cxn ang="0">
                      <a:pos x="73" y="47"/>
                    </a:cxn>
                    <a:cxn ang="0">
                      <a:pos x="68" y="6"/>
                    </a:cxn>
                    <a:cxn ang="0">
                      <a:pos x="67" y="5"/>
                    </a:cxn>
                    <a:cxn ang="0">
                      <a:pos x="6" y="5"/>
                    </a:cxn>
                    <a:cxn ang="0">
                      <a:pos x="5" y="6"/>
                    </a:cxn>
                    <a:cxn ang="0">
                      <a:pos x="5" y="37"/>
                    </a:cxn>
                    <a:cxn ang="0">
                      <a:pos x="6" y="39"/>
                    </a:cxn>
                    <a:cxn ang="0">
                      <a:pos x="67" y="39"/>
                    </a:cxn>
                    <a:cxn ang="0">
                      <a:pos x="68" y="37"/>
                    </a:cxn>
                    <a:cxn ang="0">
                      <a:pos x="68" y="6"/>
                    </a:cxn>
                  </a:cxnLst>
                  <a:rect l="0" t="0" r="r" b="b"/>
                  <a:pathLst>
                    <a:path w="73" h="63">
                      <a:moveTo>
                        <a:pt x="73" y="47"/>
                      </a:moveTo>
                      <a:cubicBezTo>
                        <a:pt x="73" y="50"/>
                        <a:pt x="70" y="53"/>
                        <a:pt x="67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6"/>
                        <a:pt x="48" y="59"/>
                        <a:pt x="48" y="60"/>
                      </a:cubicBezTo>
                      <a:cubicBezTo>
                        <a:pt x="48" y="62"/>
                        <a:pt x="47" y="63"/>
                        <a:pt x="4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5" y="63"/>
                        <a:pt x="24" y="62"/>
                        <a:pt x="24" y="60"/>
                      </a:cubicBezTo>
                      <a:cubicBezTo>
                        <a:pt x="24" y="59"/>
                        <a:pt x="26" y="56"/>
                        <a:pt x="26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2" y="53"/>
                        <a:pt x="0" y="50"/>
                        <a:pt x="0" y="4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0" y="0"/>
                        <a:pt x="73" y="2"/>
                        <a:pt x="73" y="6"/>
                      </a:cubicBezTo>
                      <a:lnTo>
                        <a:pt x="73" y="47"/>
                      </a:lnTo>
                      <a:close/>
                      <a:moveTo>
                        <a:pt x="68" y="6"/>
                      </a:moveTo>
                      <a:cubicBezTo>
                        <a:pt x="68" y="5"/>
                        <a:pt x="67" y="5"/>
                        <a:pt x="6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8"/>
                        <a:pt x="5" y="39"/>
                        <a:pt x="6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7" y="39"/>
                        <a:pt x="68" y="38"/>
                        <a:pt x="68" y="37"/>
                      </a:cubicBezTo>
                      <a:lnTo>
                        <a:pt x="6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9" name="ïṡ1îḍê"/>
              <p:cNvGrpSpPr/>
              <p:nvPr/>
            </p:nvGrpSpPr>
            <p:grpSpPr>
              <a:xfrm rot="16200000">
                <a:off x="4313015" y="3856433"/>
                <a:ext cx="1547259" cy="1949967"/>
                <a:chOff x="1388111" y="2459015"/>
                <a:chExt cx="1219200" cy="1536522"/>
              </a:xfrm>
            </p:grpSpPr>
            <p:sp>
              <p:nvSpPr>
                <p:cNvPr id="37" name="ïšḻíḍe"/>
                <p:cNvSpPr/>
                <p:nvPr/>
              </p:nvSpPr>
              <p:spPr bwMode="auto">
                <a:xfrm>
                  <a:off x="1388111" y="2459015"/>
                  <a:ext cx="1219200" cy="1536522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3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8" name="îṧlíḋê"/>
                <p:cNvSpPr/>
                <p:nvPr/>
              </p:nvSpPr>
              <p:spPr bwMode="auto">
                <a:xfrm>
                  <a:off x="1881030" y="3714750"/>
                  <a:ext cx="233363" cy="180975"/>
                </a:xfrm>
                <a:custGeom>
                  <a:avLst/>
                  <a:gdLst/>
                  <a:ahLst/>
                  <a:cxnLst>
                    <a:cxn ang="0">
                      <a:pos x="68" y="51"/>
                    </a:cxn>
                    <a:cxn ang="0">
                      <a:pos x="66" y="53"/>
                    </a:cxn>
                    <a:cxn ang="0">
                      <a:pos x="3" y="53"/>
                    </a:cxn>
                    <a:cxn ang="0">
                      <a:pos x="0" y="51"/>
                    </a:cxn>
                    <a:cxn ang="0">
                      <a:pos x="0" y="46"/>
                    </a:cxn>
                    <a:cxn ang="0">
                      <a:pos x="3" y="43"/>
                    </a:cxn>
                    <a:cxn ang="0">
                      <a:pos x="66" y="43"/>
                    </a:cxn>
                    <a:cxn ang="0">
                      <a:pos x="68" y="46"/>
                    </a:cxn>
                    <a:cxn ang="0">
                      <a:pos x="68" y="51"/>
                    </a:cxn>
                    <a:cxn ang="0">
                      <a:pos x="64" y="21"/>
                    </a:cxn>
                    <a:cxn ang="0">
                      <a:pos x="61" y="24"/>
                    </a:cxn>
                    <a:cxn ang="0">
                      <a:pos x="8" y="24"/>
                    </a:cxn>
                    <a:cxn ang="0">
                      <a:pos x="5" y="21"/>
                    </a:cxn>
                    <a:cxn ang="0">
                      <a:pos x="5" y="17"/>
                    </a:cxn>
                    <a:cxn ang="0">
                      <a:pos x="8" y="14"/>
                    </a:cxn>
                    <a:cxn ang="0">
                      <a:pos x="61" y="14"/>
                    </a:cxn>
                    <a:cxn ang="0">
                      <a:pos x="64" y="17"/>
                    </a:cxn>
                    <a:cxn ang="0">
                      <a:pos x="64" y="21"/>
                    </a:cxn>
                    <a:cxn ang="0">
                      <a:pos x="54" y="36"/>
                    </a:cxn>
                    <a:cxn ang="0">
                      <a:pos x="51" y="38"/>
                    </a:cxn>
                    <a:cxn ang="0">
                      <a:pos x="17" y="38"/>
                    </a:cxn>
                    <a:cxn ang="0">
                      <a:pos x="15" y="36"/>
                    </a:cxn>
                    <a:cxn ang="0">
                      <a:pos x="15" y="31"/>
                    </a:cxn>
                    <a:cxn ang="0">
                      <a:pos x="17" y="29"/>
                    </a:cxn>
                    <a:cxn ang="0">
                      <a:pos x="51" y="29"/>
                    </a:cxn>
                    <a:cxn ang="0">
                      <a:pos x="54" y="31"/>
                    </a:cxn>
                    <a:cxn ang="0">
                      <a:pos x="54" y="36"/>
                    </a:cxn>
                    <a:cxn ang="0">
                      <a:pos x="49" y="7"/>
                    </a:cxn>
                    <a:cxn ang="0">
                      <a:pos x="47" y="9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47" y="0"/>
                    </a:cxn>
                    <a:cxn ang="0">
                      <a:pos x="49" y="2"/>
                    </a:cxn>
                    <a:cxn ang="0">
                      <a:pos x="49" y="7"/>
                    </a:cxn>
                  </a:cxnLst>
                  <a:rect l="0" t="0" r="r" b="b"/>
                  <a:pathLst>
                    <a:path w="68" h="53">
                      <a:moveTo>
                        <a:pt x="68" y="51"/>
                      </a:moveTo>
                      <a:cubicBezTo>
                        <a:pt x="68" y="52"/>
                        <a:pt x="67" y="53"/>
                        <a:pt x="66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0" y="52"/>
                        <a:pt x="0" y="5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4"/>
                        <a:pt x="2" y="43"/>
                        <a:pt x="3" y="43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3"/>
                        <a:pt x="68" y="44"/>
                        <a:pt x="68" y="46"/>
                      </a:cubicBezTo>
                      <a:lnTo>
                        <a:pt x="68" y="51"/>
                      </a:lnTo>
                      <a:close/>
                      <a:moveTo>
                        <a:pt x="64" y="21"/>
                      </a:moveTo>
                      <a:cubicBezTo>
                        <a:pt x="64" y="23"/>
                        <a:pt x="63" y="24"/>
                        <a:pt x="61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24"/>
                        <a:pt x="5" y="23"/>
                        <a:pt x="5" y="2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5"/>
                        <a:pt x="6" y="14"/>
                        <a:pt x="8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3" y="14"/>
                        <a:pt x="64" y="15"/>
                        <a:pt x="64" y="17"/>
                      </a:cubicBezTo>
                      <a:lnTo>
                        <a:pt x="64" y="21"/>
                      </a:lnTo>
                      <a:close/>
                      <a:moveTo>
                        <a:pt x="54" y="36"/>
                      </a:moveTo>
                      <a:cubicBezTo>
                        <a:pt x="54" y="37"/>
                        <a:pt x="53" y="38"/>
                        <a:pt x="51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5" y="37"/>
                        <a:pt x="15" y="3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6" y="29"/>
                        <a:pt x="17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3" y="29"/>
                        <a:pt x="54" y="30"/>
                        <a:pt x="54" y="31"/>
                      </a:cubicBezTo>
                      <a:lnTo>
                        <a:pt x="54" y="36"/>
                      </a:lnTo>
                      <a:close/>
                      <a:moveTo>
                        <a:pt x="49" y="7"/>
                      </a:moveTo>
                      <a:cubicBezTo>
                        <a:pt x="49" y="8"/>
                        <a:pt x="48" y="9"/>
                        <a:pt x="47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2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8" y="0"/>
                        <a:pt x="49" y="1"/>
                        <a:pt x="49" y="2"/>
                      </a:cubicBez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10" name="ïşľîḋè"/>
              <p:cNvGrpSpPr/>
              <p:nvPr/>
            </p:nvGrpSpPr>
            <p:grpSpPr>
              <a:xfrm rot="5400000" flipH="1">
                <a:off x="6331727" y="1592764"/>
                <a:ext cx="1547259" cy="1949967"/>
                <a:chOff x="3171825" y="2459015"/>
                <a:chExt cx="1219200" cy="1536522"/>
              </a:xfrm>
            </p:grpSpPr>
            <p:sp>
              <p:nvSpPr>
                <p:cNvPr id="35" name="işḻïḍê"/>
                <p:cNvSpPr/>
                <p:nvPr/>
              </p:nvSpPr>
              <p:spPr bwMode="auto">
                <a:xfrm>
                  <a:off x="3171825" y="2459015"/>
                  <a:ext cx="1219200" cy="1536522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4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6" name="ïšľíďé"/>
                <p:cNvSpPr/>
                <p:nvPr/>
              </p:nvSpPr>
              <p:spPr bwMode="auto">
                <a:xfrm>
                  <a:off x="3705225" y="3738983"/>
                  <a:ext cx="193039" cy="153943"/>
                </a:xfrm>
                <a:custGeom>
                  <a:avLst/>
                  <a:gdLst/>
                  <a:ahLst/>
                  <a:cxnLst>
                    <a:cxn ang="0">
                      <a:pos x="73" y="52"/>
                    </a:cxn>
                    <a:cxn ang="0">
                      <a:pos x="67" y="58"/>
                    </a:cxn>
                    <a:cxn ang="0">
                      <a:pos x="7" y="58"/>
                    </a:cxn>
                    <a:cxn ang="0">
                      <a:pos x="0" y="5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67" y="0"/>
                    </a:cxn>
                    <a:cxn ang="0">
                      <a:pos x="73" y="6"/>
                    </a:cxn>
                    <a:cxn ang="0">
                      <a:pos x="73" y="52"/>
                    </a:cxn>
                    <a:cxn ang="0">
                      <a:pos x="7" y="4"/>
                    </a:cxn>
                    <a:cxn ang="0">
                      <a:pos x="5" y="6"/>
                    </a:cxn>
                    <a:cxn ang="0">
                      <a:pos x="5" y="52"/>
                    </a:cxn>
                    <a:cxn ang="0">
                      <a:pos x="7" y="53"/>
                    </a:cxn>
                    <a:cxn ang="0">
                      <a:pos x="67" y="53"/>
                    </a:cxn>
                    <a:cxn ang="0">
                      <a:pos x="68" y="52"/>
                    </a:cxn>
                    <a:cxn ang="0">
                      <a:pos x="68" y="6"/>
                    </a:cxn>
                    <a:cxn ang="0">
                      <a:pos x="67" y="4"/>
                    </a:cxn>
                    <a:cxn ang="0">
                      <a:pos x="7" y="4"/>
                    </a:cxn>
                    <a:cxn ang="0">
                      <a:pos x="17" y="24"/>
                    </a:cxn>
                    <a:cxn ang="0">
                      <a:pos x="10" y="17"/>
                    </a:cxn>
                    <a:cxn ang="0">
                      <a:pos x="17" y="9"/>
                    </a:cxn>
                    <a:cxn ang="0">
                      <a:pos x="25" y="17"/>
                    </a:cxn>
                    <a:cxn ang="0">
                      <a:pos x="17" y="24"/>
                    </a:cxn>
                    <a:cxn ang="0">
                      <a:pos x="64" y="48"/>
                    </a:cxn>
                    <a:cxn ang="0">
                      <a:pos x="10" y="48"/>
                    </a:cxn>
                    <a:cxn ang="0">
                      <a:pos x="10" y="41"/>
                    </a:cxn>
                    <a:cxn ang="0">
                      <a:pos x="22" y="29"/>
                    </a:cxn>
                    <a:cxn ang="0">
                      <a:pos x="28" y="35"/>
                    </a:cxn>
                    <a:cxn ang="0">
                      <a:pos x="48" y="15"/>
                    </a:cxn>
                    <a:cxn ang="0">
                      <a:pos x="64" y="31"/>
                    </a:cxn>
                    <a:cxn ang="0">
                      <a:pos x="64" y="48"/>
                    </a:cxn>
                  </a:cxnLst>
                  <a:rect l="0" t="0" r="r" b="b"/>
                  <a:pathLst>
                    <a:path w="73" h="58">
                      <a:moveTo>
                        <a:pt x="73" y="52"/>
                      </a:moveTo>
                      <a:cubicBezTo>
                        <a:pt x="73" y="55"/>
                        <a:pt x="71" y="58"/>
                        <a:pt x="67" y="58"/>
                      </a:cubicBez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3" y="58"/>
                        <a:pt x="0" y="55"/>
                        <a:pt x="0" y="5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1" y="0"/>
                        <a:pt x="73" y="2"/>
                        <a:pt x="73" y="6"/>
                      </a:cubicBezTo>
                      <a:lnTo>
                        <a:pt x="73" y="52"/>
                      </a:lnTo>
                      <a:close/>
                      <a:moveTo>
                        <a:pt x="7" y="4"/>
                      </a:move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6" y="53"/>
                        <a:pt x="7" y="53"/>
                      </a:cubicBezTo>
                      <a:cubicBezTo>
                        <a:pt x="67" y="53"/>
                        <a:pt x="67" y="53"/>
                        <a:pt x="67" y="53"/>
                      </a:cubicBezTo>
                      <a:cubicBezTo>
                        <a:pt x="68" y="53"/>
                        <a:pt x="68" y="52"/>
                        <a:pt x="68" y="52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68" y="4"/>
                        <a:pt x="67" y="4"/>
                      </a:cubicBezTo>
                      <a:lnTo>
                        <a:pt x="7" y="4"/>
                      </a:lnTo>
                      <a:close/>
                      <a:moveTo>
                        <a:pt x="17" y="24"/>
                      </a:moveTo>
                      <a:cubicBezTo>
                        <a:pt x="13" y="24"/>
                        <a:pt x="10" y="21"/>
                        <a:pt x="10" y="17"/>
                      </a:cubicBezTo>
                      <a:cubicBezTo>
                        <a:pt x="10" y="13"/>
                        <a:pt x="13" y="9"/>
                        <a:pt x="17" y="9"/>
                      </a:cubicBezTo>
                      <a:cubicBezTo>
                        <a:pt x="21" y="9"/>
                        <a:pt x="25" y="13"/>
                        <a:pt x="25" y="17"/>
                      </a:cubicBezTo>
                      <a:cubicBezTo>
                        <a:pt x="25" y="21"/>
                        <a:pt x="21" y="24"/>
                        <a:pt x="17" y="24"/>
                      </a:cubicBezTo>
                      <a:close/>
                      <a:moveTo>
                        <a:pt x="64" y="48"/>
                      </a:move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lnTo>
                        <a:pt x="6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11" name="ïṩ1íďé"/>
              <p:cNvGrpSpPr/>
              <p:nvPr/>
            </p:nvGrpSpPr>
            <p:grpSpPr>
              <a:xfrm rot="5400000" flipH="1">
                <a:off x="6356897" y="2602723"/>
                <a:ext cx="1740665" cy="2193712"/>
                <a:chOff x="2203768" y="2266950"/>
                <a:chExt cx="1371600" cy="1728587"/>
              </a:xfrm>
            </p:grpSpPr>
            <p:sp>
              <p:nvSpPr>
                <p:cNvPr id="33" name="ïśliḋè"/>
                <p:cNvSpPr/>
                <p:nvPr/>
              </p:nvSpPr>
              <p:spPr bwMode="auto">
                <a:xfrm>
                  <a:off x="2203768" y="2266950"/>
                  <a:ext cx="1371600" cy="1728587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5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4" name="iṥľîḋè"/>
                <p:cNvSpPr/>
                <p:nvPr/>
              </p:nvSpPr>
              <p:spPr bwMode="auto">
                <a:xfrm>
                  <a:off x="2791143" y="3727452"/>
                  <a:ext cx="196850" cy="169441"/>
                </a:xfrm>
                <a:custGeom>
                  <a:avLst/>
                  <a:gdLst/>
                  <a:ahLst/>
                  <a:cxnLst>
                    <a:cxn ang="0">
                      <a:pos x="73" y="47"/>
                    </a:cxn>
                    <a:cxn ang="0">
                      <a:pos x="67" y="53"/>
                    </a:cxn>
                    <a:cxn ang="0">
                      <a:pos x="46" y="53"/>
                    </a:cxn>
                    <a:cxn ang="0">
                      <a:pos x="48" y="60"/>
                    </a:cxn>
                    <a:cxn ang="0">
                      <a:pos x="46" y="63"/>
                    </a:cxn>
                    <a:cxn ang="0">
                      <a:pos x="26" y="63"/>
                    </a:cxn>
                    <a:cxn ang="0">
                      <a:pos x="24" y="60"/>
                    </a:cxn>
                    <a:cxn ang="0">
                      <a:pos x="26" y="53"/>
                    </a:cxn>
                    <a:cxn ang="0">
                      <a:pos x="6" y="53"/>
                    </a:cxn>
                    <a:cxn ang="0">
                      <a:pos x="0" y="47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67" y="0"/>
                    </a:cxn>
                    <a:cxn ang="0">
                      <a:pos x="73" y="6"/>
                    </a:cxn>
                    <a:cxn ang="0">
                      <a:pos x="73" y="47"/>
                    </a:cxn>
                    <a:cxn ang="0">
                      <a:pos x="68" y="6"/>
                    </a:cxn>
                    <a:cxn ang="0">
                      <a:pos x="67" y="5"/>
                    </a:cxn>
                    <a:cxn ang="0">
                      <a:pos x="6" y="5"/>
                    </a:cxn>
                    <a:cxn ang="0">
                      <a:pos x="5" y="6"/>
                    </a:cxn>
                    <a:cxn ang="0">
                      <a:pos x="5" y="37"/>
                    </a:cxn>
                    <a:cxn ang="0">
                      <a:pos x="6" y="39"/>
                    </a:cxn>
                    <a:cxn ang="0">
                      <a:pos x="67" y="39"/>
                    </a:cxn>
                    <a:cxn ang="0">
                      <a:pos x="68" y="37"/>
                    </a:cxn>
                    <a:cxn ang="0">
                      <a:pos x="68" y="6"/>
                    </a:cxn>
                  </a:cxnLst>
                  <a:rect l="0" t="0" r="r" b="b"/>
                  <a:pathLst>
                    <a:path w="73" h="63">
                      <a:moveTo>
                        <a:pt x="73" y="47"/>
                      </a:moveTo>
                      <a:cubicBezTo>
                        <a:pt x="73" y="50"/>
                        <a:pt x="70" y="53"/>
                        <a:pt x="67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6"/>
                        <a:pt x="48" y="59"/>
                        <a:pt x="48" y="60"/>
                      </a:cubicBezTo>
                      <a:cubicBezTo>
                        <a:pt x="48" y="62"/>
                        <a:pt x="47" y="63"/>
                        <a:pt x="4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5" y="63"/>
                        <a:pt x="24" y="62"/>
                        <a:pt x="24" y="60"/>
                      </a:cubicBezTo>
                      <a:cubicBezTo>
                        <a:pt x="24" y="59"/>
                        <a:pt x="26" y="56"/>
                        <a:pt x="26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2" y="53"/>
                        <a:pt x="0" y="50"/>
                        <a:pt x="0" y="4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70" y="0"/>
                        <a:pt x="73" y="2"/>
                        <a:pt x="73" y="6"/>
                      </a:cubicBezTo>
                      <a:lnTo>
                        <a:pt x="73" y="47"/>
                      </a:lnTo>
                      <a:close/>
                      <a:moveTo>
                        <a:pt x="68" y="6"/>
                      </a:moveTo>
                      <a:cubicBezTo>
                        <a:pt x="68" y="5"/>
                        <a:pt x="67" y="5"/>
                        <a:pt x="6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8"/>
                        <a:pt x="5" y="39"/>
                        <a:pt x="6" y="39"/>
                      </a:cubicBezTo>
                      <a:cubicBezTo>
                        <a:pt x="67" y="39"/>
                        <a:pt x="67" y="39"/>
                        <a:pt x="67" y="39"/>
                      </a:cubicBezTo>
                      <a:cubicBezTo>
                        <a:pt x="67" y="39"/>
                        <a:pt x="68" y="38"/>
                        <a:pt x="68" y="37"/>
                      </a:cubicBezTo>
                      <a:lnTo>
                        <a:pt x="6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12" name="íṡlîḋé"/>
              <p:cNvGrpSpPr/>
              <p:nvPr/>
            </p:nvGrpSpPr>
            <p:grpSpPr>
              <a:xfrm rot="5400000" flipH="1">
                <a:off x="6331727" y="3856433"/>
                <a:ext cx="1547259" cy="1949967"/>
                <a:chOff x="1388111" y="2459015"/>
                <a:chExt cx="1219200" cy="1536522"/>
              </a:xfrm>
            </p:grpSpPr>
            <p:sp>
              <p:nvSpPr>
                <p:cNvPr id="31" name="ïṩļidê"/>
                <p:cNvSpPr/>
                <p:nvPr/>
              </p:nvSpPr>
              <p:spPr bwMode="auto">
                <a:xfrm>
                  <a:off x="1388111" y="2459015"/>
                  <a:ext cx="1219200" cy="1536522"/>
                </a:xfrm>
                <a:custGeom>
                  <a:avLst/>
                  <a:gdLst>
                    <a:gd name="T0" fmla="*/ 3360 w 3360"/>
                    <a:gd name="T1" fmla="*/ 2115 h 2115"/>
                    <a:gd name="T2" fmla="*/ 1680 w 3360"/>
                    <a:gd name="T3" fmla="*/ 0 h 2115"/>
                    <a:gd name="T4" fmla="*/ 0 w 3360"/>
                    <a:gd name="T5" fmla="*/ 2115 h 2115"/>
                    <a:gd name="T6" fmla="*/ 3360 w 3360"/>
                    <a:gd name="T7" fmla="*/ 2115 h 2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60" h="2115">
                      <a:moveTo>
                        <a:pt x="3360" y="2115"/>
                      </a:moveTo>
                      <a:cubicBezTo>
                        <a:pt x="3360" y="2115"/>
                        <a:pt x="1956" y="1734"/>
                        <a:pt x="1680" y="0"/>
                      </a:cubicBezTo>
                      <a:cubicBezTo>
                        <a:pt x="1404" y="1734"/>
                        <a:pt x="0" y="2115"/>
                        <a:pt x="0" y="2115"/>
                      </a:cubicBezTo>
                      <a:lnTo>
                        <a:pt x="3360" y="2115"/>
                      </a:lnTo>
                      <a:close/>
                    </a:path>
                  </a:pathLst>
                </a:custGeom>
                <a:solidFill>
                  <a:schemeClr val="accent6">
                    <a:alpha val="9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2" name="iśḷíḋê"/>
                <p:cNvSpPr/>
                <p:nvPr/>
              </p:nvSpPr>
              <p:spPr bwMode="auto">
                <a:xfrm>
                  <a:off x="1881030" y="3714750"/>
                  <a:ext cx="233363" cy="180975"/>
                </a:xfrm>
                <a:custGeom>
                  <a:avLst/>
                  <a:gdLst/>
                  <a:ahLst/>
                  <a:cxnLst>
                    <a:cxn ang="0">
                      <a:pos x="68" y="51"/>
                    </a:cxn>
                    <a:cxn ang="0">
                      <a:pos x="66" y="53"/>
                    </a:cxn>
                    <a:cxn ang="0">
                      <a:pos x="3" y="53"/>
                    </a:cxn>
                    <a:cxn ang="0">
                      <a:pos x="0" y="51"/>
                    </a:cxn>
                    <a:cxn ang="0">
                      <a:pos x="0" y="46"/>
                    </a:cxn>
                    <a:cxn ang="0">
                      <a:pos x="3" y="43"/>
                    </a:cxn>
                    <a:cxn ang="0">
                      <a:pos x="66" y="43"/>
                    </a:cxn>
                    <a:cxn ang="0">
                      <a:pos x="68" y="46"/>
                    </a:cxn>
                    <a:cxn ang="0">
                      <a:pos x="68" y="51"/>
                    </a:cxn>
                    <a:cxn ang="0">
                      <a:pos x="64" y="21"/>
                    </a:cxn>
                    <a:cxn ang="0">
                      <a:pos x="61" y="24"/>
                    </a:cxn>
                    <a:cxn ang="0">
                      <a:pos x="8" y="24"/>
                    </a:cxn>
                    <a:cxn ang="0">
                      <a:pos x="5" y="21"/>
                    </a:cxn>
                    <a:cxn ang="0">
                      <a:pos x="5" y="17"/>
                    </a:cxn>
                    <a:cxn ang="0">
                      <a:pos x="8" y="14"/>
                    </a:cxn>
                    <a:cxn ang="0">
                      <a:pos x="61" y="14"/>
                    </a:cxn>
                    <a:cxn ang="0">
                      <a:pos x="64" y="17"/>
                    </a:cxn>
                    <a:cxn ang="0">
                      <a:pos x="64" y="21"/>
                    </a:cxn>
                    <a:cxn ang="0">
                      <a:pos x="54" y="36"/>
                    </a:cxn>
                    <a:cxn ang="0">
                      <a:pos x="51" y="38"/>
                    </a:cxn>
                    <a:cxn ang="0">
                      <a:pos x="17" y="38"/>
                    </a:cxn>
                    <a:cxn ang="0">
                      <a:pos x="15" y="36"/>
                    </a:cxn>
                    <a:cxn ang="0">
                      <a:pos x="15" y="31"/>
                    </a:cxn>
                    <a:cxn ang="0">
                      <a:pos x="17" y="29"/>
                    </a:cxn>
                    <a:cxn ang="0">
                      <a:pos x="51" y="29"/>
                    </a:cxn>
                    <a:cxn ang="0">
                      <a:pos x="54" y="31"/>
                    </a:cxn>
                    <a:cxn ang="0">
                      <a:pos x="54" y="36"/>
                    </a:cxn>
                    <a:cxn ang="0">
                      <a:pos x="49" y="7"/>
                    </a:cxn>
                    <a:cxn ang="0">
                      <a:pos x="47" y="9"/>
                    </a:cxn>
                    <a:cxn ang="0">
                      <a:pos x="22" y="9"/>
                    </a:cxn>
                    <a:cxn ang="0">
                      <a:pos x="20" y="7"/>
                    </a:cxn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47" y="0"/>
                    </a:cxn>
                    <a:cxn ang="0">
                      <a:pos x="49" y="2"/>
                    </a:cxn>
                    <a:cxn ang="0">
                      <a:pos x="49" y="7"/>
                    </a:cxn>
                  </a:cxnLst>
                  <a:rect l="0" t="0" r="r" b="b"/>
                  <a:pathLst>
                    <a:path w="68" h="53">
                      <a:moveTo>
                        <a:pt x="68" y="51"/>
                      </a:moveTo>
                      <a:cubicBezTo>
                        <a:pt x="68" y="52"/>
                        <a:pt x="67" y="53"/>
                        <a:pt x="66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3"/>
                        <a:pt x="0" y="52"/>
                        <a:pt x="0" y="51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4"/>
                        <a:pt x="2" y="43"/>
                        <a:pt x="3" y="43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3"/>
                        <a:pt x="68" y="44"/>
                        <a:pt x="68" y="46"/>
                      </a:cubicBezTo>
                      <a:lnTo>
                        <a:pt x="68" y="51"/>
                      </a:lnTo>
                      <a:close/>
                      <a:moveTo>
                        <a:pt x="64" y="21"/>
                      </a:moveTo>
                      <a:cubicBezTo>
                        <a:pt x="64" y="23"/>
                        <a:pt x="63" y="24"/>
                        <a:pt x="61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6" y="24"/>
                        <a:pt x="5" y="23"/>
                        <a:pt x="5" y="2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5"/>
                        <a:pt x="6" y="14"/>
                        <a:pt x="8" y="14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3" y="14"/>
                        <a:pt x="64" y="15"/>
                        <a:pt x="64" y="17"/>
                      </a:cubicBezTo>
                      <a:lnTo>
                        <a:pt x="64" y="21"/>
                      </a:lnTo>
                      <a:close/>
                      <a:moveTo>
                        <a:pt x="54" y="36"/>
                      </a:moveTo>
                      <a:cubicBezTo>
                        <a:pt x="54" y="37"/>
                        <a:pt x="53" y="38"/>
                        <a:pt x="51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6" y="38"/>
                        <a:pt x="15" y="37"/>
                        <a:pt x="15" y="3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6" y="29"/>
                        <a:pt x="17" y="29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3" y="29"/>
                        <a:pt x="54" y="30"/>
                        <a:pt x="54" y="31"/>
                      </a:cubicBezTo>
                      <a:lnTo>
                        <a:pt x="54" y="36"/>
                      </a:lnTo>
                      <a:close/>
                      <a:moveTo>
                        <a:pt x="49" y="7"/>
                      </a:moveTo>
                      <a:cubicBezTo>
                        <a:pt x="49" y="8"/>
                        <a:pt x="48" y="9"/>
                        <a:pt x="47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2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8" y="0"/>
                        <a:pt x="49" y="1"/>
                        <a:pt x="49" y="2"/>
                      </a:cubicBezTo>
                      <a:lnTo>
                        <a:pt x="4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13" name="íṧ1ïḓè"/>
              <p:cNvGrpSpPr/>
              <p:nvPr/>
            </p:nvGrpSpPr>
            <p:grpSpPr>
              <a:xfrm>
                <a:off x="7032104" y="1779232"/>
                <a:ext cx="4227637" cy="642478"/>
                <a:chOff x="7284132" y="5074715"/>
                <a:chExt cx="2262955" cy="642478"/>
              </a:xfrm>
            </p:grpSpPr>
            <p:sp>
              <p:nvSpPr>
                <p:cNvPr id="29" name="iṥľîďê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0" name="îṩḻíḑe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4" name="işḷíďé"/>
              <p:cNvGrpSpPr/>
              <p:nvPr/>
            </p:nvGrpSpPr>
            <p:grpSpPr>
              <a:xfrm>
                <a:off x="7032104" y="2918678"/>
                <a:ext cx="4227637" cy="642478"/>
                <a:chOff x="7284132" y="5074715"/>
                <a:chExt cx="2262955" cy="642478"/>
              </a:xfrm>
            </p:grpSpPr>
            <p:sp>
              <p:nvSpPr>
                <p:cNvPr id="27" name="ïṩļïḋé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8" name="îṩḷîḓe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5" name="îṣļîdè"/>
              <p:cNvGrpSpPr/>
              <p:nvPr/>
            </p:nvGrpSpPr>
            <p:grpSpPr>
              <a:xfrm>
                <a:off x="7032104" y="4058123"/>
                <a:ext cx="4227637" cy="642478"/>
                <a:chOff x="7284132" y="5074715"/>
                <a:chExt cx="2262955" cy="642478"/>
              </a:xfrm>
            </p:grpSpPr>
            <p:sp>
              <p:nvSpPr>
                <p:cNvPr id="25" name="íšḷîḍé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6" name="ïṥ1iďé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6" name="ïṩľíḋé"/>
              <p:cNvGrpSpPr/>
              <p:nvPr/>
            </p:nvGrpSpPr>
            <p:grpSpPr>
              <a:xfrm>
                <a:off x="837153" y="1779232"/>
                <a:ext cx="4227637" cy="642478"/>
                <a:chOff x="7284132" y="5074715"/>
                <a:chExt cx="2262955" cy="642478"/>
              </a:xfrm>
            </p:grpSpPr>
            <p:sp>
              <p:nvSpPr>
                <p:cNvPr id="23" name="ïṩļîdê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4" name="íŝḷídé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7" name="iś1iḓé"/>
              <p:cNvGrpSpPr/>
              <p:nvPr/>
            </p:nvGrpSpPr>
            <p:grpSpPr>
              <a:xfrm>
                <a:off x="837153" y="2918678"/>
                <a:ext cx="4227637" cy="642478"/>
                <a:chOff x="7284132" y="5074715"/>
                <a:chExt cx="2262955" cy="642478"/>
              </a:xfrm>
            </p:grpSpPr>
            <p:sp>
              <p:nvSpPr>
                <p:cNvPr id="21" name="ís1iḓê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2" name="íṥḷíḍe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8" name="iś1ídé"/>
              <p:cNvGrpSpPr/>
              <p:nvPr/>
            </p:nvGrpSpPr>
            <p:grpSpPr>
              <a:xfrm>
                <a:off x="837153" y="4058123"/>
                <a:ext cx="4227637" cy="642478"/>
                <a:chOff x="7284132" y="5074715"/>
                <a:chExt cx="2262955" cy="642478"/>
              </a:xfrm>
            </p:grpSpPr>
            <p:sp>
              <p:nvSpPr>
                <p:cNvPr id="19" name="is1íḋe"/>
                <p:cNvSpPr txBox="1"/>
                <p:nvPr/>
              </p:nvSpPr>
              <p:spPr>
                <a:xfrm>
                  <a:off x="7284132" y="5074715"/>
                  <a:ext cx="2262955" cy="29140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4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60000" tIns="0" rIns="288000" bIns="0" anchor="ctr" anchorCtr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0" name="iŝļïdê"/>
                <p:cNvSpPr txBox="1"/>
                <p:nvPr/>
              </p:nvSpPr>
              <p:spPr>
                <a:xfrm>
                  <a:off x="7284132" y="5366119"/>
                  <a:ext cx="2262955" cy="351074"/>
                </a:xfrm>
                <a:prstGeom prst="rect">
                  <a:avLst/>
                </a:prstGeom>
              </p:spPr>
              <p:txBody>
                <a:bodyPr vert="horz" wrap="square" lIns="360000" tIns="0" rIns="288000" bIns="0" anchor="ctr" anchorCtr="0">
                  <a:normAutofit fontScale="85000" lnSpcReduction="1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963c0ba-7f42-47ff-9c32-69a52744965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60447" y="1828798"/>
            <a:ext cx="6871107" cy="3795469"/>
            <a:chOff x="1667967" y="1198543"/>
            <a:chExt cx="8903446" cy="4918095"/>
          </a:xfrm>
        </p:grpSpPr>
        <p:sp>
          <p:nvSpPr>
            <p:cNvPr id="4" name="ïSlïḑè"/>
            <p:cNvSpPr/>
            <p:nvPr/>
          </p:nvSpPr>
          <p:spPr>
            <a:xfrm>
              <a:off x="6211411" y="1224048"/>
              <a:ext cx="1577932" cy="1159027"/>
            </a:xfrm>
            <a:custGeom>
              <a:avLst/>
              <a:gdLst>
                <a:gd name="connsiteX0" fmla="*/ 0 w 1577932"/>
                <a:gd name="connsiteY0" fmla="*/ 0 h 1159027"/>
                <a:gd name="connsiteX1" fmla="*/ 70214 w 1577932"/>
                <a:gd name="connsiteY1" fmla="*/ 3545 h 1159027"/>
                <a:gd name="connsiteX2" fmla="*/ 1557427 w 1577932"/>
                <a:gd name="connsiteY2" fmla="*/ 1103004 h 1159027"/>
                <a:gd name="connsiteX3" fmla="*/ 1577932 w 1577932"/>
                <a:gd name="connsiteY3" fmla="*/ 1159027 h 1159027"/>
                <a:gd name="connsiteX4" fmla="*/ 1573850 w 1577932"/>
                <a:gd name="connsiteY4" fmla="*/ 1156643 h 1159027"/>
                <a:gd name="connsiteX5" fmla="*/ 1522151 w 1577932"/>
                <a:gd name="connsiteY5" fmla="*/ 1142818 h 1159027"/>
                <a:gd name="connsiteX6" fmla="*/ 462794 w 1577932"/>
                <a:gd name="connsiteY6" fmla="*/ 981301 h 1159027"/>
                <a:gd name="connsiteX7" fmla="*/ 0 w 1577932"/>
                <a:gd name="connsiteY7" fmla="*/ 0 h 11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932" h="1159027">
                  <a:moveTo>
                    <a:pt x="0" y="0"/>
                  </a:moveTo>
                  <a:lnTo>
                    <a:pt x="70214" y="3545"/>
                  </a:lnTo>
                  <a:cubicBezTo>
                    <a:pt x="741568" y="71725"/>
                    <a:pt x="1304785" y="505691"/>
                    <a:pt x="1557427" y="1103004"/>
                  </a:cubicBezTo>
                  <a:lnTo>
                    <a:pt x="1577932" y="1159027"/>
                  </a:lnTo>
                  <a:lnTo>
                    <a:pt x="1573850" y="1156643"/>
                  </a:lnTo>
                  <a:cubicBezTo>
                    <a:pt x="1559078" y="1150744"/>
                    <a:pt x="1541845" y="1146135"/>
                    <a:pt x="1522151" y="1142818"/>
                  </a:cubicBezTo>
                  <a:lnTo>
                    <a:pt x="462794" y="981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5" name="îŝľíḑe"/>
            <p:cNvSpPr/>
            <p:nvPr/>
          </p:nvSpPr>
          <p:spPr>
            <a:xfrm>
              <a:off x="4402660" y="1224048"/>
              <a:ext cx="1577927" cy="1159021"/>
            </a:xfrm>
            <a:custGeom>
              <a:avLst/>
              <a:gdLst>
                <a:gd name="connsiteX0" fmla="*/ 1577927 w 1577927"/>
                <a:gd name="connsiteY0" fmla="*/ 0 h 1159021"/>
                <a:gd name="connsiteX1" fmla="*/ 1115133 w 1577927"/>
                <a:gd name="connsiteY1" fmla="*/ 981301 h 1159021"/>
                <a:gd name="connsiteX2" fmla="*/ 55775 w 1577927"/>
                <a:gd name="connsiteY2" fmla="*/ 1142818 h 1159021"/>
                <a:gd name="connsiteX3" fmla="*/ 4070 w 1577927"/>
                <a:gd name="connsiteY3" fmla="*/ 1156643 h 1159021"/>
                <a:gd name="connsiteX4" fmla="*/ 0 w 1577927"/>
                <a:gd name="connsiteY4" fmla="*/ 1159021 h 1159021"/>
                <a:gd name="connsiteX5" fmla="*/ 20502 w 1577927"/>
                <a:gd name="connsiteY5" fmla="*/ 1103004 h 1159021"/>
                <a:gd name="connsiteX6" fmla="*/ 1507715 w 1577927"/>
                <a:gd name="connsiteY6" fmla="*/ 3545 h 1159021"/>
                <a:gd name="connsiteX7" fmla="*/ 1577927 w 1577927"/>
                <a:gd name="connsiteY7" fmla="*/ 0 h 115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927" h="1159021">
                  <a:moveTo>
                    <a:pt x="1577927" y="0"/>
                  </a:moveTo>
                  <a:lnTo>
                    <a:pt x="1115133" y="981301"/>
                  </a:lnTo>
                  <a:lnTo>
                    <a:pt x="55775" y="1142818"/>
                  </a:lnTo>
                  <a:cubicBezTo>
                    <a:pt x="36077" y="1146135"/>
                    <a:pt x="18842" y="1150744"/>
                    <a:pt x="4070" y="1156643"/>
                  </a:cubicBezTo>
                  <a:lnTo>
                    <a:pt x="0" y="1159021"/>
                  </a:lnTo>
                  <a:lnTo>
                    <a:pt x="20502" y="1103004"/>
                  </a:lnTo>
                  <a:cubicBezTo>
                    <a:pt x="273144" y="505691"/>
                    <a:pt x="836362" y="71725"/>
                    <a:pt x="1507715" y="3545"/>
                  </a:cubicBezTo>
                  <a:lnTo>
                    <a:pt x="15779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6" name="iŝlïḓê"/>
            <p:cNvSpPr/>
            <p:nvPr/>
          </p:nvSpPr>
          <p:spPr>
            <a:xfrm>
              <a:off x="4280490" y="2520880"/>
              <a:ext cx="880665" cy="1942688"/>
            </a:xfrm>
            <a:custGeom>
              <a:avLst/>
              <a:gdLst>
                <a:gd name="connsiteX0" fmla="*/ 74673 w 880665"/>
                <a:gd name="connsiteY0" fmla="*/ 0 h 1942688"/>
                <a:gd name="connsiteX1" fmla="*/ 112520 w 880665"/>
                <a:gd name="connsiteY1" fmla="*/ 53970 h 1942688"/>
                <a:gd name="connsiteX2" fmla="*/ 880665 w 880665"/>
                <a:gd name="connsiteY2" fmla="*/ 837255 h 1942688"/>
                <a:gd name="connsiteX3" fmla="*/ 699327 w 880665"/>
                <a:gd name="connsiteY3" fmla="*/ 1942688 h 1942688"/>
                <a:gd name="connsiteX4" fmla="*/ 660677 w 880665"/>
                <a:gd name="connsiteY4" fmla="*/ 1913786 h 1942688"/>
                <a:gd name="connsiteX5" fmla="*/ 0 w 880665"/>
                <a:gd name="connsiteY5" fmla="*/ 512850 h 1942688"/>
                <a:gd name="connsiteX6" fmla="*/ 36885 w 880665"/>
                <a:gd name="connsiteY6" fmla="*/ 146962 h 1942688"/>
                <a:gd name="connsiteX7" fmla="*/ 74673 w 880665"/>
                <a:gd name="connsiteY7" fmla="*/ 0 h 19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665" h="1942688">
                  <a:moveTo>
                    <a:pt x="74673" y="0"/>
                  </a:moveTo>
                  <a:lnTo>
                    <a:pt x="112520" y="53970"/>
                  </a:lnTo>
                  <a:lnTo>
                    <a:pt x="880665" y="837255"/>
                  </a:lnTo>
                  <a:lnTo>
                    <a:pt x="699327" y="1942688"/>
                  </a:lnTo>
                  <a:lnTo>
                    <a:pt x="660677" y="1913786"/>
                  </a:lnTo>
                  <a:cubicBezTo>
                    <a:pt x="257185" y="1580795"/>
                    <a:pt x="0" y="1076857"/>
                    <a:pt x="0" y="512850"/>
                  </a:cubicBezTo>
                  <a:cubicBezTo>
                    <a:pt x="0" y="387515"/>
                    <a:pt x="12701" y="265147"/>
                    <a:pt x="36885" y="146962"/>
                  </a:cubicBezTo>
                  <a:lnTo>
                    <a:pt x="746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iSļíḑè"/>
            <p:cNvSpPr/>
            <p:nvPr/>
          </p:nvSpPr>
          <p:spPr>
            <a:xfrm>
              <a:off x="7030842" y="2521064"/>
              <a:ext cx="880668" cy="1942506"/>
            </a:xfrm>
            <a:custGeom>
              <a:avLst/>
              <a:gdLst>
                <a:gd name="connsiteX0" fmla="*/ 806043 w 880668"/>
                <a:gd name="connsiteY0" fmla="*/ 0 h 1942506"/>
                <a:gd name="connsiteX1" fmla="*/ 843783 w 880668"/>
                <a:gd name="connsiteY1" fmla="*/ 146778 h 1942506"/>
                <a:gd name="connsiteX2" fmla="*/ 880668 w 880668"/>
                <a:gd name="connsiteY2" fmla="*/ 512666 h 1942506"/>
                <a:gd name="connsiteX3" fmla="*/ 219991 w 880668"/>
                <a:gd name="connsiteY3" fmla="*/ 1913602 h 1942506"/>
                <a:gd name="connsiteX4" fmla="*/ 181339 w 880668"/>
                <a:gd name="connsiteY4" fmla="*/ 1942506 h 1942506"/>
                <a:gd name="connsiteX5" fmla="*/ 0 w 880668"/>
                <a:gd name="connsiteY5" fmla="*/ 837071 h 1942506"/>
                <a:gd name="connsiteX6" fmla="*/ 766028 w 880668"/>
                <a:gd name="connsiteY6" fmla="*/ 53786 h 1942506"/>
                <a:gd name="connsiteX7" fmla="*/ 806043 w 880668"/>
                <a:gd name="connsiteY7" fmla="*/ 0 h 19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668" h="1942506">
                  <a:moveTo>
                    <a:pt x="806043" y="0"/>
                  </a:moveTo>
                  <a:lnTo>
                    <a:pt x="843783" y="146778"/>
                  </a:lnTo>
                  <a:cubicBezTo>
                    <a:pt x="867968" y="264963"/>
                    <a:pt x="880668" y="387331"/>
                    <a:pt x="880668" y="512666"/>
                  </a:cubicBezTo>
                  <a:cubicBezTo>
                    <a:pt x="880668" y="1076673"/>
                    <a:pt x="623483" y="1580611"/>
                    <a:pt x="219991" y="1913602"/>
                  </a:cubicBezTo>
                  <a:lnTo>
                    <a:pt x="181339" y="1942506"/>
                  </a:lnTo>
                  <a:lnTo>
                    <a:pt x="0" y="837071"/>
                  </a:lnTo>
                  <a:lnTo>
                    <a:pt x="766028" y="53786"/>
                  </a:lnTo>
                  <a:lnTo>
                    <a:pt x="806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8" name="íS1iḋé"/>
            <p:cNvSpPr/>
            <p:nvPr/>
          </p:nvSpPr>
          <p:spPr>
            <a:xfrm>
              <a:off x="5159334" y="4070617"/>
              <a:ext cx="1873324" cy="778623"/>
            </a:xfrm>
            <a:custGeom>
              <a:avLst/>
              <a:gdLst>
                <a:gd name="connsiteX0" fmla="*/ 936665 w 1873324"/>
                <a:gd name="connsiteY0" fmla="*/ 0 h 778623"/>
                <a:gd name="connsiteX1" fmla="*/ 1873324 w 1873324"/>
                <a:gd name="connsiteY1" fmla="*/ 516199 h 778623"/>
                <a:gd name="connsiteX2" fmla="*/ 1802046 w 1873324"/>
                <a:gd name="connsiteY2" fmla="*/ 559501 h 778623"/>
                <a:gd name="connsiteX3" fmla="*/ 936666 w 1873324"/>
                <a:gd name="connsiteY3" fmla="*/ 778623 h 778623"/>
                <a:gd name="connsiteX4" fmla="*/ 71286 w 1873324"/>
                <a:gd name="connsiteY4" fmla="*/ 559501 h 778623"/>
                <a:gd name="connsiteX5" fmla="*/ 0 w 1873324"/>
                <a:gd name="connsiteY5" fmla="*/ 516193 h 778623"/>
                <a:gd name="connsiteX6" fmla="*/ 936665 w 1873324"/>
                <a:gd name="connsiteY6" fmla="*/ 0 h 77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324" h="778623">
                  <a:moveTo>
                    <a:pt x="936665" y="0"/>
                  </a:moveTo>
                  <a:lnTo>
                    <a:pt x="1873324" y="516199"/>
                  </a:lnTo>
                  <a:lnTo>
                    <a:pt x="1802046" y="559501"/>
                  </a:lnTo>
                  <a:cubicBezTo>
                    <a:pt x="1544800" y="699245"/>
                    <a:pt x="1250003" y="778623"/>
                    <a:pt x="936666" y="778623"/>
                  </a:cubicBezTo>
                  <a:cubicBezTo>
                    <a:pt x="623329" y="778623"/>
                    <a:pt x="328532" y="699245"/>
                    <a:pt x="71286" y="559501"/>
                  </a:cubicBezTo>
                  <a:lnTo>
                    <a:pt x="0" y="516193"/>
                  </a:lnTo>
                  <a:lnTo>
                    <a:pt x="9366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9" name="í$ľïḓe"/>
            <p:cNvSpPr/>
            <p:nvPr/>
          </p:nvSpPr>
          <p:spPr>
            <a:xfrm>
              <a:off x="6211411" y="1198543"/>
              <a:ext cx="1577932" cy="1159027"/>
            </a:xfrm>
            <a:custGeom>
              <a:avLst/>
              <a:gdLst>
                <a:gd name="connsiteX0" fmla="*/ 0 w 1577932"/>
                <a:gd name="connsiteY0" fmla="*/ 0 h 1159027"/>
                <a:gd name="connsiteX1" fmla="*/ 70214 w 1577932"/>
                <a:gd name="connsiteY1" fmla="*/ 3545 h 1159027"/>
                <a:gd name="connsiteX2" fmla="*/ 1557427 w 1577932"/>
                <a:gd name="connsiteY2" fmla="*/ 1103004 h 1159027"/>
                <a:gd name="connsiteX3" fmla="*/ 1577932 w 1577932"/>
                <a:gd name="connsiteY3" fmla="*/ 1159027 h 1159027"/>
                <a:gd name="connsiteX4" fmla="*/ 1573850 w 1577932"/>
                <a:gd name="connsiteY4" fmla="*/ 1156643 h 1159027"/>
                <a:gd name="connsiteX5" fmla="*/ 1522151 w 1577932"/>
                <a:gd name="connsiteY5" fmla="*/ 1142818 h 1159027"/>
                <a:gd name="connsiteX6" fmla="*/ 462794 w 1577932"/>
                <a:gd name="connsiteY6" fmla="*/ 981301 h 1159027"/>
                <a:gd name="connsiteX7" fmla="*/ 0 w 1577932"/>
                <a:gd name="connsiteY7" fmla="*/ 0 h 11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7932" h="1159027">
                  <a:moveTo>
                    <a:pt x="0" y="0"/>
                  </a:moveTo>
                  <a:lnTo>
                    <a:pt x="70214" y="3545"/>
                  </a:lnTo>
                  <a:cubicBezTo>
                    <a:pt x="741568" y="71725"/>
                    <a:pt x="1304785" y="505691"/>
                    <a:pt x="1557427" y="1103004"/>
                  </a:cubicBezTo>
                  <a:lnTo>
                    <a:pt x="1577932" y="1159027"/>
                  </a:lnTo>
                  <a:lnTo>
                    <a:pt x="1573850" y="1156643"/>
                  </a:lnTo>
                  <a:cubicBezTo>
                    <a:pt x="1559078" y="1150744"/>
                    <a:pt x="1541845" y="1146135"/>
                    <a:pt x="1522151" y="1142818"/>
                  </a:cubicBezTo>
                  <a:lnTo>
                    <a:pt x="462794" y="981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0" name="iṧḻiḑé"/>
            <p:cNvSpPr txBox="1"/>
            <p:nvPr/>
          </p:nvSpPr>
          <p:spPr>
            <a:xfrm>
              <a:off x="5092083" y="2546563"/>
              <a:ext cx="1947969" cy="411171"/>
            </a:xfrm>
            <a:prstGeom prst="rect">
              <a:avLst/>
            </a:prstGeom>
            <a:noFill/>
          </p:spPr>
          <p:txBody>
            <a:bodyPr wrap="none" anchor="b">
              <a:noAutofit/>
            </a:bodyPr>
            <a:lstStyle/>
            <a:p>
              <a:pPr algn="ctr"/>
              <a:r>
                <a:rPr lang="zh-CN" altLang="en-US" sz="1000" b="1" dirty="0">
                  <a:solidFill>
                    <a:srgbClr val="143B59"/>
                  </a:solidFill>
                </a:rPr>
                <a:t>标题文本预设</a:t>
              </a:r>
              <a:br>
                <a:rPr lang="zh-CN" altLang="en-US" sz="1000" b="1" dirty="0">
                  <a:solidFill>
                    <a:srgbClr val="143B59"/>
                  </a:solidFill>
                </a:rPr>
              </a:br>
              <a:endParaRPr lang="zh-CN" altLang="en-US" sz="1000" b="1" dirty="0">
                <a:solidFill>
                  <a:srgbClr val="143B59"/>
                </a:solidFill>
              </a:endParaRPr>
            </a:p>
          </p:txBody>
        </p:sp>
        <p:sp>
          <p:nvSpPr>
            <p:cNvPr id="11" name="iṣḷïde"/>
            <p:cNvSpPr>
              <a:spLocks noChangeAspect="1"/>
            </p:cNvSpPr>
            <p:nvPr/>
          </p:nvSpPr>
          <p:spPr bwMode="auto">
            <a:xfrm>
              <a:off x="7308479" y="3305800"/>
              <a:ext cx="234614" cy="282996"/>
            </a:xfrm>
            <a:custGeom>
              <a:avLst/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2" name="í$ļíḍe"/>
            <p:cNvSpPr>
              <a:spLocks noChangeAspect="1"/>
            </p:cNvSpPr>
            <p:nvPr/>
          </p:nvSpPr>
          <p:spPr bwMode="auto">
            <a:xfrm>
              <a:off x="6747846" y="1733734"/>
              <a:ext cx="282996" cy="282212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3" name="iṥľîḓè"/>
            <p:cNvSpPr>
              <a:spLocks noChangeAspect="1"/>
            </p:cNvSpPr>
            <p:nvPr/>
          </p:nvSpPr>
          <p:spPr bwMode="auto">
            <a:xfrm>
              <a:off x="5993899" y="4318431"/>
              <a:ext cx="228678" cy="282994"/>
            </a:xfrm>
            <a:custGeom>
              <a:avLst/>
              <a:gdLst>
                <a:gd name="connsiteX0" fmla="*/ 206056 w 410498"/>
                <a:gd name="connsiteY0" fmla="*/ 251527 h 508000"/>
                <a:gd name="connsiteX1" fmla="*/ 216200 w 410498"/>
                <a:gd name="connsiteY1" fmla="*/ 253219 h 508000"/>
                <a:gd name="connsiteX2" fmla="*/ 211128 w 410498"/>
                <a:gd name="connsiteY2" fmla="*/ 283675 h 508000"/>
                <a:gd name="connsiteX3" fmla="*/ 184078 w 410498"/>
                <a:gd name="connsiteY3" fmla="*/ 315822 h 508000"/>
                <a:gd name="connsiteX4" fmla="*/ 168862 w 410498"/>
                <a:gd name="connsiteY4" fmla="*/ 297210 h 508000"/>
                <a:gd name="connsiteX5" fmla="*/ 206056 w 410498"/>
                <a:gd name="connsiteY5" fmla="*/ 251527 h 508000"/>
                <a:gd name="connsiteX6" fmla="*/ 206094 w 410498"/>
                <a:gd name="connsiteY6" fmla="*/ 175521 h 508000"/>
                <a:gd name="connsiteX7" fmla="*/ 87843 w 410498"/>
                <a:gd name="connsiteY7" fmla="*/ 295349 h 508000"/>
                <a:gd name="connsiteX8" fmla="*/ 185822 w 410498"/>
                <a:gd name="connsiteY8" fmla="*/ 394924 h 508000"/>
                <a:gd name="connsiteX9" fmla="*/ 244947 w 410498"/>
                <a:gd name="connsiteY9" fmla="*/ 383110 h 508000"/>
                <a:gd name="connsiteX10" fmla="*/ 238190 w 410498"/>
                <a:gd name="connsiteY10" fmla="*/ 364545 h 508000"/>
                <a:gd name="connsiteX11" fmla="*/ 192579 w 410498"/>
                <a:gd name="connsiteY11" fmla="*/ 374671 h 508000"/>
                <a:gd name="connsiteX12" fmla="*/ 111493 w 410498"/>
                <a:gd name="connsiteY12" fmla="*/ 291974 h 508000"/>
                <a:gd name="connsiteX13" fmla="*/ 202715 w 410498"/>
                <a:gd name="connsiteY13" fmla="*/ 194086 h 508000"/>
                <a:gd name="connsiteX14" fmla="*/ 278733 w 410498"/>
                <a:gd name="connsiteY14" fmla="*/ 266658 h 508000"/>
                <a:gd name="connsiteX15" fmla="*/ 246637 w 410498"/>
                <a:gd name="connsiteY15" fmla="*/ 320665 h 508000"/>
                <a:gd name="connsiteX16" fmla="*/ 239879 w 410498"/>
                <a:gd name="connsiteY16" fmla="*/ 293661 h 508000"/>
                <a:gd name="connsiteX17" fmla="*/ 248326 w 410498"/>
                <a:gd name="connsiteY17" fmla="*/ 234591 h 508000"/>
                <a:gd name="connsiteX18" fmla="*/ 211162 w 410498"/>
                <a:gd name="connsiteY18" fmla="*/ 226153 h 508000"/>
                <a:gd name="connsiteX19" fmla="*/ 136833 w 410498"/>
                <a:gd name="connsiteY19" fmla="*/ 300412 h 508000"/>
                <a:gd name="connsiteX20" fmla="*/ 172308 w 410498"/>
                <a:gd name="connsiteY20" fmla="*/ 340917 h 508000"/>
                <a:gd name="connsiteX21" fmla="*/ 212851 w 410498"/>
                <a:gd name="connsiteY21" fmla="*/ 317289 h 508000"/>
                <a:gd name="connsiteX22" fmla="*/ 214540 w 410498"/>
                <a:gd name="connsiteY22" fmla="*/ 317289 h 508000"/>
                <a:gd name="connsiteX23" fmla="*/ 241569 w 410498"/>
                <a:gd name="connsiteY23" fmla="*/ 340917 h 508000"/>
                <a:gd name="connsiteX24" fmla="*/ 300694 w 410498"/>
                <a:gd name="connsiteY24" fmla="*/ 266658 h 508000"/>
                <a:gd name="connsiteX25" fmla="*/ 206094 w 410498"/>
                <a:gd name="connsiteY25" fmla="*/ 175521 h 508000"/>
                <a:gd name="connsiteX26" fmla="*/ 59125 w 410498"/>
                <a:gd name="connsiteY26" fmla="*/ 21940 h 508000"/>
                <a:gd name="connsiteX27" fmla="*/ 25339 w 410498"/>
                <a:gd name="connsiteY27" fmla="*/ 47256 h 508000"/>
                <a:gd name="connsiteX28" fmla="*/ 363198 w 410498"/>
                <a:gd name="connsiteY28" fmla="*/ 47256 h 508000"/>
                <a:gd name="connsiteX29" fmla="*/ 363198 w 410498"/>
                <a:gd name="connsiteY29" fmla="*/ 475934 h 508000"/>
                <a:gd name="connsiteX30" fmla="*/ 388537 w 410498"/>
                <a:gd name="connsiteY30" fmla="*/ 455681 h 508000"/>
                <a:gd name="connsiteX31" fmla="*/ 388537 w 410498"/>
                <a:gd name="connsiteY31" fmla="*/ 21940 h 508000"/>
                <a:gd name="connsiteX32" fmla="*/ 59125 w 410498"/>
                <a:gd name="connsiteY32" fmla="*/ 21940 h 508000"/>
                <a:gd name="connsiteX33" fmla="*/ 48989 w 410498"/>
                <a:gd name="connsiteY33" fmla="*/ 0 h 508000"/>
                <a:gd name="connsiteX34" fmla="*/ 402052 w 410498"/>
                <a:gd name="connsiteY34" fmla="*/ 0 h 508000"/>
                <a:gd name="connsiteX35" fmla="*/ 410498 w 410498"/>
                <a:gd name="connsiteY35" fmla="*/ 8438 h 508000"/>
                <a:gd name="connsiteX36" fmla="*/ 410498 w 410498"/>
                <a:gd name="connsiteY36" fmla="*/ 462432 h 508000"/>
                <a:gd name="connsiteX37" fmla="*/ 405430 w 410498"/>
                <a:gd name="connsiteY37" fmla="*/ 477621 h 508000"/>
                <a:gd name="connsiteX38" fmla="*/ 363198 w 410498"/>
                <a:gd name="connsiteY38" fmla="*/ 508000 h 508000"/>
                <a:gd name="connsiteX39" fmla="*/ 0 w 410498"/>
                <a:gd name="connsiteY39" fmla="*/ 508000 h 508000"/>
                <a:gd name="connsiteX40" fmla="*/ 0 w 410498"/>
                <a:gd name="connsiteY40" fmla="*/ 55694 h 508000"/>
                <a:gd name="connsiteX41" fmla="*/ 48989 w 410498"/>
                <a:gd name="connsiteY4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0498" h="508000">
                  <a:moveTo>
                    <a:pt x="206056" y="251527"/>
                  </a:moveTo>
                  <a:cubicBezTo>
                    <a:pt x="211128" y="251527"/>
                    <a:pt x="212819" y="251527"/>
                    <a:pt x="216200" y="253219"/>
                  </a:cubicBezTo>
                  <a:cubicBezTo>
                    <a:pt x="216200" y="253219"/>
                    <a:pt x="216200" y="253219"/>
                    <a:pt x="211128" y="283675"/>
                  </a:cubicBezTo>
                  <a:cubicBezTo>
                    <a:pt x="209437" y="300594"/>
                    <a:pt x="195912" y="315822"/>
                    <a:pt x="184078" y="315822"/>
                  </a:cubicBezTo>
                  <a:cubicBezTo>
                    <a:pt x="173934" y="315822"/>
                    <a:pt x="168862" y="309054"/>
                    <a:pt x="168862" y="297210"/>
                  </a:cubicBezTo>
                  <a:cubicBezTo>
                    <a:pt x="168862" y="271831"/>
                    <a:pt x="185768" y="251527"/>
                    <a:pt x="206056" y="251527"/>
                  </a:cubicBezTo>
                  <a:close/>
                  <a:moveTo>
                    <a:pt x="206094" y="175521"/>
                  </a:moveTo>
                  <a:cubicBezTo>
                    <a:pt x="135143" y="175521"/>
                    <a:pt x="87843" y="231216"/>
                    <a:pt x="87843" y="295349"/>
                  </a:cubicBezTo>
                  <a:cubicBezTo>
                    <a:pt x="87843" y="357794"/>
                    <a:pt x="133454" y="394924"/>
                    <a:pt x="185822" y="394924"/>
                  </a:cubicBezTo>
                  <a:cubicBezTo>
                    <a:pt x="209472" y="394924"/>
                    <a:pt x="224676" y="391548"/>
                    <a:pt x="244947" y="383110"/>
                  </a:cubicBezTo>
                  <a:cubicBezTo>
                    <a:pt x="244947" y="383110"/>
                    <a:pt x="244947" y="383110"/>
                    <a:pt x="238190" y="364545"/>
                  </a:cubicBezTo>
                  <a:cubicBezTo>
                    <a:pt x="226365" y="371296"/>
                    <a:pt x="209472" y="374671"/>
                    <a:pt x="192579" y="374671"/>
                  </a:cubicBezTo>
                  <a:cubicBezTo>
                    <a:pt x="145279" y="374671"/>
                    <a:pt x="111493" y="344292"/>
                    <a:pt x="111493" y="291974"/>
                  </a:cubicBezTo>
                  <a:cubicBezTo>
                    <a:pt x="111493" y="231216"/>
                    <a:pt x="153726" y="194086"/>
                    <a:pt x="202715" y="194086"/>
                  </a:cubicBezTo>
                  <a:cubicBezTo>
                    <a:pt x="251705" y="194086"/>
                    <a:pt x="278733" y="226153"/>
                    <a:pt x="278733" y="266658"/>
                  </a:cubicBezTo>
                  <a:cubicBezTo>
                    <a:pt x="278733" y="303788"/>
                    <a:pt x="260151" y="320665"/>
                    <a:pt x="246637" y="320665"/>
                  </a:cubicBezTo>
                  <a:cubicBezTo>
                    <a:pt x="238190" y="320665"/>
                    <a:pt x="236501" y="312226"/>
                    <a:pt x="239879" y="293661"/>
                  </a:cubicBezTo>
                  <a:cubicBezTo>
                    <a:pt x="239879" y="293661"/>
                    <a:pt x="239879" y="293661"/>
                    <a:pt x="248326" y="234591"/>
                  </a:cubicBezTo>
                  <a:cubicBezTo>
                    <a:pt x="241569" y="229528"/>
                    <a:pt x="224676" y="226153"/>
                    <a:pt x="211162" y="226153"/>
                  </a:cubicBezTo>
                  <a:cubicBezTo>
                    <a:pt x="165551" y="226153"/>
                    <a:pt x="136833" y="261595"/>
                    <a:pt x="136833" y="300412"/>
                  </a:cubicBezTo>
                  <a:cubicBezTo>
                    <a:pt x="136833" y="325728"/>
                    <a:pt x="152036" y="340917"/>
                    <a:pt x="172308" y="340917"/>
                  </a:cubicBezTo>
                  <a:cubicBezTo>
                    <a:pt x="189201" y="340917"/>
                    <a:pt x="204404" y="332479"/>
                    <a:pt x="212851" y="317289"/>
                  </a:cubicBezTo>
                  <a:cubicBezTo>
                    <a:pt x="212851" y="317289"/>
                    <a:pt x="212851" y="317289"/>
                    <a:pt x="214540" y="317289"/>
                  </a:cubicBezTo>
                  <a:cubicBezTo>
                    <a:pt x="216229" y="334166"/>
                    <a:pt x="226365" y="340917"/>
                    <a:pt x="241569" y="340917"/>
                  </a:cubicBezTo>
                  <a:cubicBezTo>
                    <a:pt x="275355" y="340917"/>
                    <a:pt x="300694" y="312226"/>
                    <a:pt x="300694" y="266658"/>
                  </a:cubicBezTo>
                  <a:cubicBezTo>
                    <a:pt x="300694" y="212651"/>
                    <a:pt x="261840" y="175521"/>
                    <a:pt x="206094" y="175521"/>
                  </a:cubicBezTo>
                  <a:close/>
                  <a:moveTo>
                    <a:pt x="59125" y="21940"/>
                  </a:moveTo>
                  <a:cubicBezTo>
                    <a:pt x="40543" y="21940"/>
                    <a:pt x="27029" y="30379"/>
                    <a:pt x="25339" y="47256"/>
                  </a:cubicBezTo>
                  <a:cubicBezTo>
                    <a:pt x="25339" y="47256"/>
                    <a:pt x="25339" y="47256"/>
                    <a:pt x="363198" y="47256"/>
                  </a:cubicBezTo>
                  <a:cubicBezTo>
                    <a:pt x="363198" y="47256"/>
                    <a:pt x="363198" y="47256"/>
                    <a:pt x="363198" y="475934"/>
                  </a:cubicBezTo>
                  <a:lnTo>
                    <a:pt x="388537" y="455681"/>
                  </a:lnTo>
                  <a:cubicBezTo>
                    <a:pt x="388537" y="455681"/>
                    <a:pt x="388537" y="455681"/>
                    <a:pt x="388537" y="21940"/>
                  </a:cubicBezTo>
                  <a:cubicBezTo>
                    <a:pt x="388537" y="21940"/>
                    <a:pt x="388537" y="21940"/>
                    <a:pt x="59125" y="21940"/>
                  </a:cubicBezTo>
                  <a:close/>
                  <a:moveTo>
                    <a:pt x="48989" y="0"/>
                  </a:moveTo>
                  <a:cubicBezTo>
                    <a:pt x="48989" y="0"/>
                    <a:pt x="48989" y="0"/>
                    <a:pt x="402052" y="0"/>
                  </a:cubicBezTo>
                  <a:cubicBezTo>
                    <a:pt x="407119" y="0"/>
                    <a:pt x="410498" y="3375"/>
                    <a:pt x="410498" y="8438"/>
                  </a:cubicBezTo>
                  <a:lnTo>
                    <a:pt x="410498" y="462432"/>
                  </a:lnTo>
                  <a:cubicBezTo>
                    <a:pt x="410498" y="462432"/>
                    <a:pt x="410498" y="472558"/>
                    <a:pt x="405430" y="477621"/>
                  </a:cubicBezTo>
                  <a:cubicBezTo>
                    <a:pt x="400362" y="482685"/>
                    <a:pt x="363198" y="508000"/>
                    <a:pt x="363198" y="508000"/>
                  </a:cubicBezTo>
                  <a:cubicBezTo>
                    <a:pt x="363198" y="508000"/>
                    <a:pt x="363198" y="508000"/>
                    <a:pt x="0" y="508000"/>
                  </a:cubicBezTo>
                  <a:cubicBezTo>
                    <a:pt x="0" y="508000"/>
                    <a:pt x="0" y="508000"/>
                    <a:pt x="0" y="55694"/>
                  </a:cubicBezTo>
                  <a:cubicBezTo>
                    <a:pt x="0" y="20252"/>
                    <a:pt x="21961" y="0"/>
                    <a:pt x="489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4" name="íṩļïdè"/>
            <p:cNvSpPr>
              <a:spLocks noChangeAspect="1"/>
            </p:cNvSpPr>
            <p:nvPr/>
          </p:nvSpPr>
          <p:spPr bwMode="auto">
            <a:xfrm>
              <a:off x="5159334" y="1625195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5" name="ï$ḻiḓe"/>
            <p:cNvSpPr>
              <a:spLocks noChangeAspect="1"/>
            </p:cNvSpPr>
            <p:nvPr/>
          </p:nvSpPr>
          <p:spPr bwMode="auto">
            <a:xfrm>
              <a:off x="5073904" y="1733734"/>
              <a:ext cx="282880" cy="282996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6" name="ïSľide"/>
            <p:cNvSpPr>
              <a:spLocks noChangeAspect="1"/>
            </p:cNvSpPr>
            <p:nvPr/>
          </p:nvSpPr>
          <p:spPr bwMode="auto">
            <a:xfrm>
              <a:off x="4617916" y="3305800"/>
              <a:ext cx="210936" cy="282996"/>
            </a:xfrm>
            <a:custGeom>
              <a:avLst/>
              <a:gdLst>
                <a:gd name="T0" fmla="*/ 0 w 1224"/>
                <a:gd name="T1" fmla="*/ 0 h 1643"/>
                <a:gd name="T2" fmla="*/ 0 w 1224"/>
                <a:gd name="T3" fmla="*/ 1643 h 1643"/>
                <a:gd name="T4" fmla="*/ 1224 w 1224"/>
                <a:gd name="T5" fmla="*/ 1643 h 1643"/>
                <a:gd name="T6" fmla="*/ 1224 w 1224"/>
                <a:gd name="T7" fmla="*/ 0 h 1643"/>
                <a:gd name="T8" fmla="*/ 0 w 1224"/>
                <a:gd name="T9" fmla="*/ 0 h 1643"/>
                <a:gd name="T10" fmla="*/ 1126 w 1224"/>
                <a:gd name="T11" fmla="*/ 1515 h 1643"/>
                <a:gd name="T12" fmla="*/ 98 w 1224"/>
                <a:gd name="T13" fmla="*/ 1515 h 1643"/>
                <a:gd name="T14" fmla="*/ 98 w 1224"/>
                <a:gd name="T15" fmla="*/ 935 h 1643"/>
                <a:gd name="T16" fmla="*/ 1126 w 1224"/>
                <a:gd name="T17" fmla="*/ 935 h 1643"/>
                <a:gd name="T18" fmla="*/ 1126 w 1224"/>
                <a:gd name="T19" fmla="*/ 1515 h 1643"/>
                <a:gd name="T20" fmla="*/ 1126 w 1224"/>
                <a:gd name="T21" fmla="*/ 838 h 1643"/>
                <a:gd name="T22" fmla="*/ 98 w 1224"/>
                <a:gd name="T23" fmla="*/ 838 h 1643"/>
                <a:gd name="T24" fmla="*/ 98 w 1224"/>
                <a:gd name="T25" fmla="*/ 258 h 1643"/>
                <a:gd name="T26" fmla="*/ 1126 w 1224"/>
                <a:gd name="T27" fmla="*/ 258 h 1643"/>
                <a:gd name="T28" fmla="*/ 1126 w 1224"/>
                <a:gd name="T29" fmla="*/ 838 h 1643"/>
                <a:gd name="T30" fmla="*/ 1113 w 1224"/>
                <a:gd name="T31" fmla="*/ 164 h 1643"/>
                <a:gd name="T32" fmla="*/ 1080 w 1224"/>
                <a:gd name="T33" fmla="*/ 178 h 1643"/>
                <a:gd name="T34" fmla="*/ 1045 w 1224"/>
                <a:gd name="T35" fmla="*/ 164 h 1643"/>
                <a:gd name="T36" fmla="*/ 1031 w 1224"/>
                <a:gd name="T37" fmla="*/ 129 h 1643"/>
                <a:gd name="T38" fmla="*/ 1045 w 1224"/>
                <a:gd name="T39" fmla="*/ 96 h 1643"/>
                <a:gd name="T40" fmla="*/ 1080 w 1224"/>
                <a:gd name="T41" fmla="*/ 82 h 1643"/>
                <a:gd name="T42" fmla="*/ 1113 w 1224"/>
                <a:gd name="T43" fmla="*/ 96 h 1643"/>
                <a:gd name="T44" fmla="*/ 1126 w 1224"/>
                <a:gd name="T45" fmla="*/ 129 h 1643"/>
                <a:gd name="T46" fmla="*/ 1113 w 1224"/>
                <a:gd name="T47" fmla="*/ 164 h 1643"/>
                <a:gd name="T48" fmla="*/ 1063 w 1224"/>
                <a:gd name="T49" fmla="*/ 323 h 1643"/>
                <a:gd name="T50" fmla="*/ 161 w 1224"/>
                <a:gd name="T51" fmla="*/ 323 h 1643"/>
                <a:gd name="T52" fmla="*/ 161 w 1224"/>
                <a:gd name="T53" fmla="*/ 775 h 1643"/>
                <a:gd name="T54" fmla="*/ 1063 w 1224"/>
                <a:gd name="T55" fmla="*/ 775 h 1643"/>
                <a:gd name="T56" fmla="*/ 1063 w 1224"/>
                <a:gd name="T57" fmla="*/ 323 h 1643"/>
                <a:gd name="T58" fmla="*/ 773 w 1224"/>
                <a:gd name="T59" fmla="*/ 581 h 1643"/>
                <a:gd name="T60" fmla="*/ 763 w 1224"/>
                <a:gd name="T61" fmla="*/ 604 h 1643"/>
                <a:gd name="T62" fmla="*/ 740 w 1224"/>
                <a:gd name="T63" fmla="*/ 614 h 1643"/>
                <a:gd name="T64" fmla="*/ 484 w 1224"/>
                <a:gd name="T65" fmla="*/ 614 h 1643"/>
                <a:gd name="T66" fmla="*/ 461 w 1224"/>
                <a:gd name="T67" fmla="*/ 604 h 1643"/>
                <a:gd name="T68" fmla="*/ 451 w 1224"/>
                <a:gd name="T69" fmla="*/ 581 h 1643"/>
                <a:gd name="T70" fmla="*/ 451 w 1224"/>
                <a:gd name="T71" fmla="*/ 451 h 1643"/>
                <a:gd name="T72" fmla="*/ 461 w 1224"/>
                <a:gd name="T73" fmla="*/ 428 h 1643"/>
                <a:gd name="T74" fmla="*/ 484 w 1224"/>
                <a:gd name="T75" fmla="*/ 419 h 1643"/>
                <a:gd name="T76" fmla="*/ 740 w 1224"/>
                <a:gd name="T77" fmla="*/ 419 h 1643"/>
                <a:gd name="T78" fmla="*/ 763 w 1224"/>
                <a:gd name="T79" fmla="*/ 428 h 1643"/>
                <a:gd name="T80" fmla="*/ 773 w 1224"/>
                <a:gd name="T81" fmla="*/ 451 h 1643"/>
                <a:gd name="T82" fmla="*/ 773 w 1224"/>
                <a:gd name="T83" fmla="*/ 581 h 1643"/>
                <a:gd name="T84" fmla="*/ 1063 w 1224"/>
                <a:gd name="T85" fmla="*/ 1000 h 1643"/>
                <a:gd name="T86" fmla="*/ 161 w 1224"/>
                <a:gd name="T87" fmla="*/ 1000 h 1643"/>
                <a:gd name="T88" fmla="*/ 161 w 1224"/>
                <a:gd name="T89" fmla="*/ 1450 h 1643"/>
                <a:gd name="T90" fmla="*/ 1063 w 1224"/>
                <a:gd name="T91" fmla="*/ 1450 h 1643"/>
                <a:gd name="T92" fmla="*/ 1063 w 1224"/>
                <a:gd name="T93" fmla="*/ 1000 h 1643"/>
                <a:gd name="T94" fmla="*/ 773 w 1224"/>
                <a:gd name="T95" fmla="*/ 1257 h 1643"/>
                <a:gd name="T96" fmla="*/ 763 w 1224"/>
                <a:gd name="T97" fmla="*/ 1279 h 1643"/>
                <a:gd name="T98" fmla="*/ 740 w 1224"/>
                <a:gd name="T99" fmla="*/ 1289 h 1643"/>
                <a:gd name="T100" fmla="*/ 484 w 1224"/>
                <a:gd name="T101" fmla="*/ 1289 h 1643"/>
                <a:gd name="T102" fmla="*/ 461 w 1224"/>
                <a:gd name="T103" fmla="*/ 1279 h 1643"/>
                <a:gd name="T104" fmla="*/ 451 w 1224"/>
                <a:gd name="T105" fmla="*/ 1257 h 1643"/>
                <a:gd name="T106" fmla="*/ 451 w 1224"/>
                <a:gd name="T107" fmla="*/ 1128 h 1643"/>
                <a:gd name="T108" fmla="*/ 461 w 1224"/>
                <a:gd name="T109" fmla="*/ 1105 h 1643"/>
                <a:gd name="T110" fmla="*/ 484 w 1224"/>
                <a:gd name="T111" fmla="*/ 1096 h 1643"/>
                <a:gd name="T112" fmla="*/ 740 w 1224"/>
                <a:gd name="T113" fmla="*/ 1096 h 1643"/>
                <a:gd name="T114" fmla="*/ 763 w 1224"/>
                <a:gd name="T115" fmla="*/ 1105 h 1643"/>
                <a:gd name="T116" fmla="*/ 773 w 1224"/>
                <a:gd name="T117" fmla="*/ 1128 h 1643"/>
                <a:gd name="T118" fmla="*/ 773 w 1224"/>
                <a:gd name="T119" fmla="*/ 1257 h 1643"/>
                <a:gd name="T120" fmla="*/ 773 w 1224"/>
                <a:gd name="T121" fmla="*/ 1257 h 1643"/>
                <a:gd name="T122" fmla="*/ 773 w 1224"/>
                <a:gd name="T123" fmla="*/ 1257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1643">
                  <a:moveTo>
                    <a:pt x="0" y="0"/>
                  </a:moveTo>
                  <a:cubicBezTo>
                    <a:pt x="0" y="1643"/>
                    <a:pt x="0" y="1643"/>
                    <a:pt x="0" y="1643"/>
                  </a:cubicBezTo>
                  <a:cubicBezTo>
                    <a:pt x="1224" y="1643"/>
                    <a:pt x="1224" y="1643"/>
                    <a:pt x="1224" y="1643"/>
                  </a:cubicBezTo>
                  <a:cubicBezTo>
                    <a:pt x="1224" y="0"/>
                    <a:pt x="1224" y="0"/>
                    <a:pt x="1224" y="0"/>
                  </a:cubicBezTo>
                  <a:lnTo>
                    <a:pt x="0" y="0"/>
                  </a:lnTo>
                  <a:close/>
                  <a:moveTo>
                    <a:pt x="1126" y="1515"/>
                  </a:moveTo>
                  <a:cubicBezTo>
                    <a:pt x="98" y="1515"/>
                    <a:pt x="98" y="1515"/>
                    <a:pt x="98" y="1515"/>
                  </a:cubicBezTo>
                  <a:cubicBezTo>
                    <a:pt x="98" y="935"/>
                    <a:pt x="98" y="935"/>
                    <a:pt x="98" y="935"/>
                  </a:cubicBezTo>
                  <a:cubicBezTo>
                    <a:pt x="1126" y="935"/>
                    <a:pt x="1126" y="935"/>
                    <a:pt x="1126" y="935"/>
                  </a:cubicBezTo>
                  <a:lnTo>
                    <a:pt x="1126" y="1515"/>
                  </a:lnTo>
                  <a:close/>
                  <a:moveTo>
                    <a:pt x="1126" y="838"/>
                  </a:moveTo>
                  <a:cubicBezTo>
                    <a:pt x="98" y="838"/>
                    <a:pt x="98" y="838"/>
                    <a:pt x="98" y="838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126" y="258"/>
                    <a:pt x="1126" y="258"/>
                    <a:pt x="1126" y="258"/>
                  </a:cubicBezTo>
                  <a:lnTo>
                    <a:pt x="1126" y="838"/>
                  </a:lnTo>
                  <a:close/>
                  <a:moveTo>
                    <a:pt x="1113" y="164"/>
                  </a:moveTo>
                  <a:cubicBezTo>
                    <a:pt x="1104" y="173"/>
                    <a:pt x="1093" y="178"/>
                    <a:pt x="1080" y="178"/>
                  </a:cubicBezTo>
                  <a:cubicBezTo>
                    <a:pt x="1066" y="178"/>
                    <a:pt x="1055" y="173"/>
                    <a:pt x="1045" y="164"/>
                  </a:cubicBezTo>
                  <a:cubicBezTo>
                    <a:pt x="1036" y="154"/>
                    <a:pt x="1031" y="142"/>
                    <a:pt x="1031" y="129"/>
                  </a:cubicBezTo>
                  <a:cubicBezTo>
                    <a:pt x="1031" y="116"/>
                    <a:pt x="1036" y="105"/>
                    <a:pt x="1045" y="96"/>
                  </a:cubicBezTo>
                  <a:cubicBezTo>
                    <a:pt x="1055" y="87"/>
                    <a:pt x="1066" y="82"/>
                    <a:pt x="1080" y="82"/>
                  </a:cubicBezTo>
                  <a:cubicBezTo>
                    <a:pt x="1093" y="82"/>
                    <a:pt x="1104" y="87"/>
                    <a:pt x="1113" y="96"/>
                  </a:cubicBezTo>
                  <a:cubicBezTo>
                    <a:pt x="1122" y="105"/>
                    <a:pt x="1126" y="116"/>
                    <a:pt x="1126" y="129"/>
                  </a:cubicBezTo>
                  <a:cubicBezTo>
                    <a:pt x="1126" y="142"/>
                    <a:pt x="1122" y="154"/>
                    <a:pt x="1113" y="164"/>
                  </a:cubicBezTo>
                  <a:close/>
                  <a:moveTo>
                    <a:pt x="1063" y="323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775"/>
                    <a:pt x="161" y="775"/>
                    <a:pt x="161" y="775"/>
                  </a:cubicBezTo>
                  <a:cubicBezTo>
                    <a:pt x="1063" y="775"/>
                    <a:pt x="1063" y="775"/>
                    <a:pt x="1063" y="775"/>
                  </a:cubicBezTo>
                  <a:lnTo>
                    <a:pt x="1063" y="323"/>
                  </a:lnTo>
                  <a:close/>
                  <a:moveTo>
                    <a:pt x="773" y="581"/>
                  </a:moveTo>
                  <a:cubicBezTo>
                    <a:pt x="773" y="590"/>
                    <a:pt x="769" y="598"/>
                    <a:pt x="763" y="604"/>
                  </a:cubicBezTo>
                  <a:cubicBezTo>
                    <a:pt x="757" y="611"/>
                    <a:pt x="749" y="614"/>
                    <a:pt x="740" y="614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5" y="614"/>
                    <a:pt x="467" y="611"/>
                    <a:pt x="461" y="604"/>
                  </a:cubicBezTo>
                  <a:cubicBezTo>
                    <a:pt x="455" y="598"/>
                    <a:pt x="451" y="590"/>
                    <a:pt x="451" y="581"/>
                  </a:cubicBezTo>
                  <a:cubicBezTo>
                    <a:pt x="451" y="451"/>
                    <a:pt x="451" y="451"/>
                    <a:pt x="451" y="451"/>
                  </a:cubicBezTo>
                  <a:cubicBezTo>
                    <a:pt x="451" y="442"/>
                    <a:pt x="455" y="435"/>
                    <a:pt x="461" y="428"/>
                  </a:cubicBezTo>
                  <a:cubicBezTo>
                    <a:pt x="467" y="422"/>
                    <a:pt x="475" y="419"/>
                    <a:pt x="484" y="419"/>
                  </a:cubicBezTo>
                  <a:cubicBezTo>
                    <a:pt x="740" y="419"/>
                    <a:pt x="740" y="419"/>
                    <a:pt x="740" y="419"/>
                  </a:cubicBezTo>
                  <a:cubicBezTo>
                    <a:pt x="749" y="419"/>
                    <a:pt x="757" y="422"/>
                    <a:pt x="763" y="428"/>
                  </a:cubicBezTo>
                  <a:cubicBezTo>
                    <a:pt x="769" y="435"/>
                    <a:pt x="773" y="442"/>
                    <a:pt x="773" y="451"/>
                  </a:cubicBezTo>
                  <a:lnTo>
                    <a:pt x="773" y="581"/>
                  </a:lnTo>
                  <a:close/>
                  <a:moveTo>
                    <a:pt x="1063" y="1000"/>
                  </a:moveTo>
                  <a:cubicBezTo>
                    <a:pt x="161" y="1000"/>
                    <a:pt x="161" y="1000"/>
                    <a:pt x="161" y="1000"/>
                  </a:cubicBezTo>
                  <a:cubicBezTo>
                    <a:pt x="161" y="1450"/>
                    <a:pt x="161" y="1450"/>
                    <a:pt x="161" y="1450"/>
                  </a:cubicBezTo>
                  <a:cubicBezTo>
                    <a:pt x="1063" y="1450"/>
                    <a:pt x="1063" y="1450"/>
                    <a:pt x="1063" y="1450"/>
                  </a:cubicBezTo>
                  <a:lnTo>
                    <a:pt x="1063" y="1000"/>
                  </a:lnTo>
                  <a:close/>
                  <a:moveTo>
                    <a:pt x="773" y="1257"/>
                  </a:moveTo>
                  <a:cubicBezTo>
                    <a:pt x="773" y="1265"/>
                    <a:pt x="769" y="1273"/>
                    <a:pt x="763" y="1279"/>
                  </a:cubicBezTo>
                  <a:cubicBezTo>
                    <a:pt x="757" y="1286"/>
                    <a:pt x="749" y="1289"/>
                    <a:pt x="740" y="1289"/>
                  </a:cubicBezTo>
                  <a:cubicBezTo>
                    <a:pt x="484" y="1289"/>
                    <a:pt x="484" y="1289"/>
                    <a:pt x="484" y="1289"/>
                  </a:cubicBezTo>
                  <a:cubicBezTo>
                    <a:pt x="475" y="1289"/>
                    <a:pt x="467" y="1286"/>
                    <a:pt x="461" y="1279"/>
                  </a:cubicBezTo>
                  <a:cubicBezTo>
                    <a:pt x="455" y="1273"/>
                    <a:pt x="451" y="1265"/>
                    <a:pt x="451" y="1257"/>
                  </a:cubicBezTo>
                  <a:cubicBezTo>
                    <a:pt x="451" y="1128"/>
                    <a:pt x="451" y="1128"/>
                    <a:pt x="451" y="1128"/>
                  </a:cubicBezTo>
                  <a:cubicBezTo>
                    <a:pt x="451" y="1119"/>
                    <a:pt x="455" y="1112"/>
                    <a:pt x="461" y="1105"/>
                  </a:cubicBezTo>
                  <a:cubicBezTo>
                    <a:pt x="467" y="1099"/>
                    <a:pt x="475" y="1096"/>
                    <a:pt x="484" y="1096"/>
                  </a:cubicBezTo>
                  <a:cubicBezTo>
                    <a:pt x="740" y="1096"/>
                    <a:pt x="740" y="1096"/>
                    <a:pt x="740" y="1096"/>
                  </a:cubicBezTo>
                  <a:cubicBezTo>
                    <a:pt x="749" y="1096"/>
                    <a:pt x="757" y="1099"/>
                    <a:pt x="763" y="1105"/>
                  </a:cubicBezTo>
                  <a:cubicBezTo>
                    <a:pt x="769" y="1112"/>
                    <a:pt x="773" y="1119"/>
                    <a:pt x="773" y="1128"/>
                  </a:cubicBezTo>
                  <a:lnTo>
                    <a:pt x="773" y="1257"/>
                  </a:lnTo>
                  <a:close/>
                  <a:moveTo>
                    <a:pt x="773" y="1257"/>
                  </a:moveTo>
                  <a:cubicBezTo>
                    <a:pt x="773" y="1257"/>
                    <a:pt x="773" y="1257"/>
                    <a:pt x="773" y="1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17" name="ïṡľïdè"/>
            <p:cNvGrpSpPr/>
            <p:nvPr/>
          </p:nvGrpSpPr>
          <p:grpSpPr>
            <a:xfrm>
              <a:off x="1667967" y="1249699"/>
              <a:ext cx="2551246" cy="1223412"/>
              <a:chOff x="1667967" y="1249699"/>
              <a:chExt cx="2551246" cy="1223412"/>
            </a:xfrm>
          </p:grpSpPr>
          <p:sp>
            <p:nvSpPr>
              <p:cNvPr id="28" name="îṩ1iḓê"/>
              <p:cNvSpPr txBox="1"/>
              <p:nvPr/>
            </p:nvSpPr>
            <p:spPr>
              <a:xfrm>
                <a:off x="1667967" y="1849863"/>
                <a:ext cx="2551246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>
                    <a:solidFill>
                      <a:srgbClr val="143B59"/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</a:p>
            </p:txBody>
          </p:sp>
          <p:sp>
            <p:nvSpPr>
              <p:cNvPr id="29" name="isḻíďè"/>
              <p:cNvSpPr/>
              <p:nvPr/>
            </p:nvSpPr>
            <p:spPr>
              <a:xfrm>
                <a:off x="1667967" y="1249699"/>
                <a:ext cx="2551246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/>
                <a:r>
                  <a:rPr lang="en-US" altLang="zh-CN" sz="2600" b="1">
                    <a:solidFill>
                      <a:srgbClr val="143B59"/>
                    </a:solidFill>
                  </a:rPr>
                  <a:t>01 </a:t>
                </a:r>
                <a:r>
                  <a:rPr lang="zh-CN" altLang="en-US" sz="2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8" name="îṩḷîdé"/>
            <p:cNvGrpSpPr/>
            <p:nvPr/>
          </p:nvGrpSpPr>
          <p:grpSpPr>
            <a:xfrm>
              <a:off x="1667967" y="2988632"/>
              <a:ext cx="2551246" cy="1223412"/>
              <a:chOff x="1667967" y="2988632"/>
              <a:chExt cx="2551246" cy="1223412"/>
            </a:xfrm>
          </p:grpSpPr>
          <p:sp>
            <p:nvSpPr>
              <p:cNvPr id="26" name="ïṩ1îḓe"/>
              <p:cNvSpPr txBox="1"/>
              <p:nvPr/>
            </p:nvSpPr>
            <p:spPr>
              <a:xfrm>
                <a:off x="1667967" y="3588796"/>
                <a:ext cx="2551246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>
                    <a:solidFill>
                      <a:srgbClr val="143B59"/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</a:p>
            </p:txBody>
          </p:sp>
          <p:sp>
            <p:nvSpPr>
              <p:cNvPr id="27" name="iṡļídê"/>
              <p:cNvSpPr/>
              <p:nvPr/>
            </p:nvSpPr>
            <p:spPr>
              <a:xfrm>
                <a:off x="1667967" y="2988632"/>
                <a:ext cx="2551246" cy="6001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 algn="r"/>
                <a:r>
                  <a:rPr lang="en-US" altLang="zh-CN" sz="2600" b="1">
                    <a:solidFill>
                      <a:srgbClr val="143B59"/>
                    </a:solidFill>
                  </a:rPr>
                  <a:t>05 </a:t>
                </a:r>
                <a:r>
                  <a:rPr lang="zh-CN" altLang="en-US" sz="2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9" name="iśľíḑè"/>
            <p:cNvSpPr txBox="1"/>
            <p:nvPr/>
          </p:nvSpPr>
          <p:spPr>
            <a:xfrm>
              <a:off x="8020167" y="1849863"/>
              <a:ext cx="2551246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rgbClr val="143B59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îSľídè"/>
            <p:cNvSpPr/>
            <p:nvPr/>
          </p:nvSpPr>
          <p:spPr>
            <a:xfrm>
              <a:off x="8020167" y="1249699"/>
              <a:ext cx="2551246" cy="60016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r>
                <a:rPr lang="en-US" altLang="zh-CN" sz="2600" b="1" dirty="0">
                  <a:solidFill>
                    <a:srgbClr val="143B59"/>
                  </a:solidFill>
                </a:rPr>
                <a:t>02 </a:t>
              </a:r>
              <a:r>
                <a:rPr lang="zh-CN" altLang="en-US" sz="2600" b="1" dirty="0">
                  <a:solidFill>
                    <a:srgbClr val="143B59"/>
                  </a:solidFill>
                </a:rPr>
                <a:t>标题文本预设</a:t>
              </a:r>
            </a:p>
          </p:txBody>
        </p:sp>
        <p:sp>
          <p:nvSpPr>
            <p:cNvPr id="21" name="íśļîḓê"/>
            <p:cNvSpPr txBox="1"/>
            <p:nvPr/>
          </p:nvSpPr>
          <p:spPr>
            <a:xfrm>
              <a:off x="8020167" y="3588796"/>
              <a:ext cx="2551246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rgbClr val="143B59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2" name="íṩľîḋè"/>
            <p:cNvSpPr/>
            <p:nvPr/>
          </p:nvSpPr>
          <p:spPr>
            <a:xfrm>
              <a:off x="8020167" y="2988632"/>
              <a:ext cx="2551246" cy="60016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r>
                <a:rPr lang="en-US" altLang="zh-CN" sz="2600" b="1">
                  <a:solidFill>
                    <a:srgbClr val="143B59"/>
                  </a:solidFill>
                </a:rPr>
                <a:t>04 </a:t>
              </a:r>
              <a:r>
                <a:rPr lang="zh-CN" altLang="en-US" sz="2600" b="1">
                  <a:solidFill>
                    <a:srgbClr val="143B59"/>
                  </a:solidFill>
                </a:rPr>
                <a:t>标题文本预设</a:t>
              </a:r>
            </a:p>
          </p:txBody>
        </p:sp>
        <p:sp>
          <p:nvSpPr>
            <p:cNvPr id="23" name="ïślidé"/>
            <p:cNvSpPr txBox="1"/>
            <p:nvPr/>
          </p:nvSpPr>
          <p:spPr>
            <a:xfrm>
              <a:off x="4820377" y="5493390"/>
              <a:ext cx="2551246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rgbClr val="143B59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4" name="í$ľiďé"/>
            <p:cNvSpPr/>
            <p:nvPr/>
          </p:nvSpPr>
          <p:spPr>
            <a:xfrm>
              <a:off x="4820377" y="4893226"/>
              <a:ext cx="2551246" cy="600164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7500" lnSpcReduction="20000"/>
            </a:bodyPr>
            <a:lstStyle/>
            <a:p>
              <a:pPr algn="ctr"/>
              <a:r>
                <a:rPr lang="en-US" altLang="zh-CN" sz="2600" b="1">
                  <a:solidFill>
                    <a:srgbClr val="143B59"/>
                  </a:solidFill>
                </a:rPr>
                <a:t>04 </a:t>
              </a:r>
              <a:r>
                <a:rPr lang="zh-CN" altLang="en-US" sz="2600" b="1">
                  <a:solidFill>
                    <a:srgbClr val="143B59"/>
                  </a:solidFill>
                </a:rPr>
                <a:t>标题文本预设</a:t>
              </a:r>
            </a:p>
          </p:txBody>
        </p:sp>
        <p:sp>
          <p:nvSpPr>
            <p:cNvPr id="25" name="îŝľíḑê"/>
            <p:cNvSpPr txBox="1"/>
            <p:nvPr/>
          </p:nvSpPr>
          <p:spPr>
            <a:xfrm>
              <a:off x="5101292" y="3061415"/>
              <a:ext cx="1929550" cy="4776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rgbClr val="143B59"/>
                  </a:solidFill>
                </a:rPr>
              </a:br>
              <a:r>
                <a:rPr lang="zh-CN" altLang="en-US" sz="1100">
                  <a:solidFill>
                    <a:srgbClr val="143B59"/>
                  </a:solidFill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0025" y="1730505"/>
            <a:ext cx="7211950" cy="3396991"/>
            <a:chOff x="2490025" y="2023104"/>
            <a:chExt cx="7211950" cy="3396991"/>
          </a:xfrm>
        </p:grpSpPr>
        <p:sp>
          <p:nvSpPr>
            <p:cNvPr id="11" name="文本框 10"/>
            <p:cNvSpPr txBox="1"/>
            <p:nvPr/>
          </p:nvSpPr>
          <p:spPr>
            <a:xfrm>
              <a:off x="2490025" y="2023104"/>
              <a:ext cx="72119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ln w="44450">
                    <a:solidFill>
                      <a:srgbClr val="143B59"/>
                    </a:solidFill>
                  </a:ln>
                  <a:pattFill prst="pct90">
                    <a:fgClr>
                      <a:srgbClr val="143B59"/>
                    </a:fgClr>
                    <a:bgClr>
                      <a:schemeClr val="bg1"/>
                    </a:bgClr>
                  </a:pattFill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03</a:t>
              </a:r>
              <a:endPara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05901" y="4714261"/>
              <a:ext cx="6380198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143B59"/>
                  </a:solidFill>
                </a:rPr>
                <a:t>Lorem ipsum dolor sit amet, Lorem dolor sit Lorem ipsum dolor sit amet,consectetur. amet, </a:t>
              </a:r>
              <a:r>
                <a:rPr lang="en-US" altLang="zh-CN" sz="1400" dirty="0" err="1">
                  <a:solidFill>
                    <a:srgbClr val="143B59"/>
                  </a:solidFill>
                </a:rPr>
                <a:t>consectetur</a:t>
              </a:r>
              <a:r>
                <a:rPr lang="en-US" altLang="zh-CN" sz="1400" dirty="0">
                  <a:solidFill>
                    <a:srgbClr val="143B59"/>
                  </a:solidFill>
                </a:rPr>
                <a:t>. ipsum dolor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50912" y="3896279"/>
              <a:ext cx="5890177" cy="611187"/>
              <a:chOff x="2777206" y="7339675"/>
              <a:chExt cx="5890177" cy="61118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66260" y="7339675"/>
                <a:ext cx="5112068" cy="611187"/>
              </a:xfrm>
              <a:custGeom>
                <a:avLst/>
                <a:gdLst>
                  <a:gd name="T0" fmla="*/ 1910 w 1910"/>
                  <a:gd name="T1" fmla="*/ 385 h 385"/>
                  <a:gd name="T2" fmla="*/ 0 w 1910"/>
                  <a:gd name="T3" fmla="*/ 385 h 385"/>
                  <a:gd name="T4" fmla="*/ 78 w 1910"/>
                  <a:gd name="T5" fmla="*/ 193 h 385"/>
                  <a:gd name="T6" fmla="*/ 0 w 1910"/>
                  <a:gd name="T7" fmla="*/ 0 h 385"/>
                  <a:gd name="T8" fmla="*/ 1910 w 1910"/>
                  <a:gd name="T9" fmla="*/ 0 h 385"/>
                  <a:gd name="T10" fmla="*/ 1830 w 1910"/>
                  <a:gd name="T11" fmla="*/ 193 h 385"/>
                  <a:gd name="T12" fmla="*/ 1910 w 1910"/>
                  <a:gd name="T1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0" h="385">
                    <a:moveTo>
                      <a:pt x="1910" y="385"/>
                    </a:moveTo>
                    <a:lnTo>
                      <a:pt x="0" y="385"/>
                    </a:lnTo>
                    <a:lnTo>
                      <a:pt x="78" y="193"/>
                    </a:lnTo>
                    <a:lnTo>
                      <a:pt x="0" y="0"/>
                    </a:lnTo>
                    <a:lnTo>
                      <a:pt x="1910" y="0"/>
                    </a:lnTo>
                    <a:lnTo>
                      <a:pt x="1830" y="193"/>
                    </a:lnTo>
                    <a:lnTo>
                      <a:pt x="1910" y="385"/>
                    </a:lnTo>
                    <a:close/>
                  </a:path>
                </a:pathLst>
              </a:custGeom>
              <a:gradFill>
                <a:gsLst>
                  <a:gs pos="53000">
                    <a:srgbClr val="143B59"/>
                  </a:gs>
                  <a:gs pos="100000">
                    <a:srgbClr val="143B59"/>
                  </a:gs>
                  <a:gs pos="6000">
                    <a:srgbClr val="143B59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77206" y="7347664"/>
                <a:ext cx="5890177" cy="59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 dirty="0"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输入你的标题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b391065-092a-4dab-9ed4-5cccb84cb53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50815" y="1871003"/>
            <a:ext cx="6490370" cy="3488289"/>
            <a:chOff x="2531604" y="1628800"/>
            <a:chExt cx="7228938" cy="3885237"/>
          </a:xfrm>
        </p:grpSpPr>
        <p:cxnSp>
          <p:nvCxnSpPr>
            <p:cNvPr id="4" name="Straight Arrow Connector 1"/>
            <p:cNvCxnSpPr/>
            <p:nvPr/>
          </p:nvCxnSpPr>
          <p:spPr>
            <a:xfrm>
              <a:off x="5483967" y="4731634"/>
              <a:ext cx="954240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2"/>
            <p:cNvCxnSpPr/>
            <p:nvPr/>
          </p:nvCxnSpPr>
          <p:spPr>
            <a:xfrm>
              <a:off x="4879174" y="3571419"/>
              <a:ext cx="95424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3"/>
            <p:cNvCxnSpPr/>
            <p:nvPr/>
          </p:nvCxnSpPr>
          <p:spPr>
            <a:xfrm>
              <a:off x="4274381" y="2411204"/>
              <a:ext cx="95424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ís1ïḑê"/>
            <p:cNvSpPr/>
            <p:nvPr/>
          </p:nvSpPr>
          <p:spPr>
            <a:xfrm>
              <a:off x="3809429" y="3949231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ṧľîḋè"/>
            <p:cNvSpPr/>
            <p:nvPr/>
          </p:nvSpPr>
          <p:spPr>
            <a:xfrm>
              <a:off x="3170517" y="2789016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ṥlîdê"/>
            <p:cNvSpPr/>
            <p:nvPr/>
          </p:nvSpPr>
          <p:spPr>
            <a:xfrm>
              <a:off x="6510732" y="4554153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îšlîḍé"/>
            <p:cNvSpPr/>
            <p:nvPr/>
          </p:nvSpPr>
          <p:spPr>
            <a:xfrm>
              <a:off x="5901182" y="3394966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íṡľîdê"/>
            <p:cNvSpPr/>
            <p:nvPr/>
          </p:nvSpPr>
          <p:spPr>
            <a:xfrm>
              <a:off x="5291632" y="2235778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 anchorCtr="0">
              <a:normAutofit fontScale="6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íṩľiḓé"/>
            <p:cNvSpPr/>
            <p:nvPr/>
          </p:nvSpPr>
          <p:spPr>
            <a:xfrm>
              <a:off x="2531604" y="1628800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s1iďe"/>
            <p:cNvSpPr txBox="1"/>
            <p:nvPr/>
          </p:nvSpPr>
          <p:spPr bwMode="auto">
            <a:xfrm>
              <a:off x="5291632" y="2588760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rgbClr val="143B59"/>
                  </a:solidFill>
                </a:rPr>
              </a:br>
              <a:r>
                <a:rPr lang="zh-CN" altLang="en-US" sz="1000" dirty="0">
                  <a:solidFill>
                    <a:srgbClr val="143B59"/>
                  </a:solidFill>
                </a:rPr>
                <a:t> （建议使用主题字体）</a:t>
              </a:r>
            </a:p>
          </p:txBody>
        </p:sp>
        <p:sp>
          <p:nvSpPr>
            <p:cNvPr id="14" name="îṣḻidè"/>
            <p:cNvSpPr/>
            <p:nvPr/>
          </p:nvSpPr>
          <p:spPr bwMode="auto">
            <a:xfrm>
              <a:off x="4430027" y="4480651"/>
              <a:ext cx="628796" cy="62879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ṣḻidê"/>
            <p:cNvSpPr/>
            <p:nvPr/>
          </p:nvSpPr>
          <p:spPr bwMode="auto">
            <a:xfrm>
              <a:off x="3121138" y="2096805"/>
              <a:ext cx="628796" cy="62879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ŝḷîḍe"/>
            <p:cNvSpPr/>
            <p:nvPr/>
          </p:nvSpPr>
          <p:spPr bwMode="auto">
            <a:xfrm>
              <a:off x="3862607" y="3264117"/>
              <a:ext cx="628796" cy="62879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ṩḷîḍê"/>
            <p:cNvSpPr txBox="1"/>
            <p:nvPr/>
          </p:nvSpPr>
          <p:spPr bwMode="auto">
            <a:xfrm>
              <a:off x="5901182" y="3760209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143B59"/>
                  </a:solidFill>
                </a:rPr>
              </a:br>
              <a:r>
                <a:rPr lang="zh-CN" altLang="en-US" sz="1000">
                  <a:solidFill>
                    <a:srgbClr val="143B59"/>
                  </a:solidFill>
                </a:rPr>
                <a:t> （建议使用主题字体）</a:t>
              </a:r>
            </a:p>
          </p:txBody>
        </p:sp>
        <p:sp>
          <p:nvSpPr>
            <p:cNvPr id="18" name="ïṧḷîdê"/>
            <p:cNvSpPr txBox="1"/>
            <p:nvPr/>
          </p:nvSpPr>
          <p:spPr bwMode="auto">
            <a:xfrm>
              <a:off x="6510732" y="4907134"/>
              <a:ext cx="3249810" cy="572832"/>
            </a:xfrm>
            <a:prstGeom prst="rect">
              <a:avLst/>
            </a:prstGeom>
          </p:spPr>
          <p:txBody>
            <a:bodyPr wrap="square" lIns="21600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rgbClr val="143B59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143B59"/>
                  </a:solidFill>
                </a:rPr>
              </a:br>
              <a:r>
                <a:rPr lang="zh-CN" altLang="en-US" sz="1000">
                  <a:solidFill>
                    <a:srgbClr val="143B59"/>
                  </a:solidFill>
                </a:rPr>
                <a:t> 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67a8686-3c76-461f-b098-8690c521abc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88080" y="2200863"/>
            <a:ext cx="8215840" cy="2874070"/>
            <a:chOff x="857822" y="1888391"/>
            <a:chExt cx="10476357" cy="3664845"/>
          </a:xfrm>
        </p:grpSpPr>
        <p:grpSp>
          <p:nvGrpSpPr>
            <p:cNvPr id="4" name="ïśḷîḓê"/>
            <p:cNvGrpSpPr/>
            <p:nvPr/>
          </p:nvGrpSpPr>
          <p:grpSpPr>
            <a:xfrm>
              <a:off x="857822" y="1888391"/>
              <a:ext cx="4177215" cy="1659473"/>
              <a:chOff x="914399" y="1841591"/>
              <a:chExt cx="4132096" cy="1641549"/>
            </a:xfrm>
            <a:effectLst/>
          </p:grpSpPr>
          <p:sp>
            <p:nvSpPr>
              <p:cNvPr id="20" name="íṡḻiḍè"/>
              <p:cNvSpPr/>
              <p:nvPr/>
            </p:nvSpPr>
            <p:spPr>
              <a:xfrm rot="10800000">
                <a:off x="914399" y="1841591"/>
                <a:ext cx="3705726" cy="164154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ṥ1îďê"/>
              <p:cNvSpPr/>
              <p:nvPr/>
            </p:nvSpPr>
            <p:spPr>
              <a:xfrm>
                <a:off x="4228107" y="2250566"/>
                <a:ext cx="818388" cy="818388"/>
              </a:xfrm>
              <a:prstGeom prst="ellipse">
                <a:avLst/>
              </a:prstGeom>
              <a:solidFill>
                <a:schemeClr val="accent1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r>
                  <a:rPr lang="en-US" sz="2400" dirty="0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5" name="íślíďe"/>
            <p:cNvGrpSpPr/>
            <p:nvPr/>
          </p:nvGrpSpPr>
          <p:grpSpPr>
            <a:xfrm>
              <a:off x="6792079" y="3893763"/>
              <a:ext cx="4542100" cy="1659473"/>
              <a:chOff x="6784559" y="3825303"/>
              <a:chExt cx="4493041" cy="1641549"/>
            </a:xfrm>
            <a:effectLst/>
          </p:grpSpPr>
          <p:sp>
            <p:nvSpPr>
              <p:cNvPr id="18" name="ï$ľide"/>
              <p:cNvSpPr/>
              <p:nvPr/>
            </p:nvSpPr>
            <p:spPr>
              <a:xfrm>
                <a:off x="7154779" y="3825303"/>
                <a:ext cx="4122821" cy="164154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şḷîďê"/>
              <p:cNvSpPr/>
              <p:nvPr/>
            </p:nvSpPr>
            <p:spPr>
              <a:xfrm>
                <a:off x="6784559" y="4236883"/>
                <a:ext cx="818388" cy="818388"/>
              </a:xfrm>
              <a:prstGeom prst="ellipse">
                <a:avLst/>
              </a:prstGeom>
              <a:solidFill>
                <a:schemeClr val="accent2"/>
              </a:solidFill>
              <a:ln w="412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400">
                    <a:solidFill>
                      <a:srgbClr val="FFFFFF"/>
                    </a:solidFill>
                  </a:rPr>
                  <a:t>02</a:t>
                </a:r>
              </a:p>
            </p:txBody>
          </p:sp>
        </p:grpSp>
        <p:grpSp>
          <p:nvGrpSpPr>
            <p:cNvPr id="6" name="iṡliďê"/>
            <p:cNvGrpSpPr/>
            <p:nvPr/>
          </p:nvGrpSpPr>
          <p:grpSpPr bwMode="auto">
            <a:xfrm>
              <a:off x="1376599" y="2464654"/>
              <a:ext cx="456595" cy="456595"/>
              <a:chOff x="0" y="0"/>
              <a:chExt cx="575" cy="575"/>
            </a:xfrm>
            <a:solidFill>
              <a:srgbClr val="FFFFFF"/>
            </a:solidFill>
            <a:effectLst/>
          </p:grpSpPr>
          <p:sp>
            <p:nvSpPr>
              <p:cNvPr id="16" name="ï$lïḑé"/>
              <p:cNvSpPr/>
              <p:nvPr/>
            </p:nvSpPr>
            <p:spPr bwMode="auto">
              <a:xfrm>
                <a:off x="360" y="0"/>
                <a:ext cx="215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1" y="8861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59" y="7682"/>
                    </a:cubicBezTo>
                    <a:lnTo>
                      <a:pt x="19409" y="4939"/>
                    </a:lnTo>
                    <a:cubicBezTo>
                      <a:pt x="19588" y="4676"/>
                      <a:pt x="19549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2"/>
                      <a:pt x="16924" y="2013"/>
                      <a:pt x="16661" y="2191"/>
                    </a:cubicBezTo>
                    <a:lnTo>
                      <a:pt x="13918" y="4042"/>
                    </a:lnTo>
                    <a:cubicBezTo>
                      <a:pt x="13654" y="4220"/>
                      <a:pt x="13391" y="4109"/>
                      <a:pt x="13333" y="3796"/>
                    </a:cubicBezTo>
                    <a:lnTo>
                      <a:pt x="12739" y="569"/>
                    </a:lnTo>
                    <a:cubicBezTo>
                      <a:pt x="12681" y="255"/>
                      <a:pt x="12374" y="0"/>
                      <a:pt x="12056" y="0"/>
                    </a:cubicBezTo>
                    <a:lnTo>
                      <a:pt x="9545" y="0"/>
                    </a:lnTo>
                    <a:cubicBezTo>
                      <a:pt x="9227" y="0"/>
                      <a:pt x="8919" y="255"/>
                      <a:pt x="8861" y="569"/>
                    </a:cubicBezTo>
                    <a:lnTo>
                      <a:pt x="8267" y="3796"/>
                    </a:lnTo>
                    <a:cubicBezTo>
                      <a:pt x="8210" y="4109"/>
                      <a:pt x="7947" y="4219"/>
                      <a:pt x="7682" y="4041"/>
                    </a:cubicBezTo>
                    <a:lnTo>
                      <a:pt x="4939" y="2191"/>
                    </a:lnTo>
                    <a:cubicBezTo>
                      <a:pt x="4676" y="2013"/>
                      <a:pt x="4276" y="2052"/>
                      <a:pt x="4051" y="2276"/>
                    </a:cubicBezTo>
                    <a:lnTo>
                      <a:pt x="2276" y="4051"/>
                    </a:lnTo>
                    <a:cubicBezTo>
                      <a:pt x="2051" y="4277"/>
                      <a:pt x="2012" y="4677"/>
                      <a:pt x="2191" y="4939"/>
                    </a:cubicBezTo>
                    <a:lnTo>
                      <a:pt x="4041" y="7682"/>
                    </a:lnTo>
                    <a:cubicBezTo>
                      <a:pt x="4220" y="7946"/>
                      <a:pt x="4108" y="8209"/>
                      <a:pt x="3796" y="8267"/>
                    </a:cubicBezTo>
                    <a:lnTo>
                      <a:pt x="569" y="8861"/>
                    </a:lnTo>
                    <a:cubicBezTo>
                      <a:pt x="255" y="8919"/>
                      <a:pt x="0" y="9226"/>
                      <a:pt x="0" y="9545"/>
                    </a:cubicBezTo>
                    <a:lnTo>
                      <a:pt x="0" y="12055"/>
                    </a:lnTo>
                    <a:cubicBezTo>
                      <a:pt x="0" y="12373"/>
                      <a:pt x="255" y="12681"/>
                      <a:pt x="569" y="12739"/>
                    </a:cubicBezTo>
                    <a:lnTo>
                      <a:pt x="3796" y="13333"/>
                    </a:lnTo>
                    <a:cubicBezTo>
                      <a:pt x="4110" y="13390"/>
                      <a:pt x="4219" y="13653"/>
                      <a:pt x="4042" y="13917"/>
                    </a:cubicBezTo>
                    <a:lnTo>
                      <a:pt x="2191" y="16661"/>
                    </a:lnTo>
                    <a:cubicBezTo>
                      <a:pt x="2012" y="16925"/>
                      <a:pt x="2051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9"/>
                      <a:pt x="4939" y="19410"/>
                    </a:cubicBezTo>
                    <a:lnTo>
                      <a:pt x="7682" y="17559"/>
                    </a:lnTo>
                    <a:cubicBezTo>
                      <a:pt x="7946" y="17381"/>
                      <a:pt x="8209" y="17492"/>
                      <a:pt x="8267" y="17804"/>
                    </a:cubicBezTo>
                    <a:lnTo>
                      <a:pt x="8861" y="21031"/>
                    </a:lnTo>
                    <a:cubicBezTo>
                      <a:pt x="8919" y="21345"/>
                      <a:pt x="9226" y="21600"/>
                      <a:pt x="9545" y="21600"/>
                    </a:cubicBezTo>
                    <a:lnTo>
                      <a:pt x="12056" y="21600"/>
                    </a:lnTo>
                    <a:cubicBezTo>
                      <a:pt x="12374" y="21600"/>
                      <a:pt x="12681" y="21345"/>
                      <a:pt x="12739" y="21031"/>
                    </a:cubicBezTo>
                    <a:lnTo>
                      <a:pt x="13333" y="17804"/>
                    </a:lnTo>
                    <a:cubicBezTo>
                      <a:pt x="13390" y="17492"/>
                      <a:pt x="13653" y="17382"/>
                      <a:pt x="13918" y="17559"/>
                    </a:cubicBezTo>
                    <a:lnTo>
                      <a:pt x="16661" y="19410"/>
                    </a:lnTo>
                    <a:cubicBezTo>
                      <a:pt x="16924" y="19589"/>
                      <a:pt x="17324" y="19549"/>
                      <a:pt x="17549" y="19324"/>
                    </a:cubicBezTo>
                    <a:lnTo>
                      <a:pt x="19324" y="17551"/>
                    </a:lnTo>
                    <a:cubicBezTo>
                      <a:pt x="19549" y="17324"/>
                      <a:pt x="19588" y="16925"/>
                      <a:pt x="19409" y="16661"/>
                    </a:cubicBezTo>
                    <a:lnTo>
                      <a:pt x="17559" y="13917"/>
                    </a:lnTo>
                    <a:cubicBezTo>
                      <a:pt x="17380" y="13654"/>
                      <a:pt x="17491" y="13391"/>
                      <a:pt x="17804" y="13333"/>
                    </a:cubicBezTo>
                    <a:lnTo>
                      <a:pt x="21031" y="12739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19"/>
                      <a:pt x="21031" y="8861"/>
                    </a:cubicBezTo>
                    <a:close/>
                    <a:moveTo>
                      <a:pt x="10826" y="14160"/>
                    </a:moveTo>
                    <a:cubicBezTo>
                      <a:pt x="8974" y="14160"/>
                      <a:pt x="7473" y="12659"/>
                      <a:pt x="7473" y="10807"/>
                    </a:cubicBezTo>
                    <a:cubicBezTo>
                      <a:pt x="7473" y="8956"/>
                      <a:pt x="8974" y="7456"/>
                      <a:pt x="10826" y="7456"/>
                    </a:cubicBezTo>
                    <a:cubicBezTo>
                      <a:pt x="12677" y="7456"/>
                      <a:pt x="14178" y="8956"/>
                      <a:pt x="14178" y="10807"/>
                    </a:cubicBezTo>
                    <a:cubicBezTo>
                      <a:pt x="14178" y="12659"/>
                      <a:pt x="12677" y="14160"/>
                      <a:pt x="10826" y="14160"/>
                    </a:cubicBezTo>
                    <a:close/>
                    <a:moveTo>
                      <a:pt x="10826" y="1416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ṣ1îḓè"/>
              <p:cNvSpPr/>
              <p:nvPr/>
            </p:nvSpPr>
            <p:spPr bwMode="auto">
              <a:xfrm>
                <a:off x="0" y="143"/>
                <a:ext cx="431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2" y="8862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60" y="7684"/>
                    </a:cubicBezTo>
                    <a:lnTo>
                      <a:pt x="19410" y="4940"/>
                    </a:lnTo>
                    <a:cubicBezTo>
                      <a:pt x="19588" y="4676"/>
                      <a:pt x="19550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1"/>
                      <a:pt x="16924" y="2013"/>
                      <a:pt x="16661" y="2191"/>
                    </a:cubicBezTo>
                    <a:lnTo>
                      <a:pt x="13917" y="4041"/>
                    </a:lnTo>
                    <a:cubicBezTo>
                      <a:pt x="13653" y="4219"/>
                      <a:pt x="13390" y="4108"/>
                      <a:pt x="13332" y="3796"/>
                    </a:cubicBezTo>
                    <a:lnTo>
                      <a:pt x="12739" y="569"/>
                    </a:lnTo>
                    <a:cubicBezTo>
                      <a:pt x="12681" y="256"/>
                      <a:pt x="12374" y="0"/>
                      <a:pt x="12055" y="0"/>
                    </a:cubicBezTo>
                    <a:lnTo>
                      <a:pt x="9545" y="0"/>
                    </a:lnTo>
                    <a:cubicBezTo>
                      <a:pt x="9226" y="0"/>
                      <a:pt x="8919" y="256"/>
                      <a:pt x="8861" y="569"/>
                    </a:cubicBezTo>
                    <a:lnTo>
                      <a:pt x="8268" y="3796"/>
                    </a:lnTo>
                    <a:cubicBezTo>
                      <a:pt x="8210" y="4108"/>
                      <a:pt x="7947" y="4219"/>
                      <a:pt x="7683" y="4041"/>
                    </a:cubicBezTo>
                    <a:lnTo>
                      <a:pt x="4940" y="2191"/>
                    </a:lnTo>
                    <a:cubicBezTo>
                      <a:pt x="4676" y="2013"/>
                      <a:pt x="4276" y="2051"/>
                      <a:pt x="4051" y="2276"/>
                    </a:cubicBezTo>
                    <a:lnTo>
                      <a:pt x="2276" y="4051"/>
                    </a:lnTo>
                    <a:cubicBezTo>
                      <a:pt x="2051" y="4276"/>
                      <a:pt x="2012" y="4677"/>
                      <a:pt x="2190" y="4940"/>
                    </a:cubicBezTo>
                    <a:lnTo>
                      <a:pt x="4040" y="7684"/>
                    </a:lnTo>
                    <a:cubicBezTo>
                      <a:pt x="4218" y="7947"/>
                      <a:pt x="4108" y="8210"/>
                      <a:pt x="3795" y="8267"/>
                    </a:cubicBezTo>
                    <a:lnTo>
                      <a:pt x="568" y="8862"/>
                    </a:lnTo>
                    <a:cubicBezTo>
                      <a:pt x="256" y="8920"/>
                      <a:pt x="0" y="9227"/>
                      <a:pt x="0" y="9545"/>
                    </a:cubicBezTo>
                    <a:lnTo>
                      <a:pt x="0" y="12055"/>
                    </a:lnTo>
                    <a:cubicBezTo>
                      <a:pt x="0" y="12374"/>
                      <a:pt x="256" y="12681"/>
                      <a:pt x="568" y="12738"/>
                    </a:cubicBezTo>
                    <a:lnTo>
                      <a:pt x="3796" y="13333"/>
                    </a:lnTo>
                    <a:cubicBezTo>
                      <a:pt x="4108" y="13391"/>
                      <a:pt x="4219" y="13654"/>
                      <a:pt x="4041" y="13917"/>
                    </a:cubicBezTo>
                    <a:lnTo>
                      <a:pt x="2190" y="16661"/>
                    </a:lnTo>
                    <a:cubicBezTo>
                      <a:pt x="2012" y="16924"/>
                      <a:pt x="2050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8"/>
                      <a:pt x="4940" y="19410"/>
                    </a:cubicBezTo>
                    <a:lnTo>
                      <a:pt x="7683" y="17560"/>
                    </a:lnTo>
                    <a:cubicBezTo>
                      <a:pt x="7947" y="17382"/>
                      <a:pt x="8210" y="17493"/>
                      <a:pt x="8268" y="17805"/>
                    </a:cubicBezTo>
                    <a:lnTo>
                      <a:pt x="8861" y="21031"/>
                    </a:lnTo>
                    <a:cubicBezTo>
                      <a:pt x="8919" y="21344"/>
                      <a:pt x="9226" y="21600"/>
                      <a:pt x="9545" y="21600"/>
                    </a:cubicBezTo>
                    <a:lnTo>
                      <a:pt x="12055" y="21600"/>
                    </a:lnTo>
                    <a:cubicBezTo>
                      <a:pt x="12374" y="21600"/>
                      <a:pt x="12681" y="21344"/>
                      <a:pt x="12739" y="21031"/>
                    </a:cubicBezTo>
                    <a:lnTo>
                      <a:pt x="13332" y="17805"/>
                    </a:lnTo>
                    <a:cubicBezTo>
                      <a:pt x="13390" y="17492"/>
                      <a:pt x="13653" y="17381"/>
                      <a:pt x="13917" y="17560"/>
                    </a:cubicBezTo>
                    <a:lnTo>
                      <a:pt x="16661" y="19410"/>
                    </a:lnTo>
                    <a:cubicBezTo>
                      <a:pt x="16924" y="19588"/>
                      <a:pt x="17324" y="19550"/>
                      <a:pt x="17549" y="19324"/>
                    </a:cubicBezTo>
                    <a:lnTo>
                      <a:pt x="19324" y="17550"/>
                    </a:lnTo>
                    <a:cubicBezTo>
                      <a:pt x="19549" y="17324"/>
                      <a:pt x="19588" y="16924"/>
                      <a:pt x="19410" y="16661"/>
                    </a:cubicBezTo>
                    <a:lnTo>
                      <a:pt x="17559" y="13917"/>
                    </a:lnTo>
                    <a:cubicBezTo>
                      <a:pt x="17381" y="13654"/>
                      <a:pt x="17492" y="13391"/>
                      <a:pt x="17804" y="13333"/>
                    </a:cubicBezTo>
                    <a:lnTo>
                      <a:pt x="21032" y="12738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20"/>
                      <a:pt x="21032" y="8862"/>
                    </a:cubicBezTo>
                    <a:close/>
                    <a:moveTo>
                      <a:pt x="10799" y="14712"/>
                    </a:moveTo>
                    <a:cubicBezTo>
                      <a:pt x="8643" y="14712"/>
                      <a:pt x="6896" y="12964"/>
                      <a:pt x="6896" y="10809"/>
                    </a:cubicBezTo>
                    <a:cubicBezTo>
                      <a:pt x="6896" y="8654"/>
                      <a:pt x="8643" y="6907"/>
                      <a:pt x="10799" y="6907"/>
                    </a:cubicBezTo>
                    <a:cubicBezTo>
                      <a:pt x="12954" y="6907"/>
                      <a:pt x="14701" y="8654"/>
                      <a:pt x="14701" y="10809"/>
                    </a:cubicBezTo>
                    <a:cubicBezTo>
                      <a:pt x="14701" y="12964"/>
                      <a:pt x="12954" y="14712"/>
                      <a:pt x="10799" y="14712"/>
                    </a:cubicBezTo>
                    <a:close/>
                    <a:moveTo>
                      <a:pt x="10799" y="1471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ïṣ1ïde"/>
            <p:cNvGrpSpPr/>
            <p:nvPr/>
          </p:nvGrpSpPr>
          <p:grpSpPr bwMode="auto">
            <a:xfrm>
              <a:off x="10396480" y="4495199"/>
              <a:ext cx="369031" cy="456596"/>
              <a:chOff x="0" y="0"/>
              <a:chExt cx="464" cy="573"/>
            </a:xfrm>
            <a:solidFill>
              <a:srgbClr val="FFFFFF"/>
            </a:solidFill>
            <a:effectLst/>
          </p:grpSpPr>
          <p:sp>
            <p:nvSpPr>
              <p:cNvPr id="14" name="îṡliḋe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sľîďê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$ľiďé"/>
            <p:cNvGrpSpPr/>
            <p:nvPr/>
          </p:nvGrpSpPr>
          <p:grpSpPr>
            <a:xfrm>
              <a:off x="1281469" y="4284725"/>
              <a:ext cx="5510610" cy="877548"/>
              <a:chOff x="2000166" y="4142805"/>
              <a:chExt cx="5510610" cy="877548"/>
            </a:xfrm>
          </p:grpSpPr>
          <p:sp>
            <p:nvSpPr>
              <p:cNvPr id="12" name="ïṩľîḍe"/>
              <p:cNvSpPr/>
              <p:nvPr/>
            </p:nvSpPr>
            <p:spPr>
              <a:xfrm>
                <a:off x="5373304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pPr algn="r"/>
                <a:r>
                  <a:rPr lang="zh-CN" altLang="en-US" sz="2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13" name="ïşļiḋè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143B59"/>
                    </a:solidFill>
                  </a:rPr>
                  <a:t>此部分内容作为文字排版占位显示（建议使用主题字体）</a:t>
                </a:r>
                <a:br>
                  <a:rPr lang="zh-CN" altLang="en-US" sz="1050">
                    <a:solidFill>
                      <a:srgbClr val="143B59"/>
                    </a:solidFill>
                  </a:rPr>
                </a:br>
                <a:r>
                  <a:rPr lang="zh-CN" altLang="en-US" sz="1050">
                    <a:solidFill>
                      <a:srgbClr val="143B59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  <p:grpSp>
          <p:nvGrpSpPr>
            <p:cNvPr id="9" name="íşḻîďe"/>
            <p:cNvGrpSpPr/>
            <p:nvPr/>
          </p:nvGrpSpPr>
          <p:grpSpPr>
            <a:xfrm>
              <a:off x="5035036" y="2301832"/>
              <a:ext cx="5510610" cy="877548"/>
              <a:chOff x="2000166" y="4142805"/>
              <a:chExt cx="5510610" cy="877548"/>
            </a:xfrm>
          </p:grpSpPr>
          <p:sp>
            <p:nvSpPr>
              <p:cNvPr id="10" name="iśḻíḓè"/>
              <p:cNvSpPr/>
              <p:nvPr/>
            </p:nvSpPr>
            <p:spPr>
              <a:xfrm>
                <a:off x="2000166" y="4142805"/>
                <a:ext cx="2137472" cy="328680"/>
              </a:xfrm>
              <a:prstGeom prst="rect">
                <a:avLst/>
              </a:prstGeom>
              <a:effectLst/>
            </p:spPr>
            <p:txBody>
              <a:bodyPr wrap="none" lIns="144000" tIns="0" rIns="144000" bIns="0">
                <a:normAutofit fontScale="85000" lnSpcReduction="20000"/>
              </a:bodyPr>
              <a:lstStyle/>
              <a:p>
                <a:r>
                  <a:rPr lang="zh-CN" altLang="en-US" sz="2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11" name="îsļïḍé"/>
              <p:cNvSpPr/>
              <p:nvPr/>
            </p:nvSpPr>
            <p:spPr>
              <a:xfrm>
                <a:off x="2000166" y="4471485"/>
                <a:ext cx="5510610" cy="54886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143B59"/>
                    </a:solidFill>
                  </a:rPr>
                  <a:t>此部分内容作为文字排版占位显示（建议使用主题字体）</a:t>
                </a:r>
                <a:br>
                  <a:rPr lang="zh-CN" altLang="en-US" sz="1050" dirty="0">
                    <a:solidFill>
                      <a:srgbClr val="143B59"/>
                    </a:solidFill>
                  </a:rPr>
                </a:br>
                <a:r>
                  <a:rPr lang="zh-CN" altLang="en-US" sz="1050" dirty="0">
                    <a:solidFill>
                      <a:srgbClr val="143B59"/>
                    </a:solidFill>
                  </a:rPr>
                  <a:t>如需更改请在（设置形状格式）菜单下（文本选项）中调整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1429" y="925286"/>
            <a:ext cx="9289143" cy="50074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162419" y="4011403"/>
            <a:ext cx="2354558" cy="22016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90025" y="1908804"/>
            <a:ext cx="7211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快乐圣诞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66821" y="1226006"/>
            <a:ext cx="9058358" cy="1638300"/>
            <a:chOff x="1347368" y="1226006"/>
            <a:chExt cx="9058358" cy="16383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7368" y="1226006"/>
              <a:ext cx="1219200" cy="1638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9186526" y="1226006"/>
              <a:ext cx="1219200" cy="16383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99" y="2943093"/>
            <a:ext cx="4276725" cy="4000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77198" y="2760568"/>
            <a:ext cx="2967223" cy="4191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04014" y="600969"/>
            <a:ext cx="643402" cy="64863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05901" y="3647583"/>
            <a:ext cx="638019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143B59"/>
                </a:solidFill>
              </a:rPr>
              <a:t>Lorem ipsum dolor sit amet, Lorem dolor sit Lorem ipsum dolor sit amet,consectetur. amet, </a:t>
            </a:r>
            <a:r>
              <a:rPr lang="en-US" altLang="zh-CN" sz="1400" dirty="0" err="1">
                <a:solidFill>
                  <a:srgbClr val="143B59"/>
                </a:solidFill>
              </a:rPr>
              <a:t>consectetur</a:t>
            </a:r>
            <a:r>
              <a:rPr lang="en-US" altLang="zh-CN" sz="1400" dirty="0">
                <a:solidFill>
                  <a:srgbClr val="143B59"/>
                </a:solidFill>
              </a:rPr>
              <a:t>. ipsum dolor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50912" y="4484897"/>
            <a:ext cx="5890177" cy="611187"/>
            <a:chOff x="2777206" y="7339675"/>
            <a:chExt cx="5890177" cy="611187"/>
          </a:xfrm>
        </p:grpSpPr>
        <p:sp>
          <p:nvSpPr>
            <p:cNvPr id="18" name="Freeform 5"/>
            <p:cNvSpPr/>
            <p:nvPr/>
          </p:nvSpPr>
          <p:spPr bwMode="auto">
            <a:xfrm>
              <a:off x="3166260" y="7339675"/>
              <a:ext cx="5112068" cy="611187"/>
            </a:xfrm>
            <a:custGeom>
              <a:avLst/>
              <a:gdLst>
                <a:gd name="T0" fmla="*/ 1910 w 1910"/>
                <a:gd name="T1" fmla="*/ 385 h 385"/>
                <a:gd name="T2" fmla="*/ 0 w 1910"/>
                <a:gd name="T3" fmla="*/ 385 h 385"/>
                <a:gd name="T4" fmla="*/ 78 w 1910"/>
                <a:gd name="T5" fmla="*/ 193 h 385"/>
                <a:gd name="T6" fmla="*/ 0 w 1910"/>
                <a:gd name="T7" fmla="*/ 0 h 385"/>
                <a:gd name="T8" fmla="*/ 1910 w 1910"/>
                <a:gd name="T9" fmla="*/ 0 h 385"/>
                <a:gd name="T10" fmla="*/ 1830 w 1910"/>
                <a:gd name="T11" fmla="*/ 193 h 385"/>
                <a:gd name="T12" fmla="*/ 1910 w 1910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0" h="385">
                  <a:moveTo>
                    <a:pt x="1910" y="385"/>
                  </a:moveTo>
                  <a:lnTo>
                    <a:pt x="0" y="385"/>
                  </a:lnTo>
                  <a:lnTo>
                    <a:pt x="78" y="193"/>
                  </a:lnTo>
                  <a:lnTo>
                    <a:pt x="0" y="0"/>
                  </a:lnTo>
                  <a:lnTo>
                    <a:pt x="1910" y="0"/>
                  </a:lnTo>
                  <a:lnTo>
                    <a:pt x="1830" y="193"/>
                  </a:lnTo>
                  <a:lnTo>
                    <a:pt x="1910" y="385"/>
                  </a:lnTo>
                  <a:close/>
                </a:path>
              </a:pathLst>
            </a:custGeom>
            <a:gradFill>
              <a:gsLst>
                <a:gs pos="53000">
                  <a:srgbClr val="143B59"/>
                </a:gs>
                <a:gs pos="100000">
                  <a:srgbClr val="143B59"/>
                </a:gs>
                <a:gs pos="6000">
                  <a:srgbClr val="143B59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77206" y="7347664"/>
              <a:ext cx="5890177" cy="59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600" dirty="0">
                  <a:pattFill prst="pct20">
                    <a:fgClr>
                      <a:schemeClr val="accent1"/>
                    </a:fgClr>
                    <a:bgClr>
                      <a:schemeClr val="bg1"/>
                    </a:bgClr>
                  </a:pattFill>
                  <a:latin typeface="+mn-ea"/>
                </a:rPr>
                <a:t>CHRISTMAS DAY</a:t>
              </a:r>
              <a:endParaRPr lang="zh-CN" altLang="en-US" sz="3200" b="1" spc="600" dirty="0"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atin typeface="+mn-ea"/>
              </a:endParaRPr>
            </a:p>
          </p:txBody>
        </p:sp>
      </p:grpSp>
      <p:pic>
        <p:nvPicPr>
          <p:cNvPr id="20" name="典典 - 望海(轻音乐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66763" y="9366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2778ba1-781e-4f8d-a3b6-1ce9e60b4fb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4547" y="1786597"/>
            <a:ext cx="8502907" cy="4006876"/>
            <a:chOff x="719138" y="1087586"/>
            <a:chExt cx="9986263" cy="4705887"/>
          </a:xfrm>
        </p:grpSpPr>
        <p:grpSp>
          <p:nvGrpSpPr>
            <p:cNvPr id="4" name="îşḻïďè"/>
            <p:cNvGrpSpPr>
              <a:grpSpLocks noChangeAspect="1"/>
            </p:cNvGrpSpPr>
            <p:nvPr/>
          </p:nvGrpSpPr>
          <p:grpSpPr bwMode="auto">
            <a:xfrm rot="5400000">
              <a:off x="5723302" y="1327399"/>
              <a:ext cx="4000246" cy="4654635"/>
              <a:chOff x="1727" y="29"/>
              <a:chExt cx="2219" cy="2582"/>
            </a:xfrm>
          </p:grpSpPr>
          <p:sp>
            <p:nvSpPr>
              <p:cNvPr id="11" name="îṧlíḋé"/>
              <p:cNvSpPr/>
              <p:nvPr/>
            </p:nvSpPr>
            <p:spPr bwMode="auto">
              <a:xfrm>
                <a:off x="1727" y="29"/>
                <a:ext cx="1136" cy="2582"/>
              </a:xfrm>
              <a:custGeom>
                <a:avLst/>
                <a:gdLst>
                  <a:gd name="T0" fmla="*/ 61 w 1007"/>
                  <a:gd name="T1" fmla="*/ 146 h 2288"/>
                  <a:gd name="T2" fmla="*/ 147 w 1007"/>
                  <a:gd name="T3" fmla="*/ 60 h 2288"/>
                  <a:gd name="T4" fmla="*/ 233 w 1007"/>
                  <a:gd name="T5" fmla="*/ 146 h 2288"/>
                  <a:gd name="T6" fmla="*/ 147 w 1007"/>
                  <a:gd name="T7" fmla="*/ 233 h 2288"/>
                  <a:gd name="T8" fmla="*/ 61 w 1007"/>
                  <a:gd name="T9" fmla="*/ 146 h 2288"/>
                  <a:gd name="T10" fmla="*/ 0 w 1007"/>
                  <a:gd name="T11" fmla="*/ 146 h 2288"/>
                  <a:gd name="T12" fmla="*/ 147 w 1007"/>
                  <a:gd name="T13" fmla="*/ 293 h 2288"/>
                  <a:gd name="T14" fmla="*/ 291 w 1007"/>
                  <a:gd name="T15" fmla="*/ 171 h 2288"/>
                  <a:gd name="T16" fmla="*/ 728 w 1007"/>
                  <a:gd name="T17" fmla="*/ 171 h 2288"/>
                  <a:gd name="T18" fmla="*/ 957 w 1007"/>
                  <a:gd name="T19" fmla="*/ 351 h 2288"/>
                  <a:gd name="T20" fmla="*/ 957 w 1007"/>
                  <a:gd name="T21" fmla="*/ 2288 h 2288"/>
                  <a:gd name="T22" fmla="*/ 1007 w 1007"/>
                  <a:gd name="T23" fmla="*/ 2288 h 2288"/>
                  <a:gd name="T24" fmla="*/ 1007 w 1007"/>
                  <a:gd name="T25" fmla="*/ 351 h 2288"/>
                  <a:gd name="T26" fmla="*/ 914 w 1007"/>
                  <a:gd name="T27" fmla="*/ 170 h 2288"/>
                  <a:gd name="T28" fmla="*/ 728 w 1007"/>
                  <a:gd name="T29" fmla="*/ 122 h 2288"/>
                  <a:gd name="T30" fmla="*/ 291 w 1007"/>
                  <a:gd name="T31" fmla="*/ 122 h 2288"/>
                  <a:gd name="T32" fmla="*/ 147 w 1007"/>
                  <a:gd name="T33" fmla="*/ 0 h 2288"/>
                  <a:gd name="T34" fmla="*/ 0 w 1007"/>
                  <a:gd name="T35" fmla="*/ 146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7" h="2288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9" y="293"/>
                      <a:pt x="279" y="240"/>
                      <a:pt x="291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97" y="171"/>
                      <a:pt x="957" y="189"/>
                      <a:pt x="957" y="351"/>
                    </a:cubicBezTo>
                    <a:cubicBezTo>
                      <a:pt x="957" y="2288"/>
                      <a:pt x="957" y="2288"/>
                      <a:pt x="957" y="2288"/>
                    </a:cubicBezTo>
                    <a:cubicBezTo>
                      <a:pt x="1007" y="2288"/>
                      <a:pt x="1007" y="2288"/>
                      <a:pt x="1007" y="2288"/>
                    </a:cubicBezTo>
                    <a:cubicBezTo>
                      <a:pt x="1007" y="351"/>
                      <a:pt x="1007" y="351"/>
                      <a:pt x="1007" y="351"/>
                    </a:cubicBezTo>
                    <a:cubicBezTo>
                      <a:pt x="1007" y="272"/>
                      <a:pt x="975" y="210"/>
                      <a:pt x="914" y="170"/>
                    </a:cubicBezTo>
                    <a:cubicBezTo>
                      <a:pt x="854" y="130"/>
                      <a:pt x="780" y="122"/>
                      <a:pt x="728" y="122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79" y="53"/>
                      <a:pt x="219" y="0"/>
                      <a:pt x="147" y="0"/>
                    </a:cubicBezTo>
                    <a:cubicBezTo>
                      <a:pt x="66" y="0"/>
                      <a:pt x="0" y="66"/>
                      <a:pt x="0" y="1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i$ḻiḋè"/>
              <p:cNvSpPr/>
              <p:nvPr/>
            </p:nvSpPr>
            <p:spPr bwMode="auto">
              <a:xfrm>
                <a:off x="1727" y="889"/>
                <a:ext cx="1029" cy="1716"/>
              </a:xfrm>
              <a:custGeom>
                <a:avLst/>
                <a:gdLst>
                  <a:gd name="T0" fmla="*/ 61 w 912"/>
                  <a:gd name="T1" fmla="*/ 146 h 1520"/>
                  <a:gd name="T2" fmla="*/ 147 w 912"/>
                  <a:gd name="T3" fmla="*/ 60 h 1520"/>
                  <a:gd name="T4" fmla="*/ 233 w 912"/>
                  <a:gd name="T5" fmla="*/ 146 h 1520"/>
                  <a:gd name="T6" fmla="*/ 147 w 912"/>
                  <a:gd name="T7" fmla="*/ 232 h 1520"/>
                  <a:gd name="T8" fmla="*/ 61 w 912"/>
                  <a:gd name="T9" fmla="*/ 146 h 1520"/>
                  <a:gd name="T10" fmla="*/ 0 w 912"/>
                  <a:gd name="T11" fmla="*/ 146 h 1520"/>
                  <a:gd name="T12" fmla="*/ 147 w 912"/>
                  <a:gd name="T13" fmla="*/ 292 h 1520"/>
                  <a:gd name="T14" fmla="*/ 290 w 912"/>
                  <a:gd name="T15" fmla="*/ 174 h 1520"/>
                  <a:gd name="T16" fmla="*/ 673 w 912"/>
                  <a:gd name="T17" fmla="*/ 174 h 1520"/>
                  <a:gd name="T18" fmla="*/ 862 w 912"/>
                  <a:gd name="T19" fmla="*/ 317 h 1520"/>
                  <a:gd name="T20" fmla="*/ 862 w 912"/>
                  <a:gd name="T21" fmla="*/ 1520 h 1520"/>
                  <a:gd name="T22" fmla="*/ 912 w 912"/>
                  <a:gd name="T23" fmla="*/ 1520 h 1520"/>
                  <a:gd name="T24" fmla="*/ 912 w 912"/>
                  <a:gd name="T25" fmla="*/ 317 h 1520"/>
                  <a:gd name="T26" fmla="*/ 673 w 912"/>
                  <a:gd name="T27" fmla="*/ 125 h 1520"/>
                  <a:gd name="T28" fmla="*/ 292 w 912"/>
                  <a:gd name="T29" fmla="*/ 125 h 1520"/>
                  <a:gd name="T30" fmla="*/ 147 w 912"/>
                  <a:gd name="T31" fmla="*/ 0 h 1520"/>
                  <a:gd name="T32" fmla="*/ 0 w 912"/>
                  <a:gd name="T33" fmla="*/ 146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2" h="1520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2"/>
                      <a:pt x="147" y="232"/>
                    </a:cubicBezTo>
                    <a:cubicBezTo>
                      <a:pt x="99" y="232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2"/>
                      <a:pt x="147" y="292"/>
                    </a:cubicBezTo>
                    <a:cubicBezTo>
                      <a:pt x="218" y="292"/>
                      <a:pt x="277" y="241"/>
                      <a:pt x="290" y="174"/>
                    </a:cubicBezTo>
                    <a:cubicBezTo>
                      <a:pt x="673" y="174"/>
                      <a:pt x="673" y="174"/>
                      <a:pt x="673" y="174"/>
                    </a:cubicBezTo>
                    <a:cubicBezTo>
                      <a:pt x="844" y="174"/>
                      <a:pt x="862" y="274"/>
                      <a:pt x="862" y="317"/>
                    </a:cubicBezTo>
                    <a:cubicBezTo>
                      <a:pt x="862" y="1520"/>
                      <a:pt x="862" y="1520"/>
                      <a:pt x="862" y="1520"/>
                    </a:cubicBezTo>
                    <a:cubicBezTo>
                      <a:pt x="912" y="1520"/>
                      <a:pt x="912" y="1520"/>
                      <a:pt x="912" y="1520"/>
                    </a:cubicBezTo>
                    <a:cubicBezTo>
                      <a:pt x="912" y="317"/>
                      <a:pt x="912" y="317"/>
                      <a:pt x="912" y="317"/>
                    </a:cubicBezTo>
                    <a:cubicBezTo>
                      <a:pt x="912" y="199"/>
                      <a:pt x="820" y="125"/>
                      <a:pt x="673" y="125"/>
                    </a:cubicBezTo>
                    <a:cubicBezTo>
                      <a:pt x="292" y="125"/>
                      <a:pt x="292" y="125"/>
                      <a:pt x="292" y="125"/>
                    </a:cubicBezTo>
                    <a:cubicBezTo>
                      <a:pt x="281" y="54"/>
                      <a:pt x="220" y="0"/>
                      <a:pt x="147" y="0"/>
                    </a:cubicBezTo>
                    <a:cubicBezTo>
                      <a:pt x="66" y="0"/>
                      <a:pt x="0" y="65"/>
                      <a:pt x="0" y="14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ïṡḻíḓè"/>
              <p:cNvSpPr/>
              <p:nvPr/>
            </p:nvSpPr>
            <p:spPr bwMode="auto">
              <a:xfrm>
                <a:off x="1727" y="1735"/>
                <a:ext cx="928" cy="873"/>
              </a:xfrm>
              <a:custGeom>
                <a:avLst/>
                <a:gdLst>
                  <a:gd name="T0" fmla="*/ 61 w 823"/>
                  <a:gd name="T1" fmla="*/ 147 h 774"/>
                  <a:gd name="T2" fmla="*/ 147 w 823"/>
                  <a:gd name="T3" fmla="*/ 60 h 774"/>
                  <a:gd name="T4" fmla="*/ 233 w 823"/>
                  <a:gd name="T5" fmla="*/ 147 h 774"/>
                  <a:gd name="T6" fmla="*/ 147 w 823"/>
                  <a:gd name="T7" fmla="*/ 233 h 774"/>
                  <a:gd name="T8" fmla="*/ 61 w 823"/>
                  <a:gd name="T9" fmla="*/ 147 h 774"/>
                  <a:gd name="T10" fmla="*/ 0 w 823"/>
                  <a:gd name="T11" fmla="*/ 147 h 774"/>
                  <a:gd name="T12" fmla="*/ 147 w 823"/>
                  <a:gd name="T13" fmla="*/ 293 h 774"/>
                  <a:gd name="T14" fmla="*/ 289 w 823"/>
                  <a:gd name="T15" fmla="*/ 180 h 774"/>
                  <a:gd name="T16" fmla="*/ 581 w 823"/>
                  <a:gd name="T17" fmla="*/ 180 h 774"/>
                  <a:gd name="T18" fmla="*/ 774 w 823"/>
                  <a:gd name="T19" fmla="*/ 330 h 774"/>
                  <a:gd name="T20" fmla="*/ 774 w 823"/>
                  <a:gd name="T21" fmla="*/ 774 h 774"/>
                  <a:gd name="T22" fmla="*/ 823 w 823"/>
                  <a:gd name="T23" fmla="*/ 774 h 774"/>
                  <a:gd name="T24" fmla="*/ 823 w 823"/>
                  <a:gd name="T25" fmla="*/ 330 h 774"/>
                  <a:gd name="T26" fmla="*/ 778 w 823"/>
                  <a:gd name="T27" fmla="*/ 203 h 774"/>
                  <a:gd name="T28" fmla="*/ 581 w 823"/>
                  <a:gd name="T29" fmla="*/ 131 h 774"/>
                  <a:gd name="T30" fmla="*/ 292 w 823"/>
                  <a:gd name="T31" fmla="*/ 131 h 774"/>
                  <a:gd name="T32" fmla="*/ 147 w 823"/>
                  <a:gd name="T33" fmla="*/ 0 h 774"/>
                  <a:gd name="T34" fmla="*/ 0 w 823"/>
                  <a:gd name="T35" fmla="*/ 147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3" h="774">
                    <a:moveTo>
                      <a:pt x="61" y="147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7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7"/>
                    </a:cubicBezTo>
                    <a:moveTo>
                      <a:pt x="0" y="147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6" y="293"/>
                      <a:pt x="274" y="245"/>
                      <a:pt x="289" y="180"/>
                    </a:cubicBezTo>
                    <a:cubicBezTo>
                      <a:pt x="581" y="180"/>
                      <a:pt x="581" y="180"/>
                      <a:pt x="581" y="180"/>
                    </a:cubicBezTo>
                    <a:cubicBezTo>
                      <a:pt x="653" y="180"/>
                      <a:pt x="774" y="200"/>
                      <a:pt x="774" y="330"/>
                    </a:cubicBezTo>
                    <a:cubicBezTo>
                      <a:pt x="774" y="774"/>
                      <a:pt x="774" y="774"/>
                      <a:pt x="774" y="774"/>
                    </a:cubicBezTo>
                    <a:cubicBezTo>
                      <a:pt x="823" y="774"/>
                      <a:pt x="823" y="774"/>
                      <a:pt x="823" y="774"/>
                    </a:cubicBezTo>
                    <a:cubicBezTo>
                      <a:pt x="823" y="330"/>
                      <a:pt x="823" y="330"/>
                      <a:pt x="823" y="330"/>
                    </a:cubicBezTo>
                    <a:cubicBezTo>
                      <a:pt x="823" y="295"/>
                      <a:pt x="815" y="245"/>
                      <a:pt x="778" y="203"/>
                    </a:cubicBezTo>
                    <a:cubicBezTo>
                      <a:pt x="737" y="155"/>
                      <a:pt x="671" y="131"/>
                      <a:pt x="581" y="131"/>
                    </a:cubicBezTo>
                    <a:cubicBezTo>
                      <a:pt x="292" y="131"/>
                      <a:pt x="292" y="131"/>
                      <a:pt x="292" y="131"/>
                    </a:cubicBezTo>
                    <a:cubicBezTo>
                      <a:pt x="285" y="58"/>
                      <a:pt x="222" y="0"/>
                      <a:pt x="147" y="0"/>
                    </a:cubicBezTo>
                    <a:cubicBezTo>
                      <a:pt x="66" y="0"/>
                      <a:pt x="0" y="66"/>
                      <a:pt x="0" y="147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ïślîḑê"/>
              <p:cNvSpPr/>
              <p:nvPr/>
            </p:nvSpPr>
            <p:spPr bwMode="auto">
              <a:xfrm>
                <a:off x="2906" y="472"/>
                <a:ext cx="1040" cy="2133"/>
              </a:xfrm>
              <a:custGeom>
                <a:avLst/>
                <a:gdLst>
                  <a:gd name="T0" fmla="*/ 689 w 921"/>
                  <a:gd name="T1" fmla="*/ 146 h 1890"/>
                  <a:gd name="T2" fmla="*/ 775 w 921"/>
                  <a:gd name="T3" fmla="*/ 60 h 1890"/>
                  <a:gd name="T4" fmla="*/ 861 w 921"/>
                  <a:gd name="T5" fmla="*/ 146 h 1890"/>
                  <a:gd name="T6" fmla="*/ 775 w 921"/>
                  <a:gd name="T7" fmla="*/ 232 h 1890"/>
                  <a:gd name="T8" fmla="*/ 689 w 921"/>
                  <a:gd name="T9" fmla="*/ 146 h 1890"/>
                  <a:gd name="T10" fmla="*/ 632 w 921"/>
                  <a:gd name="T11" fmla="*/ 115 h 1890"/>
                  <a:gd name="T12" fmla="*/ 252 w 921"/>
                  <a:gd name="T13" fmla="*/ 115 h 1890"/>
                  <a:gd name="T14" fmla="*/ 7 w 921"/>
                  <a:gd name="T15" fmla="*/ 294 h 1890"/>
                  <a:gd name="T16" fmla="*/ 7 w 921"/>
                  <a:gd name="T17" fmla="*/ 1890 h 1890"/>
                  <a:gd name="T18" fmla="*/ 56 w 921"/>
                  <a:gd name="T19" fmla="*/ 1890 h 1890"/>
                  <a:gd name="T20" fmla="*/ 56 w 921"/>
                  <a:gd name="T21" fmla="*/ 298 h 1890"/>
                  <a:gd name="T22" fmla="*/ 252 w 921"/>
                  <a:gd name="T23" fmla="*/ 165 h 1890"/>
                  <a:gd name="T24" fmla="*/ 630 w 921"/>
                  <a:gd name="T25" fmla="*/ 165 h 1890"/>
                  <a:gd name="T26" fmla="*/ 775 w 921"/>
                  <a:gd name="T27" fmla="*/ 292 h 1890"/>
                  <a:gd name="T28" fmla="*/ 921 w 921"/>
                  <a:gd name="T29" fmla="*/ 146 h 1890"/>
                  <a:gd name="T30" fmla="*/ 775 w 921"/>
                  <a:gd name="T31" fmla="*/ 0 h 1890"/>
                  <a:gd name="T32" fmla="*/ 632 w 921"/>
                  <a:gd name="T33" fmla="*/ 115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1" h="1890">
                    <a:moveTo>
                      <a:pt x="689" y="146"/>
                    </a:moveTo>
                    <a:cubicBezTo>
                      <a:pt x="689" y="99"/>
                      <a:pt x="728" y="60"/>
                      <a:pt x="775" y="60"/>
                    </a:cubicBezTo>
                    <a:cubicBezTo>
                      <a:pt x="823" y="60"/>
                      <a:pt x="861" y="99"/>
                      <a:pt x="861" y="146"/>
                    </a:cubicBezTo>
                    <a:cubicBezTo>
                      <a:pt x="861" y="194"/>
                      <a:pt x="823" y="232"/>
                      <a:pt x="775" y="232"/>
                    </a:cubicBezTo>
                    <a:cubicBezTo>
                      <a:pt x="728" y="232"/>
                      <a:pt x="689" y="194"/>
                      <a:pt x="689" y="146"/>
                    </a:cubicBezTo>
                    <a:moveTo>
                      <a:pt x="632" y="115"/>
                    </a:moveTo>
                    <a:cubicBezTo>
                      <a:pt x="252" y="115"/>
                      <a:pt x="252" y="115"/>
                      <a:pt x="252" y="115"/>
                    </a:cubicBezTo>
                    <a:cubicBezTo>
                      <a:pt x="87" y="115"/>
                      <a:pt x="16" y="167"/>
                      <a:pt x="7" y="294"/>
                    </a:cubicBezTo>
                    <a:cubicBezTo>
                      <a:pt x="0" y="394"/>
                      <a:pt x="7" y="1829"/>
                      <a:pt x="7" y="1890"/>
                    </a:cubicBezTo>
                    <a:cubicBezTo>
                      <a:pt x="56" y="1890"/>
                      <a:pt x="56" y="1890"/>
                      <a:pt x="56" y="1890"/>
                    </a:cubicBezTo>
                    <a:cubicBezTo>
                      <a:pt x="56" y="1875"/>
                      <a:pt x="50" y="395"/>
                      <a:pt x="56" y="298"/>
                    </a:cubicBezTo>
                    <a:cubicBezTo>
                      <a:pt x="61" y="227"/>
                      <a:pt x="80" y="165"/>
                      <a:pt x="252" y="165"/>
                    </a:cubicBezTo>
                    <a:cubicBezTo>
                      <a:pt x="630" y="165"/>
                      <a:pt x="630" y="165"/>
                      <a:pt x="630" y="165"/>
                    </a:cubicBezTo>
                    <a:cubicBezTo>
                      <a:pt x="639" y="236"/>
                      <a:pt x="701" y="292"/>
                      <a:pt x="775" y="292"/>
                    </a:cubicBezTo>
                    <a:cubicBezTo>
                      <a:pt x="856" y="292"/>
                      <a:pt x="921" y="227"/>
                      <a:pt x="921" y="146"/>
                    </a:cubicBezTo>
                    <a:cubicBezTo>
                      <a:pt x="921" y="65"/>
                      <a:pt x="856" y="0"/>
                      <a:pt x="775" y="0"/>
                    </a:cubicBezTo>
                    <a:cubicBezTo>
                      <a:pt x="705" y="0"/>
                      <a:pt x="646" y="49"/>
                      <a:pt x="632" y="1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ïšḷiḓé"/>
              <p:cNvSpPr/>
              <p:nvPr/>
            </p:nvSpPr>
            <p:spPr bwMode="auto">
              <a:xfrm>
                <a:off x="3011" y="1320"/>
                <a:ext cx="928" cy="1281"/>
              </a:xfrm>
              <a:custGeom>
                <a:avLst/>
                <a:gdLst>
                  <a:gd name="T0" fmla="*/ 590 w 822"/>
                  <a:gd name="T1" fmla="*/ 147 h 1135"/>
                  <a:gd name="T2" fmla="*/ 676 w 822"/>
                  <a:gd name="T3" fmla="*/ 60 h 1135"/>
                  <a:gd name="T4" fmla="*/ 762 w 822"/>
                  <a:gd name="T5" fmla="*/ 147 h 1135"/>
                  <a:gd name="T6" fmla="*/ 676 w 822"/>
                  <a:gd name="T7" fmla="*/ 233 h 1135"/>
                  <a:gd name="T8" fmla="*/ 590 w 822"/>
                  <a:gd name="T9" fmla="*/ 147 h 1135"/>
                  <a:gd name="T10" fmla="*/ 532 w 822"/>
                  <a:gd name="T11" fmla="*/ 122 h 1135"/>
                  <a:gd name="T12" fmla="*/ 202 w 822"/>
                  <a:gd name="T13" fmla="*/ 119 h 1135"/>
                  <a:gd name="T14" fmla="*/ 0 w 822"/>
                  <a:gd name="T15" fmla="*/ 333 h 1135"/>
                  <a:gd name="T16" fmla="*/ 0 w 822"/>
                  <a:gd name="T17" fmla="*/ 1135 h 1135"/>
                  <a:gd name="T18" fmla="*/ 49 w 822"/>
                  <a:gd name="T19" fmla="*/ 1135 h 1135"/>
                  <a:gd name="T20" fmla="*/ 49 w 822"/>
                  <a:gd name="T21" fmla="*/ 333 h 1135"/>
                  <a:gd name="T22" fmla="*/ 202 w 822"/>
                  <a:gd name="T23" fmla="*/ 168 h 1135"/>
                  <a:gd name="T24" fmla="*/ 532 w 822"/>
                  <a:gd name="T25" fmla="*/ 171 h 1135"/>
                  <a:gd name="T26" fmla="*/ 676 w 822"/>
                  <a:gd name="T27" fmla="*/ 293 h 1135"/>
                  <a:gd name="T28" fmla="*/ 822 w 822"/>
                  <a:gd name="T29" fmla="*/ 147 h 1135"/>
                  <a:gd name="T30" fmla="*/ 676 w 822"/>
                  <a:gd name="T31" fmla="*/ 0 h 1135"/>
                  <a:gd name="T32" fmla="*/ 532 w 822"/>
                  <a:gd name="T33" fmla="*/ 122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2" h="1135">
                    <a:moveTo>
                      <a:pt x="590" y="147"/>
                    </a:moveTo>
                    <a:cubicBezTo>
                      <a:pt x="590" y="99"/>
                      <a:pt x="628" y="60"/>
                      <a:pt x="676" y="60"/>
                    </a:cubicBezTo>
                    <a:cubicBezTo>
                      <a:pt x="723" y="60"/>
                      <a:pt x="762" y="99"/>
                      <a:pt x="762" y="147"/>
                    </a:cubicBezTo>
                    <a:cubicBezTo>
                      <a:pt x="762" y="194"/>
                      <a:pt x="723" y="233"/>
                      <a:pt x="676" y="233"/>
                    </a:cubicBezTo>
                    <a:cubicBezTo>
                      <a:pt x="628" y="233"/>
                      <a:pt x="590" y="194"/>
                      <a:pt x="590" y="147"/>
                    </a:cubicBezTo>
                    <a:moveTo>
                      <a:pt x="532" y="122"/>
                    </a:moveTo>
                    <a:cubicBezTo>
                      <a:pt x="462" y="121"/>
                      <a:pt x="282" y="119"/>
                      <a:pt x="202" y="119"/>
                    </a:cubicBezTo>
                    <a:cubicBezTo>
                      <a:pt x="90" y="119"/>
                      <a:pt x="0" y="236"/>
                      <a:pt x="0" y="333"/>
                    </a:cubicBezTo>
                    <a:cubicBezTo>
                      <a:pt x="0" y="1135"/>
                      <a:pt x="0" y="1135"/>
                      <a:pt x="0" y="1135"/>
                    </a:cubicBezTo>
                    <a:cubicBezTo>
                      <a:pt x="49" y="1135"/>
                      <a:pt x="49" y="1135"/>
                      <a:pt x="49" y="1135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49" y="268"/>
                      <a:pt x="115" y="168"/>
                      <a:pt x="202" y="168"/>
                    </a:cubicBezTo>
                    <a:cubicBezTo>
                      <a:pt x="282" y="168"/>
                      <a:pt x="462" y="170"/>
                      <a:pt x="532" y="171"/>
                    </a:cubicBezTo>
                    <a:cubicBezTo>
                      <a:pt x="543" y="240"/>
                      <a:pt x="604" y="293"/>
                      <a:pt x="676" y="293"/>
                    </a:cubicBezTo>
                    <a:cubicBezTo>
                      <a:pt x="757" y="293"/>
                      <a:pt x="822" y="227"/>
                      <a:pt x="822" y="147"/>
                    </a:cubicBezTo>
                    <a:cubicBezTo>
                      <a:pt x="822" y="66"/>
                      <a:pt x="757" y="0"/>
                      <a:pt x="676" y="0"/>
                    </a:cubicBezTo>
                    <a:cubicBezTo>
                      <a:pt x="604" y="0"/>
                      <a:pt x="544" y="53"/>
                      <a:pt x="532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ï$ḷiḍê"/>
            <p:cNvSpPr/>
            <p:nvPr/>
          </p:nvSpPr>
          <p:spPr>
            <a:xfrm>
              <a:off x="719138" y="2451572"/>
              <a:ext cx="5196842" cy="2633176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ś1íḑè"/>
            <p:cNvSpPr txBox="1"/>
            <p:nvPr/>
          </p:nvSpPr>
          <p:spPr>
            <a:xfrm>
              <a:off x="5663952" y="1087586"/>
              <a:ext cx="1968762" cy="276999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7" name="i$1îḑè"/>
            <p:cNvSpPr txBox="1"/>
            <p:nvPr/>
          </p:nvSpPr>
          <p:spPr>
            <a:xfrm>
              <a:off x="7211534" y="1087586"/>
              <a:ext cx="1968762" cy="276999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sp>
          <p:nvSpPr>
            <p:cNvPr id="8" name="ïSḻiḋè"/>
            <p:cNvSpPr txBox="1"/>
            <p:nvPr/>
          </p:nvSpPr>
          <p:spPr>
            <a:xfrm>
              <a:off x="8736639" y="1087586"/>
              <a:ext cx="1968762" cy="276999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9" name="išlíḍè"/>
            <p:cNvSpPr txBox="1"/>
            <p:nvPr/>
          </p:nvSpPr>
          <p:spPr>
            <a:xfrm>
              <a:off x="7211534" y="5516474"/>
              <a:ext cx="1968762" cy="276999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0" name="ïSľiḋe"/>
            <p:cNvSpPr txBox="1"/>
            <p:nvPr/>
          </p:nvSpPr>
          <p:spPr>
            <a:xfrm>
              <a:off x="8736639" y="5516474"/>
              <a:ext cx="1968762" cy="276999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93663c-500d-4796-926b-9803a34e943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90910" y="2461845"/>
            <a:ext cx="7810181" cy="2761959"/>
            <a:chOff x="1193800" y="2094244"/>
            <a:chExt cx="9804400" cy="3467186"/>
          </a:xfrm>
        </p:grpSpPr>
        <p:grpSp>
          <p:nvGrpSpPr>
            <p:cNvPr id="4" name="iS1iḑê"/>
            <p:cNvGrpSpPr/>
            <p:nvPr/>
          </p:nvGrpSpPr>
          <p:grpSpPr>
            <a:xfrm>
              <a:off x="1479550" y="2094244"/>
              <a:ext cx="9213850" cy="927740"/>
              <a:chOff x="839692" y="2560760"/>
              <a:chExt cx="10493566" cy="927740"/>
            </a:xfrm>
          </p:grpSpPr>
          <p:grpSp>
            <p:nvGrpSpPr>
              <p:cNvPr id="17" name="ïšľiḓè"/>
              <p:cNvGrpSpPr/>
              <p:nvPr/>
            </p:nvGrpSpPr>
            <p:grpSpPr>
              <a:xfrm>
                <a:off x="371391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7" name="ïṥļíḑè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îs1idê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8" name="ïṧ1ídê"/>
              <p:cNvGrpSpPr/>
              <p:nvPr/>
            </p:nvGrpSpPr>
            <p:grpSpPr>
              <a:xfrm>
                <a:off x="6456335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5" name="îŝ1iḍê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6" name="ïŝľîḍè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9" name="íšlíḍé"/>
              <p:cNvGrpSpPr/>
              <p:nvPr/>
            </p:nvGrpSpPr>
            <p:grpSpPr>
              <a:xfrm>
                <a:off x="931228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3" name="ïṡļiďê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4" name="îşľïďe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0" name="íŝḷíďé"/>
              <p:cNvGrpSpPr/>
              <p:nvPr/>
            </p:nvGrpSpPr>
            <p:grpSpPr>
              <a:xfrm>
                <a:off x="83969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1" name="íṣľidè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2" name="íṩliḑé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lnSpcReduction="10000"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ï$ḷidé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ś1iḑe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ṥ1íḍe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ṧḻïḓé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ṧḷidê"/>
            <p:cNvSpPr/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ṧḻïḋê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ṣḻïďé"/>
            <p:cNvSpPr/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$1íḍè"/>
            <p:cNvSpPr/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0025" y="1730505"/>
            <a:ext cx="7211950" cy="3396991"/>
            <a:chOff x="2490025" y="2023104"/>
            <a:chExt cx="7211950" cy="3396991"/>
          </a:xfrm>
        </p:grpSpPr>
        <p:sp>
          <p:nvSpPr>
            <p:cNvPr id="11" name="文本框 10"/>
            <p:cNvSpPr txBox="1"/>
            <p:nvPr/>
          </p:nvSpPr>
          <p:spPr>
            <a:xfrm>
              <a:off x="2490025" y="2023104"/>
              <a:ext cx="72119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ln w="44450">
                    <a:solidFill>
                      <a:srgbClr val="143B59"/>
                    </a:solidFill>
                  </a:ln>
                  <a:pattFill prst="pct90">
                    <a:fgClr>
                      <a:srgbClr val="143B59"/>
                    </a:fgClr>
                    <a:bgClr>
                      <a:schemeClr val="bg1"/>
                    </a:bgClr>
                  </a:pattFill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04</a:t>
              </a:r>
              <a:endPara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05901" y="4714261"/>
              <a:ext cx="6380198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143B59"/>
                  </a:solidFill>
                </a:rPr>
                <a:t>Lorem ipsum dolor sit amet, Lorem dolor sit Lorem ipsum dolor sit amet,consectetur. amet, </a:t>
              </a:r>
              <a:r>
                <a:rPr lang="en-US" altLang="zh-CN" sz="1400" dirty="0" err="1">
                  <a:solidFill>
                    <a:srgbClr val="143B59"/>
                  </a:solidFill>
                </a:rPr>
                <a:t>consectetur</a:t>
              </a:r>
              <a:r>
                <a:rPr lang="en-US" altLang="zh-CN" sz="1400" dirty="0">
                  <a:solidFill>
                    <a:srgbClr val="143B59"/>
                  </a:solidFill>
                </a:rPr>
                <a:t>. ipsum dolor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50912" y="3896279"/>
              <a:ext cx="5890177" cy="611187"/>
              <a:chOff x="2777206" y="7339675"/>
              <a:chExt cx="5890177" cy="61118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66260" y="7339675"/>
                <a:ext cx="5112068" cy="611187"/>
              </a:xfrm>
              <a:custGeom>
                <a:avLst/>
                <a:gdLst>
                  <a:gd name="T0" fmla="*/ 1910 w 1910"/>
                  <a:gd name="T1" fmla="*/ 385 h 385"/>
                  <a:gd name="T2" fmla="*/ 0 w 1910"/>
                  <a:gd name="T3" fmla="*/ 385 h 385"/>
                  <a:gd name="T4" fmla="*/ 78 w 1910"/>
                  <a:gd name="T5" fmla="*/ 193 h 385"/>
                  <a:gd name="T6" fmla="*/ 0 w 1910"/>
                  <a:gd name="T7" fmla="*/ 0 h 385"/>
                  <a:gd name="T8" fmla="*/ 1910 w 1910"/>
                  <a:gd name="T9" fmla="*/ 0 h 385"/>
                  <a:gd name="T10" fmla="*/ 1830 w 1910"/>
                  <a:gd name="T11" fmla="*/ 193 h 385"/>
                  <a:gd name="T12" fmla="*/ 1910 w 1910"/>
                  <a:gd name="T1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0" h="385">
                    <a:moveTo>
                      <a:pt x="1910" y="385"/>
                    </a:moveTo>
                    <a:lnTo>
                      <a:pt x="0" y="385"/>
                    </a:lnTo>
                    <a:lnTo>
                      <a:pt x="78" y="193"/>
                    </a:lnTo>
                    <a:lnTo>
                      <a:pt x="0" y="0"/>
                    </a:lnTo>
                    <a:lnTo>
                      <a:pt x="1910" y="0"/>
                    </a:lnTo>
                    <a:lnTo>
                      <a:pt x="1830" y="193"/>
                    </a:lnTo>
                    <a:lnTo>
                      <a:pt x="1910" y="385"/>
                    </a:lnTo>
                    <a:close/>
                  </a:path>
                </a:pathLst>
              </a:custGeom>
              <a:gradFill>
                <a:gsLst>
                  <a:gs pos="53000">
                    <a:srgbClr val="143B59"/>
                  </a:gs>
                  <a:gs pos="100000">
                    <a:srgbClr val="143B59"/>
                  </a:gs>
                  <a:gs pos="6000">
                    <a:srgbClr val="143B59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77206" y="7347664"/>
                <a:ext cx="5890177" cy="59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 dirty="0"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输入你的标题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7cb65f8-86aa-41a4-b3ef-a952b869b4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47792" y="1913205"/>
            <a:ext cx="8496416" cy="3654486"/>
            <a:chOff x="711509" y="1304764"/>
            <a:chExt cx="10761354" cy="4628683"/>
          </a:xfrm>
        </p:grpSpPr>
        <p:grpSp>
          <p:nvGrpSpPr>
            <p:cNvPr id="4" name="îsliďe"/>
            <p:cNvGrpSpPr/>
            <p:nvPr/>
          </p:nvGrpSpPr>
          <p:grpSpPr>
            <a:xfrm>
              <a:off x="911137" y="2538441"/>
              <a:ext cx="10138239" cy="109692"/>
              <a:chOff x="1577370" y="3387126"/>
              <a:chExt cx="9271158" cy="109692"/>
            </a:xfrm>
          </p:grpSpPr>
          <p:cxnSp>
            <p:nvCxnSpPr>
              <p:cNvPr id="36" name="Straight Arrow Connector 13"/>
              <p:cNvCxnSpPr/>
              <p:nvPr/>
            </p:nvCxnSpPr>
            <p:spPr>
              <a:xfrm>
                <a:off x="1637281" y="3448113"/>
                <a:ext cx="9211247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ṣļïḑè"/>
              <p:cNvSpPr/>
              <p:nvPr/>
            </p:nvSpPr>
            <p:spPr>
              <a:xfrm>
                <a:off x="1577370" y="3387126"/>
                <a:ext cx="109692" cy="109692"/>
              </a:xfrm>
              <a:prstGeom prst="ellipse">
                <a:avLst/>
              </a:prstGeom>
              <a:solidFill>
                <a:srgbClr val="BEBE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îṧļíḑé"/>
            <p:cNvGrpSpPr/>
            <p:nvPr/>
          </p:nvGrpSpPr>
          <p:grpSpPr>
            <a:xfrm>
              <a:off x="4592490" y="1304764"/>
              <a:ext cx="2598503" cy="2934875"/>
              <a:chOff x="4592490" y="1304764"/>
              <a:chExt cx="2598503" cy="2934875"/>
            </a:xfrm>
          </p:grpSpPr>
          <p:sp>
            <p:nvSpPr>
              <p:cNvPr id="30" name="ï$ľidé"/>
              <p:cNvSpPr/>
              <p:nvPr/>
            </p:nvSpPr>
            <p:spPr>
              <a:xfrm>
                <a:off x="4592490" y="1641135"/>
                <a:ext cx="2598503" cy="25985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ŝḻíďé"/>
              <p:cNvSpPr/>
              <p:nvPr/>
            </p:nvSpPr>
            <p:spPr>
              <a:xfrm>
                <a:off x="5539938" y="1304764"/>
                <a:ext cx="703603" cy="706080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02</a:t>
                </a:r>
              </a:p>
            </p:txBody>
          </p:sp>
          <p:grpSp>
            <p:nvGrpSpPr>
              <p:cNvPr id="32" name="isliḓé"/>
              <p:cNvGrpSpPr>
                <a:grpSpLocks noChangeAspect="1"/>
              </p:cNvGrpSpPr>
              <p:nvPr/>
            </p:nvGrpSpPr>
            <p:grpSpPr bwMode="auto">
              <a:xfrm>
                <a:off x="5582738" y="2648728"/>
                <a:ext cx="618005" cy="532943"/>
                <a:chOff x="3776" y="1715"/>
                <a:chExt cx="356" cy="307"/>
              </a:xfrm>
              <a:solidFill>
                <a:schemeClr val="bg1"/>
              </a:solidFill>
            </p:grpSpPr>
            <p:sp>
              <p:nvSpPr>
                <p:cNvPr id="33" name="ïSḻîḍé"/>
                <p:cNvSpPr/>
                <p:nvPr/>
              </p:nvSpPr>
              <p:spPr bwMode="auto">
                <a:xfrm>
                  <a:off x="3793" y="1890"/>
                  <a:ext cx="325" cy="132"/>
                </a:xfrm>
                <a:custGeom>
                  <a:avLst/>
                  <a:gdLst>
                    <a:gd name="T0" fmla="*/ 0 w 135"/>
                    <a:gd name="T1" fmla="*/ 0 h 55"/>
                    <a:gd name="T2" fmla="*/ 47 w 135"/>
                    <a:gd name="T3" fmla="*/ 0 h 55"/>
                    <a:gd name="T4" fmla="*/ 47 w 135"/>
                    <a:gd name="T5" fmla="*/ 7 h 55"/>
                    <a:gd name="T6" fmla="*/ 87 w 135"/>
                    <a:gd name="T7" fmla="*/ 7 h 55"/>
                    <a:gd name="T8" fmla="*/ 87 w 135"/>
                    <a:gd name="T9" fmla="*/ 0 h 55"/>
                    <a:gd name="T10" fmla="*/ 135 w 135"/>
                    <a:gd name="T11" fmla="*/ 0 h 55"/>
                    <a:gd name="T12" fmla="*/ 135 w 135"/>
                    <a:gd name="T13" fmla="*/ 1 h 55"/>
                    <a:gd name="T14" fmla="*/ 135 w 135"/>
                    <a:gd name="T15" fmla="*/ 45 h 55"/>
                    <a:gd name="T16" fmla="*/ 127 w 135"/>
                    <a:gd name="T17" fmla="*/ 55 h 55"/>
                    <a:gd name="T18" fmla="*/ 124 w 135"/>
                    <a:gd name="T19" fmla="*/ 55 h 55"/>
                    <a:gd name="T20" fmla="*/ 10 w 135"/>
                    <a:gd name="T21" fmla="*/ 55 h 55"/>
                    <a:gd name="T22" fmla="*/ 0 w 135"/>
                    <a:gd name="T23" fmla="*/ 48 h 55"/>
                    <a:gd name="T24" fmla="*/ 0 w 135"/>
                    <a:gd name="T25" fmla="*/ 45 h 55"/>
                    <a:gd name="T26" fmla="*/ 0 w 135"/>
                    <a:gd name="T27" fmla="*/ 1 h 55"/>
                    <a:gd name="T28" fmla="*/ 0 w 135"/>
                    <a:gd name="T2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5" h="55">
                      <a:moveTo>
                        <a:pt x="0" y="0"/>
                      </a:moveTo>
                      <a:cubicBezTo>
                        <a:pt x="16" y="0"/>
                        <a:pt x="31" y="0"/>
                        <a:pt x="47" y="0"/>
                      </a:cubicBezTo>
                      <a:cubicBezTo>
                        <a:pt x="47" y="2"/>
                        <a:pt x="47" y="4"/>
                        <a:pt x="47" y="7"/>
                      </a:cubicBezTo>
                      <a:cubicBezTo>
                        <a:pt x="60" y="7"/>
                        <a:pt x="74" y="7"/>
                        <a:pt x="87" y="7"/>
                      </a:cubicBezTo>
                      <a:cubicBezTo>
                        <a:pt x="87" y="4"/>
                        <a:pt x="87" y="2"/>
                        <a:pt x="87" y="0"/>
                      </a:cubicBezTo>
                      <a:cubicBezTo>
                        <a:pt x="103" y="0"/>
                        <a:pt x="119" y="0"/>
                        <a:pt x="135" y="0"/>
                      </a:cubicBezTo>
                      <a:cubicBezTo>
                        <a:pt x="135" y="0"/>
                        <a:pt x="135" y="0"/>
                        <a:pt x="135" y="1"/>
                      </a:cubicBezTo>
                      <a:cubicBezTo>
                        <a:pt x="135" y="15"/>
                        <a:pt x="135" y="30"/>
                        <a:pt x="135" y="45"/>
                      </a:cubicBezTo>
                      <a:cubicBezTo>
                        <a:pt x="135" y="50"/>
                        <a:pt x="131" y="54"/>
                        <a:pt x="127" y="55"/>
                      </a:cubicBezTo>
                      <a:cubicBezTo>
                        <a:pt x="126" y="55"/>
                        <a:pt x="125" y="55"/>
                        <a:pt x="124" y="55"/>
                      </a:cubicBezTo>
                      <a:cubicBezTo>
                        <a:pt x="86" y="55"/>
                        <a:pt x="48" y="55"/>
                        <a:pt x="10" y="55"/>
                      </a:cubicBezTo>
                      <a:cubicBezTo>
                        <a:pt x="5" y="55"/>
                        <a:pt x="1" y="52"/>
                        <a:pt x="0" y="48"/>
                      </a:cubicBezTo>
                      <a:cubicBezTo>
                        <a:pt x="0" y="47"/>
                        <a:pt x="0" y="46"/>
                        <a:pt x="0" y="45"/>
                      </a:cubicBezTo>
                      <a:cubicBezTo>
                        <a:pt x="0" y="30"/>
                        <a:pt x="0" y="15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iSḻidé"/>
                <p:cNvSpPr/>
                <p:nvPr/>
              </p:nvSpPr>
              <p:spPr bwMode="auto">
                <a:xfrm>
                  <a:off x="3776" y="1715"/>
                  <a:ext cx="356" cy="158"/>
                </a:xfrm>
                <a:custGeom>
                  <a:avLst/>
                  <a:gdLst>
                    <a:gd name="T0" fmla="*/ 94 w 148"/>
                    <a:gd name="T1" fmla="*/ 66 h 66"/>
                    <a:gd name="T2" fmla="*/ 94 w 148"/>
                    <a:gd name="T3" fmla="*/ 56 h 66"/>
                    <a:gd name="T4" fmla="*/ 54 w 148"/>
                    <a:gd name="T5" fmla="*/ 56 h 66"/>
                    <a:gd name="T6" fmla="*/ 54 w 148"/>
                    <a:gd name="T7" fmla="*/ 66 h 66"/>
                    <a:gd name="T8" fmla="*/ 53 w 148"/>
                    <a:gd name="T9" fmla="*/ 66 h 66"/>
                    <a:gd name="T10" fmla="*/ 10 w 148"/>
                    <a:gd name="T11" fmla="*/ 66 h 66"/>
                    <a:gd name="T12" fmla="*/ 0 w 148"/>
                    <a:gd name="T13" fmla="*/ 58 h 66"/>
                    <a:gd name="T14" fmla="*/ 0 w 148"/>
                    <a:gd name="T15" fmla="*/ 56 h 66"/>
                    <a:gd name="T16" fmla="*/ 0 w 148"/>
                    <a:gd name="T17" fmla="*/ 27 h 66"/>
                    <a:gd name="T18" fmla="*/ 10 w 148"/>
                    <a:gd name="T19" fmla="*/ 17 h 66"/>
                    <a:gd name="T20" fmla="*/ 46 w 148"/>
                    <a:gd name="T21" fmla="*/ 17 h 66"/>
                    <a:gd name="T22" fmla="*/ 47 w 148"/>
                    <a:gd name="T23" fmla="*/ 17 h 66"/>
                    <a:gd name="T24" fmla="*/ 47 w 148"/>
                    <a:gd name="T25" fmla="*/ 15 h 66"/>
                    <a:gd name="T26" fmla="*/ 54 w 148"/>
                    <a:gd name="T27" fmla="*/ 6 h 66"/>
                    <a:gd name="T28" fmla="*/ 70 w 148"/>
                    <a:gd name="T29" fmla="*/ 0 h 66"/>
                    <a:gd name="T30" fmla="*/ 86 w 148"/>
                    <a:gd name="T31" fmla="*/ 2 h 66"/>
                    <a:gd name="T32" fmla="*/ 97 w 148"/>
                    <a:gd name="T33" fmla="*/ 8 h 66"/>
                    <a:gd name="T34" fmla="*/ 101 w 148"/>
                    <a:gd name="T35" fmla="*/ 17 h 66"/>
                    <a:gd name="T36" fmla="*/ 101 w 148"/>
                    <a:gd name="T37" fmla="*/ 17 h 66"/>
                    <a:gd name="T38" fmla="*/ 102 w 148"/>
                    <a:gd name="T39" fmla="*/ 17 h 66"/>
                    <a:gd name="T40" fmla="*/ 138 w 148"/>
                    <a:gd name="T41" fmla="*/ 17 h 66"/>
                    <a:gd name="T42" fmla="*/ 148 w 148"/>
                    <a:gd name="T43" fmla="*/ 25 h 66"/>
                    <a:gd name="T44" fmla="*/ 148 w 148"/>
                    <a:gd name="T45" fmla="*/ 27 h 66"/>
                    <a:gd name="T46" fmla="*/ 148 w 148"/>
                    <a:gd name="T47" fmla="*/ 56 h 66"/>
                    <a:gd name="T48" fmla="*/ 138 w 148"/>
                    <a:gd name="T49" fmla="*/ 66 h 66"/>
                    <a:gd name="T50" fmla="*/ 95 w 148"/>
                    <a:gd name="T51" fmla="*/ 66 h 66"/>
                    <a:gd name="T52" fmla="*/ 94 w 148"/>
                    <a:gd name="T53" fmla="*/ 66 h 66"/>
                    <a:gd name="T54" fmla="*/ 54 w 148"/>
                    <a:gd name="T55" fmla="*/ 17 h 66"/>
                    <a:gd name="T56" fmla="*/ 94 w 148"/>
                    <a:gd name="T57" fmla="*/ 17 h 66"/>
                    <a:gd name="T58" fmla="*/ 93 w 148"/>
                    <a:gd name="T59" fmla="*/ 13 h 66"/>
                    <a:gd name="T60" fmla="*/ 85 w 148"/>
                    <a:gd name="T61" fmla="*/ 9 h 66"/>
                    <a:gd name="T62" fmla="*/ 67 w 148"/>
                    <a:gd name="T63" fmla="*/ 8 h 66"/>
                    <a:gd name="T64" fmla="*/ 57 w 148"/>
                    <a:gd name="T65" fmla="*/ 12 h 66"/>
                    <a:gd name="T66" fmla="*/ 54 w 148"/>
                    <a:gd name="T67" fmla="*/ 17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8" h="66">
                      <a:moveTo>
                        <a:pt x="94" y="66"/>
                      </a:moveTo>
                      <a:cubicBezTo>
                        <a:pt x="94" y="62"/>
                        <a:pt x="94" y="59"/>
                        <a:pt x="94" y="56"/>
                      </a:cubicBezTo>
                      <a:cubicBezTo>
                        <a:pt x="81" y="56"/>
                        <a:pt x="67" y="56"/>
                        <a:pt x="54" y="56"/>
                      </a:cubicBezTo>
                      <a:cubicBezTo>
                        <a:pt x="54" y="59"/>
                        <a:pt x="54" y="62"/>
                        <a:pt x="54" y="66"/>
                      </a:cubicBezTo>
                      <a:cubicBezTo>
                        <a:pt x="54" y="66"/>
                        <a:pt x="53" y="66"/>
                        <a:pt x="53" y="66"/>
                      </a:cubicBezTo>
                      <a:cubicBezTo>
                        <a:pt x="39" y="66"/>
                        <a:pt x="25" y="66"/>
                        <a:pt x="10" y="66"/>
                      </a:cubicBezTo>
                      <a:cubicBezTo>
                        <a:pt x="5" y="66"/>
                        <a:pt x="1" y="63"/>
                        <a:pt x="0" y="58"/>
                      </a:cubicBezTo>
                      <a:cubicBezTo>
                        <a:pt x="0" y="57"/>
                        <a:pt x="0" y="57"/>
                        <a:pt x="0" y="56"/>
                      </a:cubicBezTo>
                      <a:cubicBezTo>
                        <a:pt x="0" y="46"/>
                        <a:pt x="0" y="37"/>
                        <a:pt x="0" y="27"/>
                      </a:cubicBezTo>
                      <a:cubicBezTo>
                        <a:pt x="0" y="22"/>
                        <a:pt x="4" y="17"/>
                        <a:pt x="10" y="17"/>
                      </a:cubicBezTo>
                      <a:cubicBezTo>
                        <a:pt x="22" y="17"/>
                        <a:pt x="34" y="17"/>
                        <a:pt x="46" y="17"/>
                      </a:cubicBezTo>
                      <a:cubicBezTo>
                        <a:pt x="46" y="17"/>
                        <a:pt x="47" y="17"/>
                        <a:pt x="47" y="17"/>
                      </a:cubicBezTo>
                      <a:cubicBezTo>
                        <a:pt x="47" y="16"/>
                        <a:pt x="47" y="16"/>
                        <a:pt x="47" y="15"/>
                      </a:cubicBezTo>
                      <a:cubicBezTo>
                        <a:pt x="48" y="11"/>
                        <a:pt x="51" y="8"/>
                        <a:pt x="54" y="6"/>
                      </a:cubicBezTo>
                      <a:cubicBezTo>
                        <a:pt x="58" y="2"/>
                        <a:pt x="64" y="1"/>
                        <a:pt x="70" y="0"/>
                      </a:cubicBezTo>
                      <a:cubicBezTo>
                        <a:pt x="75" y="0"/>
                        <a:pt x="81" y="0"/>
                        <a:pt x="86" y="2"/>
                      </a:cubicBezTo>
                      <a:cubicBezTo>
                        <a:pt x="91" y="3"/>
                        <a:pt x="94" y="5"/>
                        <a:pt x="97" y="8"/>
                      </a:cubicBezTo>
                      <a:cubicBezTo>
                        <a:pt x="100" y="11"/>
                        <a:pt x="101" y="14"/>
                        <a:pt x="101" y="17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14" y="17"/>
                        <a:pt x="126" y="17"/>
                        <a:pt x="138" y="17"/>
                      </a:cubicBezTo>
                      <a:cubicBezTo>
                        <a:pt x="143" y="17"/>
                        <a:pt x="147" y="20"/>
                        <a:pt x="148" y="25"/>
                      </a:cubicBezTo>
                      <a:cubicBezTo>
                        <a:pt x="148" y="26"/>
                        <a:pt x="148" y="27"/>
                        <a:pt x="148" y="27"/>
                      </a:cubicBezTo>
                      <a:cubicBezTo>
                        <a:pt x="148" y="37"/>
                        <a:pt x="148" y="46"/>
                        <a:pt x="148" y="56"/>
                      </a:cubicBezTo>
                      <a:cubicBezTo>
                        <a:pt x="148" y="62"/>
                        <a:pt x="144" y="66"/>
                        <a:pt x="138" y="66"/>
                      </a:cubicBezTo>
                      <a:cubicBezTo>
                        <a:pt x="124" y="66"/>
                        <a:pt x="110" y="66"/>
                        <a:pt x="95" y="66"/>
                      </a:cubicBezTo>
                      <a:cubicBezTo>
                        <a:pt x="95" y="66"/>
                        <a:pt x="95" y="66"/>
                        <a:pt x="94" y="66"/>
                      </a:cubicBezTo>
                      <a:close/>
                      <a:moveTo>
                        <a:pt x="54" y="17"/>
                      </a:moveTo>
                      <a:cubicBezTo>
                        <a:pt x="67" y="17"/>
                        <a:pt x="81" y="17"/>
                        <a:pt x="94" y="17"/>
                      </a:cubicBezTo>
                      <a:cubicBezTo>
                        <a:pt x="94" y="16"/>
                        <a:pt x="94" y="14"/>
                        <a:pt x="93" y="13"/>
                      </a:cubicBezTo>
                      <a:cubicBezTo>
                        <a:pt x="91" y="11"/>
                        <a:pt x="88" y="9"/>
                        <a:pt x="85" y="9"/>
                      </a:cubicBezTo>
                      <a:cubicBezTo>
                        <a:pt x="79" y="7"/>
                        <a:pt x="73" y="6"/>
                        <a:pt x="67" y="8"/>
                      </a:cubicBezTo>
                      <a:cubicBezTo>
                        <a:pt x="63" y="8"/>
                        <a:pt x="60" y="10"/>
                        <a:pt x="57" y="12"/>
                      </a:cubicBezTo>
                      <a:cubicBezTo>
                        <a:pt x="55" y="13"/>
                        <a:pt x="54" y="15"/>
                        <a:pt x="5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îS1íḓé"/>
                <p:cNvSpPr/>
                <p:nvPr/>
              </p:nvSpPr>
              <p:spPr bwMode="auto">
                <a:xfrm>
                  <a:off x="3923" y="1866"/>
                  <a:ext cx="65" cy="24"/>
                </a:xfrm>
                <a:custGeom>
                  <a:avLst/>
                  <a:gdLst>
                    <a:gd name="T0" fmla="*/ 27 w 27"/>
                    <a:gd name="T1" fmla="*/ 0 h 10"/>
                    <a:gd name="T2" fmla="*/ 27 w 27"/>
                    <a:gd name="T3" fmla="*/ 10 h 10"/>
                    <a:gd name="T4" fmla="*/ 0 w 27"/>
                    <a:gd name="T5" fmla="*/ 10 h 10"/>
                    <a:gd name="T6" fmla="*/ 0 w 27"/>
                    <a:gd name="T7" fmla="*/ 0 h 10"/>
                    <a:gd name="T8" fmla="*/ 27 w 2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">
                      <a:moveTo>
                        <a:pt x="27" y="0"/>
                      </a:moveTo>
                      <a:cubicBezTo>
                        <a:pt x="27" y="3"/>
                        <a:pt x="27" y="6"/>
                        <a:pt x="27" y="10"/>
                      </a:cubicBezTo>
                      <a:cubicBezTo>
                        <a:pt x="18" y="10"/>
                        <a:pt x="9" y="10"/>
                        <a:pt x="0" y="10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9" y="0"/>
                        <a:pt x="18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îṡļiḑé"/>
            <p:cNvGrpSpPr/>
            <p:nvPr/>
          </p:nvGrpSpPr>
          <p:grpSpPr>
            <a:xfrm>
              <a:off x="1928738" y="1778771"/>
              <a:ext cx="1785201" cy="2054216"/>
              <a:chOff x="1928738" y="1778771"/>
              <a:chExt cx="1785201" cy="2054216"/>
            </a:xfrm>
          </p:grpSpPr>
          <p:sp>
            <p:nvSpPr>
              <p:cNvPr id="27" name="ïṡlïḍè"/>
              <p:cNvSpPr/>
              <p:nvPr/>
            </p:nvSpPr>
            <p:spPr>
              <a:xfrm>
                <a:off x="1928738" y="2047786"/>
                <a:ext cx="1785201" cy="17852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ṣḻïḋé"/>
              <p:cNvSpPr/>
              <p:nvPr/>
            </p:nvSpPr>
            <p:spPr>
              <a:xfrm>
                <a:off x="2463244" y="1778771"/>
                <a:ext cx="703603" cy="706080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9" name="iṡ1ídê"/>
              <p:cNvSpPr/>
              <p:nvPr/>
            </p:nvSpPr>
            <p:spPr bwMode="auto">
              <a:xfrm>
                <a:off x="2560063" y="2685844"/>
                <a:ext cx="509967" cy="487037"/>
              </a:xfrm>
              <a:custGeom>
                <a:avLst/>
                <a:gdLst>
                  <a:gd name="T0" fmla="*/ 116 w 233"/>
                  <a:gd name="T1" fmla="*/ 222 h 222"/>
                  <a:gd name="T2" fmla="*/ 35 w 233"/>
                  <a:gd name="T3" fmla="*/ 222 h 222"/>
                  <a:gd name="T4" fmla="*/ 12 w 233"/>
                  <a:gd name="T5" fmla="*/ 213 h 222"/>
                  <a:gd name="T6" fmla="*/ 0 w 233"/>
                  <a:gd name="T7" fmla="*/ 185 h 222"/>
                  <a:gd name="T8" fmla="*/ 0 w 233"/>
                  <a:gd name="T9" fmla="*/ 66 h 222"/>
                  <a:gd name="T10" fmla="*/ 17 w 233"/>
                  <a:gd name="T11" fmla="*/ 37 h 222"/>
                  <a:gd name="T12" fmla="*/ 31 w 233"/>
                  <a:gd name="T13" fmla="*/ 34 h 222"/>
                  <a:gd name="T14" fmla="*/ 40 w 233"/>
                  <a:gd name="T15" fmla="*/ 33 h 222"/>
                  <a:gd name="T16" fmla="*/ 53 w 233"/>
                  <a:gd name="T17" fmla="*/ 24 h 222"/>
                  <a:gd name="T18" fmla="*/ 61 w 233"/>
                  <a:gd name="T19" fmla="*/ 8 h 222"/>
                  <a:gd name="T20" fmla="*/ 68 w 233"/>
                  <a:gd name="T21" fmla="*/ 1 h 222"/>
                  <a:gd name="T22" fmla="*/ 73 w 233"/>
                  <a:gd name="T23" fmla="*/ 0 h 222"/>
                  <a:gd name="T24" fmla="*/ 155 w 233"/>
                  <a:gd name="T25" fmla="*/ 0 h 222"/>
                  <a:gd name="T26" fmla="*/ 161 w 233"/>
                  <a:gd name="T27" fmla="*/ 0 h 222"/>
                  <a:gd name="T28" fmla="*/ 171 w 233"/>
                  <a:gd name="T29" fmla="*/ 8 h 222"/>
                  <a:gd name="T30" fmla="*/ 179 w 233"/>
                  <a:gd name="T31" fmla="*/ 24 h 222"/>
                  <a:gd name="T32" fmla="*/ 195 w 233"/>
                  <a:gd name="T33" fmla="*/ 33 h 222"/>
                  <a:gd name="T34" fmla="*/ 210 w 233"/>
                  <a:gd name="T35" fmla="*/ 35 h 222"/>
                  <a:gd name="T36" fmla="*/ 228 w 233"/>
                  <a:gd name="T37" fmla="*/ 48 h 222"/>
                  <a:gd name="T38" fmla="*/ 233 w 233"/>
                  <a:gd name="T39" fmla="*/ 66 h 222"/>
                  <a:gd name="T40" fmla="*/ 233 w 233"/>
                  <a:gd name="T41" fmla="*/ 185 h 222"/>
                  <a:gd name="T42" fmla="*/ 226 w 233"/>
                  <a:gd name="T43" fmla="*/ 207 h 222"/>
                  <a:gd name="T44" fmla="*/ 198 w 233"/>
                  <a:gd name="T45" fmla="*/ 222 h 222"/>
                  <a:gd name="T46" fmla="*/ 116 w 233"/>
                  <a:gd name="T47" fmla="*/ 222 h 222"/>
                  <a:gd name="T48" fmla="*/ 116 w 233"/>
                  <a:gd name="T49" fmla="*/ 61 h 222"/>
                  <a:gd name="T50" fmla="*/ 55 w 233"/>
                  <a:gd name="T51" fmla="*/ 122 h 222"/>
                  <a:gd name="T52" fmla="*/ 116 w 233"/>
                  <a:gd name="T53" fmla="*/ 183 h 222"/>
                  <a:gd name="T54" fmla="*/ 177 w 233"/>
                  <a:gd name="T55" fmla="*/ 122 h 222"/>
                  <a:gd name="T56" fmla="*/ 116 w 233"/>
                  <a:gd name="T57" fmla="*/ 61 h 222"/>
                  <a:gd name="T58" fmla="*/ 194 w 233"/>
                  <a:gd name="T59" fmla="*/ 61 h 222"/>
                  <a:gd name="T60" fmla="*/ 189 w 233"/>
                  <a:gd name="T61" fmla="*/ 56 h 222"/>
                  <a:gd name="T62" fmla="*/ 183 w 233"/>
                  <a:gd name="T63" fmla="*/ 61 h 222"/>
                  <a:gd name="T64" fmla="*/ 188 w 233"/>
                  <a:gd name="T65" fmla="*/ 67 h 222"/>
                  <a:gd name="T66" fmla="*/ 194 w 233"/>
                  <a:gd name="T67" fmla="*/ 6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3" h="222">
                    <a:moveTo>
                      <a:pt x="116" y="222"/>
                    </a:moveTo>
                    <a:cubicBezTo>
                      <a:pt x="89" y="222"/>
                      <a:pt x="62" y="222"/>
                      <a:pt x="35" y="222"/>
                    </a:cubicBezTo>
                    <a:cubicBezTo>
                      <a:pt x="26" y="222"/>
                      <a:pt x="18" y="219"/>
                      <a:pt x="12" y="213"/>
                    </a:cubicBezTo>
                    <a:cubicBezTo>
                      <a:pt x="3" y="205"/>
                      <a:pt x="0" y="196"/>
                      <a:pt x="0" y="185"/>
                    </a:cubicBezTo>
                    <a:cubicBezTo>
                      <a:pt x="0" y="145"/>
                      <a:pt x="0" y="106"/>
                      <a:pt x="0" y="66"/>
                    </a:cubicBezTo>
                    <a:cubicBezTo>
                      <a:pt x="0" y="53"/>
                      <a:pt x="6" y="43"/>
                      <a:pt x="17" y="37"/>
                    </a:cubicBezTo>
                    <a:cubicBezTo>
                      <a:pt x="21" y="35"/>
                      <a:pt x="26" y="34"/>
                      <a:pt x="31" y="34"/>
                    </a:cubicBezTo>
                    <a:cubicBezTo>
                      <a:pt x="34" y="33"/>
                      <a:pt x="37" y="34"/>
                      <a:pt x="40" y="33"/>
                    </a:cubicBezTo>
                    <a:cubicBezTo>
                      <a:pt x="46" y="33"/>
                      <a:pt x="51" y="29"/>
                      <a:pt x="53" y="24"/>
                    </a:cubicBezTo>
                    <a:cubicBezTo>
                      <a:pt x="56" y="19"/>
                      <a:pt x="59" y="14"/>
                      <a:pt x="61" y="8"/>
                    </a:cubicBezTo>
                    <a:cubicBezTo>
                      <a:pt x="63" y="5"/>
                      <a:pt x="65" y="3"/>
                      <a:pt x="68" y="1"/>
                    </a:cubicBezTo>
                    <a:cubicBezTo>
                      <a:pt x="70" y="1"/>
                      <a:pt x="72" y="0"/>
                      <a:pt x="73" y="0"/>
                    </a:cubicBezTo>
                    <a:cubicBezTo>
                      <a:pt x="101" y="0"/>
                      <a:pt x="128" y="0"/>
                      <a:pt x="155" y="0"/>
                    </a:cubicBezTo>
                    <a:cubicBezTo>
                      <a:pt x="157" y="0"/>
                      <a:pt x="159" y="0"/>
                      <a:pt x="161" y="0"/>
                    </a:cubicBezTo>
                    <a:cubicBezTo>
                      <a:pt x="166" y="1"/>
                      <a:pt x="169" y="4"/>
                      <a:pt x="171" y="8"/>
                    </a:cubicBezTo>
                    <a:cubicBezTo>
                      <a:pt x="174" y="13"/>
                      <a:pt x="176" y="19"/>
                      <a:pt x="179" y="24"/>
                    </a:cubicBezTo>
                    <a:cubicBezTo>
                      <a:pt x="183" y="30"/>
                      <a:pt x="188" y="33"/>
                      <a:pt x="195" y="33"/>
                    </a:cubicBezTo>
                    <a:cubicBezTo>
                      <a:pt x="200" y="33"/>
                      <a:pt x="205" y="33"/>
                      <a:pt x="210" y="35"/>
                    </a:cubicBezTo>
                    <a:cubicBezTo>
                      <a:pt x="218" y="37"/>
                      <a:pt x="224" y="42"/>
                      <a:pt x="228" y="48"/>
                    </a:cubicBezTo>
                    <a:cubicBezTo>
                      <a:pt x="231" y="54"/>
                      <a:pt x="233" y="60"/>
                      <a:pt x="233" y="66"/>
                    </a:cubicBezTo>
                    <a:cubicBezTo>
                      <a:pt x="233" y="106"/>
                      <a:pt x="233" y="145"/>
                      <a:pt x="233" y="185"/>
                    </a:cubicBezTo>
                    <a:cubicBezTo>
                      <a:pt x="233" y="193"/>
                      <a:pt x="231" y="201"/>
                      <a:pt x="226" y="207"/>
                    </a:cubicBezTo>
                    <a:cubicBezTo>
                      <a:pt x="219" y="216"/>
                      <a:pt x="210" y="222"/>
                      <a:pt x="198" y="222"/>
                    </a:cubicBezTo>
                    <a:cubicBezTo>
                      <a:pt x="171" y="222"/>
                      <a:pt x="143" y="222"/>
                      <a:pt x="116" y="222"/>
                    </a:cubicBezTo>
                    <a:close/>
                    <a:moveTo>
                      <a:pt x="116" y="61"/>
                    </a:moveTo>
                    <a:cubicBezTo>
                      <a:pt x="82" y="61"/>
                      <a:pt x="55" y="89"/>
                      <a:pt x="55" y="122"/>
                    </a:cubicBezTo>
                    <a:cubicBezTo>
                      <a:pt x="55" y="156"/>
                      <a:pt x="83" y="183"/>
                      <a:pt x="116" y="183"/>
                    </a:cubicBezTo>
                    <a:cubicBezTo>
                      <a:pt x="150" y="183"/>
                      <a:pt x="178" y="156"/>
                      <a:pt x="177" y="122"/>
                    </a:cubicBezTo>
                    <a:cubicBezTo>
                      <a:pt x="177" y="88"/>
                      <a:pt x="150" y="61"/>
                      <a:pt x="116" y="61"/>
                    </a:cubicBezTo>
                    <a:close/>
                    <a:moveTo>
                      <a:pt x="194" y="61"/>
                    </a:moveTo>
                    <a:cubicBezTo>
                      <a:pt x="194" y="58"/>
                      <a:pt x="192" y="56"/>
                      <a:pt x="189" y="56"/>
                    </a:cubicBezTo>
                    <a:cubicBezTo>
                      <a:pt x="186" y="56"/>
                      <a:pt x="183" y="58"/>
                      <a:pt x="183" y="61"/>
                    </a:cubicBezTo>
                    <a:cubicBezTo>
                      <a:pt x="183" y="64"/>
                      <a:pt x="185" y="67"/>
                      <a:pt x="188" y="67"/>
                    </a:cubicBezTo>
                    <a:cubicBezTo>
                      <a:pt x="192" y="67"/>
                      <a:pt x="194" y="64"/>
                      <a:pt x="194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šļiḑé"/>
            <p:cNvGrpSpPr/>
            <p:nvPr/>
          </p:nvGrpSpPr>
          <p:grpSpPr>
            <a:xfrm>
              <a:off x="8069543" y="1778771"/>
              <a:ext cx="1785201" cy="2054216"/>
              <a:chOff x="8069543" y="1778771"/>
              <a:chExt cx="1785201" cy="2054216"/>
            </a:xfrm>
          </p:grpSpPr>
          <p:sp>
            <p:nvSpPr>
              <p:cNvPr id="17" name="îṩliḓé"/>
              <p:cNvSpPr/>
              <p:nvPr/>
            </p:nvSpPr>
            <p:spPr>
              <a:xfrm>
                <a:off x="8069543" y="2047786"/>
                <a:ext cx="1785201" cy="17852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íš1ïḓe"/>
              <p:cNvSpPr/>
              <p:nvPr/>
            </p:nvSpPr>
            <p:spPr>
              <a:xfrm>
                <a:off x="8625872" y="1778771"/>
                <a:ext cx="703603" cy="706080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03</a:t>
                </a:r>
              </a:p>
            </p:txBody>
          </p:sp>
          <p:grpSp>
            <p:nvGrpSpPr>
              <p:cNvPr id="19" name="íṣḷïďé"/>
              <p:cNvGrpSpPr>
                <a:grpSpLocks noChangeAspect="1"/>
              </p:cNvGrpSpPr>
              <p:nvPr/>
            </p:nvGrpSpPr>
            <p:grpSpPr bwMode="auto">
              <a:xfrm>
                <a:off x="8742549" y="2685844"/>
                <a:ext cx="432286" cy="480520"/>
                <a:chOff x="5412" y="1650"/>
                <a:chExt cx="475" cy="528"/>
              </a:xfrm>
              <a:solidFill>
                <a:schemeClr val="bg1"/>
              </a:solidFill>
            </p:grpSpPr>
            <p:sp>
              <p:nvSpPr>
                <p:cNvPr id="20" name="îṩḻiḍé"/>
                <p:cNvSpPr/>
                <p:nvPr/>
              </p:nvSpPr>
              <p:spPr bwMode="auto">
                <a:xfrm>
                  <a:off x="5453" y="1650"/>
                  <a:ext cx="434" cy="528"/>
                </a:xfrm>
                <a:custGeom>
                  <a:avLst/>
                  <a:gdLst>
                    <a:gd name="T0" fmla="*/ 21 w 181"/>
                    <a:gd name="T1" fmla="*/ 220 h 220"/>
                    <a:gd name="T2" fmla="*/ 12 w 181"/>
                    <a:gd name="T3" fmla="*/ 215 h 220"/>
                    <a:gd name="T4" fmla="*/ 0 w 181"/>
                    <a:gd name="T5" fmla="*/ 196 h 220"/>
                    <a:gd name="T6" fmla="*/ 1 w 181"/>
                    <a:gd name="T7" fmla="*/ 181 h 220"/>
                    <a:gd name="T8" fmla="*/ 16 w 181"/>
                    <a:gd name="T9" fmla="*/ 180 h 220"/>
                    <a:gd name="T10" fmla="*/ 22 w 181"/>
                    <a:gd name="T11" fmla="*/ 158 h 220"/>
                    <a:gd name="T12" fmla="*/ 2 w 181"/>
                    <a:gd name="T13" fmla="*/ 149 h 220"/>
                    <a:gd name="T14" fmla="*/ 1 w 181"/>
                    <a:gd name="T15" fmla="*/ 118 h 220"/>
                    <a:gd name="T16" fmla="*/ 22 w 181"/>
                    <a:gd name="T17" fmla="*/ 109 h 220"/>
                    <a:gd name="T18" fmla="*/ 11 w 181"/>
                    <a:gd name="T19" fmla="*/ 87 h 220"/>
                    <a:gd name="T20" fmla="*/ 1 w 181"/>
                    <a:gd name="T21" fmla="*/ 86 h 220"/>
                    <a:gd name="T22" fmla="*/ 10 w 181"/>
                    <a:gd name="T23" fmla="*/ 55 h 220"/>
                    <a:gd name="T24" fmla="*/ 24 w 181"/>
                    <a:gd name="T25" fmla="*/ 42 h 220"/>
                    <a:gd name="T26" fmla="*/ 10 w 181"/>
                    <a:gd name="T27" fmla="*/ 24 h 220"/>
                    <a:gd name="T28" fmla="*/ 1 w 181"/>
                    <a:gd name="T29" fmla="*/ 23 h 220"/>
                    <a:gd name="T30" fmla="*/ 2 w 181"/>
                    <a:gd name="T31" fmla="*/ 3 h 220"/>
                    <a:gd name="T32" fmla="*/ 152 w 181"/>
                    <a:gd name="T33" fmla="*/ 0 h 220"/>
                    <a:gd name="T34" fmla="*/ 158 w 181"/>
                    <a:gd name="T35" fmla="*/ 7 h 220"/>
                    <a:gd name="T36" fmla="*/ 162 w 181"/>
                    <a:gd name="T37" fmla="*/ 8 h 220"/>
                    <a:gd name="T38" fmla="*/ 178 w 181"/>
                    <a:gd name="T39" fmla="*/ 10 h 220"/>
                    <a:gd name="T40" fmla="*/ 181 w 181"/>
                    <a:gd name="T41" fmla="*/ 212 h 220"/>
                    <a:gd name="T42" fmla="*/ 178 w 181"/>
                    <a:gd name="T43" fmla="*/ 218 h 220"/>
                    <a:gd name="T44" fmla="*/ 40 w 181"/>
                    <a:gd name="T45" fmla="*/ 118 h 220"/>
                    <a:gd name="T46" fmla="*/ 142 w 181"/>
                    <a:gd name="T47" fmla="*/ 55 h 220"/>
                    <a:gd name="T48" fmla="*/ 40 w 181"/>
                    <a:gd name="T49" fmla="*/ 118 h 220"/>
                    <a:gd name="T50" fmla="*/ 18 w 181"/>
                    <a:gd name="T51" fmla="*/ 201 h 220"/>
                    <a:gd name="T52" fmla="*/ 156 w 181"/>
                    <a:gd name="T53" fmla="*/ 205 h 220"/>
                    <a:gd name="T54" fmla="*/ 165 w 181"/>
                    <a:gd name="T55" fmla="*/ 200 h 220"/>
                    <a:gd name="T56" fmla="*/ 166 w 181"/>
                    <a:gd name="T57" fmla="*/ 19 h 220"/>
                    <a:gd name="T58" fmla="*/ 165 w 181"/>
                    <a:gd name="T59" fmla="*/ 18 h 220"/>
                    <a:gd name="T60" fmla="*/ 158 w 181"/>
                    <a:gd name="T61" fmla="*/ 17 h 220"/>
                    <a:gd name="T62" fmla="*/ 158 w 181"/>
                    <a:gd name="T63" fmla="*/ 188 h 220"/>
                    <a:gd name="T64" fmla="*/ 149 w 181"/>
                    <a:gd name="T65" fmla="*/ 197 h 220"/>
                    <a:gd name="T66" fmla="*/ 16 w 181"/>
                    <a:gd name="T67" fmla="*/ 197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1" h="220">
                      <a:moveTo>
                        <a:pt x="175" y="220"/>
                      </a:moveTo>
                      <a:cubicBezTo>
                        <a:pt x="124" y="220"/>
                        <a:pt x="72" y="220"/>
                        <a:pt x="21" y="220"/>
                      </a:cubicBezTo>
                      <a:cubicBezTo>
                        <a:pt x="21" y="220"/>
                        <a:pt x="21" y="220"/>
                        <a:pt x="21" y="220"/>
                      </a:cubicBezTo>
                      <a:cubicBezTo>
                        <a:pt x="17" y="219"/>
                        <a:pt x="14" y="217"/>
                        <a:pt x="12" y="215"/>
                      </a:cubicBezTo>
                      <a:cubicBezTo>
                        <a:pt x="7" y="210"/>
                        <a:pt x="3" y="204"/>
                        <a:pt x="1" y="197"/>
                      </a:cubicBezTo>
                      <a:cubicBezTo>
                        <a:pt x="0" y="197"/>
                        <a:pt x="0" y="196"/>
                        <a:pt x="0" y="196"/>
                      </a:cubicBezTo>
                      <a:cubicBezTo>
                        <a:pt x="0" y="191"/>
                        <a:pt x="0" y="187"/>
                        <a:pt x="1" y="182"/>
                      </a:cubicBezTo>
                      <a:cubicBezTo>
                        <a:pt x="1" y="182"/>
                        <a:pt x="1" y="182"/>
                        <a:pt x="1" y="181"/>
                      </a:cubicBezTo>
                      <a:cubicBezTo>
                        <a:pt x="3" y="181"/>
                        <a:pt x="5" y="181"/>
                        <a:pt x="7" y="181"/>
                      </a:cubicBezTo>
                      <a:cubicBezTo>
                        <a:pt x="10" y="182"/>
                        <a:pt x="13" y="181"/>
                        <a:pt x="16" y="180"/>
                      </a:cubicBezTo>
                      <a:cubicBezTo>
                        <a:pt x="20" y="178"/>
                        <a:pt x="22" y="174"/>
                        <a:pt x="23" y="170"/>
                      </a:cubicBezTo>
                      <a:cubicBezTo>
                        <a:pt x="24" y="166"/>
                        <a:pt x="24" y="162"/>
                        <a:pt x="22" y="158"/>
                      </a:cubicBezTo>
                      <a:cubicBezTo>
                        <a:pt x="20" y="153"/>
                        <a:pt x="15" y="150"/>
                        <a:pt x="10" y="149"/>
                      </a:cubicBezTo>
                      <a:cubicBezTo>
                        <a:pt x="7" y="149"/>
                        <a:pt x="5" y="149"/>
                        <a:pt x="2" y="149"/>
                      </a:cubicBezTo>
                      <a:cubicBezTo>
                        <a:pt x="1" y="149"/>
                        <a:pt x="1" y="149"/>
                        <a:pt x="1" y="149"/>
                      </a:cubicBezTo>
                      <a:cubicBezTo>
                        <a:pt x="1" y="139"/>
                        <a:pt x="1" y="128"/>
                        <a:pt x="1" y="118"/>
                      </a:cubicBezTo>
                      <a:cubicBezTo>
                        <a:pt x="3" y="118"/>
                        <a:pt x="6" y="118"/>
                        <a:pt x="8" y="118"/>
                      </a:cubicBezTo>
                      <a:cubicBezTo>
                        <a:pt x="14" y="118"/>
                        <a:pt x="19" y="115"/>
                        <a:pt x="22" y="109"/>
                      </a:cubicBezTo>
                      <a:cubicBezTo>
                        <a:pt x="25" y="103"/>
                        <a:pt x="25" y="97"/>
                        <a:pt x="21" y="92"/>
                      </a:cubicBezTo>
                      <a:cubicBezTo>
                        <a:pt x="18" y="89"/>
                        <a:pt x="15" y="87"/>
                        <a:pt x="11" y="87"/>
                      </a:cubicBezTo>
                      <a:cubicBezTo>
                        <a:pt x="9" y="86"/>
                        <a:pt x="5" y="86"/>
                        <a:pt x="2" y="86"/>
                      </a:cubicBezTo>
                      <a:cubicBezTo>
                        <a:pt x="2" y="86"/>
                        <a:pt x="1" y="86"/>
                        <a:pt x="1" y="86"/>
                      </a:cubicBezTo>
                      <a:cubicBezTo>
                        <a:pt x="1" y="76"/>
                        <a:pt x="1" y="66"/>
                        <a:pt x="0" y="55"/>
                      </a:cubicBezTo>
                      <a:cubicBezTo>
                        <a:pt x="4" y="55"/>
                        <a:pt x="7" y="55"/>
                        <a:pt x="10" y="55"/>
                      </a:cubicBezTo>
                      <a:cubicBezTo>
                        <a:pt x="13" y="54"/>
                        <a:pt x="15" y="54"/>
                        <a:pt x="18" y="52"/>
                      </a:cubicBezTo>
                      <a:cubicBezTo>
                        <a:pt x="21" y="49"/>
                        <a:pt x="23" y="46"/>
                        <a:pt x="24" y="42"/>
                      </a:cubicBezTo>
                      <a:cubicBezTo>
                        <a:pt x="24" y="37"/>
                        <a:pt x="23" y="33"/>
                        <a:pt x="21" y="29"/>
                      </a:cubicBezTo>
                      <a:cubicBezTo>
                        <a:pt x="18" y="26"/>
                        <a:pt x="14" y="24"/>
                        <a:pt x="10" y="24"/>
                      </a:cubicBezTo>
                      <a:cubicBezTo>
                        <a:pt x="8" y="23"/>
                        <a:pt x="5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18"/>
                        <a:pt x="0" y="12"/>
                        <a:pt x="1" y="7"/>
                      </a:cubicBezTo>
                      <a:cubicBezTo>
                        <a:pt x="1" y="6"/>
                        <a:pt x="1" y="4"/>
                        <a:pt x="2" y="3"/>
                      </a:cubicBezTo>
                      <a:cubicBezTo>
                        <a:pt x="3" y="2"/>
                        <a:pt x="5" y="1"/>
                        <a:pt x="7" y="0"/>
                      </a:cubicBezTo>
                      <a:cubicBezTo>
                        <a:pt x="55" y="0"/>
                        <a:pt x="103" y="0"/>
                        <a:pt x="15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5" y="2"/>
                        <a:pt x="157" y="4"/>
                        <a:pt x="158" y="7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9" y="8"/>
                        <a:pt x="160" y="8"/>
                        <a:pt x="162" y="8"/>
                      </a:cubicBezTo>
                      <a:cubicBezTo>
                        <a:pt x="166" y="8"/>
                        <a:pt x="170" y="8"/>
                        <a:pt x="174" y="9"/>
                      </a:cubicBezTo>
                      <a:cubicBezTo>
                        <a:pt x="176" y="9"/>
                        <a:pt x="177" y="9"/>
                        <a:pt x="178" y="10"/>
                      </a:cubicBezTo>
                      <a:cubicBezTo>
                        <a:pt x="180" y="12"/>
                        <a:pt x="181" y="15"/>
                        <a:pt x="181" y="18"/>
                      </a:cubicBezTo>
                      <a:cubicBezTo>
                        <a:pt x="181" y="82"/>
                        <a:pt x="181" y="147"/>
                        <a:pt x="181" y="212"/>
                      </a:cubicBezTo>
                      <a:cubicBezTo>
                        <a:pt x="181" y="212"/>
                        <a:pt x="181" y="213"/>
                        <a:pt x="181" y="213"/>
                      </a:cubicBezTo>
                      <a:cubicBezTo>
                        <a:pt x="181" y="215"/>
                        <a:pt x="180" y="217"/>
                        <a:pt x="178" y="218"/>
                      </a:cubicBezTo>
                      <a:cubicBezTo>
                        <a:pt x="177" y="219"/>
                        <a:pt x="176" y="220"/>
                        <a:pt x="175" y="220"/>
                      </a:cubicBezTo>
                      <a:close/>
                      <a:moveTo>
                        <a:pt x="40" y="118"/>
                      </a:moveTo>
                      <a:cubicBezTo>
                        <a:pt x="74" y="118"/>
                        <a:pt x="108" y="118"/>
                        <a:pt x="142" y="118"/>
                      </a:cubicBezTo>
                      <a:cubicBezTo>
                        <a:pt x="142" y="97"/>
                        <a:pt x="142" y="76"/>
                        <a:pt x="142" y="55"/>
                      </a:cubicBezTo>
                      <a:cubicBezTo>
                        <a:pt x="108" y="55"/>
                        <a:pt x="74" y="55"/>
                        <a:pt x="40" y="55"/>
                      </a:cubicBezTo>
                      <a:cubicBezTo>
                        <a:pt x="40" y="76"/>
                        <a:pt x="40" y="97"/>
                        <a:pt x="40" y="118"/>
                      </a:cubicBezTo>
                      <a:close/>
                      <a:moveTo>
                        <a:pt x="16" y="197"/>
                      </a:moveTo>
                      <a:cubicBezTo>
                        <a:pt x="16" y="198"/>
                        <a:pt x="16" y="199"/>
                        <a:pt x="18" y="201"/>
                      </a:cubicBezTo>
                      <a:cubicBezTo>
                        <a:pt x="20" y="203"/>
                        <a:pt x="23" y="205"/>
                        <a:pt x="27" y="205"/>
                      </a:cubicBezTo>
                      <a:cubicBezTo>
                        <a:pt x="70" y="205"/>
                        <a:pt x="113" y="205"/>
                        <a:pt x="156" y="205"/>
                      </a:cubicBezTo>
                      <a:cubicBezTo>
                        <a:pt x="157" y="205"/>
                        <a:pt x="158" y="205"/>
                        <a:pt x="159" y="205"/>
                      </a:cubicBezTo>
                      <a:cubicBezTo>
                        <a:pt x="162" y="204"/>
                        <a:pt x="164" y="203"/>
                        <a:pt x="165" y="200"/>
                      </a:cubicBezTo>
                      <a:cubicBezTo>
                        <a:pt x="166" y="199"/>
                        <a:pt x="166" y="197"/>
                        <a:pt x="166" y="196"/>
                      </a:cubicBezTo>
                      <a:cubicBezTo>
                        <a:pt x="166" y="137"/>
                        <a:pt x="166" y="78"/>
                        <a:pt x="166" y="19"/>
                      </a:cubicBezTo>
                      <a:cubicBezTo>
                        <a:pt x="166" y="19"/>
                        <a:pt x="166" y="19"/>
                        <a:pt x="166" y="18"/>
                      </a:cubicBezTo>
                      <a:cubicBezTo>
                        <a:pt x="166" y="18"/>
                        <a:pt x="166" y="18"/>
                        <a:pt x="165" y="18"/>
                      </a:cubicBezTo>
                      <a:cubicBezTo>
                        <a:pt x="163" y="17"/>
                        <a:pt x="160" y="16"/>
                        <a:pt x="158" y="15"/>
                      </a:cubicBezTo>
                      <a:cubicBezTo>
                        <a:pt x="158" y="16"/>
                        <a:pt x="158" y="16"/>
                        <a:pt x="158" y="17"/>
                      </a:cubicBezTo>
                      <a:cubicBezTo>
                        <a:pt x="158" y="50"/>
                        <a:pt x="158" y="83"/>
                        <a:pt x="158" y="116"/>
                      </a:cubicBezTo>
                      <a:cubicBezTo>
                        <a:pt x="158" y="140"/>
                        <a:pt x="158" y="164"/>
                        <a:pt x="158" y="188"/>
                      </a:cubicBezTo>
                      <a:cubicBezTo>
                        <a:pt x="158" y="189"/>
                        <a:pt x="157" y="191"/>
                        <a:pt x="157" y="192"/>
                      </a:cubicBezTo>
                      <a:cubicBezTo>
                        <a:pt x="155" y="196"/>
                        <a:pt x="153" y="197"/>
                        <a:pt x="149" y="197"/>
                      </a:cubicBezTo>
                      <a:cubicBezTo>
                        <a:pt x="105" y="197"/>
                        <a:pt x="61" y="197"/>
                        <a:pt x="17" y="197"/>
                      </a:cubicBezTo>
                      <a:cubicBezTo>
                        <a:pt x="17" y="197"/>
                        <a:pt x="17" y="197"/>
                        <a:pt x="16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íšļîḓê"/>
                <p:cNvSpPr/>
                <p:nvPr/>
              </p:nvSpPr>
              <p:spPr bwMode="auto">
                <a:xfrm>
                  <a:off x="5491" y="1686"/>
                  <a:ext cx="360" cy="456"/>
                </a:xfrm>
                <a:custGeom>
                  <a:avLst/>
                  <a:gdLst>
                    <a:gd name="T0" fmla="*/ 0 w 150"/>
                    <a:gd name="T1" fmla="*/ 182 h 190"/>
                    <a:gd name="T2" fmla="*/ 1 w 150"/>
                    <a:gd name="T3" fmla="*/ 182 h 190"/>
                    <a:gd name="T4" fmla="*/ 133 w 150"/>
                    <a:gd name="T5" fmla="*/ 182 h 190"/>
                    <a:gd name="T6" fmla="*/ 141 w 150"/>
                    <a:gd name="T7" fmla="*/ 177 h 190"/>
                    <a:gd name="T8" fmla="*/ 142 w 150"/>
                    <a:gd name="T9" fmla="*/ 173 h 190"/>
                    <a:gd name="T10" fmla="*/ 142 w 150"/>
                    <a:gd name="T11" fmla="*/ 101 h 190"/>
                    <a:gd name="T12" fmla="*/ 142 w 150"/>
                    <a:gd name="T13" fmla="*/ 2 h 190"/>
                    <a:gd name="T14" fmla="*/ 142 w 150"/>
                    <a:gd name="T15" fmla="*/ 0 h 190"/>
                    <a:gd name="T16" fmla="*/ 149 w 150"/>
                    <a:gd name="T17" fmla="*/ 3 h 190"/>
                    <a:gd name="T18" fmla="*/ 150 w 150"/>
                    <a:gd name="T19" fmla="*/ 3 h 190"/>
                    <a:gd name="T20" fmla="*/ 150 w 150"/>
                    <a:gd name="T21" fmla="*/ 4 h 190"/>
                    <a:gd name="T22" fmla="*/ 150 w 150"/>
                    <a:gd name="T23" fmla="*/ 181 h 190"/>
                    <a:gd name="T24" fmla="*/ 149 w 150"/>
                    <a:gd name="T25" fmla="*/ 185 h 190"/>
                    <a:gd name="T26" fmla="*/ 143 w 150"/>
                    <a:gd name="T27" fmla="*/ 190 h 190"/>
                    <a:gd name="T28" fmla="*/ 140 w 150"/>
                    <a:gd name="T29" fmla="*/ 190 h 190"/>
                    <a:gd name="T30" fmla="*/ 11 w 150"/>
                    <a:gd name="T31" fmla="*/ 190 h 190"/>
                    <a:gd name="T32" fmla="*/ 2 w 150"/>
                    <a:gd name="T33" fmla="*/ 186 h 190"/>
                    <a:gd name="T34" fmla="*/ 0 w 150"/>
                    <a:gd name="T35" fmla="*/ 182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0" h="190">
                      <a:moveTo>
                        <a:pt x="0" y="182"/>
                      </a:moveTo>
                      <a:cubicBezTo>
                        <a:pt x="1" y="182"/>
                        <a:pt x="1" y="182"/>
                        <a:pt x="1" y="182"/>
                      </a:cubicBezTo>
                      <a:cubicBezTo>
                        <a:pt x="45" y="182"/>
                        <a:pt x="89" y="182"/>
                        <a:pt x="133" y="182"/>
                      </a:cubicBezTo>
                      <a:cubicBezTo>
                        <a:pt x="137" y="182"/>
                        <a:pt x="139" y="181"/>
                        <a:pt x="141" y="177"/>
                      </a:cubicBezTo>
                      <a:cubicBezTo>
                        <a:pt x="141" y="176"/>
                        <a:pt x="142" y="174"/>
                        <a:pt x="142" y="173"/>
                      </a:cubicBezTo>
                      <a:cubicBezTo>
                        <a:pt x="142" y="149"/>
                        <a:pt x="142" y="125"/>
                        <a:pt x="142" y="101"/>
                      </a:cubicBezTo>
                      <a:cubicBezTo>
                        <a:pt x="142" y="68"/>
                        <a:pt x="142" y="35"/>
                        <a:pt x="142" y="2"/>
                      </a:cubicBezTo>
                      <a:cubicBezTo>
                        <a:pt x="142" y="1"/>
                        <a:pt x="142" y="1"/>
                        <a:pt x="142" y="0"/>
                      </a:cubicBezTo>
                      <a:cubicBezTo>
                        <a:pt x="144" y="1"/>
                        <a:pt x="147" y="2"/>
                        <a:pt x="149" y="3"/>
                      </a:cubicBezTo>
                      <a:cubicBezTo>
                        <a:pt x="150" y="3"/>
                        <a:pt x="150" y="3"/>
                        <a:pt x="150" y="3"/>
                      </a:cubicBezTo>
                      <a:cubicBezTo>
                        <a:pt x="150" y="4"/>
                        <a:pt x="150" y="4"/>
                        <a:pt x="150" y="4"/>
                      </a:cubicBezTo>
                      <a:cubicBezTo>
                        <a:pt x="150" y="63"/>
                        <a:pt x="150" y="122"/>
                        <a:pt x="150" y="181"/>
                      </a:cubicBezTo>
                      <a:cubicBezTo>
                        <a:pt x="150" y="182"/>
                        <a:pt x="150" y="184"/>
                        <a:pt x="149" y="185"/>
                      </a:cubicBezTo>
                      <a:cubicBezTo>
                        <a:pt x="148" y="188"/>
                        <a:pt x="146" y="189"/>
                        <a:pt x="143" y="190"/>
                      </a:cubicBezTo>
                      <a:cubicBezTo>
                        <a:pt x="142" y="190"/>
                        <a:pt x="141" y="190"/>
                        <a:pt x="140" y="190"/>
                      </a:cubicBezTo>
                      <a:cubicBezTo>
                        <a:pt x="97" y="190"/>
                        <a:pt x="54" y="190"/>
                        <a:pt x="11" y="190"/>
                      </a:cubicBezTo>
                      <a:cubicBezTo>
                        <a:pt x="7" y="190"/>
                        <a:pt x="4" y="188"/>
                        <a:pt x="2" y="186"/>
                      </a:cubicBezTo>
                      <a:cubicBezTo>
                        <a:pt x="0" y="184"/>
                        <a:pt x="0" y="183"/>
                        <a:pt x="0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î$ḷíďé"/>
                <p:cNvSpPr/>
                <p:nvPr/>
              </p:nvSpPr>
              <p:spPr bwMode="auto">
                <a:xfrm>
                  <a:off x="5414" y="2026"/>
                  <a:ext cx="77" cy="39"/>
                </a:xfrm>
                <a:custGeom>
                  <a:avLst/>
                  <a:gdLst>
                    <a:gd name="T0" fmla="*/ 16 w 32"/>
                    <a:gd name="T1" fmla="*/ 16 h 16"/>
                    <a:gd name="T2" fmla="*/ 8 w 32"/>
                    <a:gd name="T3" fmla="*/ 16 h 16"/>
                    <a:gd name="T4" fmla="*/ 1 w 32"/>
                    <a:gd name="T5" fmla="*/ 11 h 16"/>
                    <a:gd name="T6" fmla="*/ 3 w 32"/>
                    <a:gd name="T7" fmla="*/ 3 h 16"/>
                    <a:gd name="T8" fmla="*/ 8 w 32"/>
                    <a:gd name="T9" fmla="*/ 0 h 16"/>
                    <a:gd name="T10" fmla="*/ 25 w 32"/>
                    <a:gd name="T11" fmla="*/ 1 h 16"/>
                    <a:gd name="T12" fmla="*/ 32 w 32"/>
                    <a:gd name="T13" fmla="*/ 8 h 16"/>
                    <a:gd name="T14" fmla="*/ 24 w 32"/>
                    <a:gd name="T15" fmla="*/ 16 h 16"/>
                    <a:gd name="T16" fmla="*/ 16 w 32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6">
                      <a:moveTo>
                        <a:pt x="16" y="16"/>
                      </a:moveTo>
                      <a:cubicBezTo>
                        <a:pt x="14" y="16"/>
                        <a:pt x="11" y="16"/>
                        <a:pt x="8" y="16"/>
                      </a:cubicBezTo>
                      <a:cubicBezTo>
                        <a:pt x="5" y="16"/>
                        <a:pt x="3" y="14"/>
                        <a:pt x="1" y="11"/>
                      </a:cubicBezTo>
                      <a:cubicBezTo>
                        <a:pt x="0" y="8"/>
                        <a:pt x="1" y="6"/>
                        <a:pt x="3" y="3"/>
                      </a:cubicBezTo>
                      <a:cubicBezTo>
                        <a:pt x="4" y="1"/>
                        <a:pt x="6" y="1"/>
                        <a:pt x="8" y="0"/>
                      </a:cubicBezTo>
                      <a:cubicBezTo>
                        <a:pt x="14" y="0"/>
                        <a:pt x="19" y="0"/>
                        <a:pt x="25" y="1"/>
                      </a:cubicBezTo>
                      <a:cubicBezTo>
                        <a:pt x="29" y="1"/>
                        <a:pt x="32" y="4"/>
                        <a:pt x="32" y="8"/>
                      </a:cubicBezTo>
                      <a:cubicBezTo>
                        <a:pt x="32" y="13"/>
                        <a:pt x="29" y="16"/>
                        <a:pt x="24" y="16"/>
                      </a:cubicBezTo>
                      <a:cubicBezTo>
                        <a:pt x="22" y="16"/>
                        <a:pt x="19" y="16"/>
                        <a:pt x="1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í$ḻiḓè"/>
                <p:cNvSpPr/>
                <p:nvPr/>
              </p:nvSpPr>
              <p:spPr bwMode="auto">
                <a:xfrm>
                  <a:off x="5412" y="1875"/>
                  <a:ext cx="81" cy="39"/>
                </a:xfrm>
                <a:custGeom>
                  <a:avLst/>
                  <a:gdLst>
                    <a:gd name="T0" fmla="*/ 17 w 34"/>
                    <a:gd name="T1" fmla="*/ 16 h 16"/>
                    <a:gd name="T2" fmla="*/ 9 w 34"/>
                    <a:gd name="T3" fmla="*/ 16 h 16"/>
                    <a:gd name="T4" fmla="*/ 2 w 34"/>
                    <a:gd name="T5" fmla="*/ 6 h 16"/>
                    <a:gd name="T6" fmla="*/ 10 w 34"/>
                    <a:gd name="T7" fmla="*/ 1 h 16"/>
                    <a:gd name="T8" fmla="*/ 25 w 34"/>
                    <a:gd name="T9" fmla="*/ 1 h 16"/>
                    <a:gd name="T10" fmla="*/ 33 w 34"/>
                    <a:gd name="T11" fmla="*/ 7 h 16"/>
                    <a:gd name="T12" fmla="*/ 29 w 34"/>
                    <a:gd name="T13" fmla="*/ 15 h 16"/>
                    <a:gd name="T14" fmla="*/ 25 w 34"/>
                    <a:gd name="T15" fmla="*/ 16 h 16"/>
                    <a:gd name="T16" fmla="*/ 17 w 34"/>
                    <a:gd name="T17" fmla="*/ 16 h 16"/>
                    <a:gd name="T18" fmla="*/ 17 w 34"/>
                    <a:gd name="T1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16">
                      <a:moveTo>
                        <a:pt x="17" y="16"/>
                      </a:moveTo>
                      <a:cubicBezTo>
                        <a:pt x="15" y="16"/>
                        <a:pt x="12" y="16"/>
                        <a:pt x="9" y="16"/>
                      </a:cubicBezTo>
                      <a:cubicBezTo>
                        <a:pt x="4" y="16"/>
                        <a:pt x="0" y="11"/>
                        <a:pt x="2" y="6"/>
                      </a:cubicBezTo>
                      <a:cubicBezTo>
                        <a:pt x="3" y="3"/>
                        <a:pt x="6" y="1"/>
                        <a:pt x="10" y="1"/>
                      </a:cubicBezTo>
                      <a:cubicBezTo>
                        <a:pt x="15" y="0"/>
                        <a:pt x="20" y="0"/>
                        <a:pt x="25" y="1"/>
                      </a:cubicBezTo>
                      <a:cubicBezTo>
                        <a:pt x="29" y="1"/>
                        <a:pt x="32" y="3"/>
                        <a:pt x="33" y="7"/>
                      </a:cubicBezTo>
                      <a:cubicBezTo>
                        <a:pt x="34" y="10"/>
                        <a:pt x="32" y="14"/>
                        <a:pt x="29" y="15"/>
                      </a:cubicBezTo>
                      <a:cubicBezTo>
                        <a:pt x="28" y="16"/>
                        <a:pt x="26" y="16"/>
                        <a:pt x="25" y="16"/>
                      </a:cubicBezTo>
                      <a:cubicBezTo>
                        <a:pt x="22" y="16"/>
                        <a:pt x="20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îŝļïḍé"/>
                <p:cNvSpPr/>
                <p:nvPr/>
              </p:nvSpPr>
              <p:spPr bwMode="auto">
                <a:xfrm>
                  <a:off x="5417" y="1727"/>
                  <a:ext cx="76" cy="36"/>
                </a:xfrm>
                <a:custGeom>
                  <a:avLst/>
                  <a:gdLst>
                    <a:gd name="T0" fmla="*/ 15 w 32"/>
                    <a:gd name="T1" fmla="*/ 15 h 15"/>
                    <a:gd name="T2" fmla="*/ 8 w 32"/>
                    <a:gd name="T3" fmla="*/ 15 h 15"/>
                    <a:gd name="T4" fmla="*/ 0 w 32"/>
                    <a:gd name="T5" fmla="*/ 7 h 15"/>
                    <a:gd name="T6" fmla="*/ 8 w 32"/>
                    <a:gd name="T7" fmla="*/ 0 h 15"/>
                    <a:gd name="T8" fmla="*/ 23 w 32"/>
                    <a:gd name="T9" fmla="*/ 0 h 15"/>
                    <a:gd name="T10" fmla="*/ 31 w 32"/>
                    <a:gd name="T11" fmla="*/ 5 h 15"/>
                    <a:gd name="T12" fmla="*/ 28 w 32"/>
                    <a:gd name="T13" fmla="*/ 14 h 15"/>
                    <a:gd name="T14" fmla="*/ 23 w 32"/>
                    <a:gd name="T15" fmla="*/ 15 h 15"/>
                    <a:gd name="T16" fmla="*/ 15 w 32"/>
                    <a:gd name="T17" fmla="*/ 15 h 15"/>
                    <a:gd name="T18" fmla="*/ 15 w 32"/>
                    <a:gd name="T1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15">
                      <a:moveTo>
                        <a:pt x="15" y="15"/>
                      </a:moveTo>
                      <a:cubicBezTo>
                        <a:pt x="13" y="15"/>
                        <a:pt x="10" y="15"/>
                        <a:pt x="8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8" y="0"/>
                      </a:cubicBezTo>
                      <a:cubicBezTo>
                        <a:pt x="13" y="0"/>
                        <a:pt x="18" y="0"/>
                        <a:pt x="23" y="0"/>
                      </a:cubicBezTo>
                      <a:cubicBezTo>
                        <a:pt x="27" y="0"/>
                        <a:pt x="30" y="2"/>
                        <a:pt x="31" y="5"/>
                      </a:cubicBezTo>
                      <a:cubicBezTo>
                        <a:pt x="32" y="8"/>
                        <a:pt x="31" y="12"/>
                        <a:pt x="28" y="14"/>
                      </a:cubicBezTo>
                      <a:cubicBezTo>
                        <a:pt x="26" y="15"/>
                        <a:pt x="25" y="15"/>
                        <a:pt x="23" y="15"/>
                      </a:cubicBezTo>
                      <a:cubicBezTo>
                        <a:pt x="20" y="15"/>
                        <a:pt x="18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isḻïdê"/>
                <p:cNvSpPr/>
                <p:nvPr/>
              </p:nvSpPr>
              <p:spPr bwMode="auto">
                <a:xfrm>
                  <a:off x="5585" y="1820"/>
                  <a:ext cx="170" cy="19"/>
                </a:xfrm>
                <a:custGeom>
                  <a:avLst/>
                  <a:gdLst>
                    <a:gd name="T0" fmla="*/ 36 w 71"/>
                    <a:gd name="T1" fmla="*/ 8 h 8"/>
                    <a:gd name="T2" fmla="*/ 5 w 71"/>
                    <a:gd name="T3" fmla="*/ 8 h 8"/>
                    <a:gd name="T4" fmla="*/ 1 w 71"/>
                    <a:gd name="T5" fmla="*/ 5 h 8"/>
                    <a:gd name="T6" fmla="*/ 3 w 71"/>
                    <a:gd name="T7" fmla="*/ 0 h 8"/>
                    <a:gd name="T8" fmla="*/ 5 w 71"/>
                    <a:gd name="T9" fmla="*/ 0 h 8"/>
                    <a:gd name="T10" fmla="*/ 67 w 71"/>
                    <a:gd name="T11" fmla="*/ 0 h 8"/>
                    <a:gd name="T12" fmla="*/ 68 w 71"/>
                    <a:gd name="T13" fmla="*/ 0 h 8"/>
                    <a:gd name="T14" fmla="*/ 71 w 71"/>
                    <a:gd name="T15" fmla="*/ 4 h 8"/>
                    <a:gd name="T16" fmla="*/ 68 w 71"/>
                    <a:gd name="T17" fmla="*/ 8 h 8"/>
                    <a:gd name="T18" fmla="*/ 66 w 71"/>
                    <a:gd name="T19" fmla="*/ 8 h 8"/>
                    <a:gd name="T20" fmla="*/ 36 w 71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1" h="8">
                      <a:moveTo>
                        <a:pt x="36" y="8"/>
                      </a:moveTo>
                      <a:cubicBezTo>
                        <a:pt x="26" y="8"/>
                        <a:pt x="15" y="8"/>
                        <a:pt x="5" y="8"/>
                      </a:cubicBezTo>
                      <a:cubicBezTo>
                        <a:pt x="3" y="8"/>
                        <a:pt x="1" y="7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26" y="0"/>
                        <a:pt x="46" y="0"/>
                        <a:pt x="67" y="0"/>
                      </a:cubicBezTo>
                      <a:cubicBezTo>
                        <a:pt x="67" y="0"/>
                        <a:pt x="68" y="0"/>
                        <a:pt x="68" y="0"/>
                      </a:cubicBezTo>
                      <a:cubicBezTo>
                        <a:pt x="70" y="0"/>
                        <a:pt x="71" y="2"/>
                        <a:pt x="71" y="4"/>
                      </a:cubicBezTo>
                      <a:cubicBezTo>
                        <a:pt x="71" y="6"/>
                        <a:pt x="70" y="7"/>
                        <a:pt x="68" y="8"/>
                      </a:cubicBezTo>
                      <a:cubicBezTo>
                        <a:pt x="68" y="8"/>
                        <a:pt x="67" y="8"/>
                        <a:pt x="66" y="8"/>
                      </a:cubicBezTo>
                      <a:cubicBezTo>
                        <a:pt x="56" y="8"/>
                        <a:pt x="46" y="8"/>
                        <a:pt x="3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îşḻîde"/>
                <p:cNvSpPr/>
                <p:nvPr/>
              </p:nvSpPr>
              <p:spPr bwMode="auto">
                <a:xfrm>
                  <a:off x="5585" y="1878"/>
                  <a:ext cx="170" cy="17"/>
                </a:xfrm>
                <a:custGeom>
                  <a:avLst/>
                  <a:gdLst>
                    <a:gd name="T0" fmla="*/ 36 w 71"/>
                    <a:gd name="T1" fmla="*/ 0 h 7"/>
                    <a:gd name="T2" fmla="*/ 67 w 71"/>
                    <a:gd name="T3" fmla="*/ 0 h 7"/>
                    <a:gd name="T4" fmla="*/ 71 w 71"/>
                    <a:gd name="T5" fmla="*/ 4 h 7"/>
                    <a:gd name="T6" fmla="*/ 68 w 71"/>
                    <a:gd name="T7" fmla="*/ 7 h 7"/>
                    <a:gd name="T8" fmla="*/ 66 w 71"/>
                    <a:gd name="T9" fmla="*/ 7 h 7"/>
                    <a:gd name="T10" fmla="*/ 5 w 71"/>
                    <a:gd name="T11" fmla="*/ 7 h 7"/>
                    <a:gd name="T12" fmla="*/ 3 w 71"/>
                    <a:gd name="T13" fmla="*/ 7 h 7"/>
                    <a:gd name="T14" fmla="*/ 1 w 71"/>
                    <a:gd name="T15" fmla="*/ 3 h 7"/>
                    <a:gd name="T16" fmla="*/ 4 w 71"/>
                    <a:gd name="T17" fmla="*/ 0 h 7"/>
                    <a:gd name="T18" fmla="*/ 5 w 71"/>
                    <a:gd name="T19" fmla="*/ 0 h 7"/>
                    <a:gd name="T20" fmla="*/ 36 w 71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1" h="7">
                      <a:moveTo>
                        <a:pt x="36" y="0"/>
                      </a:moveTo>
                      <a:cubicBezTo>
                        <a:pt x="46" y="0"/>
                        <a:pt x="57" y="0"/>
                        <a:pt x="67" y="0"/>
                      </a:cubicBezTo>
                      <a:cubicBezTo>
                        <a:pt x="70" y="0"/>
                        <a:pt x="71" y="1"/>
                        <a:pt x="71" y="4"/>
                      </a:cubicBezTo>
                      <a:cubicBezTo>
                        <a:pt x="71" y="5"/>
                        <a:pt x="70" y="7"/>
                        <a:pt x="68" y="7"/>
                      </a:cubicBezTo>
                      <a:cubicBezTo>
                        <a:pt x="68" y="7"/>
                        <a:pt x="67" y="7"/>
                        <a:pt x="66" y="7"/>
                      </a:cubicBezTo>
                      <a:cubicBezTo>
                        <a:pt x="46" y="7"/>
                        <a:pt x="26" y="7"/>
                        <a:pt x="5" y="7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16" y="0"/>
                        <a:pt x="26" y="0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íṧļíḍé"/>
            <p:cNvGrpSpPr/>
            <p:nvPr/>
          </p:nvGrpSpPr>
          <p:grpSpPr>
            <a:xfrm>
              <a:off x="711509" y="4477301"/>
              <a:ext cx="3522958" cy="1456146"/>
              <a:chOff x="647337" y="4321864"/>
              <a:chExt cx="2628194" cy="1895624"/>
            </a:xfrm>
          </p:grpSpPr>
          <p:sp>
            <p:nvSpPr>
              <p:cNvPr id="15" name="íşḷíḍé"/>
              <p:cNvSpPr txBox="1"/>
              <p:nvPr/>
            </p:nvSpPr>
            <p:spPr>
              <a:xfrm>
                <a:off x="653028" y="4321864"/>
                <a:ext cx="2622503" cy="24479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1"/>
                    </a:solidFill>
                  </a:rPr>
                  <a:t> 标题文本预设</a:t>
                </a:r>
              </a:p>
            </p:txBody>
          </p:sp>
          <p:sp>
            <p:nvSpPr>
              <p:cNvPr id="16" name="ï$ḻíḍè"/>
              <p:cNvSpPr/>
              <p:nvPr/>
            </p:nvSpPr>
            <p:spPr>
              <a:xfrm>
                <a:off x="647337" y="4566658"/>
                <a:ext cx="2628194" cy="1650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9" name="ïṡlíḓè"/>
            <p:cNvGrpSpPr/>
            <p:nvPr/>
          </p:nvGrpSpPr>
          <p:grpSpPr>
            <a:xfrm>
              <a:off x="4529826" y="4477316"/>
              <a:ext cx="2559633" cy="1454242"/>
              <a:chOff x="715898" y="4321864"/>
              <a:chExt cx="2559633" cy="1893137"/>
            </a:xfrm>
          </p:grpSpPr>
          <p:sp>
            <p:nvSpPr>
              <p:cNvPr id="13" name="iṩļîḓé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 标题文本预设</a:t>
                </a:r>
              </a:p>
            </p:txBody>
          </p:sp>
          <p:sp>
            <p:nvSpPr>
              <p:cNvPr id="14" name="ïṥļïḍé"/>
              <p:cNvSpPr/>
              <p:nvPr/>
            </p:nvSpPr>
            <p:spPr>
              <a:xfrm>
                <a:off x="715898" y="4566658"/>
                <a:ext cx="2559633" cy="1648343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rgbClr val="143B59"/>
                    </a:solidFill>
                  </a:rPr>
                </a:br>
                <a:r>
                  <a:rPr lang="zh-CN" altLang="en-US" sz="1100" dirty="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îṥ1îďè"/>
            <p:cNvGrpSpPr/>
            <p:nvPr/>
          </p:nvGrpSpPr>
          <p:grpSpPr>
            <a:xfrm>
              <a:off x="7186087" y="4477301"/>
              <a:ext cx="4286776" cy="1438022"/>
              <a:chOff x="715898" y="4321864"/>
              <a:chExt cx="2656480" cy="1872030"/>
            </a:xfrm>
          </p:grpSpPr>
          <p:sp>
            <p:nvSpPr>
              <p:cNvPr id="11" name="ïṧ1ïḑê"/>
              <p:cNvSpPr txBox="1"/>
              <p:nvPr/>
            </p:nvSpPr>
            <p:spPr>
              <a:xfrm>
                <a:off x="715898" y="4321864"/>
                <a:ext cx="2656480" cy="24479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 标题文本预设</a:t>
                </a:r>
              </a:p>
            </p:txBody>
          </p:sp>
          <p:sp>
            <p:nvSpPr>
              <p:cNvPr id="12" name="ïṧ1îḓê"/>
              <p:cNvSpPr/>
              <p:nvPr/>
            </p:nvSpPr>
            <p:spPr>
              <a:xfrm>
                <a:off x="715898" y="4566658"/>
                <a:ext cx="2656480" cy="1627236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89a4cf-83e1-42b4-a3e1-658c6f0b39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80423" y="2390550"/>
            <a:ext cx="8231154" cy="2867958"/>
            <a:chOff x="715898" y="2367921"/>
            <a:chExt cx="10758966" cy="3748716"/>
          </a:xfrm>
        </p:grpSpPr>
        <p:grpSp>
          <p:nvGrpSpPr>
            <p:cNvPr id="4" name="îṡļïďé"/>
            <p:cNvGrpSpPr/>
            <p:nvPr/>
          </p:nvGrpSpPr>
          <p:grpSpPr>
            <a:xfrm>
              <a:off x="772446" y="2367921"/>
              <a:ext cx="2506854" cy="1161174"/>
              <a:chOff x="772446" y="2367921"/>
              <a:chExt cx="2506854" cy="1161174"/>
            </a:xfrm>
          </p:grpSpPr>
          <p:sp>
            <p:nvSpPr>
              <p:cNvPr id="26" name="íṩļîḓe"/>
              <p:cNvSpPr/>
              <p:nvPr/>
            </p:nvSpPr>
            <p:spPr>
              <a:xfrm>
                <a:off x="772446" y="2367921"/>
                <a:ext cx="2506854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200" b="1" dirty="0">
                    <a:solidFill>
                      <a:srgbClr val="FFFFFF"/>
                    </a:solidFill>
                  </a:rPr>
                  <a:t>   标题文本预设</a:t>
                </a:r>
              </a:p>
            </p:txBody>
          </p:sp>
          <p:sp>
            <p:nvSpPr>
              <p:cNvPr id="27" name="îṥlïdê"/>
              <p:cNvSpPr/>
              <p:nvPr/>
            </p:nvSpPr>
            <p:spPr>
              <a:xfrm>
                <a:off x="778770" y="2582953"/>
                <a:ext cx="682491" cy="684894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  <p:grpSp>
          <p:nvGrpSpPr>
            <p:cNvPr id="5" name="îṧľîḍê"/>
            <p:cNvGrpSpPr/>
            <p:nvPr/>
          </p:nvGrpSpPr>
          <p:grpSpPr>
            <a:xfrm>
              <a:off x="3462085" y="2367921"/>
              <a:ext cx="2529966" cy="1161174"/>
              <a:chOff x="3462085" y="2367921"/>
              <a:chExt cx="2529966" cy="1161174"/>
            </a:xfrm>
          </p:grpSpPr>
          <p:sp>
            <p:nvSpPr>
              <p:cNvPr id="24" name="ïṡ1îďê"/>
              <p:cNvSpPr/>
              <p:nvPr/>
            </p:nvSpPr>
            <p:spPr>
              <a:xfrm>
                <a:off x="3487202" y="2367921"/>
                <a:ext cx="2504849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200" b="1">
                    <a:solidFill>
                      <a:srgbClr val="FFFFFF"/>
                    </a:solidFill>
                  </a:rPr>
                  <a:t> 标题文本预设</a:t>
                </a:r>
              </a:p>
            </p:txBody>
          </p:sp>
          <p:sp>
            <p:nvSpPr>
              <p:cNvPr id="25" name="iṩḻïde"/>
              <p:cNvSpPr/>
              <p:nvPr/>
            </p:nvSpPr>
            <p:spPr>
              <a:xfrm>
                <a:off x="3462085" y="2582953"/>
                <a:ext cx="682491" cy="684894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  <p:grpSp>
          <p:nvGrpSpPr>
            <p:cNvPr id="6" name="îś1iḑê"/>
            <p:cNvGrpSpPr/>
            <p:nvPr/>
          </p:nvGrpSpPr>
          <p:grpSpPr>
            <a:xfrm>
              <a:off x="6174836" y="2367921"/>
              <a:ext cx="2529965" cy="1161174"/>
              <a:chOff x="6174836" y="2367921"/>
              <a:chExt cx="2529965" cy="1161174"/>
            </a:xfrm>
          </p:grpSpPr>
          <p:sp>
            <p:nvSpPr>
              <p:cNvPr id="22" name="íS1iḋe"/>
              <p:cNvSpPr/>
              <p:nvPr/>
            </p:nvSpPr>
            <p:spPr>
              <a:xfrm>
                <a:off x="6199953" y="2367921"/>
                <a:ext cx="2504848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200" b="1">
                    <a:solidFill>
                      <a:srgbClr val="FFFFFF"/>
                    </a:solidFill>
                  </a:rPr>
                  <a:t> 标题文本预设</a:t>
                </a:r>
              </a:p>
            </p:txBody>
          </p:sp>
          <p:sp>
            <p:nvSpPr>
              <p:cNvPr id="23" name="îṧḷíḑé"/>
              <p:cNvSpPr/>
              <p:nvPr/>
            </p:nvSpPr>
            <p:spPr>
              <a:xfrm>
                <a:off x="6174836" y="2582953"/>
                <a:ext cx="682491" cy="684894"/>
              </a:xfrm>
              <a:prstGeom prst="ellipse">
                <a:avLst/>
              </a:prstGeom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grpSp>
          <p:nvGrpSpPr>
            <p:cNvPr id="7" name="isḷiďe"/>
            <p:cNvGrpSpPr/>
            <p:nvPr/>
          </p:nvGrpSpPr>
          <p:grpSpPr>
            <a:xfrm>
              <a:off x="8912701" y="2367921"/>
              <a:ext cx="2506854" cy="1161174"/>
              <a:chOff x="8912701" y="2367921"/>
              <a:chExt cx="2506854" cy="1161174"/>
            </a:xfrm>
          </p:grpSpPr>
          <p:sp>
            <p:nvSpPr>
              <p:cNvPr id="20" name="ïṧ1íḑê"/>
              <p:cNvSpPr/>
              <p:nvPr/>
            </p:nvSpPr>
            <p:spPr>
              <a:xfrm>
                <a:off x="8912701" y="2367921"/>
                <a:ext cx="2506854" cy="1161174"/>
              </a:xfrm>
              <a:custGeom>
                <a:avLst/>
                <a:gdLst>
                  <a:gd name="connsiteX0" fmla="*/ 0 w 1674206"/>
                  <a:gd name="connsiteY0" fmla="*/ 0 h 775493"/>
                  <a:gd name="connsiteX1" fmla="*/ 1240155 w 1674206"/>
                  <a:gd name="connsiteY1" fmla="*/ 0 h 775493"/>
                  <a:gd name="connsiteX2" fmla="*/ 1674206 w 1674206"/>
                  <a:gd name="connsiteY2" fmla="*/ 387747 h 775493"/>
                  <a:gd name="connsiteX3" fmla="*/ 1240155 w 1674206"/>
                  <a:gd name="connsiteY3" fmla="*/ 775493 h 775493"/>
                  <a:gd name="connsiteX4" fmla="*/ 0 w 1674206"/>
                  <a:gd name="connsiteY4" fmla="*/ 775493 h 775493"/>
                  <a:gd name="connsiteX5" fmla="*/ 434051 w 1674206"/>
                  <a:gd name="connsiteY5" fmla="*/ 387747 h 7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4206" h="775493">
                    <a:moveTo>
                      <a:pt x="0" y="0"/>
                    </a:moveTo>
                    <a:lnTo>
                      <a:pt x="1240155" y="0"/>
                    </a:lnTo>
                    <a:lnTo>
                      <a:pt x="1674206" y="387747"/>
                    </a:lnTo>
                    <a:lnTo>
                      <a:pt x="1240155" y="775493"/>
                    </a:lnTo>
                    <a:lnTo>
                      <a:pt x="0" y="775493"/>
                    </a:lnTo>
                    <a:lnTo>
                      <a:pt x="434051" y="3877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0" tIns="0" rIns="25200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200" b="1">
                    <a:solidFill>
                      <a:srgbClr val="FFFFFF"/>
                    </a:solidFill>
                  </a:rPr>
                  <a:t> 标题文本预设</a:t>
                </a:r>
              </a:p>
            </p:txBody>
          </p:sp>
          <p:sp>
            <p:nvSpPr>
              <p:cNvPr id="21" name="îşliḍè"/>
              <p:cNvSpPr/>
              <p:nvPr/>
            </p:nvSpPr>
            <p:spPr>
              <a:xfrm>
                <a:off x="8912701" y="2606061"/>
                <a:ext cx="684894" cy="684894"/>
              </a:xfrm>
              <a:prstGeom prst="ellipse">
                <a:avLst/>
              </a:prstGeom>
              <a:solidFill>
                <a:schemeClr val="accent4"/>
              </a:soli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 b="1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grpSp>
          <p:nvGrpSpPr>
            <p:cNvPr id="8" name="işḷîḍè"/>
            <p:cNvGrpSpPr/>
            <p:nvPr/>
          </p:nvGrpSpPr>
          <p:grpSpPr>
            <a:xfrm>
              <a:off x="715898" y="4321864"/>
              <a:ext cx="2559633" cy="1794773"/>
              <a:chOff x="715898" y="4321864"/>
              <a:chExt cx="2559633" cy="1794773"/>
            </a:xfrm>
          </p:grpSpPr>
          <p:sp>
            <p:nvSpPr>
              <p:cNvPr id="18" name="ísḷiḑè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 标题文本预设</a:t>
                </a:r>
              </a:p>
            </p:txBody>
          </p:sp>
          <p:sp>
            <p:nvSpPr>
              <p:cNvPr id="19" name="íṩlîḋé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9" name="íś1îḑê"/>
            <p:cNvGrpSpPr/>
            <p:nvPr/>
          </p:nvGrpSpPr>
          <p:grpSpPr>
            <a:xfrm>
              <a:off x="3449009" y="4321864"/>
              <a:ext cx="2559633" cy="1794773"/>
              <a:chOff x="715898" y="4321864"/>
              <a:chExt cx="2559633" cy="1794773"/>
            </a:xfrm>
          </p:grpSpPr>
          <p:sp>
            <p:nvSpPr>
              <p:cNvPr id="16" name="ïṥliḍè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 标题文本预设</a:t>
                </a:r>
              </a:p>
            </p:txBody>
          </p:sp>
          <p:sp>
            <p:nvSpPr>
              <p:cNvPr id="17" name="iŝḷîḓe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0" name="îslïḋê"/>
            <p:cNvGrpSpPr/>
            <p:nvPr/>
          </p:nvGrpSpPr>
          <p:grpSpPr>
            <a:xfrm>
              <a:off x="6182120" y="4321864"/>
              <a:ext cx="2559633" cy="1794773"/>
              <a:chOff x="715898" y="4321864"/>
              <a:chExt cx="2559633" cy="1794773"/>
            </a:xfrm>
          </p:grpSpPr>
          <p:sp>
            <p:nvSpPr>
              <p:cNvPr id="14" name="ïṥḷiḍe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 标题文本预设</a:t>
                </a:r>
              </a:p>
            </p:txBody>
          </p:sp>
          <p:sp>
            <p:nvSpPr>
              <p:cNvPr id="15" name="ïśļïḓe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1" name="ïṣḻiḑé"/>
            <p:cNvGrpSpPr/>
            <p:nvPr/>
          </p:nvGrpSpPr>
          <p:grpSpPr>
            <a:xfrm>
              <a:off x="8915231" y="4321864"/>
              <a:ext cx="2559633" cy="1794773"/>
              <a:chOff x="715898" y="4321864"/>
              <a:chExt cx="2559633" cy="1794773"/>
            </a:xfrm>
          </p:grpSpPr>
          <p:sp>
            <p:nvSpPr>
              <p:cNvPr id="12" name="íślíďe"/>
              <p:cNvSpPr txBox="1"/>
              <p:nvPr/>
            </p:nvSpPr>
            <p:spPr>
              <a:xfrm>
                <a:off x="715898" y="4321864"/>
                <a:ext cx="2559633" cy="24479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 标题文本预设</a:t>
                </a:r>
              </a:p>
            </p:txBody>
          </p:sp>
          <p:sp>
            <p:nvSpPr>
              <p:cNvPr id="13" name="iṡļíḑe"/>
              <p:cNvSpPr/>
              <p:nvPr/>
            </p:nvSpPr>
            <p:spPr>
              <a:xfrm>
                <a:off x="715898" y="4566658"/>
                <a:ext cx="2559633" cy="154997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609717-2a1b-40cf-ba34-bc8fd6ca02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07305" y="2180491"/>
            <a:ext cx="7777390" cy="3290726"/>
            <a:chOff x="1091446" y="1672317"/>
            <a:chExt cx="10009112" cy="4235000"/>
          </a:xfrm>
        </p:grpSpPr>
        <p:grpSp>
          <p:nvGrpSpPr>
            <p:cNvPr id="4" name="ísļiḓé"/>
            <p:cNvGrpSpPr/>
            <p:nvPr/>
          </p:nvGrpSpPr>
          <p:grpSpPr>
            <a:xfrm>
              <a:off x="8589415" y="1905295"/>
              <a:ext cx="2511143" cy="1028887"/>
              <a:chOff x="8589414" y="1905290"/>
              <a:chExt cx="2511142" cy="1028887"/>
            </a:xfrm>
          </p:grpSpPr>
          <p:sp>
            <p:nvSpPr>
              <p:cNvPr id="35" name="iṥḻidê"/>
              <p:cNvSpPr txBox="1"/>
              <p:nvPr/>
            </p:nvSpPr>
            <p:spPr>
              <a:xfrm>
                <a:off x="8636257" y="1905290"/>
                <a:ext cx="1723548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sz="20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36" name="ïsḷidê"/>
              <p:cNvSpPr txBox="1"/>
              <p:nvPr/>
            </p:nvSpPr>
            <p:spPr>
              <a:xfrm>
                <a:off x="8589414" y="2287846"/>
                <a:ext cx="2511142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143B59"/>
                    </a:solidFill>
                  </a:rPr>
                </a:br>
                <a:r>
                  <a:rPr lang="zh-CN" altLang="en-US" sz="1200">
                    <a:solidFill>
                      <a:srgbClr val="143B59"/>
                    </a:solidFill>
                  </a:rPr>
                  <a:t>（建议使用主题字体）。</a:t>
                </a:r>
              </a:p>
            </p:txBody>
          </p:sp>
        </p:grpSp>
        <p:grpSp>
          <p:nvGrpSpPr>
            <p:cNvPr id="5" name="íŝḻíḓè"/>
            <p:cNvGrpSpPr/>
            <p:nvPr/>
          </p:nvGrpSpPr>
          <p:grpSpPr>
            <a:xfrm>
              <a:off x="8589415" y="4429230"/>
              <a:ext cx="2511143" cy="1028887"/>
              <a:chOff x="8589414" y="4429228"/>
              <a:chExt cx="2511142" cy="1028887"/>
            </a:xfrm>
          </p:grpSpPr>
          <p:sp>
            <p:nvSpPr>
              <p:cNvPr id="33" name="íṡlïḓê"/>
              <p:cNvSpPr txBox="1"/>
              <p:nvPr/>
            </p:nvSpPr>
            <p:spPr>
              <a:xfrm>
                <a:off x="8636257" y="4429228"/>
                <a:ext cx="1723548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sz="20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34" name="îśļîḍe"/>
              <p:cNvSpPr txBox="1"/>
              <p:nvPr/>
            </p:nvSpPr>
            <p:spPr>
              <a:xfrm>
                <a:off x="8589414" y="4811784"/>
                <a:ext cx="2511142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143B59"/>
                    </a:solidFill>
                  </a:rPr>
                </a:br>
                <a:r>
                  <a:rPr lang="zh-CN" altLang="en-US" sz="1200">
                    <a:solidFill>
                      <a:srgbClr val="143B59"/>
                    </a:solidFill>
                  </a:rPr>
                  <a:t>（建议使用主题字体）。</a:t>
                </a:r>
              </a:p>
            </p:txBody>
          </p:sp>
        </p:grpSp>
        <p:grpSp>
          <p:nvGrpSpPr>
            <p:cNvPr id="6" name="íşḻïḓê"/>
            <p:cNvGrpSpPr/>
            <p:nvPr/>
          </p:nvGrpSpPr>
          <p:grpSpPr>
            <a:xfrm>
              <a:off x="1091446" y="1905295"/>
              <a:ext cx="2511140" cy="1028887"/>
              <a:chOff x="1091445" y="1905290"/>
              <a:chExt cx="2511140" cy="1028887"/>
            </a:xfrm>
          </p:grpSpPr>
          <p:sp>
            <p:nvSpPr>
              <p:cNvPr id="31" name="îṥḷiďè"/>
              <p:cNvSpPr txBox="1"/>
              <p:nvPr/>
            </p:nvSpPr>
            <p:spPr>
              <a:xfrm>
                <a:off x="1816676" y="1905290"/>
                <a:ext cx="1723549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32" name="ï$ļíďé"/>
              <p:cNvSpPr txBox="1"/>
              <p:nvPr/>
            </p:nvSpPr>
            <p:spPr>
              <a:xfrm>
                <a:off x="1091445" y="2287846"/>
                <a:ext cx="2511140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143B59"/>
                    </a:solidFill>
                  </a:rPr>
                </a:br>
                <a:r>
                  <a:rPr lang="zh-CN" altLang="en-US" sz="1200">
                    <a:solidFill>
                      <a:srgbClr val="143B59"/>
                    </a:solidFill>
                  </a:rPr>
                  <a:t>（建议使用主题字体）。</a:t>
                </a:r>
              </a:p>
            </p:txBody>
          </p:sp>
        </p:grpSp>
        <p:grpSp>
          <p:nvGrpSpPr>
            <p:cNvPr id="7" name="íS1idè"/>
            <p:cNvGrpSpPr/>
            <p:nvPr/>
          </p:nvGrpSpPr>
          <p:grpSpPr>
            <a:xfrm>
              <a:off x="1091446" y="4429230"/>
              <a:ext cx="2511140" cy="1028887"/>
              <a:chOff x="1091445" y="4429228"/>
              <a:chExt cx="2511140" cy="1028887"/>
            </a:xfrm>
          </p:grpSpPr>
          <p:sp>
            <p:nvSpPr>
              <p:cNvPr id="29" name="îṣḻïḑe"/>
              <p:cNvSpPr txBox="1"/>
              <p:nvPr/>
            </p:nvSpPr>
            <p:spPr>
              <a:xfrm>
                <a:off x="1816676" y="4429228"/>
                <a:ext cx="1723549" cy="400110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  <p:sp>
            <p:nvSpPr>
              <p:cNvPr id="30" name="iṥliḓe"/>
              <p:cNvSpPr txBox="1"/>
              <p:nvPr/>
            </p:nvSpPr>
            <p:spPr>
              <a:xfrm>
                <a:off x="1091445" y="4811784"/>
                <a:ext cx="2511140" cy="6463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rgbClr val="143B59"/>
                    </a:solidFill>
                  </a:rPr>
                </a:br>
                <a:r>
                  <a:rPr lang="zh-CN" altLang="en-US" sz="1200">
                    <a:solidFill>
                      <a:srgbClr val="143B59"/>
                    </a:solidFill>
                  </a:rPr>
                  <a:t>（建议使用主题字体）。</a:t>
                </a:r>
              </a:p>
            </p:txBody>
          </p:sp>
        </p:grpSp>
        <p:grpSp>
          <p:nvGrpSpPr>
            <p:cNvPr id="8" name="ïṧ1îḑê"/>
            <p:cNvGrpSpPr/>
            <p:nvPr/>
          </p:nvGrpSpPr>
          <p:grpSpPr>
            <a:xfrm>
              <a:off x="3978901" y="1672317"/>
              <a:ext cx="4240198" cy="4235000"/>
              <a:chOff x="3653133" y="1346947"/>
              <a:chExt cx="4891733" cy="4885736"/>
            </a:xfrm>
          </p:grpSpPr>
          <p:sp>
            <p:nvSpPr>
              <p:cNvPr id="9" name="ïśḻíḓé"/>
              <p:cNvSpPr/>
              <p:nvPr/>
            </p:nvSpPr>
            <p:spPr>
              <a:xfrm rot="10800000">
                <a:off x="6101998" y="1346947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10" name="iSľîḑè"/>
              <p:cNvGrpSpPr/>
              <p:nvPr/>
            </p:nvGrpSpPr>
            <p:grpSpPr>
              <a:xfrm>
                <a:off x="4928665" y="2623971"/>
                <a:ext cx="549355" cy="619997"/>
                <a:chOff x="3175" y="3175"/>
                <a:chExt cx="2320925" cy="2619375"/>
              </a:xfrm>
              <a:solidFill>
                <a:schemeClr val="accent1"/>
              </a:solidFill>
            </p:grpSpPr>
            <p:sp>
              <p:nvSpPr>
                <p:cNvPr id="27" name="iṥ1îḑé"/>
                <p:cNvSpPr/>
                <p:nvPr/>
              </p:nvSpPr>
              <p:spPr bwMode="auto">
                <a:xfrm>
                  <a:off x="168275" y="3175"/>
                  <a:ext cx="1990725" cy="1990725"/>
                </a:xfrm>
                <a:custGeom>
                  <a:avLst/>
                  <a:gdLst>
                    <a:gd name="T0" fmla="*/ 264 w 528"/>
                    <a:gd name="T1" fmla="*/ 528 h 528"/>
                    <a:gd name="T2" fmla="*/ 528 w 528"/>
                    <a:gd name="T3" fmla="*/ 264 h 528"/>
                    <a:gd name="T4" fmla="*/ 264 w 528"/>
                    <a:gd name="T5" fmla="*/ 0 h 528"/>
                    <a:gd name="T6" fmla="*/ 0 w 528"/>
                    <a:gd name="T7" fmla="*/ 264 h 528"/>
                    <a:gd name="T8" fmla="*/ 264 w 528"/>
                    <a:gd name="T9" fmla="*/ 528 h 528"/>
                    <a:gd name="T10" fmla="*/ 264 w 528"/>
                    <a:gd name="T11" fmla="*/ 484 h 528"/>
                    <a:gd name="T12" fmla="*/ 71 w 528"/>
                    <a:gd name="T13" fmla="*/ 370 h 528"/>
                    <a:gd name="T14" fmla="*/ 73 w 528"/>
                    <a:gd name="T15" fmla="*/ 369 h 528"/>
                    <a:gd name="T16" fmla="*/ 92 w 528"/>
                    <a:gd name="T17" fmla="*/ 352 h 528"/>
                    <a:gd name="T18" fmla="*/ 104 w 528"/>
                    <a:gd name="T19" fmla="*/ 312 h 528"/>
                    <a:gd name="T20" fmla="*/ 304 w 528"/>
                    <a:gd name="T21" fmla="*/ 385 h 528"/>
                    <a:gd name="T22" fmla="*/ 321 w 528"/>
                    <a:gd name="T23" fmla="*/ 385 h 528"/>
                    <a:gd name="T24" fmla="*/ 461 w 528"/>
                    <a:gd name="T25" fmla="*/ 361 h 528"/>
                    <a:gd name="T26" fmla="*/ 264 w 528"/>
                    <a:gd name="T27" fmla="*/ 484 h 528"/>
                    <a:gd name="T28" fmla="*/ 264 w 528"/>
                    <a:gd name="T29" fmla="*/ 44 h 528"/>
                    <a:gd name="T30" fmla="*/ 484 w 528"/>
                    <a:gd name="T31" fmla="*/ 264 h 528"/>
                    <a:gd name="T32" fmla="*/ 472 w 528"/>
                    <a:gd name="T33" fmla="*/ 334 h 528"/>
                    <a:gd name="T34" fmla="*/ 305 w 528"/>
                    <a:gd name="T35" fmla="*/ 363 h 528"/>
                    <a:gd name="T36" fmla="*/ 107 w 528"/>
                    <a:gd name="T37" fmla="*/ 283 h 528"/>
                    <a:gd name="T38" fmla="*/ 95 w 528"/>
                    <a:gd name="T39" fmla="*/ 279 h 528"/>
                    <a:gd name="T40" fmla="*/ 87 w 528"/>
                    <a:gd name="T41" fmla="*/ 287 h 528"/>
                    <a:gd name="T42" fmla="*/ 72 w 528"/>
                    <a:gd name="T43" fmla="*/ 343 h 528"/>
                    <a:gd name="T44" fmla="*/ 67 w 528"/>
                    <a:gd name="T45" fmla="*/ 348 h 528"/>
                    <a:gd name="T46" fmla="*/ 60 w 528"/>
                    <a:gd name="T47" fmla="*/ 347 h 528"/>
                    <a:gd name="T48" fmla="*/ 44 w 528"/>
                    <a:gd name="T49" fmla="*/ 264 h 528"/>
                    <a:gd name="T50" fmla="*/ 264 w 528"/>
                    <a:gd name="T51" fmla="*/ 44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28" h="528">
                      <a:moveTo>
                        <a:pt x="264" y="528"/>
                      </a:moveTo>
                      <a:cubicBezTo>
                        <a:pt x="410" y="528"/>
                        <a:pt x="528" y="410"/>
                        <a:pt x="528" y="264"/>
                      </a:cubicBezTo>
                      <a:cubicBezTo>
                        <a:pt x="528" y="118"/>
                        <a:pt x="410" y="0"/>
                        <a:pt x="264" y="0"/>
                      </a:cubicBezTo>
                      <a:cubicBezTo>
                        <a:pt x="118" y="0"/>
                        <a:pt x="0" y="118"/>
                        <a:pt x="0" y="264"/>
                      </a:cubicBezTo>
                      <a:cubicBezTo>
                        <a:pt x="0" y="410"/>
                        <a:pt x="118" y="528"/>
                        <a:pt x="264" y="528"/>
                      </a:cubicBezTo>
                      <a:close/>
                      <a:moveTo>
                        <a:pt x="264" y="484"/>
                      </a:moveTo>
                      <a:cubicBezTo>
                        <a:pt x="181" y="484"/>
                        <a:pt x="108" y="438"/>
                        <a:pt x="71" y="370"/>
                      </a:cubicBezTo>
                      <a:cubicBezTo>
                        <a:pt x="72" y="369"/>
                        <a:pt x="72" y="369"/>
                        <a:pt x="73" y="369"/>
                      </a:cubicBezTo>
                      <a:cubicBezTo>
                        <a:pt x="79" y="367"/>
                        <a:pt x="87" y="363"/>
                        <a:pt x="92" y="352"/>
                      </a:cubicBezTo>
                      <a:cubicBezTo>
                        <a:pt x="97" y="340"/>
                        <a:pt x="101" y="324"/>
                        <a:pt x="104" y="312"/>
                      </a:cubicBezTo>
                      <a:cubicBezTo>
                        <a:pt x="130" y="335"/>
                        <a:pt x="191" y="377"/>
                        <a:pt x="304" y="385"/>
                      </a:cubicBezTo>
                      <a:cubicBezTo>
                        <a:pt x="309" y="385"/>
                        <a:pt x="315" y="385"/>
                        <a:pt x="321" y="385"/>
                      </a:cubicBezTo>
                      <a:cubicBezTo>
                        <a:pt x="371" y="385"/>
                        <a:pt x="426" y="372"/>
                        <a:pt x="461" y="361"/>
                      </a:cubicBezTo>
                      <a:cubicBezTo>
                        <a:pt x="425" y="434"/>
                        <a:pt x="350" y="484"/>
                        <a:pt x="264" y="484"/>
                      </a:cubicBezTo>
                      <a:close/>
                      <a:moveTo>
                        <a:pt x="264" y="44"/>
                      </a:moveTo>
                      <a:cubicBezTo>
                        <a:pt x="385" y="44"/>
                        <a:pt x="484" y="143"/>
                        <a:pt x="484" y="264"/>
                      </a:cubicBezTo>
                      <a:cubicBezTo>
                        <a:pt x="484" y="289"/>
                        <a:pt x="480" y="312"/>
                        <a:pt x="472" y="334"/>
                      </a:cubicBezTo>
                      <a:cubicBezTo>
                        <a:pt x="438" y="345"/>
                        <a:pt x="364" y="367"/>
                        <a:pt x="305" y="363"/>
                      </a:cubicBezTo>
                      <a:cubicBezTo>
                        <a:pt x="161" y="352"/>
                        <a:pt x="107" y="283"/>
                        <a:pt x="107" y="283"/>
                      </a:cubicBezTo>
                      <a:cubicBezTo>
                        <a:pt x="104" y="279"/>
                        <a:pt x="99" y="278"/>
                        <a:pt x="95" y="279"/>
                      </a:cubicBezTo>
                      <a:cubicBezTo>
                        <a:pt x="91" y="280"/>
                        <a:pt x="88" y="283"/>
                        <a:pt x="87" y="287"/>
                      </a:cubicBezTo>
                      <a:cubicBezTo>
                        <a:pt x="87" y="288"/>
                        <a:pt x="81" y="323"/>
                        <a:pt x="72" y="343"/>
                      </a:cubicBezTo>
                      <a:cubicBezTo>
                        <a:pt x="70" y="347"/>
                        <a:pt x="68" y="348"/>
                        <a:pt x="67" y="348"/>
                      </a:cubicBezTo>
                      <a:cubicBezTo>
                        <a:pt x="65" y="348"/>
                        <a:pt x="63" y="348"/>
                        <a:pt x="60" y="347"/>
                      </a:cubicBezTo>
                      <a:cubicBezTo>
                        <a:pt x="50" y="322"/>
                        <a:pt x="44" y="294"/>
                        <a:pt x="44" y="264"/>
                      </a:cubicBezTo>
                      <a:cubicBezTo>
                        <a:pt x="44" y="143"/>
                        <a:pt x="142" y="44"/>
                        <a:pt x="264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8" name="iŝlídê"/>
                <p:cNvSpPr/>
                <p:nvPr/>
              </p:nvSpPr>
              <p:spPr bwMode="auto">
                <a:xfrm>
                  <a:off x="3175" y="1698625"/>
                  <a:ext cx="2320925" cy="923925"/>
                </a:xfrm>
                <a:custGeom>
                  <a:avLst/>
                  <a:gdLst>
                    <a:gd name="T0" fmla="*/ 541 w 616"/>
                    <a:gd name="T1" fmla="*/ 7 h 245"/>
                    <a:gd name="T2" fmla="*/ 510 w 616"/>
                    <a:gd name="T3" fmla="*/ 12 h 245"/>
                    <a:gd name="T4" fmla="*/ 515 w 616"/>
                    <a:gd name="T5" fmla="*/ 43 h 245"/>
                    <a:gd name="T6" fmla="*/ 572 w 616"/>
                    <a:gd name="T7" fmla="*/ 113 h 245"/>
                    <a:gd name="T8" fmla="*/ 308 w 616"/>
                    <a:gd name="T9" fmla="*/ 201 h 245"/>
                    <a:gd name="T10" fmla="*/ 44 w 616"/>
                    <a:gd name="T11" fmla="*/ 113 h 245"/>
                    <a:gd name="T12" fmla="*/ 101 w 616"/>
                    <a:gd name="T13" fmla="*/ 43 h 245"/>
                    <a:gd name="T14" fmla="*/ 105 w 616"/>
                    <a:gd name="T15" fmla="*/ 12 h 245"/>
                    <a:gd name="T16" fmla="*/ 75 w 616"/>
                    <a:gd name="T17" fmla="*/ 7 h 245"/>
                    <a:gd name="T18" fmla="*/ 0 w 616"/>
                    <a:gd name="T19" fmla="*/ 113 h 245"/>
                    <a:gd name="T20" fmla="*/ 308 w 616"/>
                    <a:gd name="T21" fmla="*/ 245 h 245"/>
                    <a:gd name="T22" fmla="*/ 616 w 616"/>
                    <a:gd name="T23" fmla="*/ 113 h 245"/>
                    <a:gd name="T24" fmla="*/ 541 w 616"/>
                    <a:gd name="T25" fmla="*/ 7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6" h="245">
                      <a:moveTo>
                        <a:pt x="541" y="7"/>
                      </a:moveTo>
                      <a:cubicBezTo>
                        <a:pt x="531" y="0"/>
                        <a:pt x="517" y="2"/>
                        <a:pt x="510" y="12"/>
                      </a:cubicBezTo>
                      <a:cubicBezTo>
                        <a:pt x="503" y="22"/>
                        <a:pt x="505" y="36"/>
                        <a:pt x="515" y="43"/>
                      </a:cubicBezTo>
                      <a:cubicBezTo>
                        <a:pt x="555" y="72"/>
                        <a:pt x="572" y="88"/>
                        <a:pt x="572" y="113"/>
                      </a:cubicBezTo>
                      <a:cubicBezTo>
                        <a:pt x="572" y="177"/>
                        <a:pt x="498" y="201"/>
                        <a:pt x="308" y="201"/>
                      </a:cubicBezTo>
                      <a:cubicBezTo>
                        <a:pt x="118" y="201"/>
                        <a:pt x="44" y="177"/>
                        <a:pt x="44" y="113"/>
                      </a:cubicBezTo>
                      <a:cubicBezTo>
                        <a:pt x="44" y="88"/>
                        <a:pt x="60" y="72"/>
                        <a:pt x="101" y="43"/>
                      </a:cubicBezTo>
                      <a:cubicBezTo>
                        <a:pt x="110" y="36"/>
                        <a:pt x="113" y="22"/>
                        <a:pt x="105" y="12"/>
                      </a:cubicBezTo>
                      <a:cubicBezTo>
                        <a:pt x="98" y="2"/>
                        <a:pt x="85" y="0"/>
                        <a:pt x="75" y="7"/>
                      </a:cubicBezTo>
                      <a:cubicBezTo>
                        <a:pt x="40" y="33"/>
                        <a:pt x="0" y="62"/>
                        <a:pt x="0" y="113"/>
                      </a:cubicBezTo>
                      <a:cubicBezTo>
                        <a:pt x="0" y="235"/>
                        <a:pt x="159" y="245"/>
                        <a:pt x="308" y="245"/>
                      </a:cubicBezTo>
                      <a:cubicBezTo>
                        <a:pt x="457" y="245"/>
                        <a:pt x="616" y="235"/>
                        <a:pt x="616" y="113"/>
                      </a:cubicBezTo>
                      <a:cubicBezTo>
                        <a:pt x="616" y="62"/>
                        <a:pt x="576" y="33"/>
                        <a:pt x="54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sp>
            <p:nvSpPr>
              <p:cNvPr id="11" name="išľîḍe"/>
              <p:cNvSpPr/>
              <p:nvPr/>
            </p:nvSpPr>
            <p:spPr bwMode="auto">
              <a:xfrm>
                <a:off x="6803228" y="4574455"/>
                <a:ext cx="652201" cy="499688"/>
              </a:xfrm>
              <a:custGeom>
                <a:avLst/>
                <a:gdLst>
                  <a:gd name="T0" fmla="*/ 633 w 718"/>
                  <a:gd name="T1" fmla="*/ 0 h 549"/>
                  <a:gd name="T2" fmla="*/ 549 w 718"/>
                  <a:gd name="T3" fmla="*/ 84 h 549"/>
                  <a:gd name="T4" fmla="*/ 578 w 718"/>
                  <a:gd name="T5" fmla="*/ 148 h 549"/>
                  <a:gd name="T6" fmla="*/ 475 w 718"/>
                  <a:gd name="T7" fmla="*/ 302 h 549"/>
                  <a:gd name="T8" fmla="*/ 443 w 718"/>
                  <a:gd name="T9" fmla="*/ 296 h 549"/>
                  <a:gd name="T10" fmla="*/ 369 w 718"/>
                  <a:gd name="T11" fmla="*/ 340 h 549"/>
                  <a:gd name="T12" fmla="*/ 310 w 718"/>
                  <a:gd name="T13" fmla="*/ 305 h 549"/>
                  <a:gd name="T14" fmla="*/ 316 w 718"/>
                  <a:gd name="T15" fmla="*/ 275 h 549"/>
                  <a:gd name="T16" fmla="*/ 232 w 718"/>
                  <a:gd name="T17" fmla="*/ 190 h 549"/>
                  <a:gd name="T18" fmla="*/ 147 w 718"/>
                  <a:gd name="T19" fmla="*/ 275 h 549"/>
                  <a:gd name="T20" fmla="*/ 176 w 718"/>
                  <a:gd name="T21" fmla="*/ 338 h 549"/>
                  <a:gd name="T22" fmla="*/ 133 w 718"/>
                  <a:gd name="T23" fmla="*/ 396 h 549"/>
                  <a:gd name="T24" fmla="*/ 84 w 718"/>
                  <a:gd name="T25" fmla="*/ 380 h 549"/>
                  <a:gd name="T26" fmla="*/ 0 w 718"/>
                  <a:gd name="T27" fmla="*/ 465 h 549"/>
                  <a:gd name="T28" fmla="*/ 84 w 718"/>
                  <a:gd name="T29" fmla="*/ 549 h 549"/>
                  <a:gd name="T30" fmla="*/ 168 w 718"/>
                  <a:gd name="T31" fmla="*/ 465 h 549"/>
                  <a:gd name="T32" fmla="*/ 148 w 718"/>
                  <a:gd name="T33" fmla="*/ 411 h 549"/>
                  <a:gd name="T34" fmla="*/ 194 w 718"/>
                  <a:gd name="T35" fmla="*/ 350 h 549"/>
                  <a:gd name="T36" fmla="*/ 232 w 718"/>
                  <a:gd name="T37" fmla="*/ 359 h 549"/>
                  <a:gd name="T38" fmla="*/ 300 w 718"/>
                  <a:gd name="T39" fmla="*/ 324 h 549"/>
                  <a:gd name="T40" fmla="*/ 361 w 718"/>
                  <a:gd name="T41" fmla="*/ 360 h 549"/>
                  <a:gd name="T42" fmla="*/ 359 w 718"/>
                  <a:gd name="T43" fmla="*/ 380 h 549"/>
                  <a:gd name="T44" fmla="*/ 443 w 718"/>
                  <a:gd name="T45" fmla="*/ 465 h 549"/>
                  <a:gd name="T46" fmla="*/ 528 w 718"/>
                  <a:gd name="T47" fmla="*/ 380 h 549"/>
                  <a:gd name="T48" fmla="*/ 494 w 718"/>
                  <a:gd name="T49" fmla="*/ 313 h 549"/>
                  <a:gd name="T50" fmla="*/ 596 w 718"/>
                  <a:gd name="T51" fmla="*/ 160 h 549"/>
                  <a:gd name="T52" fmla="*/ 633 w 718"/>
                  <a:gd name="T53" fmla="*/ 169 h 549"/>
                  <a:gd name="T54" fmla="*/ 718 w 718"/>
                  <a:gd name="T55" fmla="*/ 84 h 549"/>
                  <a:gd name="T56" fmla="*/ 633 w 718"/>
                  <a:gd name="T57" fmla="*/ 0 h 549"/>
                  <a:gd name="T58" fmla="*/ 84 w 718"/>
                  <a:gd name="T59" fmla="*/ 507 h 549"/>
                  <a:gd name="T60" fmla="*/ 42 w 718"/>
                  <a:gd name="T61" fmla="*/ 465 h 549"/>
                  <a:gd name="T62" fmla="*/ 84 w 718"/>
                  <a:gd name="T63" fmla="*/ 422 h 549"/>
                  <a:gd name="T64" fmla="*/ 126 w 718"/>
                  <a:gd name="T65" fmla="*/ 465 h 549"/>
                  <a:gd name="T66" fmla="*/ 84 w 718"/>
                  <a:gd name="T67" fmla="*/ 507 h 549"/>
                  <a:gd name="T68" fmla="*/ 232 w 718"/>
                  <a:gd name="T69" fmla="*/ 317 h 549"/>
                  <a:gd name="T70" fmla="*/ 190 w 718"/>
                  <a:gd name="T71" fmla="*/ 275 h 549"/>
                  <a:gd name="T72" fmla="*/ 232 w 718"/>
                  <a:gd name="T73" fmla="*/ 233 h 549"/>
                  <a:gd name="T74" fmla="*/ 274 w 718"/>
                  <a:gd name="T75" fmla="*/ 275 h 549"/>
                  <a:gd name="T76" fmla="*/ 232 w 718"/>
                  <a:gd name="T77" fmla="*/ 317 h 549"/>
                  <a:gd name="T78" fmla="*/ 443 w 718"/>
                  <a:gd name="T79" fmla="*/ 422 h 549"/>
                  <a:gd name="T80" fmla="*/ 401 w 718"/>
                  <a:gd name="T81" fmla="*/ 380 h 549"/>
                  <a:gd name="T82" fmla="*/ 443 w 718"/>
                  <a:gd name="T83" fmla="*/ 338 h 549"/>
                  <a:gd name="T84" fmla="*/ 486 w 718"/>
                  <a:gd name="T85" fmla="*/ 380 h 549"/>
                  <a:gd name="T86" fmla="*/ 443 w 718"/>
                  <a:gd name="T87" fmla="*/ 422 h 549"/>
                  <a:gd name="T88" fmla="*/ 633 w 718"/>
                  <a:gd name="T89" fmla="*/ 127 h 549"/>
                  <a:gd name="T90" fmla="*/ 591 w 718"/>
                  <a:gd name="T91" fmla="*/ 84 h 549"/>
                  <a:gd name="T92" fmla="*/ 633 w 718"/>
                  <a:gd name="T93" fmla="*/ 42 h 549"/>
                  <a:gd name="T94" fmla="*/ 675 w 718"/>
                  <a:gd name="T95" fmla="*/ 84 h 549"/>
                  <a:gd name="T96" fmla="*/ 633 w 718"/>
                  <a:gd name="T97" fmla="*/ 127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49">
                    <a:moveTo>
                      <a:pt x="633" y="0"/>
                    </a:moveTo>
                    <a:cubicBezTo>
                      <a:pt x="587" y="0"/>
                      <a:pt x="549" y="38"/>
                      <a:pt x="549" y="84"/>
                    </a:cubicBezTo>
                    <a:cubicBezTo>
                      <a:pt x="549" y="110"/>
                      <a:pt x="561" y="132"/>
                      <a:pt x="578" y="148"/>
                    </a:cubicBezTo>
                    <a:cubicBezTo>
                      <a:pt x="475" y="302"/>
                      <a:pt x="475" y="302"/>
                      <a:pt x="475" y="302"/>
                    </a:cubicBezTo>
                    <a:cubicBezTo>
                      <a:pt x="466" y="298"/>
                      <a:pt x="455" y="296"/>
                      <a:pt x="443" y="296"/>
                    </a:cubicBezTo>
                    <a:cubicBezTo>
                      <a:pt x="411" y="296"/>
                      <a:pt x="383" y="314"/>
                      <a:pt x="369" y="340"/>
                    </a:cubicBezTo>
                    <a:cubicBezTo>
                      <a:pt x="310" y="305"/>
                      <a:pt x="310" y="305"/>
                      <a:pt x="310" y="305"/>
                    </a:cubicBezTo>
                    <a:cubicBezTo>
                      <a:pt x="314" y="296"/>
                      <a:pt x="316" y="285"/>
                      <a:pt x="316" y="275"/>
                    </a:cubicBezTo>
                    <a:cubicBezTo>
                      <a:pt x="316" y="228"/>
                      <a:pt x="278" y="190"/>
                      <a:pt x="232" y="190"/>
                    </a:cubicBezTo>
                    <a:cubicBezTo>
                      <a:pt x="185" y="190"/>
                      <a:pt x="147" y="228"/>
                      <a:pt x="147" y="275"/>
                    </a:cubicBezTo>
                    <a:cubicBezTo>
                      <a:pt x="147" y="300"/>
                      <a:pt x="159" y="322"/>
                      <a:pt x="176" y="338"/>
                    </a:cubicBezTo>
                    <a:cubicBezTo>
                      <a:pt x="133" y="396"/>
                      <a:pt x="133" y="396"/>
                      <a:pt x="133" y="396"/>
                    </a:cubicBezTo>
                    <a:cubicBezTo>
                      <a:pt x="119" y="386"/>
                      <a:pt x="102" y="380"/>
                      <a:pt x="84" y="380"/>
                    </a:cubicBezTo>
                    <a:cubicBezTo>
                      <a:pt x="38" y="380"/>
                      <a:pt x="0" y="418"/>
                      <a:pt x="0" y="465"/>
                    </a:cubicBezTo>
                    <a:cubicBezTo>
                      <a:pt x="0" y="511"/>
                      <a:pt x="38" y="549"/>
                      <a:pt x="84" y="549"/>
                    </a:cubicBezTo>
                    <a:cubicBezTo>
                      <a:pt x="130" y="549"/>
                      <a:pt x="168" y="511"/>
                      <a:pt x="168" y="465"/>
                    </a:cubicBezTo>
                    <a:cubicBezTo>
                      <a:pt x="168" y="444"/>
                      <a:pt x="160" y="425"/>
                      <a:pt x="148" y="411"/>
                    </a:cubicBezTo>
                    <a:cubicBezTo>
                      <a:pt x="194" y="350"/>
                      <a:pt x="194" y="350"/>
                      <a:pt x="194" y="350"/>
                    </a:cubicBezTo>
                    <a:cubicBezTo>
                      <a:pt x="205" y="355"/>
                      <a:pt x="218" y="359"/>
                      <a:pt x="232" y="359"/>
                    </a:cubicBezTo>
                    <a:cubicBezTo>
                      <a:pt x="260" y="359"/>
                      <a:pt x="285" y="345"/>
                      <a:pt x="300" y="324"/>
                    </a:cubicBezTo>
                    <a:cubicBezTo>
                      <a:pt x="361" y="360"/>
                      <a:pt x="361" y="360"/>
                      <a:pt x="361" y="360"/>
                    </a:cubicBezTo>
                    <a:cubicBezTo>
                      <a:pt x="360" y="367"/>
                      <a:pt x="359" y="373"/>
                      <a:pt x="359" y="380"/>
                    </a:cubicBezTo>
                    <a:cubicBezTo>
                      <a:pt x="359" y="427"/>
                      <a:pt x="397" y="465"/>
                      <a:pt x="443" y="465"/>
                    </a:cubicBezTo>
                    <a:cubicBezTo>
                      <a:pt x="490" y="465"/>
                      <a:pt x="528" y="427"/>
                      <a:pt x="528" y="380"/>
                    </a:cubicBezTo>
                    <a:cubicBezTo>
                      <a:pt x="528" y="352"/>
                      <a:pt x="514" y="328"/>
                      <a:pt x="494" y="313"/>
                    </a:cubicBezTo>
                    <a:cubicBezTo>
                      <a:pt x="596" y="160"/>
                      <a:pt x="596" y="160"/>
                      <a:pt x="596" y="160"/>
                    </a:cubicBezTo>
                    <a:cubicBezTo>
                      <a:pt x="607" y="165"/>
                      <a:pt x="620" y="169"/>
                      <a:pt x="633" y="169"/>
                    </a:cubicBezTo>
                    <a:cubicBezTo>
                      <a:pt x="680" y="169"/>
                      <a:pt x="718" y="131"/>
                      <a:pt x="718" y="84"/>
                    </a:cubicBezTo>
                    <a:cubicBezTo>
                      <a:pt x="718" y="38"/>
                      <a:pt x="680" y="0"/>
                      <a:pt x="633" y="0"/>
                    </a:cubicBezTo>
                    <a:close/>
                    <a:moveTo>
                      <a:pt x="84" y="507"/>
                    </a:moveTo>
                    <a:cubicBezTo>
                      <a:pt x="61" y="507"/>
                      <a:pt x="42" y="488"/>
                      <a:pt x="42" y="465"/>
                    </a:cubicBezTo>
                    <a:cubicBezTo>
                      <a:pt x="42" y="441"/>
                      <a:pt x="61" y="422"/>
                      <a:pt x="84" y="422"/>
                    </a:cubicBezTo>
                    <a:cubicBezTo>
                      <a:pt x="107" y="422"/>
                      <a:pt x="126" y="441"/>
                      <a:pt x="126" y="465"/>
                    </a:cubicBezTo>
                    <a:cubicBezTo>
                      <a:pt x="126" y="488"/>
                      <a:pt x="107" y="507"/>
                      <a:pt x="84" y="507"/>
                    </a:cubicBezTo>
                    <a:close/>
                    <a:moveTo>
                      <a:pt x="232" y="317"/>
                    </a:moveTo>
                    <a:cubicBezTo>
                      <a:pt x="209" y="317"/>
                      <a:pt x="190" y="298"/>
                      <a:pt x="190" y="275"/>
                    </a:cubicBezTo>
                    <a:cubicBezTo>
                      <a:pt x="190" y="251"/>
                      <a:pt x="209" y="233"/>
                      <a:pt x="232" y="233"/>
                    </a:cubicBezTo>
                    <a:cubicBezTo>
                      <a:pt x="255" y="233"/>
                      <a:pt x="274" y="251"/>
                      <a:pt x="274" y="275"/>
                    </a:cubicBezTo>
                    <a:cubicBezTo>
                      <a:pt x="274" y="298"/>
                      <a:pt x="255" y="317"/>
                      <a:pt x="232" y="317"/>
                    </a:cubicBezTo>
                    <a:close/>
                    <a:moveTo>
                      <a:pt x="443" y="422"/>
                    </a:moveTo>
                    <a:cubicBezTo>
                      <a:pt x="420" y="422"/>
                      <a:pt x="401" y="403"/>
                      <a:pt x="401" y="380"/>
                    </a:cubicBezTo>
                    <a:cubicBezTo>
                      <a:pt x="401" y="357"/>
                      <a:pt x="420" y="338"/>
                      <a:pt x="443" y="338"/>
                    </a:cubicBezTo>
                    <a:cubicBezTo>
                      <a:pt x="467" y="338"/>
                      <a:pt x="486" y="357"/>
                      <a:pt x="486" y="380"/>
                    </a:cubicBezTo>
                    <a:cubicBezTo>
                      <a:pt x="486" y="403"/>
                      <a:pt x="467" y="422"/>
                      <a:pt x="443" y="422"/>
                    </a:cubicBezTo>
                    <a:close/>
                    <a:moveTo>
                      <a:pt x="633" y="127"/>
                    </a:moveTo>
                    <a:cubicBezTo>
                      <a:pt x="610" y="127"/>
                      <a:pt x="591" y="108"/>
                      <a:pt x="591" y="84"/>
                    </a:cubicBezTo>
                    <a:cubicBezTo>
                      <a:pt x="591" y="61"/>
                      <a:pt x="610" y="42"/>
                      <a:pt x="633" y="42"/>
                    </a:cubicBezTo>
                    <a:cubicBezTo>
                      <a:pt x="657" y="42"/>
                      <a:pt x="675" y="61"/>
                      <a:pt x="675" y="84"/>
                    </a:cubicBezTo>
                    <a:cubicBezTo>
                      <a:pt x="675" y="108"/>
                      <a:pt x="657" y="127"/>
                      <a:pt x="633" y="1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12" name="îṡ1iḍê"/>
              <p:cNvGrpSpPr/>
              <p:nvPr/>
            </p:nvGrpSpPr>
            <p:grpSpPr>
              <a:xfrm>
                <a:off x="6794059" y="2665683"/>
                <a:ext cx="670536" cy="536573"/>
                <a:chOff x="6069013" y="-1522413"/>
                <a:chExt cx="4465637" cy="3573463"/>
              </a:xfrm>
              <a:solidFill>
                <a:schemeClr val="accent4"/>
              </a:solidFill>
            </p:grpSpPr>
            <p:sp>
              <p:nvSpPr>
                <p:cNvPr id="25" name="işḷíḑê"/>
                <p:cNvSpPr/>
                <p:nvPr/>
              </p:nvSpPr>
              <p:spPr bwMode="auto">
                <a:xfrm>
                  <a:off x="6069013" y="-1522413"/>
                  <a:ext cx="4465637" cy="2979738"/>
                </a:xfrm>
                <a:custGeom>
                  <a:avLst/>
                  <a:gdLst>
                    <a:gd name="T0" fmla="*/ 869 w 1188"/>
                    <a:gd name="T1" fmla="*/ 792 h 792"/>
                    <a:gd name="T2" fmla="*/ 830 w 1188"/>
                    <a:gd name="T3" fmla="*/ 753 h 792"/>
                    <a:gd name="T4" fmla="*/ 869 w 1188"/>
                    <a:gd name="T5" fmla="*/ 713 h 792"/>
                    <a:gd name="T6" fmla="*/ 949 w 1188"/>
                    <a:gd name="T7" fmla="*/ 713 h 792"/>
                    <a:gd name="T8" fmla="*/ 953 w 1188"/>
                    <a:gd name="T9" fmla="*/ 713 h 792"/>
                    <a:gd name="T10" fmla="*/ 955 w 1188"/>
                    <a:gd name="T11" fmla="*/ 713 h 792"/>
                    <a:gd name="T12" fmla="*/ 1109 w 1188"/>
                    <a:gd name="T13" fmla="*/ 555 h 792"/>
                    <a:gd name="T14" fmla="*/ 951 w 1188"/>
                    <a:gd name="T15" fmla="*/ 396 h 792"/>
                    <a:gd name="T16" fmla="*/ 915 w 1188"/>
                    <a:gd name="T17" fmla="*/ 401 h 792"/>
                    <a:gd name="T18" fmla="*/ 879 w 1188"/>
                    <a:gd name="T19" fmla="*/ 391 h 792"/>
                    <a:gd name="T20" fmla="*/ 867 w 1188"/>
                    <a:gd name="T21" fmla="*/ 356 h 792"/>
                    <a:gd name="T22" fmla="*/ 871 w 1188"/>
                    <a:gd name="T23" fmla="*/ 317 h 792"/>
                    <a:gd name="T24" fmla="*/ 634 w 1188"/>
                    <a:gd name="T25" fmla="*/ 79 h 792"/>
                    <a:gd name="T26" fmla="*/ 398 w 1188"/>
                    <a:gd name="T27" fmla="*/ 296 h 792"/>
                    <a:gd name="T28" fmla="*/ 380 w 1188"/>
                    <a:gd name="T29" fmla="*/ 326 h 792"/>
                    <a:gd name="T30" fmla="*/ 345 w 1188"/>
                    <a:gd name="T31" fmla="*/ 330 h 792"/>
                    <a:gd name="T32" fmla="*/ 277 w 1188"/>
                    <a:gd name="T33" fmla="*/ 317 h 792"/>
                    <a:gd name="T34" fmla="*/ 79 w 1188"/>
                    <a:gd name="T35" fmla="*/ 515 h 792"/>
                    <a:gd name="T36" fmla="*/ 272 w 1188"/>
                    <a:gd name="T37" fmla="*/ 713 h 792"/>
                    <a:gd name="T38" fmla="*/ 275 w 1188"/>
                    <a:gd name="T39" fmla="*/ 713 h 792"/>
                    <a:gd name="T40" fmla="*/ 295 w 1188"/>
                    <a:gd name="T41" fmla="*/ 713 h 792"/>
                    <a:gd name="T42" fmla="*/ 358 w 1188"/>
                    <a:gd name="T43" fmla="*/ 713 h 792"/>
                    <a:gd name="T44" fmla="*/ 398 w 1188"/>
                    <a:gd name="T45" fmla="*/ 753 h 792"/>
                    <a:gd name="T46" fmla="*/ 358 w 1188"/>
                    <a:gd name="T47" fmla="*/ 792 h 792"/>
                    <a:gd name="T48" fmla="*/ 282 w 1188"/>
                    <a:gd name="T49" fmla="*/ 792 h 792"/>
                    <a:gd name="T50" fmla="*/ 277 w 1188"/>
                    <a:gd name="T51" fmla="*/ 792 h 792"/>
                    <a:gd name="T52" fmla="*/ 0 w 1188"/>
                    <a:gd name="T53" fmla="*/ 515 h 792"/>
                    <a:gd name="T54" fmla="*/ 277 w 1188"/>
                    <a:gd name="T55" fmla="*/ 238 h 792"/>
                    <a:gd name="T56" fmla="*/ 327 w 1188"/>
                    <a:gd name="T57" fmla="*/ 242 h 792"/>
                    <a:gd name="T58" fmla="*/ 634 w 1188"/>
                    <a:gd name="T59" fmla="*/ 0 h 792"/>
                    <a:gd name="T60" fmla="*/ 950 w 1188"/>
                    <a:gd name="T61" fmla="*/ 317 h 792"/>
                    <a:gd name="T62" fmla="*/ 950 w 1188"/>
                    <a:gd name="T63" fmla="*/ 317 h 792"/>
                    <a:gd name="T64" fmla="*/ 951 w 1188"/>
                    <a:gd name="T65" fmla="*/ 317 h 792"/>
                    <a:gd name="T66" fmla="*/ 1188 w 1188"/>
                    <a:gd name="T67" fmla="*/ 555 h 792"/>
                    <a:gd name="T68" fmla="*/ 951 w 1188"/>
                    <a:gd name="T69" fmla="*/ 792 h 792"/>
                    <a:gd name="T70" fmla="*/ 946 w 1188"/>
                    <a:gd name="T71" fmla="*/ 792 h 792"/>
                    <a:gd name="T72" fmla="*/ 869 w 1188"/>
                    <a:gd name="T73" fmla="*/ 792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88" h="792">
                      <a:moveTo>
                        <a:pt x="869" y="792"/>
                      </a:moveTo>
                      <a:cubicBezTo>
                        <a:pt x="847" y="792"/>
                        <a:pt x="830" y="775"/>
                        <a:pt x="830" y="753"/>
                      </a:cubicBezTo>
                      <a:cubicBezTo>
                        <a:pt x="830" y="731"/>
                        <a:pt x="847" y="713"/>
                        <a:pt x="869" y="713"/>
                      </a:cubicBezTo>
                      <a:cubicBezTo>
                        <a:pt x="949" y="713"/>
                        <a:pt x="949" y="713"/>
                        <a:pt x="949" y="713"/>
                      </a:cubicBezTo>
                      <a:cubicBezTo>
                        <a:pt x="950" y="713"/>
                        <a:pt x="952" y="713"/>
                        <a:pt x="953" y="713"/>
                      </a:cubicBezTo>
                      <a:cubicBezTo>
                        <a:pt x="954" y="713"/>
                        <a:pt x="955" y="713"/>
                        <a:pt x="955" y="713"/>
                      </a:cubicBezTo>
                      <a:cubicBezTo>
                        <a:pt x="1041" y="710"/>
                        <a:pt x="1109" y="640"/>
                        <a:pt x="1109" y="555"/>
                      </a:cubicBezTo>
                      <a:cubicBezTo>
                        <a:pt x="1109" y="467"/>
                        <a:pt x="1038" y="396"/>
                        <a:pt x="951" y="396"/>
                      </a:cubicBezTo>
                      <a:cubicBezTo>
                        <a:pt x="940" y="396"/>
                        <a:pt x="928" y="398"/>
                        <a:pt x="915" y="401"/>
                      </a:cubicBezTo>
                      <a:cubicBezTo>
                        <a:pt x="902" y="404"/>
                        <a:pt x="889" y="400"/>
                        <a:pt x="879" y="391"/>
                      </a:cubicBezTo>
                      <a:cubicBezTo>
                        <a:pt x="870" y="382"/>
                        <a:pt x="865" y="369"/>
                        <a:pt x="867" y="356"/>
                      </a:cubicBezTo>
                      <a:cubicBezTo>
                        <a:pt x="869" y="343"/>
                        <a:pt x="871" y="330"/>
                        <a:pt x="871" y="317"/>
                      </a:cubicBezTo>
                      <a:cubicBezTo>
                        <a:pt x="871" y="186"/>
                        <a:pt x="765" y="79"/>
                        <a:pt x="634" y="79"/>
                      </a:cubicBezTo>
                      <a:cubicBezTo>
                        <a:pt x="510" y="79"/>
                        <a:pt x="409" y="172"/>
                        <a:pt x="398" y="296"/>
                      </a:cubicBezTo>
                      <a:cubicBezTo>
                        <a:pt x="397" y="308"/>
                        <a:pt x="390" y="319"/>
                        <a:pt x="380" y="326"/>
                      </a:cubicBezTo>
                      <a:cubicBezTo>
                        <a:pt x="370" y="332"/>
                        <a:pt x="357" y="334"/>
                        <a:pt x="345" y="330"/>
                      </a:cubicBezTo>
                      <a:cubicBezTo>
                        <a:pt x="322" y="321"/>
                        <a:pt x="300" y="317"/>
                        <a:pt x="277" y="317"/>
                      </a:cubicBezTo>
                      <a:cubicBezTo>
                        <a:pt x="168" y="317"/>
                        <a:pt x="79" y="406"/>
                        <a:pt x="79" y="515"/>
                      </a:cubicBezTo>
                      <a:cubicBezTo>
                        <a:pt x="79" y="623"/>
                        <a:pt x="165" y="710"/>
                        <a:pt x="272" y="713"/>
                      </a:cubicBezTo>
                      <a:cubicBezTo>
                        <a:pt x="273" y="713"/>
                        <a:pt x="274" y="713"/>
                        <a:pt x="275" y="713"/>
                      </a:cubicBezTo>
                      <a:cubicBezTo>
                        <a:pt x="295" y="713"/>
                        <a:pt x="295" y="713"/>
                        <a:pt x="295" y="713"/>
                      </a:cubicBezTo>
                      <a:cubicBezTo>
                        <a:pt x="358" y="713"/>
                        <a:pt x="358" y="713"/>
                        <a:pt x="358" y="713"/>
                      </a:cubicBezTo>
                      <a:cubicBezTo>
                        <a:pt x="380" y="713"/>
                        <a:pt x="398" y="731"/>
                        <a:pt x="398" y="753"/>
                      </a:cubicBezTo>
                      <a:cubicBezTo>
                        <a:pt x="398" y="775"/>
                        <a:pt x="380" y="792"/>
                        <a:pt x="358" y="792"/>
                      </a:cubicBezTo>
                      <a:cubicBezTo>
                        <a:pt x="282" y="792"/>
                        <a:pt x="282" y="792"/>
                        <a:pt x="282" y="792"/>
                      </a:cubicBezTo>
                      <a:cubicBezTo>
                        <a:pt x="281" y="792"/>
                        <a:pt x="279" y="792"/>
                        <a:pt x="277" y="792"/>
                      </a:cubicBezTo>
                      <a:cubicBezTo>
                        <a:pt x="124" y="792"/>
                        <a:pt x="0" y="668"/>
                        <a:pt x="0" y="515"/>
                      </a:cubicBezTo>
                      <a:cubicBezTo>
                        <a:pt x="0" y="362"/>
                        <a:pt x="124" y="238"/>
                        <a:pt x="277" y="238"/>
                      </a:cubicBezTo>
                      <a:cubicBezTo>
                        <a:pt x="294" y="238"/>
                        <a:pt x="310" y="239"/>
                        <a:pt x="327" y="242"/>
                      </a:cubicBezTo>
                      <a:cubicBezTo>
                        <a:pt x="360" y="101"/>
                        <a:pt x="485" y="0"/>
                        <a:pt x="634" y="0"/>
                      </a:cubicBezTo>
                      <a:cubicBezTo>
                        <a:pt x="808" y="0"/>
                        <a:pt x="950" y="142"/>
                        <a:pt x="950" y="317"/>
                      </a:cubicBezTo>
                      <a:cubicBezTo>
                        <a:pt x="950" y="317"/>
                        <a:pt x="950" y="317"/>
                        <a:pt x="950" y="317"/>
                      </a:cubicBezTo>
                      <a:cubicBezTo>
                        <a:pt x="951" y="317"/>
                        <a:pt x="951" y="317"/>
                        <a:pt x="951" y="317"/>
                      </a:cubicBezTo>
                      <a:cubicBezTo>
                        <a:pt x="1082" y="317"/>
                        <a:pt x="1188" y="424"/>
                        <a:pt x="1188" y="555"/>
                      </a:cubicBezTo>
                      <a:cubicBezTo>
                        <a:pt x="1188" y="686"/>
                        <a:pt x="1082" y="792"/>
                        <a:pt x="951" y="792"/>
                      </a:cubicBezTo>
                      <a:cubicBezTo>
                        <a:pt x="949" y="792"/>
                        <a:pt x="947" y="792"/>
                        <a:pt x="946" y="792"/>
                      </a:cubicBezTo>
                      <a:lnTo>
                        <a:pt x="869" y="7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6" name="iṩḷíḋé"/>
                <p:cNvSpPr/>
                <p:nvPr/>
              </p:nvSpPr>
              <p:spPr bwMode="auto">
                <a:xfrm>
                  <a:off x="7707313" y="-479425"/>
                  <a:ext cx="1484312" cy="2530475"/>
                </a:xfrm>
                <a:custGeom>
                  <a:avLst/>
                  <a:gdLst>
                    <a:gd name="T0" fmla="*/ 935 w 935"/>
                    <a:gd name="T1" fmla="*/ 656 h 1594"/>
                    <a:gd name="T2" fmla="*/ 561 w 935"/>
                    <a:gd name="T3" fmla="*/ 656 h 1594"/>
                    <a:gd name="T4" fmla="*/ 561 w 935"/>
                    <a:gd name="T5" fmla="*/ 0 h 1594"/>
                    <a:gd name="T6" fmla="*/ 0 w 935"/>
                    <a:gd name="T7" fmla="*/ 940 h 1594"/>
                    <a:gd name="T8" fmla="*/ 374 w 935"/>
                    <a:gd name="T9" fmla="*/ 940 h 1594"/>
                    <a:gd name="T10" fmla="*/ 374 w 935"/>
                    <a:gd name="T11" fmla="*/ 1594 h 1594"/>
                    <a:gd name="T12" fmla="*/ 935 w 935"/>
                    <a:gd name="T13" fmla="*/ 656 h 1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5" h="1594">
                      <a:moveTo>
                        <a:pt x="935" y="656"/>
                      </a:moveTo>
                      <a:lnTo>
                        <a:pt x="561" y="656"/>
                      </a:lnTo>
                      <a:lnTo>
                        <a:pt x="561" y="0"/>
                      </a:lnTo>
                      <a:lnTo>
                        <a:pt x="0" y="940"/>
                      </a:lnTo>
                      <a:lnTo>
                        <a:pt x="374" y="940"/>
                      </a:lnTo>
                      <a:lnTo>
                        <a:pt x="374" y="1594"/>
                      </a:lnTo>
                      <a:lnTo>
                        <a:pt x="935" y="65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grpSp>
            <p:nvGrpSpPr>
              <p:cNvPr id="13" name="í$ḷiḍè"/>
              <p:cNvGrpSpPr/>
              <p:nvPr/>
            </p:nvGrpSpPr>
            <p:grpSpPr>
              <a:xfrm>
                <a:off x="4887395" y="4508355"/>
                <a:ext cx="631891" cy="631891"/>
                <a:chOff x="1928427" y="-1529876"/>
                <a:chExt cx="1960563" cy="1960563"/>
              </a:xfrm>
              <a:solidFill>
                <a:schemeClr val="accent3"/>
              </a:solidFill>
            </p:grpSpPr>
            <p:sp>
              <p:nvSpPr>
                <p:cNvPr id="18" name="íŝľïḍè"/>
                <p:cNvSpPr/>
                <p:nvPr/>
              </p:nvSpPr>
              <p:spPr bwMode="auto">
                <a:xfrm>
                  <a:off x="3200014" y="-256700"/>
                  <a:ext cx="265113" cy="260350"/>
                </a:xfrm>
                <a:custGeom>
                  <a:avLst/>
                  <a:gdLst>
                    <a:gd name="T0" fmla="*/ 78 w 156"/>
                    <a:gd name="T1" fmla="*/ 0 h 154"/>
                    <a:gd name="T2" fmla="*/ 0 w 156"/>
                    <a:gd name="T3" fmla="*/ 77 h 154"/>
                    <a:gd name="T4" fmla="*/ 78 w 156"/>
                    <a:gd name="T5" fmla="*/ 154 h 154"/>
                    <a:gd name="T6" fmla="*/ 156 w 156"/>
                    <a:gd name="T7" fmla="*/ 77 h 154"/>
                    <a:gd name="T8" fmla="*/ 78 w 156"/>
                    <a:gd name="T9" fmla="*/ 0 h 154"/>
                    <a:gd name="T10" fmla="*/ 78 w 156"/>
                    <a:gd name="T11" fmla="*/ 116 h 154"/>
                    <a:gd name="T12" fmla="*/ 39 w 156"/>
                    <a:gd name="T13" fmla="*/ 77 h 154"/>
                    <a:gd name="T14" fmla="*/ 78 w 156"/>
                    <a:gd name="T15" fmla="*/ 39 h 154"/>
                    <a:gd name="T16" fmla="*/ 117 w 156"/>
                    <a:gd name="T17" fmla="*/ 77 h 154"/>
                    <a:gd name="T18" fmla="*/ 78 w 156"/>
                    <a:gd name="T19" fmla="*/ 1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6" h="154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7"/>
                      </a:cubicBezTo>
                      <a:cubicBezTo>
                        <a:pt x="0" y="120"/>
                        <a:pt x="35" y="154"/>
                        <a:pt x="78" y="154"/>
                      </a:cubicBezTo>
                      <a:cubicBezTo>
                        <a:pt x="121" y="154"/>
                        <a:pt x="156" y="120"/>
                        <a:pt x="156" y="77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close/>
                      <a:moveTo>
                        <a:pt x="78" y="116"/>
                      </a:moveTo>
                      <a:cubicBezTo>
                        <a:pt x="56" y="116"/>
                        <a:pt x="39" y="98"/>
                        <a:pt x="39" y="77"/>
                      </a:cubicBezTo>
                      <a:cubicBezTo>
                        <a:pt x="39" y="56"/>
                        <a:pt x="56" y="39"/>
                        <a:pt x="78" y="39"/>
                      </a:cubicBezTo>
                      <a:cubicBezTo>
                        <a:pt x="99" y="39"/>
                        <a:pt x="117" y="56"/>
                        <a:pt x="117" y="77"/>
                      </a:cubicBezTo>
                      <a:cubicBezTo>
                        <a:pt x="117" y="98"/>
                        <a:pt x="99" y="116"/>
                        <a:pt x="78" y="1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19" name="îş1iḑê"/>
                <p:cNvSpPr/>
                <p:nvPr/>
              </p:nvSpPr>
              <p:spPr bwMode="auto">
                <a:xfrm>
                  <a:off x="2350702" y="-256700"/>
                  <a:ext cx="263525" cy="260350"/>
                </a:xfrm>
                <a:custGeom>
                  <a:avLst/>
                  <a:gdLst>
                    <a:gd name="T0" fmla="*/ 78 w 155"/>
                    <a:gd name="T1" fmla="*/ 0 h 154"/>
                    <a:gd name="T2" fmla="*/ 0 w 155"/>
                    <a:gd name="T3" fmla="*/ 77 h 154"/>
                    <a:gd name="T4" fmla="*/ 78 w 155"/>
                    <a:gd name="T5" fmla="*/ 154 h 154"/>
                    <a:gd name="T6" fmla="*/ 155 w 155"/>
                    <a:gd name="T7" fmla="*/ 77 h 154"/>
                    <a:gd name="T8" fmla="*/ 78 w 155"/>
                    <a:gd name="T9" fmla="*/ 0 h 154"/>
                    <a:gd name="T10" fmla="*/ 78 w 155"/>
                    <a:gd name="T11" fmla="*/ 116 h 154"/>
                    <a:gd name="T12" fmla="*/ 39 w 155"/>
                    <a:gd name="T13" fmla="*/ 77 h 154"/>
                    <a:gd name="T14" fmla="*/ 78 w 155"/>
                    <a:gd name="T15" fmla="*/ 39 h 154"/>
                    <a:gd name="T16" fmla="*/ 117 w 155"/>
                    <a:gd name="T17" fmla="*/ 77 h 154"/>
                    <a:gd name="T18" fmla="*/ 78 w 155"/>
                    <a:gd name="T19" fmla="*/ 1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5" h="154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7"/>
                      </a:cubicBezTo>
                      <a:cubicBezTo>
                        <a:pt x="0" y="120"/>
                        <a:pt x="35" y="154"/>
                        <a:pt x="78" y="154"/>
                      </a:cubicBezTo>
                      <a:cubicBezTo>
                        <a:pt x="121" y="154"/>
                        <a:pt x="155" y="120"/>
                        <a:pt x="155" y="77"/>
                      </a:cubicBezTo>
                      <a:cubicBezTo>
                        <a:pt x="155" y="35"/>
                        <a:pt x="121" y="0"/>
                        <a:pt x="78" y="0"/>
                      </a:cubicBezTo>
                      <a:close/>
                      <a:moveTo>
                        <a:pt x="78" y="116"/>
                      </a:moveTo>
                      <a:cubicBezTo>
                        <a:pt x="56" y="116"/>
                        <a:pt x="39" y="98"/>
                        <a:pt x="39" y="77"/>
                      </a:cubicBezTo>
                      <a:cubicBezTo>
                        <a:pt x="39" y="56"/>
                        <a:pt x="56" y="39"/>
                        <a:pt x="78" y="39"/>
                      </a:cubicBezTo>
                      <a:cubicBezTo>
                        <a:pt x="99" y="39"/>
                        <a:pt x="117" y="56"/>
                        <a:pt x="117" y="77"/>
                      </a:cubicBezTo>
                      <a:cubicBezTo>
                        <a:pt x="117" y="98"/>
                        <a:pt x="99" y="116"/>
                        <a:pt x="78" y="1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0" name="ïṣľiḓê"/>
                <p:cNvSpPr/>
                <p:nvPr/>
              </p:nvSpPr>
              <p:spPr bwMode="auto">
                <a:xfrm>
                  <a:off x="2711064" y="-288450"/>
                  <a:ext cx="393700" cy="65088"/>
                </a:xfrm>
                <a:custGeom>
                  <a:avLst/>
                  <a:gdLst>
                    <a:gd name="T0" fmla="*/ 213 w 232"/>
                    <a:gd name="T1" fmla="*/ 0 h 38"/>
                    <a:gd name="T2" fmla="*/ 20 w 232"/>
                    <a:gd name="T3" fmla="*/ 0 h 38"/>
                    <a:gd name="T4" fmla="*/ 0 w 232"/>
                    <a:gd name="T5" fmla="*/ 19 h 38"/>
                    <a:gd name="T6" fmla="*/ 20 w 232"/>
                    <a:gd name="T7" fmla="*/ 38 h 38"/>
                    <a:gd name="T8" fmla="*/ 213 w 232"/>
                    <a:gd name="T9" fmla="*/ 38 h 38"/>
                    <a:gd name="T10" fmla="*/ 232 w 232"/>
                    <a:gd name="T11" fmla="*/ 19 h 38"/>
                    <a:gd name="T12" fmla="*/ 213 w 232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38">
                      <a:moveTo>
                        <a:pt x="2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8"/>
                        <a:pt x="0" y="19"/>
                      </a:cubicBezTo>
                      <a:cubicBezTo>
                        <a:pt x="0" y="30"/>
                        <a:pt x="9" y="38"/>
                        <a:pt x="20" y="38"/>
                      </a:cubicBezTo>
                      <a:cubicBezTo>
                        <a:pt x="213" y="38"/>
                        <a:pt x="213" y="38"/>
                        <a:pt x="213" y="38"/>
                      </a:cubicBezTo>
                      <a:cubicBezTo>
                        <a:pt x="223" y="38"/>
                        <a:pt x="232" y="30"/>
                        <a:pt x="232" y="19"/>
                      </a:cubicBezTo>
                      <a:cubicBezTo>
                        <a:pt x="232" y="8"/>
                        <a:pt x="223" y="0"/>
                        <a:pt x="2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1" name="ïsḻïḋê"/>
                <p:cNvSpPr/>
                <p:nvPr/>
              </p:nvSpPr>
              <p:spPr bwMode="auto">
                <a:xfrm>
                  <a:off x="2711064" y="-158275"/>
                  <a:ext cx="393700" cy="66675"/>
                </a:xfrm>
                <a:custGeom>
                  <a:avLst/>
                  <a:gdLst>
                    <a:gd name="T0" fmla="*/ 213 w 232"/>
                    <a:gd name="T1" fmla="*/ 0 h 39"/>
                    <a:gd name="T2" fmla="*/ 20 w 232"/>
                    <a:gd name="T3" fmla="*/ 0 h 39"/>
                    <a:gd name="T4" fmla="*/ 0 w 232"/>
                    <a:gd name="T5" fmla="*/ 19 h 39"/>
                    <a:gd name="T6" fmla="*/ 20 w 232"/>
                    <a:gd name="T7" fmla="*/ 39 h 39"/>
                    <a:gd name="T8" fmla="*/ 213 w 232"/>
                    <a:gd name="T9" fmla="*/ 39 h 39"/>
                    <a:gd name="T10" fmla="*/ 232 w 232"/>
                    <a:gd name="T11" fmla="*/ 19 h 39"/>
                    <a:gd name="T12" fmla="*/ 213 w 232"/>
                    <a:gd name="T1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39">
                      <a:moveTo>
                        <a:pt x="213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0"/>
                        <a:pt x="9" y="39"/>
                        <a:pt x="20" y="39"/>
                      </a:cubicBezTo>
                      <a:cubicBezTo>
                        <a:pt x="213" y="39"/>
                        <a:pt x="213" y="39"/>
                        <a:pt x="213" y="39"/>
                      </a:cubicBezTo>
                      <a:cubicBezTo>
                        <a:pt x="223" y="39"/>
                        <a:pt x="232" y="30"/>
                        <a:pt x="232" y="19"/>
                      </a:cubicBezTo>
                      <a:cubicBezTo>
                        <a:pt x="232" y="9"/>
                        <a:pt x="223" y="0"/>
                        <a:pt x="2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2" name="ïṣḻiḑe"/>
                <p:cNvSpPr/>
                <p:nvPr/>
              </p:nvSpPr>
              <p:spPr bwMode="auto">
                <a:xfrm>
                  <a:off x="2418964" y="-842488"/>
                  <a:ext cx="260350" cy="260350"/>
                </a:xfrm>
                <a:custGeom>
                  <a:avLst/>
                  <a:gdLst>
                    <a:gd name="T0" fmla="*/ 135 w 154"/>
                    <a:gd name="T1" fmla="*/ 0 h 154"/>
                    <a:gd name="T2" fmla="*/ 0 w 154"/>
                    <a:gd name="T3" fmla="*/ 135 h 154"/>
                    <a:gd name="T4" fmla="*/ 19 w 154"/>
                    <a:gd name="T5" fmla="*/ 154 h 154"/>
                    <a:gd name="T6" fmla="*/ 38 w 154"/>
                    <a:gd name="T7" fmla="*/ 135 h 154"/>
                    <a:gd name="T8" fmla="*/ 135 w 154"/>
                    <a:gd name="T9" fmla="*/ 38 h 154"/>
                    <a:gd name="T10" fmla="*/ 154 w 154"/>
                    <a:gd name="T11" fmla="*/ 19 h 154"/>
                    <a:gd name="T12" fmla="*/ 135 w 154"/>
                    <a:gd name="T13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54">
                      <a:moveTo>
                        <a:pt x="135" y="0"/>
                      </a:moveTo>
                      <a:cubicBezTo>
                        <a:pt x="60" y="0"/>
                        <a:pt x="0" y="60"/>
                        <a:pt x="0" y="135"/>
                      </a:cubicBezTo>
                      <a:cubicBezTo>
                        <a:pt x="0" y="145"/>
                        <a:pt x="8" y="154"/>
                        <a:pt x="19" y="154"/>
                      </a:cubicBezTo>
                      <a:cubicBezTo>
                        <a:pt x="30" y="154"/>
                        <a:pt x="38" y="145"/>
                        <a:pt x="38" y="135"/>
                      </a:cubicBezTo>
                      <a:cubicBezTo>
                        <a:pt x="38" y="81"/>
                        <a:pt x="82" y="38"/>
                        <a:pt x="135" y="38"/>
                      </a:cubicBezTo>
                      <a:cubicBezTo>
                        <a:pt x="145" y="38"/>
                        <a:pt x="154" y="30"/>
                        <a:pt x="154" y="19"/>
                      </a:cubicBezTo>
                      <a:cubicBezTo>
                        <a:pt x="154" y="8"/>
                        <a:pt x="145" y="0"/>
                        <a:pt x="1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3" name="ïṧľîdè"/>
                <p:cNvSpPr/>
                <p:nvPr/>
              </p:nvSpPr>
              <p:spPr bwMode="auto">
                <a:xfrm>
                  <a:off x="1928427" y="-1529876"/>
                  <a:ext cx="1960563" cy="1960563"/>
                </a:xfrm>
                <a:custGeom>
                  <a:avLst/>
                  <a:gdLst>
                    <a:gd name="T0" fmla="*/ 1081 w 1159"/>
                    <a:gd name="T1" fmla="*/ 316 h 1159"/>
                    <a:gd name="T2" fmla="*/ 1081 w 1159"/>
                    <a:gd name="T3" fmla="*/ 154 h 1159"/>
                    <a:gd name="T4" fmla="*/ 927 w 1159"/>
                    <a:gd name="T5" fmla="*/ 0 h 1159"/>
                    <a:gd name="T6" fmla="*/ 232 w 1159"/>
                    <a:gd name="T7" fmla="*/ 0 h 1159"/>
                    <a:gd name="T8" fmla="*/ 77 w 1159"/>
                    <a:gd name="T9" fmla="*/ 154 h 1159"/>
                    <a:gd name="T10" fmla="*/ 77 w 1159"/>
                    <a:gd name="T11" fmla="*/ 316 h 1159"/>
                    <a:gd name="T12" fmla="*/ 0 w 1159"/>
                    <a:gd name="T13" fmla="*/ 425 h 1159"/>
                    <a:gd name="T14" fmla="*/ 0 w 1159"/>
                    <a:gd name="T15" fmla="*/ 618 h 1159"/>
                    <a:gd name="T16" fmla="*/ 77 w 1159"/>
                    <a:gd name="T17" fmla="*/ 727 h 1159"/>
                    <a:gd name="T18" fmla="*/ 77 w 1159"/>
                    <a:gd name="T19" fmla="*/ 978 h 1159"/>
                    <a:gd name="T20" fmla="*/ 251 w 1159"/>
                    <a:gd name="T21" fmla="*/ 1159 h 1159"/>
                    <a:gd name="T22" fmla="*/ 413 w 1159"/>
                    <a:gd name="T23" fmla="*/ 1042 h 1159"/>
                    <a:gd name="T24" fmla="*/ 746 w 1159"/>
                    <a:gd name="T25" fmla="*/ 1042 h 1159"/>
                    <a:gd name="T26" fmla="*/ 908 w 1159"/>
                    <a:gd name="T27" fmla="*/ 1159 h 1159"/>
                    <a:gd name="T28" fmla="*/ 1081 w 1159"/>
                    <a:gd name="T29" fmla="*/ 978 h 1159"/>
                    <a:gd name="T30" fmla="*/ 1081 w 1159"/>
                    <a:gd name="T31" fmla="*/ 727 h 1159"/>
                    <a:gd name="T32" fmla="*/ 1159 w 1159"/>
                    <a:gd name="T33" fmla="*/ 618 h 1159"/>
                    <a:gd name="T34" fmla="*/ 1159 w 1159"/>
                    <a:gd name="T35" fmla="*/ 425 h 1159"/>
                    <a:gd name="T36" fmla="*/ 1081 w 1159"/>
                    <a:gd name="T37" fmla="*/ 316 h 1159"/>
                    <a:gd name="T38" fmla="*/ 1081 w 1159"/>
                    <a:gd name="T39" fmla="*/ 618 h 1159"/>
                    <a:gd name="T40" fmla="*/ 1043 w 1159"/>
                    <a:gd name="T41" fmla="*/ 657 h 1159"/>
                    <a:gd name="T42" fmla="*/ 1004 w 1159"/>
                    <a:gd name="T43" fmla="*/ 657 h 1159"/>
                    <a:gd name="T44" fmla="*/ 1004 w 1159"/>
                    <a:gd name="T45" fmla="*/ 978 h 1159"/>
                    <a:gd name="T46" fmla="*/ 908 w 1159"/>
                    <a:gd name="T47" fmla="*/ 1081 h 1159"/>
                    <a:gd name="T48" fmla="*/ 811 w 1159"/>
                    <a:gd name="T49" fmla="*/ 978 h 1159"/>
                    <a:gd name="T50" fmla="*/ 811 w 1159"/>
                    <a:gd name="T51" fmla="*/ 965 h 1159"/>
                    <a:gd name="T52" fmla="*/ 347 w 1159"/>
                    <a:gd name="T53" fmla="*/ 965 h 1159"/>
                    <a:gd name="T54" fmla="*/ 347 w 1159"/>
                    <a:gd name="T55" fmla="*/ 978 h 1159"/>
                    <a:gd name="T56" fmla="*/ 251 w 1159"/>
                    <a:gd name="T57" fmla="*/ 1081 h 1159"/>
                    <a:gd name="T58" fmla="*/ 155 w 1159"/>
                    <a:gd name="T59" fmla="*/ 978 h 1159"/>
                    <a:gd name="T60" fmla="*/ 155 w 1159"/>
                    <a:gd name="T61" fmla="*/ 657 h 1159"/>
                    <a:gd name="T62" fmla="*/ 116 w 1159"/>
                    <a:gd name="T63" fmla="*/ 657 h 1159"/>
                    <a:gd name="T64" fmla="*/ 77 w 1159"/>
                    <a:gd name="T65" fmla="*/ 618 h 1159"/>
                    <a:gd name="T66" fmla="*/ 77 w 1159"/>
                    <a:gd name="T67" fmla="*/ 425 h 1159"/>
                    <a:gd name="T68" fmla="*/ 116 w 1159"/>
                    <a:gd name="T69" fmla="*/ 386 h 1159"/>
                    <a:gd name="T70" fmla="*/ 154 w 1159"/>
                    <a:gd name="T71" fmla="*/ 386 h 1159"/>
                    <a:gd name="T72" fmla="*/ 154 w 1159"/>
                    <a:gd name="T73" fmla="*/ 270 h 1159"/>
                    <a:gd name="T74" fmla="*/ 270 w 1159"/>
                    <a:gd name="T75" fmla="*/ 155 h 1159"/>
                    <a:gd name="T76" fmla="*/ 888 w 1159"/>
                    <a:gd name="T77" fmla="*/ 155 h 1159"/>
                    <a:gd name="T78" fmla="*/ 1004 w 1159"/>
                    <a:gd name="T79" fmla="*/ 270 h 1159"/>
                    <a:gd name="T80" fmla="*/ 1004 w 1159"/>
                    <a:gd name="T81" fmla="*/ 386 h 1159"/>
                    <a:gd name="T82" fmla="*/ 1043 w 1159"/>
                    <a:gd name="T83" fmla="*/ 386 h 1159"/>
                    <a:gd name="T84" fmla="*/ 1081 w 1159"/>
                    <a:gd name="T85" fmla="*/ 425 h 1159"/>
                    <a:gd name="T86" fmla="*/ 1081 w 1159"/>
                    <a:gd name="T87" fmla="*/ 618 h 1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159" h="1159">
                      <a:moveTo>
                        <a:pt x="1081" y="316"/>
                      </a:moveTo>
                      <a:cubicBezTo>
                        <a:pt x="1081" y="154"/>
                        <a:pt x="1081" y="154"/>
                        <a:pt x="1081" y="154"/>
                      </a:cubicBezTo>
                      <a:cubicBezTo>
                        <a:pt x="1081" y="69"/>
                        <a:pt x="1012" y="0"/>
                        <a:pt x="927" y="0"/>
                      </a:cubicBezTo>
                      <a:cubicBezTo>
                        <a:pt x="232" y="0"/>
                        <a:pt x="232" y="0"/>
                        <a:pt x="232" y="0"/>
                      </a:cubicBezTo>
                      <a:cubicBezTo>
                        <a:pt x="147" y="0"/>
                        <a:pt x="77" y="69"/>
                        <a:pt x="77" y="154"/>
                      </a:cubicBezTo>
                      <a:cubicBezTo>
                        <a:pt x="77" y="316"/>
                        <a:pt x="77" y="316"/>
                        <a:pt x="77" y="316"/>
                      </a:cubicBezTo>
                      <a:cubicBezTo>
                        <a:pt x="32" y="332"/>
                        <a:pt x="0" y="374"/>
                        <a:pt x="0" y="425"/>
                      </a:cubicBezTo>
                      <a:cubicBezTo>
                        <a:pt x="0" y="618"/>
                        <a:pt x="0" y="618"/>
                        <a:pt x="0" y="618"/>
                      </a:cubicBezTo>
                      <a:cubicBezTo>
                        <a:pt x="0" y="668"/>
                        <a:pt x="32" y="711"/>
                        <a:pt x="77" y="727"/>
                      </a:cubicBezTo>
                      <a:cubicBezTo>
                        <a:pt x="77" y="978"/>
                        <a:pt x="77" y="978"/>
                        <a:pt x="77" y="978"/>
                      </a:cubicBezTo>
                      <a:cubicBezTo>
                        <a:pt x="77" y="1078"/>
                        <a:pt x="155" y="1159"/>
                        <a:pt x="251" y="1159"/>
                      </a:cubicBezTo>
                      <a:cubicBezTo>
                        <a:pt x="325" y="1159"/>
                        <a:pt x="388" y="1110"/>
                        <a:pt x="413" y="1042"/>
                      </a:cubicBezTo>
                      <a:cubicBezTo>
                        <a:pt x="746" y="1042"/>
                        <a:pt x="746" y="1042"/>
                        <a:pt x="746" y="1042"/>
                      </a:cubicBezTo>
                      <a:cubicBezTo>
                        <a:pt x="771" y="1110"/>
                        <a:pt x="834" y="1159"/>
                        <a:pt x="908" y="1159"/>
                      </a:cubicBezTo>
                      <a:cubicBezTo>
                        <a:pt x="1003" y="1159"/>
                        <a:pt x="1081" y="1078"/>
                        <a:pt x="1081" y="978"/>
                      </a:cubicBezTo>
                      <a:cubicBezTo>
                        <a:pt x="1081" y="727"/>
                        <a:pt x="1081" y="727"/>
                        <a:pt x="1081" y="727"/>
                      </a:cubicBezTo>
                      <a:cubicBezTo>
                        <a:pt x="1126" y="711"/>
                        <a:pt x="1159" y="668"/>
                        <a:pt x="1159" y="618"/>
                      </a:cubicBezTo>
                      <a:cubicBezTo>
                        <a:pt x="1159" y="425"/>
                        <a:pt x="1159" y="425"/>
                        <a:pt x="1159" y="425"/>
                      </a:cubicBezTo>
                      <a:cubicBezTo>
                        <a:pt x="1159" y="374"/>
                        <a:pt x="1126" y="332"/>
                        <a:pt x="1081" y="316"/>
                      </a:cubicBezTo>
                      <a:close/>
                      <a:moveTo>
                        <a:pt x="1081" y="618"/>
                      </a:moveTo>
                      <a:cubicBezTo>
                        <a:pt x="1081" y="639"/>
                        <a:pt x="1064" y="657"/>
                        <a:pt x="1043" y="657"/>
                      </a:cubicBezTo>
                      <a:cubicBezTo>
                        <a:pt x="1004" y="657"/>
                        <a:pt x="1004" y="657"/>
                        <a:pt x="1004" y="657"/>
                      </a:cubicBezTo>
                      <a:cubicBezTo>
                        <a:pt x="1004" y="978"/>
                        <a:pt x="1004" y="978"/>
                        <a:pt x="1004" y="978"/>
                      </a:cubicBezTo>
                      <a:cubicBezTo>
                        <a:pt x="1004" y="1035"/>
                        <a:pt x="961" y="1081"/>
                        <a:pt x="908" y="1081"/>
                      </a:cubicBezTo>
                      <a:cubicBezTo>
                        <a:pt x="855" y="1081"/>
                        <a:pt x="811" y="1035"/>
                        <a:pt x="811" y="978"/>
                      </a:cubicBezTo>
                      <a:cubicBezTo>
                        <a:pt x="811" y="965"/>
                        <a:pt x="811" y="965"/>
                        <a:pt x="811" y="965"/>
                      </a:cubicBezTo>
                      <a:cubicBezTo>
                        <a:pt x="347" y="965"/>
                        <a:pt x="347" y="965"/>
                        <a:pt x="347" y="965"/>
                      </a:cubicBezTo>
                      <a:cubicBezTo>
                        <a:pt x="347" y="978"/>
                        <a:pt x="347" y="978"/>
                        <a:pt x="347" y="978"/>
                      </a:cubicBezTo>
                      <a:cubicBezTo>
                        <a:pt x="347" y="1035"/>
                        <a:pt x="304" y="1081"/>
                        <a:pt x="251" y="1081"/>
                      </a:cubicBezTo>
                      <a:cubicBezTo>
                        <a:pt x="198" y="1081"/>
                        <a:pt x="155" y="1035"/>
                        <a:pt x="155" y="978"/>
                      </a:cubicBezTo>
                      <a:cubicBezTo>
                        <a:pt x="155" y="657"/>
                        <a:pt x="155" y="657"/>
                        <a:pt x="155" y="657"/>
                      </a:cubicBezTo>
                      <a:cubicBezTo>
                        <a:pt x="116" y="657"/>
                        <a:pt x="116" y="657"/>
                        <a:pt x="116" y="657"/>
                      </a:cubicBezTo>
                      <a:cubicBezTo>
                        <a:pt x="94" y="657"/>
                        <a:pt x="77" y="639"/>
                        <a:pt x="77" y="618"/>
                      </a:cubicBezTo>
                      <a:cubicBezTo>
                        <a:pt x="77" y="425"/>
                        <a:pt x="77" y="425"/>
                        <a:pt x="77" y="425"/>
                      </a:cubicBezTo>
                      <a:cubicBezTo>
                        <a:pt x="77" y="403"/>
                        <a:pt x="94" y="386"/>
                        <a:pt x="116" y="386"/>
                      </a:cubicBezTo>
                      <a:cubicBezTo>
                        <a:pt x="154" y="386"/>
                        <a:pt x="154" y="386"/>
                        <a:pt x="154" y="386"/>
                      </a:cubicBezTo>
                      <a:cubicBezTo>
                        <a:pt x="154" y="270"/>
                        <a:pt x="154" y="270"/>
                        <a:pt x="154" y="270"/>
                      </a:cubicBezTo>
                      <a:cubicBezTo>
                        <a:pt x="154" y="193"/>
                        <a:pt x="193" y="155"/>
                        <a:pt x="270" y="155"/>
                      </a:cubicBezTo>
                      <a:cubicBezTo>
                        <a:pt x="348" y="155"/>
                        <a:pt x="811" y="155"/>
                        <a:pt x="888" y="155"/>
                      </a:cubicBezTo>
                      <a:cubicBezTo>
                        <a:pt x="965" y="155"/>
                        <a:pt x="1004" y="193"/>
                        <a:pt x="1004" y="270"/>
                      </a:cubicBezTo>
                      <a:cubicBezTo>
                        <a:pt x="1004" y="386"/>
                        <a:pt x="1004" y="386"/>
                        <a:pt x="1004" y="386"/>
                      </a:cubicBezTo>
                      <a:cubicBezTo>
                        <a:pt x="1043" y="386"/>
                        <a:pt x="1043" y="386"/>
                        <a:pt x="1043" y="386"/>
                      </a:cubicBezTo>
                      <a:cubicBezTo>
                        <a:pt x="1064" y="386"/>
                        <a:pt x="1081" y="403"/>
                        <a:pt x="1081" y="425"/>
                      </a:cubicBezTo>
                      <a:lnTo>
                        <a:pt x="1081" y="6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4" name="í$ľiḋè"/>
                <p:cNvSpPr/>
                <p:nvPr/>
              </p:nvSpPr>
              <p:spPr bwMode="auto">
                <a:xfrm>
                  <a:off x="2287202" y="-975838"/>
                  <a:ext cx="1241425" cy="588963"/>
                </a:xfrm>
                <a:custGeom>
                  <a:avLst/>
                  <a:gdLst>
                    <a:gd name="T0" fmla="*/ 638 w 734"/>
                    <a:gd name="T1" fmla="*/ 0 h 348"/>
                    <a:gd name="T2" fmla="*/ 97 w 734"/>
                    <a:gd name="T3" fmla="*/ 0 h 348"/>
                    <a:gd name="T4" fmla="*/ 0 w 734"/>
                    <a:gd name="T5" fmla="*/ 97 h 348"/>
                    <a:gd name="T6" fmla="*/ 0 w 734"/>
                    <a:gd name="T7" fmla="*/ 251 h 348"/>
                    <a:gd name="T8" fmla="*/ 97 w 734"/>
                    <a:gd name="T9" fmla="*/ 348 h 348"/>
                    <a:gd name="T10" fmla="*/ 638 w 734"/>
                    <a:gd name="T11" fmla="*/ 348 h 348"/>
                    <a:gd name="T12" fmla="*/ 734 w 734"/>
                    <a:gd name="T13" fmla="*/ 251 h 348"/>
                    <a:gd name="T14" fmla="*/ 734 w 734"/>
                    <a:gd name="T15" fmla="*/ 97 h 348"/>
                    <a:gd name="T16" fmla="*/ 638 w 734"/>
                    <a:gd name="T17" fmla="*/ 0 h 348"/>
                    <a:gd name="T18" fmla="*/ 696 w 734"/>
                    <a:gd name="T19" fmla="*/ 251 h 348"/>
                    <a:gd name="T20" fmla="*/ 638 w 734"/>
                    <a:gd name="T21" fmla="*/ 309 h 348"/>
                    <a:gd name="T22" fmla="*/ 97 w 734"/>
                    <a:gd name="T23" fmla="*/ 309 h 348"/>
                    <a:gd name="T24" fmla="*/ 39 w 734"/>
                    <a:gd name="T25" fmla="*/ 251 h 348"/>
                    <a:gd name="T26" fmla="*/ 39 w 734"/>
                    <a:gd name="T27" fmla="*/ 97 h 348"/>
                    <a:gd name="T28" fmla="*/ 97 w 734"/>
                    <a:gd name="T29" fmla="*/ 39 h 348"/>
                    <a:gd name="T30" fmla="*/ 638 w 734"/>
                    <a:gd name="T31" fmla="*/ 39 h 348"/>
                    <a:gd name="T32" fmla="*/ 696 w 734"/>
                    <a:gd name="T33" fmla="*/ 97 h 348"/>
                    <a:gd name="T34" fmla="*/ 696 w 734"/>
                    <a:gd name="T35" fmla="*/ 251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34" h="348">
                      <a:moveTo>
                        <a:pt x="638" y="0"/>
                      </a:move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44" y="0"/>
                        <a:pt x="0" y="44"/>
                        <a:pt x="0" y="97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305"/>
                        <a:pt x="44" y="348"/>
                        <a:pt x="97" y="348"/>
                      </a:cubicBezTo>
                      <a:cubicBezTo>
                        <a:pt x="638" y="348"/>
                        <a:pt x="638" y="348"/>
                        <a:pt x="638" y="348"/>
                      </a:cubicBezTo>
                      <a:cubicBezTo>
                        <a:pt x="691" y="348"/>
                        <a:pt x="734" y="305"/>
                        <a:pt x="734" y="251"/>
                      </a:cubicBezTo>
                      <a:cubicBezTo>
                        <a:pt x="734" y="97"/>
                        <a:pt x="734" y="97"/>
                        <a:pt x="734" y="97"/>
                      </a:cubicBezTo>
                      <a:cubicBezTo>
                        <a:pt x="734" y="44"/>
                        <a:pt x="691" y="0"/>
                        <a:pt x="638" y="0"/>
                      </a:cubicBezTo>
                      <a:close/>
                      <a:moveTo>
                        <a:pt x="696" y="251"/>
                      </a:moveTo>
                      <a:cubicBezTo>
                        <a:pt x="696" y="283"/>
                        <a:pt x="670" y="309"/>
                        <a:pt x="638" y="309"/>
                      </a:cubicBezTo>
                      <a:cubicBezTo>
                        <a:pt x="97" y="309"/>
                        <a:pt x="97" y="309"/>
                        <a:pt x="97" y="309"/>
                      </a:cubicBezTo>
                      <a:cubicBezTo>
                        <a:pt x="65" y="309"/>
                        <a:pt x="39" y="283"/>
                        <a:pt x="39" y="251"/>
                      </a:cubicBezTo>
                      <a:cubicBezTo>
                        <a:pt x="39" y="97"/>
                        <a:pt x="39" y="97"/>
                        <a:pt x="39" y="97"/>
                      </a:cubicBezTo>
                      <a:cubicBezTo>
                        <a:pt x="39" y="65"/>
                        <a:pt x="65" y="39"/>
                        <a:pt x="97" y="39"/>
                      </a:cubicBezTo>
                      <a:cubicBezTo>
                        <a:pt x="638" y="39"/>
                        <a:pt x="638" y="39"/>
                        <a:pt x="638" y="39"/>
                      </a:cubicBezTo>
                      <a:cubicBezTo>
                        <a:pt x="670" y="39"/>
                        <a:pt x="696" y="65"/>
                        <a:pt x="696" y="97"/>
                      </a:cubicBezTo>
                      <a:lnTo>
                        <a:pt x="696" y="2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  <p:sp>
            <p:nvSpPr>
              <p:cNvPr id="14" name="iṧľïḑe"/>
              <p:cNvSpPr/>
              <p:nvPr/>
            </p:nvSpPr>
            <p:spPr>
              <a:xfrm rot="10800000" flipV="1">
                <a:off x="6101998" y="3789815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15" name="íṧļïḓe"/>
              <p:cNvSpPr/>
              <p:nvPr/>
            </p:nvSpPr>
            <p:spPr>
              <a:xfrm rot="10800000" flipH="1">
                <a:off x="3653133" y="1346947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16" name="îṥľîḋê"/>
              <p:cNvSpPr/>
              <p:nvPr/>
            </p:nvSpPr>
            <p:spPr>
              <a:xfrm rot="10800000" flipH="1" flipV="1">
                <a:off x="3653133" y="3789815"/>
                <a:ext cx="2442868" cy="2442868"/>
              </a:xfrm>
              <a:custGeom>
                <a:avLst/>
                <a:gdLst>
                  <a:gd name="connsiteX0" fmla="*/ 1221434 w 2442868"/>
                  <a:gd name="connsiteY0" fmla="*/ 2442868 h 2442868"/>
                  <a:gd name="connsiteX1" fmla="*/ 0 w 2442868"/>
                  <a:gd name="connsiteY1" fmla="*/ 1221434 h 2442868"/>
                  <a:gd name="connsiteX2" fmla="*/ 1 w 2442868"/>
                  <a:gd name="connsiteY2" fmla="*/ 1221434 h 2442868"/>
                  <a:gd name="connsiteX3" fmla="*/ 1221435 w 2442868"/>
                  <a:gd name="connsiteY3" fmla="*/ 0 h 2442868"/>
                  <a:gd name="connsiteX4" fmla="*/ 1493563 w 2442868"/>
                  <a:gd name="connsiteY4" fmla="*/ 0 h 2442868"/>
                  <a:gd name="connsiteX5" fmla="*/ 1396545 w 2442868"/>
                  <a:gd name="connsiteY5" fmla="*/ 4899 h 2442868"/>
                  <a:gd name="connsiteX6" fmla="*/ 544335 w 2442868"/>
                  <a:gd name="connsiteY6" fmla="*/ 949265 h 2442868"/>
                  <a:gd name="connsiteX7" fmla="*/ 544334 w 2442868"/>
                  <a:gd name="connsiteY7" fmla="*/ 949265 h 2442868"/>
                  <a:gd name="connsiteX8" fmla="*/ 1493601 w 2442868"/>
                  <a:gd name="connsiteY8" fmla="*/ 1898532 h 2442868"/>
                  <a:gd name="connsiteX9" fmla="*/ 2442868 w 2442868"/>
                  <a:gd name="connsiteY9" fmla="*/ 949265 h 2442868"/>
                  <a:gd name="connsiteX10" fmla="*/ 2442868 w 2442868"/>
                  <a:gd name="connsiteY10" fmla="*/ 1221434 h 2442868"/>
                  <a:gd name="connsiteX11" fmla="*/ 1221434 w 2442868"/>
                  <a:gd name="connsiteY11" fmla="*/ 2442868 h 24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2868" h="2442868">
                    <a:moveTo>
                      <a:pt x="1221434" y="2442868"/>
                    </a:moveTo>
                    <a:cubicBezTo>
                      <a:pt x="546855" y="2442868"/>
                      <a:pt x="0" y="1896013"/>
                      <a:pt x="0" y="1221434"/>
                    </a:cubicBezTo>
                    <a:lnTo>
                      <a:pt x="1" y="1221434"/>
                    </a:lnTo>
                    <a:cubicBezTo>
                      <a:pt x="1" y="546855"/>
                      <a:pt x="546856" y="0"/>
                      <a:pt x="1221435" y="0"/>
                    </a:cubicBezTo>
                    <a:lnTo>
                      <a:pt x="1493563" y="0"/>
                    </a:lnTo>
                    <a:lnTo>
                      <a:pt x="1396545" y="4899"/>
                    </a:lnTo>
                    <a:cubicBezTo>
                      <a:pt x="917871" y="53511"/>
                      <a:pt x="544335" y="457766"/>
                      <a:pt x="544335" y="949265"/>
                    </a:cubicBezTo>
                    <a:lnTo>
                      <a:pt x="544334" y="949265"/>
                    </a:lnTo>
                    <a:cubicBezTo>
                      <a:pt x="544334" y="1473531"/>
                      <a:pt x="969335" y="1898532"/>
                      <a:pt x="1493601" y="1898532"/>
                    </a:cubicBezTo>
                    <a:cubicBezTo>
                      <a:pt x="2017867" y="1898532"/>
                      <a:pt x="2442868" y="1473531"/>
                      <a:pt x="2442868" y="949265"/>
                    </a:cubicBezTo>
                    <a:lnTo>
                      <a:pt x="2442868" y="1221434"/>
                    </a:lnTo>
                    <a:cubicBezTo>
                      <a:pt x="2442868" y="1896013"/>
                      <a:pt x="1896013" y="2442868"/>
                      <a:pt x="1221434" y="24428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17" name="íślïḍé"/>
              <p:cNvSpPr/>
              <p:nvPr/>
            </p:nvSpPr>
            <p:spPr>
              <a:xfrm>
                <a:off x="5560640" y="3228143"/>
                <a:ext cx="1070723" cy="10707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143B59"/>
                    </a:solidFill>
                  </a:rPr>
                  <a:t>关键词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1429" y="925286"/>
            <a:ext cx="9289143" cy="50074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62419" y="4011403"/>
            <a:ext cx="2354558" cy="22016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90025" y="1908804"/>
            <a:ext cx="7211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感谢观看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66821" y="1226006"/>
            <a:ext cx="9058358" cy="1638300"/>
            <a:chOff x="1347368" y="1226006"/>
            <a:chExt cx="9058358" cy="16383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368" y="1226006"/>
              <a:ext cx="1219200" cy="16383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186526" y="1226006"/>
              <a:ext cx="1219200" cy="16383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799" y="2943093"/>
            <a:ext cx="4276725" cy="4000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77198" y="2760568"/>
            <a:ext cx="2967223" cy="4191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04014" y="600969"/>
            <a:ext cx="643402" cy="64863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05901" y="3647583"/>
            <a:ext cx="638019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143B59"/>
                </a:solidFill>
              </a:rPr>
              <a:t>Lorem ipsum dolor sit amet, Lorem dolor sit Lorem ipsum dolor sit amet,consectetur. amet, </a:t>
            </a:r>
            <a:r>
              <a:rPr lang="en-US" altLang="zh-CN" sz="1400" dirty="0" err="1">
                <a:solidFill>
                  <a:srgbClr val="143B59"/>
                </a:solidFill>
              </a:rPr>
              <a:t>consectetur</a:t>
            </a:r>
            <a:r>
              <a:rPr lang="en-US" altLang="zh-CN" sz="1400" dirty="0">
                <a:solidFill>
                  <a:srgbClr val="143B59"/>
                </a:solidFill>
              </a:rPr>
              <a:t>. ipsum dolor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50912" y="4484897"/>
            <a:ext cx="5890177" cy="611187"/>
            <a:chOff x="2777206" y="7339675"/>
            <a:chExt cx="5890177" cy="611187"/>
          </a:xfrm>
        </p:grpSpPr>
        <p:sp>
          <p:nvSpPr>
            <p:cNvPr id="18" name="Freeform 5"/>
            <p:cNvSpPr/>
            <p:nvPr/>
          </p:nvSpPr>
          <p:spPr bwMode="auto">
            <a:xfrm>
              <a:off x="3166260" y="7339675"/>
              <a:ext cx="5112068" cy="611187"/>
            </a:xfrm>
            <a:custGeom>
              <a:avLst/>
              <a:gdLst>
                <a:gd name="T0" fmla="*/ 1910 w 1910"/>
                <a:gd name="T1" fmla="*/ 385 h 385"/>
                <a:gd name="T2" fmla="*/ 0 w 1910"/>
                <a:gd name="T3" fmla="*/ 385 h 385"/>
                <a:gd name="T4" fmla="*/ 78 w 1910"/>
                <a:gd name="T5" fmla="*/ 193 h 385"/>
                <a:gd name="T6" fmla="*/ 0 w 1910"/>
                <a:gd name="T7" fmla="*/ 0 h 385"/>
                <a:gd name="T8" fmla="*/ 1910 w 1910"/>
                <a:gd name="T9" fmla="*/ 0 h 385"/>
                <a:gd name="T10" fmla="*/ 1830 w 1910"/>
                <a:gd name="T11" fmla="*/ 193 h 385"/>
                <a:gd name="T12" fmla="*/ 1910 w 1910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0" h="385">
                  <a:moveTo>
                    <a:pt x="1910" y="385"/>
                  </a:moveTo>
                  <a:lnTo>
                    <a:pt x="0" y="385"/>
                  </a:lnTo>
                  <a:lnTo>
                    <a:pt x="78" y="193"/>
                  </a:lnTo>
                  <a:lnTo>
                    <a:pt x="0" y="0"/>
                  </a:lnTo>
                  <a:lnTo>
                    <a:pt x="1910" y="0"/>
                  </a:lnTo>
                  <a:lnTo>
                    <a:pt x="1830" y="193"/>
                  </a:lnTo>
                  <a:lnTo>
                    <a:pt x="1910" y="385"/>
                  </a:lnTo>
                  <a:close/>
                </a:path>
              </a:pathLst>
            </a:custGeom>
            <a:gradFill>
              <a:gsLst>
                <a:gs pos="53000">
                  <a:srgbClr val="143B59"/>
                </a:gs>
                <a:gs pos="100000">
                  <a:srgbClr val="143B59"/>
                </a:gs>
                <a:gs pos="6000">
                  <a:srgbClr val="143B59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777206" y="7347664"/>
              <a:ext cx="5890177" cy="59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600" dirty="0">
                  <a:pattFill prst="pct20">
                    <a:fgClr>
                      <a:schemeClr val="accent1"/>
                    </a:fgClr>
                    <a:bgClr>
                      <a:schemeClr val="bg1"/>
                    </a:bgClr>
                  </a:pattFill>
                  <a:latin typeface="+mn-ea"/>
                </a:rPr>
                <a:t>CHRISTMAS DAY</a:t>
              </a:r>
              <a:endParaRPr lang="zh-CN" altLang="en-US" sz="3200" b="1" spc="600" dirty="0"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07013" y="519381"/>
            <a:ext cx="8177975" cy="5222119"/>
            <a:chOff x="2007013" y="519381"/>
            <a:chExt cx="8177975" cy="5222119"/>
          </a:xfrm>
        </p:grpSpPr>
        <p:grpSp>
          <p:nvGrpSpPr>
            <p:cNvPr id="11" name="组合 10"/>
            <p:cNvGrpSpPr/>
            <p:nvPr/>
          </p:nvGrpSpPr>
          <p:grpSpPr>
            <a:xfrm>
              <a:off x="2007013" y="519381"/>
              <a:ext cx="8177975" cy="1200329"/>
              <a:chOff x="2007013" y="519381"/>
              <a:chExt cx="8177975" cy="1200329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007013" y="519381"/>
                <a:ext cx="8177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b="1" spc="600" dirty="0">
                    <a:ln w="44450">
                      <a:solidFill>
                        <a:srgbClr val="143B59"/>
                      </a:solidFill>
                    </a:ln>
                    <a:pattFill prst="pct90">
                      <a:fgClr>
                        <a:srgbClr val="143B59"/>
                      </a:fgClr>
                      <a:bgClr>
                        <a:schemeClr val="bg1"/>
                      </a:bgClr>
                    </a:pattFill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CONTENTS</a:t>
                </a:r>
                <a:endParaRPr lang="zh-CN" altLang="en-US" sz="7200" b="1" spc="600" dirty="0">
                  <a:ln w="44450">
                    <a:solidFill>
                      <a:srgbClr val="143B59"/>
                    </a:solidFill>
                  </a:ln>
                  <a:pattFill prst="pct90">
                    <a:fgClr>
                      <a:srgbClr val="143B59"/>
                    </a:fgClr>
                    <a:bgClr>
                      <a:schemeClr val="bg1"/>
                    </a:bgClr>
                  </a:pattFill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800350" y="1123950"/>
                <a:ext cx="6591300" cy="0"/>
                <a:chOff x="2590800" y="1123950"/>
                <a:chExt cx="6591300" cy="0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2590800" y="1123950"/>
                  <a:ext cx="419100" cy="0"/>
                </a:xfrm>
                <a:prstGeom prst="line">
                  <a:avLst/>
                </a:prstGeom>
                <a:ln w="76200" cap="rnd">
                  <a:solidFill>
                    <a:srgbClr val="143B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763000" y="1123950"/>
                  <a:ext cx="419100" cy="0"/>
                </a:xfrm>
                <a:prstGeom prst="line">
                  <a:avLst/>
                </a:prstGeom>
                <a:ln w="76200" cap="rnd">
                  <a:solidFill>
                    <a:srgbClr val="143B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" name="组合 48"/>
            <p:cNvGrpSpPr/>
            <p:nvPr/>
          </p:nvGrpSpPr>
          <p:grpSpPr>
            <a:xfrm>
              <a:off x="2100574" y="3086099"/>
              <a:ext cx="7990852" cy="1968737"/>
              <a:chOff x="2269642" y="3390899"/>
              <a:chExt cx="7990852" cy="1968737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2269642" y="3390899"/>
                <a:ext cx="4252601" cy="1968733"/>
                <a:chOff x="3603142" y="2246801"/>
                <a:chExt cx="4985716" cy="2308126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3603142" y="2246801"/>
                  <a:ext cx="4985716" cy="820048"/>
                  <a:chOff x="3986834" y="2324279"/>
                  <a:chExt cx="4985716" cy="820048"/>
                </a:xfrm>
              </p:grpSpPr>
              <p:sp>
                <p:nvSpPr>
                  <p:cNvPr id="12" name="椭圆 11"/>
                  <p:cNvSpPr/>
                  <p:nvPr/>
                </p:nvSpPr>
                <p:spPr>
                  <a:xfrm>
                    <a:off x="3986834" y="2324279"/>
                    <a:ext cx="820048" cy="820048"/>
                  </a:xfrm>
                  <a:prstGeom prst="ellipse">
                    <a:avLst/>
                  </a:prstGeom>
                  <a:solidFill>
                    <a:srgbClr val="143B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01</a:t>
                    </a:r>
                    <a:endPara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5216611" y="2395472"/>
                    <a:ext cx="1840257" cy="433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dirty="0">
                        <a:solidFill>
                          <a:srgbClr val="143B59"/>
                        </a:solidFill>
                        <a:latin typeface="+mn-ea"/>
                      </a:rPr>
                      <a:t>圣诞节的由来</a:t>
                    </a:r>
                  </a:p>
                </p:txBody>
              </p:sp>
              <p:sp>
                <p:nvSpPr>
                  <p:cNvPr id="18" name="矩形 1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    <p:cNvSpPr/>
                  <p:nvPr/>
                </p:nvSpPr>
                <p:spPr>
                  <a:xfrm>
                    <a:off x="5216610" y="2781343"/>
                    <a:ext cx="3755940" cy="3193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. </a:t>
                    </a:r>
                    <a:endParaRPr lang="zh-CN" altLang="en-US" sz="900" dirty="0">
                      <a:solidFill>
                        <a:srgbClr val="143B59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3603142" y="3734879"/>
                  <a:ext cx="4985716" cy="820048"/>
                  <a:chOff x="3986834" y="3983807"/>
                  <a:chExt cx="4985716" cy="820048"/>
                </a:xfrm>
              </p:grpSpPr>
              <p:sp>
                <p:nvSpPr>
                  <p:cNvPr id="13" name="椭圆 12"/>
                  <p:cNvSpPr/>
                  <p:nvPr/>
                </p:nvSpPr>
                <p:spPr>
                  <a:xfrm>
                    <a:off x="3986834" y="3983807"/>
                    <a:ext cx="820048" cy="820048"/>
                  </a:xfrm>
                  <a:prstGeom prst="ellipse">
                    <a:avLst/>
                  </a:prstGeom>
                  <a:solidFill>
                    <a:srgbClr val="143B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02</a:t>
                    </a:r>
                    <a:endPara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5216611" y="4094228"/>
                    <a:ext cx="1840257" cy="433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dirty="0">
                        <a:solidFill>
                          <a:srgbClr val="143B59"/>
                        </a:solidFill>
                        <a:latin typeface="+mn-ea"/>
                      </a:rPr>
                      <a:t>圣诞节的习俗</a:t>
                    </a:r>
                  </a:p>
                </p:txBody>
              </p:sp>
              <p:sp>
                <p:nvSpPr>
                  <p:cNvPr id="20" name="矩形 1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    <p:cNvSpPr/>
                  <p:nvPr/>
                </p:nvSpPr>
                <p:spPr>
                  <a:xfrm>
                    <a:off x="5216610" y="4480097"/>
                    <a:ext cx="3755940" cy="3193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. </a:t>
                    </a:r>
                    <a:endParaRPr lang="zh-CN" altLang="en-US" sz="900" dirty="0">
                      <a:solidFill>
                        <a:srgbClr val="143B59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7" name="组合 46"/>
              <p:cNvGrpSpPr/>
              <p:nvPr/>
            </p:nvGrpSpPr>
            <p:grpSpPr>
              <a:xfrm flipH="1">
                <a:off x="6007893" y="3390904"/>
                <a:ext cx="4252601" cy="1968732"/>
                <a:chOff x="3603142" y="4508269"/>
                <a:chExt cx="4985716" cy="2308125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3603142" y="4508269"/>
                  <a:ext cx="4985716" cy="820048"/>
                  <a:chOff x="3986834" y="4928647"/>
                  <a:chExt cx="4985716" cy="820048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3986834" y="4928647"/>
                    <a:ext cx="820048" cy="820048"/>
                  </a:xfrm>
                  <a:prstGeom prst="ellipse">
                    <a:avLst/>
                  </a:prstGeom>
                  <a:solidFill>
                    <a:srgbClr val="143B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03</a:t>
                    </a:r>
                    <a:endPara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5298595" y="5001898"/>
                    <a:ext cx="1299006" cy="433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dirty="0">
                        <a:solidFill>
                          <a:srgbClr val="143B59"/>
                        </a:solidFill>
                        <a:latin typeface="+mn-ea"/>
                      </a:rPr>
                      <a:t>圣诞老人</a:t>
                    </a:r>
                  </a:p>
                </p:txBody>
              </p:sp>
              <p:sp>
                <p:nvSpPr>
                  <p:cNvPr id="22" name="矩形 2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    <p:cNvSpPr/>
                  <p:nvPr/>
                </p:nvSpPr>
                <p:spPr>
                  <a:xfrm>
                    <a:off x="5216610" y="5356808"/>
                    <a:ext cx="3755940" cy="3193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30000"/>
                      </a:lnSpc>
                    </a:pP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. </a:t>
                    </a:r>
                    <a:endParaRPr lang="zh-CN" altLang="en-US" sz="900" dirty="0">
                      <a:solidFill>
                        <a:srgbClr val="143B59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>
                  <a:off x="3603142" y="5996346"/>
                  <a:ext cx="4985716" cy="820048"/>
                  <a:chOff x="3986834" y="6588174"/>
                  <a:chExt cx="4985716" cy="820048"/>
                </a:xfrm>
              </p:grpSpPr>
              <p:sp>
                <p:nvSpPr>
                  <p:cNvPr id="15" name="椭圆 14"/>
                  <p:cNvSpPr/>
                  <p:nvPr/>
                </p:nvSpPr>
                <p:spPr>
                  <a:xfrm>
                    <a:off x="3986834" y="6588174"/>
                    <a:ext cx="820048" cy="820048"/>
                  </a:xfrm>
                  <a:prstGeom prst="ellipse">
                    <a:avLst/>
                  </a:prstGeom>
                  <a:solidFill>
                    <a:srgbClr val="143B5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04</a:t>
                    </a:r>
                    <a:endPara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5298595" y="6700166"/>
                    <a:ext cx="1028379" cy="4330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dirty="0">
                        <a:solidFill>
                          <a:srgbClr val="143B59"/>
                        </a:solidFill>
                        <a:latin typeface="+mn-ea"/>
                      </a:rPr>
                      <a:t>圣诞树</a:t>
                    </a:r>
                  </a:p>
                </p:txBody>
              </p:sp>
              <p:sp>
                <p:nvSpPr>
                  <p:cNvPr id="24" name="矩形 2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    <p:cNvSpPr/>
                  <p:nvPr/>
                </p:nvSpPr>
                <p:spPr>
                  <a:xfrm>
                    <a:off x="5216610" y="7081636"/>
                    <a:ext cx="3755940" cy="31933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30000"/>
                      </a:lnSpc>
                    </a:pP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dirty="0" err="1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dirty="0">
                        <a:solidFill>
                          <a:srgbClr val="143B59"/>
                        </a:solidFill>
                        <a:cs typeface="+mn-ea"/>
                        <a:sym typeface="+mn-lt"/>
                      </a:rPr>
                      <a:t>. </a:t>
                    </a:r>
                    <a:endParaRPr lang="zh-CN" altLang="en-US" sz="900" dirty="0">
                      <a:solidFill>
                        <a:srgbClr val="143B59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50" name="文本框 49"/>
            <p:cNvSpPr txBox="1"/>
            <p:nvPr/>
          </p:nvSpPr>
          <p:spPr>
            <a:xfrm>
              <a:off x="2905901" y="1647333"/>
              <a:ext cx="6380198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143B59"/>
                  </a:solidFill>
                </a:rPr>
                <a:t>Lorem ipsum dolor sit amet, Lorem ipsum dolor sit </a:t>
              </a:r>
              <a:r>
                <a:rPr lang="en-US" altLang="zh-CN" sz="1400" dirty="0" err="1">
                  <a:solidFill>
                    <a:srgbClr val="143B59"/>
                  </a:solidFill>
                </a:rPr>
                <a:t>amet</a:t>
              </a:r>
              <a:r>
                <a:rPr lang="en-US" altLang="zh-CN" sz="1400" dirty="0">
                  <a:solidFill>
                    <a:srgbClr val="143B59"/>
                  </a:solidFill>
                </a:rPr>
                <a:t>, </a:t>
              </a: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3742" y="2236300"/>
              <a:ext cx="2228850" cy="3505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490025" y="1730505"/>
            <a:ext cx="7211950" cy="3396991"/>
            <a:chOff x="2490025" y="2023104"/>
            <a:chExt cx="7211950" cy="3396991"/>
          </a:xfrm>
        </p:grpSpPr>
        <p:sp>
          <p:nvSpPr>
            <p:cNvPr id="11" name="文本框 10"/>
            <p:cNvSpPr txBox="1"/>
            <p:nvPr/>
          </p:nvSpPr>
          <p:spPr>
            <a:xfrm>
              <a:off x="2490025" y="2023104"/>
              <a:ext cx="72119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b="1" spc="600" dirty="0">
                  <a:ln w="44450">
                    <a:solidFill>
                      <a:srgbClr val="143B59"/>
                    </a:solidFill>
                  </a:ln>
                  <a:pattFill prst="pct90">
                    <a:fgClr>
                      <a:srgbClr val="143B59"/>
                    </a:fgClr>
                    <a:bgClr>
                      <a:schemeClr val="bg1"/>
                    </a:bgClr>
                  </a:pattFill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01</a:t>
              </a:r>
              <a:endParaRPr lang="zh-CN" altLang="en-US" sz="11500" b="1" spc="600" dirty="0">
                <a:ln w="44450">
                  <a:solidFill>
                    <a:srgbClr val="143B59"/>
                  </a:solidFill>
                </a:ln>
                <a:pattFill prst="pct90">
                  <a:fgClr>
                    <a:srgbClr val="143B59"/>
                  </a:fgClr>
                  <a:bgClr>
                    <a:schemeClr val="bg1"/>
                  </a:bgClr>
                </a:pattFill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05901" y="4714261"/>
              <a:ext cx="6380198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143B59"/>
                  </a:solidFill>
                </a:rPr>
                <a:t>Lorem ipsum dolor sit amet, Lorem dolor sit Lorem ipsum dolor sit amet,consectetur. amet, </a:t>
              </a:r>
              <a:r>
                <a:rPr lang="en-US" altLang="zh-CN" sz="1400" dirty="0" err="1">
                  <a:solidFill>
                    <a:srgbClr val="143B59"/>
                  </a:solidFill>
                </a:rPr>
                <a:t>consectetur</a:t>
              </a:r>
              <a:r>
                <a:rPr lang="en-US" altLang="zh-CN" sz="1400" dirty="0">
                  <a:solidFill>
                    <a:srgbClr val="143B59"/>
                  </a:solidFill>
                </a:rPr>
                <a:t>. ipsum dolor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50912" y="3896279"/>
              <a:ext cx="5890177" cy="611187"/>
              <a:chOff x="2777206" y="7339675"/>
              <a:chExt cx="5890177" cy="61118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66260" y="7339675"/>
                <a:ext cx="5112068" cy="611187"/>
              </a:xfrm>
              <a:custGeom>
                <a:avLst/>
                <a:gdLst>
                  <a:gd name="T0" fmla="*/ 1910 w 1910"/>
                  <a:gd name="T1" fmla="*/ 385 h 385"/>
                  <a:gd name="T2" fmla="*/ 0 w 1910"/>
                  <a:gd name="T3" fmla="*/ 385 h 385"/>
                  <a:gd name="T4" fmla="*/ 78 w 1910"/>
                  <a:gd name="T5" fmla="*/ 193 h 385"/>
                  <a:gd name="T6" fmla="*/ 0 w 1910"/>
                  <a:gd name="T7" fmla="*/ 0 h 385"/>
                  <a:gd name="T8" fmla="*/ 1910 w 1910"/>
                  <a:gd name="T9" fmla="*/ 0 h 385"/>
                  <a:gd name="T10" fmla="*/ 1830 w 1910"/>
                  <a:gd name="T11" fmla="*/ 193 h 385"/>
                  <a:gd name="T12" fmla="*/ 1910 w 1910"/>
                  <a:gd name="T1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0" h="385">
                    <a:moveTo>
                      <a:pt x="1910" y="385"/>
                    </a:moveTo>
                    <a:lnTo>
                      <a:pt x="0" y="385"/>
                    </a:lnTo>
                    <a:lnTo>
                      <a:pt x="78" y="193"/>
                    </a:lnTo>
                    <a:lnTo>
                      <a:pt x="0" y="0"/>
                    </a:lnTo>
                    <a:lnTo>
                      <a:pt x="1910" y="0"/>
                    </a:lnTo>
                    <a:lnTo>
                      <a:pt x="1830" y="193"/>
                    </a:lnTo>
                    <a:lnTo>
                      <a:pt x="1910" y="385"/>
                    </a:lnTo>
                    <a:close/>
                  </a:path>
                </a:pathLst>
              </a:custGeom>
              <a:gradFill>
                <a:gsLst>
                  <a:gs pos="53000">
                    <a:srgbClr val="143B59"/>
                  </a:gs>
                  <a:gs pos="100000">
                    <a:srgbClr val="143B59"/>
                  </a:gs>
                  <a:gs pos="6000">
                    <a:srgbClr val="143B59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777206" y="7347664"/>
                <a:ext cx="5890177" cy="595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spc="600" dirty="0"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输入你的标题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1980950-b736-4ffd-aa26-5bf48aba37c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28093" y="1292471"/>
            <a:ext cx="8135815" cy="4576394"/>
            <a:chOff x="0" y="0"/>
            <a:chExt cx="12192000" cy="6858000"/>
          </a:xfrm>
        </p:grpSpPr>
        <p:grpSp>
          <p:nvGrpSpPr>
            <p:cNvPr id="4" name="ïślïďê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0" name="iš1ïḍè"/>
              <p:cNvSpPr/>
              <p:nvPr/>
            </p:nvSpPr>
            <p:spPr>
              <a:xfrm>
                <a:off x="5137150" y="2694781"/>
                <a:ext cx="958850" cy="1917700"/>
              </a:xfrm>
              <a:custGeom>
                <a:avLst/>
                <a:gdLst>
                  <a:gd name="connsiteX0" fmla="*/ 958850 w 958850"/>
                  <a:gd name="connsiteY0" fmla="*/ 0 h 1917700"/>
                  <a:gd name="connsiteX1" fmla="*/ 958850 w 958850"/>
                  <a:gd name="connsiteY1" fmla="*/ 245044 h 1917700"/>
                  <a:gd name="connsiteX2" fmla="*/ 245044 w 958850"/>
                  <a:gd name="connsiteY2" fmla="*/ 958850 h 1917700"/>
                  <a:gd name="connsiteX3" fmla="*/ 958850 w 958850"/>
                  <a:gd name="connsiteY3" fmla="*/ 1672656 h 1917700"/>
                  <a:gd name="connsiteX4" fmla="*/ 958850 w 958850"/>
                  <a:gd name="connsiteY4" fmla="*/ 1917700 h 1917700"/>
                  <a:gd name="connsiteX5" fmla="*/ 0 w 958850"/>
                  <a:gd name="connsiteY5" fmla="*/ 958850 h 1917700"/>
                  <a:gd name="connsiteX6" fmla="*/ 95885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958850" y="0"/>
                    </a:moveTo>
                    <a:lnTo>
                      <a:pt x="958850" y="245044"/>
                    </a:lnTo>
                    <a:cubicBezTo>
                      <a:pt x="564626" y="245044"/>
                      <a:pt x="245044" y="564626"/>
                      <a:pt x="245044" y="958850"/>
                    </a:cubicBezTo>
                    <a:cubicBezTo>
                      <a:pt x="245044" y="1353074"/>
                      <a:pt x="564626" y="1672656"/>
                      <a:pt x="958850" y="1672656"/>
                    </a:cubicBezTo>
                    <a:lnTo>
                      <a:pt x="958850" y="1917700"/>
                    </a:lnTo>
                    <a:cubicBezTo>
                      <a:pt x="429292" y="1917700"/>
                      <a:pt x="0" y="1488408"/>
                      <a:pt x="0" y="958850"/>
                    </a:cubicBezTo>
                    <a:cubicBezTo>
                      <a:pt x="0" y="429292"/>
                      <a:pt x="429292" y="0"/>
                      <a:pt x="95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1" name="îSļíḑè"/>
              <p:cNvSpPr/>
              <p:nvPr/>
            </p:nvSpPr>
            <p:spPr>
              <a:xfrm>
                <a:off x="6096000" y="4368006"/>
                <a:ext cx="958850" cy="1917700"/>
              </a:xfrm>
              <a:custGeom>
                <a:avLst/>
                <a:gdLst>
                  <a:gd name="connsiteX0" fmla="*/ 0 w 958850"/>
                  <a:gd name="connsiteY0" fmla="*/ 0 h 1917700"/>
                  <a:gd name="connsiteX1" fmla="*/ 958850 w 958850"/>
                  <a:gd name="connsiteY1" fmla="*/ 958850 h 1917700"/>
                  <a:gd name="connsiteX2" fmla="*/ 0 w 958850"/>
                  <a:gd name="connsiteY2" fmla="*/ 1917700 h 1917700"/>
                  <a:gd name="connsiteX3" fmla="*/ 0 w 958850"/>
                  <a:gd name="connsiteY3" fmla="*/ 1672656 h 1917700"/>
                  <a:gd name="connsiteX4" fmla="*/ 713806 w 958850"/>
                  <a:gd name="connsiteY4" fmla="*/ 958850 h 1917700"/>
                  <a:gd name="connsiteX5" fmla="*/ 0 w 958850"/>
                  <a:gd name="connsiteY5" fmla="*/ 245044 h 1917700"/>
                  <a:gd name="connsiteX6" fmla="*/ 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0" y="0"/>
                    </a:moveTo>
                    <a:cubicBezTo>
                      <a:pt x="529558" y="0"/>
                      <a:pt x="958850" y="429292"/>
                      <a:pt x="958850" y="958850"/>
                    </a:cubicBezTo>
                    <a:cubicBezTo>
                      <a:pt x="958850" y="1488408"/>
                      <a:pt x="529558" y="1917700"/>
                      <a:pt x="0" y="1917700"/>
                    </a:cubicBezTo>
                    <a:lnTo>
                      <a:pt x="0" y="1672656"/>
                    </a:lnTo>
                    <a:cubicBezTo>
                      <a:pt x="394224" y="1672656"/>
                      <a:pt x="713806" y="1353074"/>
                      <a:pt x="713806" y="958850"/>
                    </a:cubicBezTo>
                    <a:cubicBezTo>
                      <a:pt x="713806" y="564626"/>
                      <a:pt x="394224" y="245044"/>
                      <a:pt x="0" y="2450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2" name="işḷîḍê"/>
              <p:cNvSpPr/>
              <p:nvPr/>
            </p:nvSpPr>
            <p:spPr>
              <a:xfrm>
                <a:off x="6096000" y="4368006"/>
                <a:ext cx="6096000" cy="245269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3" name="íṩḷïďe"/>
              <p:cNvSpPr/>
              <p:nvPr/>
            </p:nvSpPr>
            <p:spPr>
              <a:xfrm>
                <a:off x="0" y="2694781"/>
                <a:ext cx="6096001" cy="245269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4" name="îṥ1ïḍè"/>
              <p:cNvSpPr/>
              <p:nvPr/>
            </p:nvSpPr>
            <p:spPr>
              <a:xfrm>
                <a:off x="1514475" y="6039643"/>
                <a:ext cx="4581526" cy="245269"/>
              </a:xfrm>
              <a:prstGeom prst="rect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5" name="íṣļidê"/>
              <p:cNvSpPr/>
              <p:nvPr/>
            </p:nvSpPr>
            <p:spPr>
              <a:xfrm rot="16200000">
                <a:off x="5586557" y="509443"/>
                <a:ext cx="1264156" cy="245269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6" name="ïśļïdé"/>
              <p:cNvSpPr/>
              <p:nvPr/>
            </p:nvSpPr>
            <p:spPr>
              <a:xfrm rot="16200000">
                <a:off x="1227930" y="6326187"/>
                <a:ext cx="818357" cy="245269"/>
              </a:xfrm>
              <a:prstGeom prst="rect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7" name="ïṡ1ïḍê"/>
              <p:cNvSpPr/>
              <p:nvPr/>
            </p:nvSpPr>
            <p:spPr>
              <a:xfrm>
                <a:off x="6096000" y="1022350"/>
                <a:ext cx="958850" cy="1917700"/>
              </a:xfrm>
              <a:custGeom>
                <a:avLst/>
                <a:gdLst>
                  <a:gd name="connsiteX0" fmla="*/ 0 w 958850"/>
                  <a:gd name="connsiteY0" fmla="*/ 0 h 1917700"/>
                  <a:gd name="connsiteX1" fmla="*/ 958850 w 958850"/>
                  <a:gd name="connsiteY1" fmla="*/ 958850 h 1917700"/>
                  <a:gd name="connsiteX2" fmla="*/ 0 w 958850"/>
                  <a:gd name="connsiteY2" fmla="*/ 1917700 h 1917700"/>
                  <a:gd name="connsiteX3" fmla="*/ 0 w 958850"/>
                  <a:gd name="connsiteY3" fmla="*/ 1672656 h 1917700"/>
                  <a:gd name="connsiteX4" fmla="*/ 713806 w 958850"/>
                  <a:gd name="connsiteY4" fmla="*/ 958850 h 1917700"/>
                  <a:gd name="connsiteX5" fmla="*/ 0 w 958850"/>
                  <a:gd name="connsiteY5" fmla="*/ 245044 h 1917700"/>
                  <a:gd name="connsiteX6" fmla="*/ 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0" y="0"/>
                    </a:moveTo>
                    <a:cubicBezTo>
                      <a:pt x="529558" y="0"/>
                      <a:pt x="958850" y="429292"/>
                      <a:pt x="958850" y="958850"/>
                    </a:cubicBezTo>
                    <a:cubicBezTo>
                      <a:pt x="958850" y="1488408"/>
                      <a:pt x="529558" y="1917700"/>
                      <a:pt x="0" y="1917700"/>
                    </a:cubicBezTo>
                    <a:lnTo>
                      <a:pt x="0" y="1672656"/>
                    </a:lnTo>
                    <a:cubicBezTo>
                      <a:pt x="394224" y="1672656"/>
                      <a:pt x="713806" y="1353074"/>
                      <a:pt x="713806" y="958850"/>
                    </a:cubicBezTo>
                    <a:cubicBezTo>
                      <a:pt x="713806" y="564626"/>
                      <a:pt x="394224" y="245044"/>
                      <a:pt x="0" y="2450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sp>
          <p:nvSpPr>
            <p:cNvPr id="5" name="ïṣḻiḑe"/>
            <p:cNvSpPr/>
            <p:nvPr/>
          </p:nvSpPr>
          <p:spPr>
            <a:xfrm>
              <a:off x="5481635" y="1366836"/>
              <a:ext cx="1228728" cy="1228728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6" name="íśḻiḋê"/>
            <p:cNvSpPr/>
            <p:nvPr/>
          </p:nvSpPr>
          <p:spPr>
            <a:xfrm>
              <a:off x="5481635" y="3038330"/>
              <a:ext cx="1228728" cy="122872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íṧḷíde"/>
            <p:cNvSpPr/>
            <p:nvPr/>
          </p:nvSpPr>
          <p:spPr>
            <a:xfrm>
              <a:off x="5481635" y="4712492"/>
              <a:ext cx="1228728" cy="1228728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8" name="ïṩḻiḍè"/>
            <p:cNvGrpSpPr/>
            <p:nvPr/>
          </p:nvGrpSpPr>
          <p:grpSpPr>
            <a:xfrm>
              <a:off x="1941692" y="1555505"/>
              <a:ext cx="3195458" cy="1131471"/>
              <a:chOff x="-178244" y="3139323"/>
              <a:chExt cx="3195458" cy="1131471"/>
            </a:xfrm>
          </p:grpSpPr>
          <p:sp>
            <p:nvSpPr>
              <p:cNvPr id="18" name="ïşḷïḓe"/>
              <p:cNvSpPr txBox="1"/>
              <p:nvPr/>
            </p:nvSpPr>
            <p:spPr>
              <a:xfrm>
                <a:off x="-178244" y="3385545"/>
                <a:ext cx="3195458" cy="88524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143B59"/>
                    </a:solidFill>
                  </a:rPr>
                </a:br>
                <a:r>
                  <a:rPr lang="zh-CN" altLang="en-US" sz="10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9" name="iṥľíďè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" name="iSļïdé"/>
            <p:cNvGrpSpPr/>
            <p:nvPr/>
          </p:nvGrpSpPr>
          <p:grpSpPr>
            <a:xfrm>
              <a:off x="7163778" y="3234805"/>
              <a:ext cx="3363481" cy="835777"/>
              <a:chOff x="9029819" y="3139323"/>
              <a:chExt cx="3363481" cy="835777"/>
            </a:xfrm>
          </p:grpSpPr>
          <p:sp>
            <p:nvSpPr>
              <p:cNvPr id="16" name="iŝ1iďé"/>
              <p:cNvSpPr txBox="1"/>
              <p:nvPr/>
            </p:nvSpPr>
            <p:spPr>
              <a:xfrm>
                <a:off x="9029819" y="3385545"/>
                <a:ext cx="3363481" cy="589555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143B59"/>
                    </a:solidFill>
                  </a:rPr>
                </a:br>
                <a:r>
                  <a:rPr lang="zh-CN" altLang="en-US" sz="10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7" name="í$1íḓê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" name="ïŝlïďé"/>
            <p:cNvGrpSpPr/>
            <p:nvPr/>
          </p:nvGrpSpPr>
          <p:grpSpPr>
            <a:xfrm>
              <a:off x="1941692" y="4908173"/>
              <a:ext cx="3195458" cy="1131471"/>
              <a:chOff x="-178244" y="3139323"/>
              <a:chExt cx="3195458" cy="1131471"/>
            </a:xfrm>
          </p:grpSpPr>
          <p:sp>
            <p:nvSpPr>
              <p:cNvPr id="14" name="ïš1ïḑè"/>
              <p:cNvSpPr txBox="1"/>
              <p:nvPr/>
            </p:nvSpPr>
            <p:spPr>
              <a:xfrm>
                <a:off x="-178244" y="3385545"/>
                <a:ext cx="3195458" cy="88524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143B59"/>
                    </a:solidFill>
                  </a:rPr>
                </a:br>
                <a:r>
                  <a:rPr lang="zh-CN" altLang="en-US" sz="10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5" name="ïṥľidè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1" name="i$ḷïďe"/>
            <p:cNvSpPr>
              <a:spLocks noChangeAspect="1"/>
            </p:cNvSpPr>
            <p:nvPr/>
          </p:nvSpPr>
          <p:spPr bwMode="auto">
            <a:xfrm>
              <a:off x="5741834" y="1630784"/>
              <a:ext cx="708332" cy="70758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2" name="îsľíďé"/>
            <p:cNvSpPr/>
            <p:nvPr/>
          </p:nvSpPr>
          <p:spPr bwMode="auto">
            <a:xfrm>
              <a:off x="5751515" y="4973438"/>
              <a:ext cx="705764" cy="70445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13" name="îSḻïďê"/>
            <p:cNvSpPr/>
            <p:nvPr/>
          </p:nvSpPr>
          <p:spPr bwMode="auto">
            <a:xfrm>
              <a:off x="5741834" y="3357915"/>
              <a:ext cx="712533" cy="58564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d42a093-1a41-4478-8d5c-ef98025967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95472" y="2110156"/>
            <a:ext cx="7801057" cy="3281799"/>
            <a:chOff x="823806" y="1110816"/>
            <a:chExt cx="10544388" cy="4435881"/>
          </a:xfrm>
        </p:grpSpPr>
        <p:grpSp>
          <p:nvGrpSpPr>
            <p:cNvPr id="4" name="îSḷíḋé"/>
            <p:cNvGrpSpPr/>
            <p:nvPr/>
          </p:nvGrpSpPr>
          <p:grpSpPr>
            <a:xfrm>
              <a:off x="823806" y="1110816"/>
              <a:ext cx="10544388" cy="2058009"/>
              <a:chOff x="756826" y="1110816"/>
              <a:chExt cx="10544388" cy="2058009"/>
            </a:xfrm>
          </p:grpSpPr>
          <p:sp>
            <p:nvSpPr>
              <p:cNvPr id="15" name="îŝḷîḓe"/>
              <p:cNvSpPr/>
              <p:nvPr/>
            </p:nvSpPr>
            <p:spPr>
              <a:xfrm rot="5400000">
                <a:off x="2318926" y="-451284"/>
                <a:ext cx="2032000" cy="51562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ïšlíḍê"/>
              <p:cNvSpPr/>
              <p:nvPr/>
            </p:nvSpPr>
            <p:spPr>
              <a:xfrm rot="5400000">
                <a:off x="7707114" y="-425275"/>
                <a:ext cx="2032000" cy="51562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išḷiḍè"/>
            <p:cNvSpPr/>
            <p:nvPr/>
          </p:nvSpPr>
          <p:spPr>
            <a:xfrm>
              <a:off x="2057400" y="1820894"/>
              <a:ext cx="2707454" cy="279241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$ḷíḑé"/>
            <p:cNvSpPr/>
            <p:nvPr/>
          </p:nvSpPr>
          <p:spPr>
            <a:xfrm>
              <a:off x="7434673" y="1820894"/>
              <a:ext cx="2707454" cy="2792410"/>
            </a:xfrm>
            <a:prstGeom prst="roundRect">
              <a:avLst/>
            </a:prstGeom>
            <a:blipFill>
              <a:blip r:embed="rId5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îṡḷiḑe"/>
            <p:cNvGrpSpPr/>
            <p:nvPr/>
          </p:nvGrpSpPr>
          <p:grpSpPr>
            <a:xfrm>
              <a:off x="2064925" y="4797152"/>
              <a:ext cx="2707454" cy="749545"/>
              <a:chOff x="4466968" y="1988992"/>
              <a:chExt cx="3289810" cy="749545"/>
            </a:xfrm>
          </p:grpSpPr>
          <p:sp>
            <p:nvSpPr>
              <p:cNvPr id="13" name="îṡľïdê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rgbClr val="143B59"/>
                    </a:solidFill>
                  </a:rPr>
                </a:br>
                <a:r>
                  <a:rPr lang="zh-CN" altLang="en-US" sz="1100" dirty="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iṣlîdé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</p:spPr>
            <p:txBody>
              <a:bodyPr wrap="none">
                <a:normAutofit fontScale="5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iṣlíḓé"/>
            <p:cNvGrpSpPr/>
            <p:nvPr/>
          </p:nvGrpSpPr>
          <p:grpSpPr>
            <a:xfrm>
              <a:off x="7434673" y="4797152"/>
              <a:ext cx="2707454" cy="749545"/>
              <a:chOff x="4466968" y="1988992"/>
              <a:chExt cx="3289810" cy="749545"/>
            </a:xfrm>
          </p:grpSpPr>
          <p:sp>
            <p:nvSpPr>
              <p:cNvPr id="11" name="îślíďè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2" name="îšľiḑè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</p:spPr>
            <p:txBody>
              <a:bodyPr wrap="none">
                <a:normAutofit fontScale="55000" lnSpcReduction="20000"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9" name="î$1iďe"/>
            <p:cNvSpPr/>
            <p:nvPr/>
          </p:nvSpPr>
          <p:spPr>
            <a:xfrm>
              <a:off x="2617076" y="1281189"/>
              <a:ext cx="1569660" cy="369332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îṡ1idè"/>
            <p:cNvSpPr/>
            <p:nvPr/>
          </p:nvSpPr>
          <p:spPr>
            <a:xfrm>
              <a:off x="8003570" y="1281189"/>
              <a:ext cx="1569660" cy="369332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ddc828f-e67c-485c-9621-8550acd74a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55454" y="2039814"/>
            <a:ext cx="7881092" cy="3161302"/>
            <a:chOff x="1170191" y="1664804"/>
            <a:chExt cx="10008393" cy="4014615"/>
          </a:xfrm>
        </p:grpSpPr>
        <p:cxnSp>
          <p:nvCxnSpPr>
            <p:cNvPr id="4" name="Straight Connector 50"/>
            <p:cNvCxnSpPr/>
            <p:nvPr/>
          </p:nvCxnSpPr>
          <p:spPr>
            <a:xfrm>
              <a:off x="5061421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51"/>
            <p:cNvCxnSpPr/>
            <p:nvPr/>
          </p:nvCxnSpPr>
          <p:spPr>
            <a:xfrm>
              <a:off x="7555537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2"/>
            <p:cNvCxnSpPr/>
            <p:nvPr/>
          </p:nvCxnSpPr>
          <p:spPr>
            <a:xfrm>
              <a:off x="2563926" y="2686130"/>
              <a:ext cx="22443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îšḻïḍé"/>
            <p:cNvGrpSpPr/>
            <p:nvPr/>
          </p:nvGrpSpPr>
          <p:grpSpPr>
            <a:xfrm>
              <a:off x="4803972" y="2558153"/>
              <a:ext cx="257449" cy="257449"/>
              <a:chOff x="3502353" y="2800350"/>
              <a:chExt cx="201492" cy="201492"/>
            </a:xfrm>
          </p:grpSpPr>
          <p:sp>
            <p:nvSpPr>
              <p:cNvPr id="62" name="îṩḻîdé"/>
              <p:cNvSpPr/>
              <p:nvPr/>
            </p:nvSpPr>
            <p:spPr>
              <a:xfrm>
                <a:off x="3502353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63" name="íšḷîdê"/>
              <p:cNvSpPr/>
              <p:nvPr/>
            </p:nvSpPr>
            <p:spPr>
              <a:xfrm>
                <a:off x="3562295" y="2860292"/>
                <a:ext cx="81608" cy="8160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8" name="iŝļiďê"/>
            <p:cNvGrpSpPr/>
            <p:nvPr/>
          </p:nvGrpSpPr>
          <p:grpSpPr>
            <a:xfrm>
              <a:off x="7301493" y="2558167"/>
              <a:ext cx="257450" cy="257450"/>
              <a:chOff x="5457013" y="2800350"/>
              <a:chExt cx="201492" cy="201492"/>
            </a:xfrm>
          </p:grpSpPr>
          <p:sp>
            <p:nvSpPr>
              <p:cNvPr id="60" name="islïḓè"/>
              <p:cNvSpPr/>
              <p:nvPr/>
            </p:nvSpPr>
            <p:spPr>
              <a:xfrm>
                <a:off x="5516955" y="2860292"/>
                <a:ext cx="81608" cy="8160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61" name="iṩļïḍê"/>
              <p:cNvSpPr/>
              <p:nvPr/>
            </p:nvSpPr>
            <p:spPr>
              <a:xfrm>
                <a:off x="5457013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9" name="íŝľîḍé"/>
            <p:cNvGrpSpPr/>
            <p:nvPr/>
          </p:nvGrpSpPr>
          <p:grpSpPr>
            <a:xfrm>
              <a:off x="9795582" y="2558153"/>
              <a:ext cx="257449" cy="257449"/>
              <a:chOff x="7409029" y="2800350"/>
              <a:chExt cx="201492" cy="201492"/>
            </a:xfrm>
          </p:grpSpPr>
          <p:sp>
            <p:nvSpPr>
              <p:cNvPr id="58" name="işḻiďe"/>
              <p:cNvSpPr/>
              <p:nvPr/>
            </p:nvSpPr>
            <p:spPr>
              <a:xfrm>
                <a:off x="7409029" y="2800350"/>
                <a:ext cx="201492" cy="201492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59" name="îSľîḍè"/>
              <p:cNvSpPr/>
              <p:nvPr/>
            </p:nvSpPr>
            <p:spPr>
              <a:xfrm>
                <a:off x="7468971" y="2860292"/>
                <a:ext cx="81608" cy="816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0" name="íS1iďè"/>
            <p:cNvGrpSpPr/>
            <p:nvPr/>
          </p:nvGrpSpPr>
          <p:grpSpPr>
            <a:xfrm>
              <a:off x="2300490" y="2558153"/>
              <a:ext cx="257449" cy="257449"/>
              <a:chOff x="1877352" y="4196226"/>
              <a:chExt cx="225768" cy="225768"/>
            </a:xfrm>
          </p:grpSpPr>
          <p:sp>
            <p:nvSpPr>
              <p:cNvPr id="56" name="iṩľíḓé"/>
              <p:cNvSpPr/>
              <p:nvPr/>
            </p:nvSpPr>
            <p:spPr>
              <a:xfrm>
                <a:off x="1877352" y="4196226"/>
                <a:ext cx="225768" cy="22576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57" name="îṣḻîḓe"/>
              <p:cNvSpPr/>
              <p:nvPr/>
            </p:nvSpPr>
            <p:spPr>
              <a:xfrm>
                <a:off x="1944516" y="4263390"/>
                <a:ext cx="91440" cy="914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cxnSp>
          <p:nvCxnSpPr>
            <p:cNvPr id="11" name="Straight Connector 65"/>
            <p:cNvCxnSpPr/>
            <p:nvPr/>
          </p:nvCxnSpPr>
          <p:spPr>
            <a:xfrm>
              <a:off x="3686101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6"/>
            <p:cNvCxnSpPr/>
            <p:nvPr/>
          </p:nvCxnSpPr>
          <p:spPr>
            <a:xfrm>
              <a:off x="6183595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7"/>
            <p:cNvCxnSpPr/>
            <p:nvPr/>
          </p:nvCxnSpPr>
          <p:spPr>
            <a:xfrm>
              <a:off x="8677711" y="1664804"/>
              <a:ext cx="0" cy="283281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sḻïďè"/>
            <p:cNvSpPr/>
            <p:nvPr/>
          </p:nvSpPr>
          <p:spPr bwMode="auto">
            <a:xfrm>
              <a:off x="1604807" y="1829721"/>
              <a:ext cx="1638922" cy="51115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ïṥ1ïḑe"/>
            <p:cNvSpPr/>
            <p:nvPr/>
          </p:nvSpPr>
          <p:spPr bwMode="auto">
            <a:xfrm>
              <a:off x="4113700" y="1829721"/>
              <a:ext cx="1638922" cy="511150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î$ḻîďe"/>
            <p:cNvSpPr/>
            <p:nvPr/>
          </p:nvSpPr>
          <p:spPr bwMode="auto">
            <a:xfrm>
              <a:off x="6611194" y="1829721"/>
              <a:ext cx="1638922" cy="511150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7" name="íṡḷïḓè"/>
            <p:cNvSpPr/>
            <p:nvPr/>
          </p:nvSpPr>
          <p:spPr bwMode="auto">
            <a:xfrm>
              <a:off x="9104844" y="1829721"/>
              <a:ext cx="1638922" cy="511150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8" name="íṥḷíḑè"/>
            <p:cNvGrpSpPr/>
            <p:nvPr/>
          </p:nvGrpSpPr>
          <p:grpSpPr>
            <a:xfrm>
              <a:off x="4543712" y="4900525"/>
              <a:ext cx="778894" cy="778894"/>
              <a:chOff x="3355740" y="3826624"/>
              <a:chExt cx="609600" cy="609600"/>
            </a:xfrm>
          </p:grpSpPr>
          <p:sp>
            <p:nvSpPr>
              <p:cNvPr id="49" name="iŝḷiḋé"/>
              <p:cNvSpPr/>
              <p:nvPr/>
            </p:nvSpPr>
            <p:spPr bwMode="auto">
              <a:xfrm>
                <a:off x="3355740" y="3826624"/>
                <a:ext cx="609600" cy="6096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50" name="îṧlîḓê"/>
              <p:cNvGrpSpPr/>
              <p:nvPr/>
            </p:nvGrpSpPr>
            <p:grpSpPr>
              <a:xfrm>
                <a:off x="3466682" y="3936151"/>
                <a:ext cx="387716" cy="390546"/>
                <a:chOff x="1905000" y="3457575"/>
                <a:chExt cx="217488" cy="219075"/>
              </a:xfrm>
              <a:solidFill>
                <a:schemeClr val="bg1"/>
              </a:solidFill>
            </p:grpSpPr>
            <p:sp>
              <p:nvSpPr>
                <p:cNvPr id="51" name="iṡlïḓê"/>
                <p:cNvSpPr/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52" name="íš1iḓê"/>
                <p:cNvSpPr/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53" name="í$ḻíḑé"/>
                <p:cNvSpPr/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54" name="îsḷïḋè"/>
                <p:cNvSpPr/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55" name="íṥľîḓe"/>
                <p:cNvSpPr/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</p:grpSp>
        <p:grpSp>
          <p:nvGrpSpPr>
            <p:cNvPr id="19" name="íSlïdê"/>
            <p:cNvGrpSpPr/>
            <p:nvPr/>
          </p:nvGrpSpPr>
          <p:grpSpPr>
            <a:xfrm>
              <a:off x="7034844" y="4900525"/>
              <a:ext cx="778894" cy="778894"/>
              <a:chOff x="5251865" y="3826624"/>
              <a:chExt cx="609600" cy="609600"/>
            </a:xfrm>
          </p:grpSpPr>
          <p:sp>
            <p:nvSpPr>
              <p:cNvPr id="43" name="îšlíďe"/>
              <p:cNvSpPr/>
              <p:nvPr/>
            </p:nvSpPr>
            <p:spPr bwMode="auto">
              <a:xfrm>
                <a:off x="5251865" y="3826624"/>
                <a:ext cx="609600" cy="609600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44" name="ïşḷïḋe"/>
              <p:cNvGrpSpPr/>
              <p:nvPr/>
            </p:nvGrpSpPr>
            <p:grpSpPr>
              <a:xfrm>
                <a:off x="5364351" y="3943252"/>
                <a:ext cx="384689" cy="376327"/>
                <a:chOff x="6516688" y="1757363"/>
                <a:chExt cx="219075" cy="214313"/>
              </a:xfrm>
              <a:solidFill>
                <a:schemeClr val="bg1"/>
              </a:solidFill>
            </p:grpSpPr>
            <p:sp>
              <p:nvSpPr>
                <p:cNvPr id="45" name="ïšľïḋe"/>
                <p:cNvSpPr/>
                <p:nvPr/>
              </p:nvSpPr>
              <p:spPr bwMode="auto">
                <a:xfrm>
                  <a:off x="6583363" y="1822450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6" name="ïṡļïḑé"/>
                <p:cNvSpPr/>
                <p:nvPr/>
              </p:nvSpPr>
              <p:spPr bwMode="auto">
                <a:xfrm>
                  <a:off x="6516688" y="1757363"/>
                  <a:ext cx="219075" cy="214313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7" name="íṣ1iḍe"/>
                <p:cNvSpPr/>
                <p:nvPr/>
              </p:nvSpPr>
              <p:spPr bwMode="auto">
                <a:xfrm>
                  <a:off x="6562725" y="1804988"/>
                  <a:ext cx="87313" cy="1016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8" name="ïSliḍè"/>
                <p:cNvSpPr/>
                <p:nvPr/>
              </p:nvSpPr>
              <p:spPr bwMode="auto">
                <a:xfrm>
                  <a:off x="6594475" y="1822450"/>
                  <a:ext cx="96838" cy="107950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</p:grpSp>
        <p:grpSp>
          <p:nvGrpSpPr>
            <p:cNvPr id="20" name="îś1ïḋê"/>
            <p:cNvGrpSpPr/>
            <p:nvPr/>
          </p:nvGrpSpPr>
          <p:grpSpPr>
            <a:xfrm>
              <a:off x="2034820" y="4900525"/>
              <a:ext cx="778894" cy="778894"/>
              <a:chOff x="1315872" y="3826624"/>
              <a:chExt cx="609600" cy="609600"/>
            </a:xfrm>
          </p:grpSpPr>
          <p:sp>
            <p:nvSpPr>
              <p:cNvPr id="39" name="îṧ1iḍê"/>
              <p:cNvSpPr/>
              <p:nvPr/>
            </p:nvSpPr>
            <p:spPr bwMode="auto">
              <a:xfrm>
                <a:off x="1315872" y="3826624"/>
                <a:ext cx="609600" cy="6096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40" name="îṥḻîḑê"/>
              <p:cNvGrpSpPr/>
              <p:nvPr/>
            </p:nvGrpSpPr>
            <p:grpSpPr>
              <a:xfrm>
                <a:off x="1455320" y="3933278"/>
                <a:ext cx="330746" cy="396326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41" name="îšľïḑê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42" name="iŝḻîdê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</p:grpSp>
        <p:grpSp>
          <p:nvGrpSpPr>
            <p:cNvPr id="21" name="îş1iḑe"/>
            <p:cNvGrpSpPr/>
            <p:nvPr/>
          </p:nvGrpSpPr>
          <p:grpSpPr>
            <a:xfrm>
              <a:off x="9534857" y="4900525"/>
              <a:ext cx="778894" cy="778894"/>
              <a:chOff x="7204974" y="3826624"/>
              <a:chExt cx="609600" cy="609600"/>
            </a:xfrm>
          </p:grpSpPr>
          <p:sp>
            <p:nvSpPr>
              <p:cNvPr id="35" name="îṣḻïde"/>
              <p:cNvSpPr/>
              <p:nvPr/>
            </p:nvSpPr>
            <p:spPr bwMode="auto">
              <a:xfrm>
                <a:off x="7204974" y="3826624"/>
                <a:ext cx="609600" cy="609600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grpSp>
            <p:nvGrpSpPr>
              <p:cNvPr id="36" name="îšḻîḋè"/>
              <p:cNvGrpSpPr/>
              <p:nvPr/>
            </p:nvGrpSpPr>
            <p:grpSpPr>
              <a:xfrm>
                <a:off x="7372752" y="3945074"/>
                <a:ext cx="274044" cy="372700"/>
                <a:chOff x="6548438" y="2333625"/>
                <a:chExt cx="158750" cy="215900"/>
              </a:xfrm>
              <a:solidFill>
                <a:schemeClr val="bg1"/>
              </a:solidFill>
            </p:grpSpPr>
            <p:sp>
              <p:nvSpPr>
                <p:cNvPr id="37" name="iṥļiḍê"/>
                <p:cNvSpPr/>
                <p:nvPr/>
              </p:nvSpPr>
              <p:spPr bwMode="auto">
                <a:xfrm>
                  <a:off x="6548438" y="2333625"/>
                  <a:ext cx="158750" cy="215900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0" y="22"/>
                    </a:cxn>
                    <a:cxn ang="0">
                      <a:pos x="2" y="26"/>
                    </a:cxn>
                    <a:cxn ang="0">
                      <a:pos x="19" y="37"/>
                    </a:cxn>
                    <a:cxn ang="0">
                      <a:pos x="6" y="59"/>
                    </a:cxn>
                    <a:cxn ang="0">
                      <a:pos x="31" y="84"/>
                    </a:cxn>
                    <a:cxn ang="0">
                      <a:pos x="56" y="59"/>
                    </a:cxn>
                    <a:cxn ang="0">
                      <a:pos x="43" y="37"/>
                    </a:cxn>
                    <a:cxn ang="0">
                      <a:pos x="59" y="26"/>
                    </a:cxn>
                    <a:cxn ang="0">
                      <a:pos x="62" y="22"/>
                    </a:cxn>
                    <a:cxn ang="0">
                      <a:pos x="62" y="5"/>
                    </a:cxn>
                    <a:cxn ang="0">
                      <a:pos x="57" y="0"/>
                    </a:cxn>
                    <a:cxn ang="0">
                      <a:pos x="50" y="59"/>
                    </a:cxn>
                    <a:cxn ang="0">
                      <a:pos x="31" y="79"/>
                    </a:cxn>
                    <a:cxn ang="0">
                      <a:pos x="11" y="59"/>
                    </a:cxn>
                    <a:cxn ang="0">
                      <a:pos x="31" y="40"/>
                    </a:cxn>
                    <a:cxn ang="0">
                      <a:pos x="50" y="59"/>
                    </a:cxn>
                    <a:cxn ang="0">
                      <a:pos x="57" y="22"/>
                    </a:cxn>
                    <a:cxn ang="0">
                      <a:pos x="46" y="29"/>
                    </a:cxn>
                    <a:cxn ang="0">
                      <a:pos x="46" y="19"/>
                    </a:cxn>
                    <a:cxn ang="0">
                      <a:pos x="45" y="17"/>
                    </a:cxn>
                    <a:cxn ang="0">
                      <a:pos x="43" y="19"/>
                    </a:cxn>
                    <a:cxn ang="0">
                      <a:pos x="43" y="31"/>
                    </a:cxn>
                    <a:cxn ang="0">
                      <a:pos x="37" y="35"/>
                    </a:cxn>
                    <a:cxn ang="0">
                      <a:pos x="31" y="35"/>
                    </a:cxn>
                    <a:cxn ang="0">
                      <a:pos x="25" y="35"/>
                    </a:cxn>
                    <a:cxn ang="0">
                      <a:pos x="19" y="31"/>
                    </a:cxn>
                    <a:cxn ang="0">
                      <a:pos x="19" y="19"/>
                    </a:cxn>
                    <a:cxn ang="0">
                      <a:pos x="17" y="17"/>
                    </a:cxn>
                    <a:cxn ang="0">
                      <a:pos x="15" y="19"/>
                    </a:cxn>
                    <a:cxn ang="0">
                      <a:pos x="15" y="29"/>
                    </a:cxn>
                    <a:cxn ang="0">
                      <a:pos x="5" y="22"/>
                    </a:cxn>
                    <a:cxn ang="0">
                      <a:pos x="5" y="5"/>
                    </a:cxn>
                    <a:cxn ang="0">
                      <a:pos x="15" y="5"/>
                    </a:cxn>
                    <a:cxn ang="0">
                      <a:pos x="15" y="10"/>
                    </a:cxn>
                    <a:cxn ang="0">
                      <a:pos x="17" y="11"/>
                    </a:cxn>
                    <a:cxn ang="0">
                      <a:pos x="19" y="10"/>
                    </a:cxn>
                    <a:cxn ang="0">
                      <a:pos x="19" y="5"/>
                    </a:cxn>
                    <a:cxn ang="0">
                      <a:pos x="43" y="5"/>
                    </a:cxn>
                    <a:cxn ang="0">
                      <a:pos x="43" y="10"/>
                    </a:cxn>
                    <a:cxn ang="0">
                      <a:pos x="45" y="11"/>
                    </a:cxn>
                    <a:cxn ang="0">
                      <a:pos x="46" y="10"/>
                    </a:cxn>
                    <a:cxn ang="0">
                      <a:pos x="46" y="5"/>
                    </a:cxn>
                    <a:cxn ang="0">
                      <a:pos x="57" y="5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62" h="84">
                      <a:moveTo>
                        <a:pt x="5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4"/>
                        <a:pt x="1" y="25"/>
                        <a:pt x="2" y="2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1" y="42"/>
                        <a:pt x="6" y="50"/>
                        <a:pt x="6" y="59"/>
                      </a:cubicBezTo>
                      <a:cubicBezTo>
                        <a:pt x="6" y="73"/>
                        <a:pt x="17" y="84"/>
                        <a:pt x="31" y="84"/>
                      </a:cubicBezTo>
                      <a:cubicBezTo>
                        <a:pt x="45" y="84"/>
                        <a:pt x="56" y="73"/>
                        <a:pt x="56" y="59"/>
                      </a:cubicBezTo>
                      <a:cubicBezTo>
                        <a:pt x="56" y="50"/>
                        <a:pt x="50" y="42"/>
                        <a:pt x="43" y="37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1" y="25"/>
                        <a:pt x="62" y="24"/>
                        <a:pt x="62" y="22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59" y="0"/>
                        <a:pt x="57" y="0"/>
                      </a:cubicBezTo>
                      <a:close/>
                      <a:moveTo>
                        <a:pt x="50" y="59"/>
                      </a:moveTo>
                      <a:cubicBezTo>
                        <a:pt x="50" y="70"/>
                        <a:pt x="42" y="79"/>
                        <a:pt x="31" y="79"/>
                      </a:cubicBezTo>
                      <a:cubicBezTo>
                        <a:pt x="20" y="79"/>
                        <a:pt x="11" y="70"/>
                        <a:pt x="11" y="59"/>
                      </a:cubicBezTo>
                      <a:cubicBezTo>
                        <a:pt x="11" y="49"/>
                        <a:pt x="20" y="40"/>
                        <a:pt x="31" y="40"/>
                      </a:cubicBezTo>
                      <a:cubicBezTo>
                        <a:pt x="42" y="40"/>
                        <a:pt x="50" y="49"/>
                        <a:pt x="50" y="59"/>
                      </a:cubicBezTo>
                      <a:close/>
                      <a:moveTo>
                        <a:pt x="57" y="22"/>
                      </a:move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8"/>
                        <a:pt x="46" y="17"/>
                        <a:pt x="45" y="17"/>
                      </a:cubicBezTo>
                      <a:cubicBezTo>
                        <a:pt x="44" y="17"/>
                        <a:pt x="43" y="18"/>
                        <a:pt x="43" y="19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5" y="35"/>
                        <a:pt x="33" y="35"/>
                        <a:pt x="31" y="35"/>
                      </a:cubicBezTo>
                      <a:cubicBezTo>
                        <a:pt x="29" y="35"/>
                        <a:pt x="27" y="35"/>
                        <a:pt x="25" y="35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8"/>
                        <a:pt x="18" y="17"/>
                        <a:pt x="17" y="17"/>
                      </a:cubicBezTo>
                      <a:cubicBezTo>
                        <a:pt x="16" y="17"/>
                        <a:pt x="15" y="18"/>
                        <a:pt x="15" y="1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7" y="11"/>
                      </a:cubicBezTo>
                      <a:cubicBezTo>
                        <a:pt x="18" y="11"/>
                        <a:pt x="19" y="11"/>
                        <a:pt x="19" y="10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1"/>
                        <a:pt x="44" y="11"/>
                        <a:pt x="45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lnTo>
                        <a:pt x="57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8" name="ïṧľiḍè"/>
                <p:cNvSpPr/>
                <p:nvPr/>
              </p:nvSpPr>
              <p:spPr bwMode="auto">
                <a:xfrm>
                  <a:off x="6586538" y="2446338"/>
                  <a:ext cx="82550" cy="7620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0" y="8"/>
                    </a:cxn>
                    <a:cxn ang="0">
                      <a:pos x="3" y="9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6" y="19"/>
                    </a:cxn>
                    <a:cxn ang="0">
                      <a:pos x="5" y="26"/>
                    </a:cxn>
                    <a:cxn ang="0">
                      <a:pos x="6" y="29"/>
                    </a:cxn>
                    <a:cxn ang="0">
                      <a:pos x="8" y="30"/>
                    </a:cxn>
                    <a:cxn ang="0">
                      <a:pos x="10" y="29"/>
                    </a:cxn>
                    <a:cxn ang="0">
                      <a:pos x="16" y="26"/>
                    </a:cxn>
                    <a:cxn ang="0">
                      <a:pos x="22" y="29"/>
                    </a:cxn>
                    <a:cxn ang="0">
                      <a:pos x="23" y="30"/>
                    </a:cxn>
                    <a:cxn ang="0">
                      <a:pos x="25" y="29"/>
                    </a:cxn>
                    <a:cxn ang="0">
                      <a:pos x="27" y="26"/>
                    </a:cxn>
                    <a:cxn ang="0">
                      <a:pos x="26" y="19"/>
                    </a:cxn>
                    <a:cxn ang="0">
                      <a:pos x="30" y="14"/>
                    </a:cxn>
                    <a:cxn ang="0">
                      <a:pos x="31" y="11"/>
                    </a:cxn>
                    <a:cxn ang="0">
                      <a:pos x="28" y="9"/>
                    </a:cxn>
                    <a:cxn ang="0">
                      <a:pos x="22" y="8"/>
                    </a:cxn>
                    <a:cxn ang="0">
                      <a:pos x="19" y="2"/>
                    </a:cxn>
                    <a:cxn ang="0">
                      <a:pos x="16" y="0"/>
                    </a:cxn>
                    <a:cxn ang="0">
                      <a:pos x="13" y="2"/>
                    </a:cxn>
                    <a:cxn ang="0">
                      <a:pos x="20" y="11"/>
                    </a:cxn>
                    <a:cxn ang="0">
                      <a:pos x="28" y="12"/>
                    </a:cxn>
                    <a:cxn ang="0">
                      <a:pos x="22" y="18"/>
                    </a:cxn>
                    <a:cxn ang="0">
                      <a:pos x="23" y="26"/>
                    </a:cxn>
                    <a:cxn ang="0">
                      <a:pos x="16" y="22"/>
                    </a:cxn>
                    <a:cxn ang="0">
                      <a:pos x="8" y="26"/>
                    </a:cxn>
                    <a:cxn ang="0">
                      <a:pos x="10" y="18"/>
                    </a:cxn>
                    <a:cxn ang="0">
                      <a:pos x="4" y="12"/>
                    </a:cxn>
                    <a:cxn ang="0">
                      <a:pos x="12" y="11"/>
                    </a:cxn>
                    <a:cxn ang="0">
                      <a:pos x="16" y="3"/>
                    </a:cxn>
                    <a:cxn ang="0">
                      <a:pos x="20" y="11"/>
                    </a:cxn>
                  </a:cxnLst>
                  <a:rect l="0" t="0" r="r" b="b"/>
                  <a:pathLst>
                    <a:path w="32" h="30">
                      <a:moveTo>
                        <a:pt x="13" y="2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1" y="10"/>
                        <a:pt x="0" y="11"/>
                      </a:cubicBezTo>
                      <a:cubicBezTo>
                        <a:pt x="0" y="12"/>
                        <a:pt x="0" y="14"/>
                        <a:pt x="1" y="1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7"/>
                        <a:pt x="5" y="28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9" y="30"/>
                        <a:pt x="9" y="30"/>
                        <a:pt x="10" y="29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0"/>
                        <a:pt x="23" y="30"/>
                        <a:pt x="23" y="30"/>
                      </a:cubicBezTo>
                      <a:cubicBezTo>
                        <a:pt x="24" y="30"/>
                        <a:pt x="25" y="30"/>
                        <a:pt x="25" y="29"/>
                      </a:cubicBezTo>
                      <a:cubicBezTo>
                        <a:pt x="26" y="28"/>
                        <a:pt x="27" y="27"/>
                        <a:pt x="27" y="2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4"/>
                        <a:pt x="32" y="12"/>
                        <a:pt x="31" y="11"/>
                      </a:cubicBezTo>
                      <a:cubicBezTo>
                        <a:pt x="31" y="10"/>
                        <a:pt x="30" y="9"/>
                        <a:pt x="28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4" y="0"/>
                        <a:pt x="13" y="0"/>
                        <a:pt x="13" y="2"/>
                      </a:cubicBezTo>
                      <a:close/>
                      <a:moveTo>
                        <a:pt x="20" y="11"/>
                      </a:move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6" y="3"/>
                        <a:pt x="16" y="3"/>
                        <a:pt x="16" y="3"/>
                      </a:cubicBezTo>
                      <a:lnTo>
                        <a:pt x="2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</p:grpSp>
        </p:grpSp>
        <p:sp>
          <p:nvSpPr>
            <p:cNvPr id="22" name="ïṧḻïdé"/>
            <p:cNvSpPr/>
            <p:nvPr/>
          </p:nvSpPr>
          <p:spPr bwMode="auto">
            <a:xfrm>
              <a:off x="3089359" y="4504174"/>
              <a:ext cx="6162624" cy="282763"/>
            </a:xfrm>
            <a:prstGeom prst="rightArrow">
              <a:avLst>
                <a:gd name="adj1" fmla="val 22454"/>
                <a:gd name="adj2" fmla="val 87876"/>
              </a:avLst>
            </a:prstGeom>
            <a:solidFill>
              <a:schemeClr val="accent2"/>
            </a:solidFill>
            <a:ln w="1905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grpSp>
          <p:nvGrpSpPr>
            <p:cNvPr id="23" name="íṩ1iḋe"/>
            <p:cNvGrpSpPr/>
            <p:nvPr/>
          </p:nvGrpSpPr>
          <p:grpSpPr>
            <a:xfrm>
              <a:off x="3682727" y="3134871"/>
              <a:ext cx="2500871" cy="1019770"/>
              <a:chOff x="5089540" y="1514352"/>
              <a:chExt cx="2122583" cy="1019770"/>
            </a:xfrm>
          </p:grpSpPr>
          <p:sp>
            <p:nvSpPr>
              <p:cNvPr id="33" name="iṥ1íďé"/>
              <p:cNvSpPr txBox="1"/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4" name="iśḻíḍê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4" name="îṥlîḑè"/>
            <p:cNvGrpSpPr/>
            <p:nvPr/>
          </p:nvGrpSpPr>
          <p:grpSpPr>
            <a:xfrm>
              <a:off x="6183597" y="3134871"/>
              <a:ext cx="2500871" cy="1019770"/>
              <a:chOff x="5089540" y="1514352"/>
              <a:chExt cx="2122583" cy="1019770"/>
            </a:xfrm>
          </p:grpSpPr>
          <p:sp>
            <p:nvSpPr>
              <p:cNvPr id="31" name="íŝḷiďê"/>
              <p:cNvSpPr txBox="1"/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2" name="íṣľîďê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5" name="íŝļîďe"/>
            <p:cNvGrpSpPr/>
            <p:nvPr/>
          </p:nvGrpSpPr>
          <p:grpSpPr>
            <a:xfrm>
              <a:off x="8677713" y="3134871"/>
              <a:ext cx="2500871" cy="1019770"/>
              <a:chOff x="5089540" y="1514352"/>
              <a:chExt cx="2122583" cy="1019770"/>
            </a:xfrm>
          </p:grpSpPr>
          <p:sp>
            <p:nvSpPr>
              <p:cNvPr id="29" name="íslîḓè"/>
              <p:cNvSpPr txBox="1"/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0" name="ïṧľíḑé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6" name="ïšļíḋe"/>
            <p:cNvGrpSpPr/>
            <p:nvPr/>
          </p:nvGrpSpPr>
          <p:grpSpPr>
            <a:xfrm>
              <a:off x="1170191" y="3134871"/>
              <a:ext cx="2500871" cy="1019770"/>
              <a:chOff x="5089540" y="1514352"/>
              <a:chExt cx="2122583" cy="1019770"/>
            </a:xfrm>
          </p:grpSpPr>
          <p:sp>
            <p:nvSpPr>
              <p:cNvPr id="27" name="iŝļïḓe"/>
              <p:cNvSpPr txBox="1"/>
              <p:nvPr/>
            </p:nvSpPr>
            <p:spPr bwMode="auto">
              <a:xfrm>
                <a:off x="5616561" y="1514352"/>
                <a:ext cx="1068541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rgbClr val="143B59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ïṥľîḓé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rgbClr val="143B59"/>
                    </a:solidFill>
                    <a:effectLst/>
                  </a:rPr>
                </a:br>
                <a:r>
                  <a:rPr lang="zh-CN" altLang="en-US" sz="1000" b="0">
                    <a:solidFill>
                      <a:srgbClr val="143B59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c36a50-7d16-4b69-8349-392d020d9ed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73053" y="2377442"/>
            <a:ext cx="7445895" cy="2383511"/>
            <a:chOff x="1194320" y="2556907"/>
            <a:chExt cx="9762131" cy="3124963"/>
          </a:xfrm>
        </p:grpSpPr>
        <p:grpSp>
          <p:nvGrpSpPr>
            <p:cNvPr id="4" name="îṣľîḋê"/>
            <p:cNvGrpSpPr/>
            <p:nvPr/>
          </p:nvGrpSpPr>
          <p:grpSpPr>
            <a:xfrm>
              <a:off x="1194320" y="4930045"/>
              <a:ext cx="2434670" cy="751825"/>
              <a:chOff x="1194320" y="4930045"/>
              <a:chExt cx="2434670" cy="751825"/>
            </a:xfrm>
          </p:grpSpPr>
          <p:sp>
            <p:nvSpPr>
              <p:cNvPr id="34" name="ïŝlîḋè"/>
              <p:cNvSpPr txBox="1"/>
              <p:nvPr/>
            </p:nvSpPr>
            <p:spPr>
              <a:xfrm>
                <a:off x="1194320" y="5257138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5" name="i$1ïḑé"/>
              <p:cNvSpPr txBox="1"/>
              <p:nvPr/>
            </p:nvSpPr>
            <p:spPr>
              <a:xfrm>
                <a:off x="1194320" y="493004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5" name="ïšļíḍê"/>
            <p:cNvGrpSpPr/>
            <p:nvPr/>
          </p:nvGrpSpPr>
          <p:grpSpPr>
            <a:xfrm>
              <a:off x="3608609" y="4930045"/>
              <a:ext cx="2434670" cy="751825"/>
              <a:chOff x="1194320" y="4930045"/>
              <a:chExt cx="2434670" cy="751825"/>
            </a:xfrm>
          </p:grpSpPr>
          <p:sp>
            <p:nvSpPr>
              <p:cNvPr id="32" name="îṡlïďe"/>
              <p:cNvSpPr txBox="1"/>
              <p:nvPr/>
            </p:nvSpPr>
            <p:spPr>
              <a:xfrm>
                <a:off x="1194320" y="5257138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3" name="îSľïďê"/>
              <p:cNvSpPr txBox="1"/>
              <p:nvPr/>
            </p:nvSpPr>
            <p:spPr>
              <a:xfrm>
                <a:off x="1194320" y="493004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6" name="isľiḓê"/>
            <p:cNvGrpSpPr/>
            <p:nvPr/>
          </p:nvGrpSpPr>
          <p:grpSpPr>
            <a:xfrm>
              <a:off x="6026847" y="4930045"/>
              <a:ext cx="2434670" cy="751825"/>
              <a:chOff x="1194320" y="4930045"/>
              <a:chExt cx="2434670" cy="751825"/>
            </a:xfrm>
          </p:grpSpPr>
          <p:sp>
            <p:nvSpPr>
              <p:cNvPr id="30" name="îşḻîḑè"/>
              <p:cNvSpPr txBox="1"/>
              <p:nvPr/>
            </p:nvSpPr>
            <p:spPr>
              <a:xfrm>
                <a:off x="1194320" y="5257138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1" name="ïšlïḍé"/>
              <p:cNvSpPr txBox="1"/>
              <p:nvPr/>
            </p:nvSpPr>
            <p:spPr>
              <a:xfrm>
                <a:off x="1194320" y="493004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ïṥḷíḋê"/>
            <p:cNvGrpSpPr/>
            <p:nvPr/>
          </p:nvGrpSpPr>
          <p:grpSpPr>
            <a:xfrm>
              <a:off x="8521781" y="4930045"/>
              <a:ext cx="2434670" cy="751825"/>
              <a:chOff x="1194320" y="4930045"/>
              <a:chExt cx="2434670" cy="751825"/>
            </a:xfrm>
          </p:grpSpPr>
          <p:sp>
            <p:nvSpPr>
              <p:cNvPr id="28" name="îSlïḑè"/>
              <p:cNvSpPr txBox="1"/>
              <p:nvPr/>
            </p:nvSpPr>
            <p:spPr>
              <a:xfrm>
                <a:off x="1194320" y="5257138"/>
                <a:ext cx="2434670" cy="42473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rgbClr val="143B59"/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rgbClr val="143B59"/>
                    </a:solidFill>
                  </a:rPr>
                </a:br>
                <a:r>
                  <a:rPr lang="zh-CN" altLang="en-US" sz="1100">
                    <a:solidFill>
                      <a:srgbClr val="143B59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9" name="íṩlïḓé"/>
              <p:cNvSpPr txBox="1"/>
              <p:nvPr/>
            </p:nvSpPr>
            <p:spPr>
              <a:xfrm>
                <a:off x="1194320" y="4930045"/>
                <a:ext cx="2434670" cy="323165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1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rgbClr val="143B59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î$ļîḓe"/>
            <p:cNvGrpSpPr/>
            <p:nvPr/>
          </p:nvGrpSpPr>
          <p:grpSpPr>
            <a:xfrm>
              <a:off x="8862368" y="2559966"/>
              <a:ext cx="1753497" cy="2261327"/>
              <a:chOff x="8891291" y="2556907"/>
              <a:chExt cx="1753497" cy="2261327"/>
            </a:xfrm>
          </p:grpSpPr>
          <p:sp>
            <p:nvSpPr>
              <p:cNvPr id="24" name="ïSḻíḓe"/>
              <p:cNvSpPr/>
              <p:nvPr/>
            </p:nvSpPr>
            <p:spPr>
              <a:xfrm>
                <a:off x="8891291" y="2556907"/>
                <a:ext cx="1753497" cy="1753497"/>
              </a:xfrm>
              <a:prstGeom prst="teardrop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9739116" y="4295657"/>
                <a:ext cx="0" cy="522577"/>
              </a:xfrm>
              <a:prstGeom prst="line">
                <a:avLst/>
              </a:prstGeom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îSḻíďè"/>
              <p:cNvSpPr/>
              <p:nvPr/>
            </p:nvSpPr>
            <p:spPr>
              <a:xfrm>
                <a:off x="9200515" y="2857072"/>
                <a:ext cx="1160847" cy="1160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7" name="íṡļîdé"/>
              <p:cNvSpPr/>
              <p:nvPr/>
            </p:nvSpPr>
            <p:spPr bwMode="auto">
              <a:xfrm>
                <a:off x="9496116" y="3194495"/>
                <a:ext cx="486000" cy="4860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594" y="21600"/>
                    </a:moveTo>
                    <a:cubicBezTo>
                      <a:pt x="1006" y="21600"/>
                      <a:pt x="1006" y="21600"/>
                      <a:pt x="1006" y="21600"/>
                    </a:cubicBezTo>
                    <a:cubicBezTo>
                      <a:pt x="252" y="21600"/>
                      <a:pt x="0" y="21061"/>
                      <a:pt x="0" y="20558"/>
                    </a:cubicBezTo>
                    <a:cubicBezTo>
                      <a:pt x="0" y="1006"/>
                      <a:pt x="0" y="1006"/>
                      <a:pt x="0" y="1006"/>
                    </a:cubicBezTo>
                    <a:cubicBezTo>
                      <a:pt x="0" y="252"/>
                      <a:pt x="252" y="0"/>
                      <a:pt x="1006" y="0"/>
                    </a:cubicBezTo>
                    <a:cubicBezTo>
                      <a:pt x="20594" y="0"/>
                      <a:pt x="20594" y="0"/>
                      <a:pt x="20594" y="0"/>
                    </a:cubicBezTo>
                    <a:cubicBezTo>
                      <a:pt x="21097" y="0"/>
                      <a:pt x="21600" y="252"/>
                      <a:pt x="21600" y="1006"/>
                    </a:cubicBezTo>
                    <a:cubicBezTo>
                      <a:pt x="21600" y="20558"/>
                      <a:pt x="21600" y="20558"/>
                      <a:pt x="21600" y="20558"/>
                    </a:cubicBezTo>
                    <a:cubicBezTo>
                      <a:pt x="21600" y="21061"/>
                      <a:pt x="21097" y="21600"/>
                      <a:pt x="20594" y="21600"/>
                    </a:cubicBezTo>
                    <a:close/>
                    <a:moveTo>
                      <a:pt x="19551" y="2013"/>
                    </a:moveTo>
                    <a:cubicBezTo>
                      <a:pt x="2049" y="2013"/>
                      <a:pt x="2049" y="2013"/>
                      <a:pt x="2049" y="2013"/>
                    </a:cubicBezTo>
                    <a:cubicBezTo>
                      <a:pt x="2049" y="19551"/>
                      <a:pt x="2049" y="19551"/>
                      <a:pt x="2049" y="19551"/>
                    </a:cubicBezTo>
                    <a:cubicBezTo>
                      <a:pt x="19551" y="19551"/>
                      <a:pt x="19551" y="19551"/>
                      <a:pt x="19551" y="19551"/>
                    </a:cubicBezTo>
                    <a:lnTo>
                      <a:pt x="19551" y="2013"/>
                    </a:lnTo>
                    <a:close/>
                    <a:moveTo>
                      <a:pt x="4061" y="14484"/>
                    </a:moveTo>
                    <a:cubicBezTo>
                      <a:pt x="6110" y="14484"/>
                      <a:pt x="6110" y="14484"/>
                      <a:pt x="6110" y="14484"/>
                    </a:cubicBezTo>
                    <a:cubicBezTo>
                      <a:pt x="6613" y="14484"/>
                      <a:pt x="7116" y="14987"/>
                      <a:pt x="7116" y="15490"/>
                    </a:cubicBezTo>
                    <a:cubicBezTo>
                      <a:pt x="7116" y="17503"/>
                      <a:pt x="7116" y="17503"/>
                      <a:pt x="7116" y="17503"/>
                    </a:cubicBezTo>
                    <a:cubicBezTo>
                      <a:pt x="7116" y="18042"/>
                      <a:pt x="6613" y="18545"/>
                      <a:pt x="6110" y="18545"/>
                    </a:cubicBezTo>
                    <a:cubicBezTo>
                      <a:pt x="4061" y="18545"/>
                      <a:pt x="4061" y="18545"/>
                      <a:pt x="4061" y="18545"/>
                    </a:cubicBezTo>
                    <a:cubicBezTo>
                      <a:pt x="3306" y="18545"/>
                      <a:pt x="3055" y="18042"/>
                      <a:pt x="3055" y="17503"/>
                    </a:cubicBezTo>
                    <a:cubicBezTo>
                      <a:pt x="3055" y="15490"/>
                      <a:pt x="3055" y="15490"/>
                      <a:pt x="3055" y="15490"/>
                    </a:cubicBezTo>
                    <a:cubicBezTo>
                      <a:pt x="3055" y="14987"/>
                      <a:pt x="3306" y="14484"/>
                      <a:pt x="4061" y="14484"/>
                    </a:cubicBezTo>
                    <a:close/>
                    <a:moveTo>
                      <a:pt x="9668" y="5319"/>
                    </a:moveTo>
                    <a:cubicBezTo>
                      <a:pt x="11681" y="5319"/>
                      <a:pt x="11681" y="5319"/>
                      <a:pt x="11681" y="5319"/>
                    </a:cubicBezTo>
                    <a:cubicBezTo>
                      <a:pt x="12435" y="5319"/>
                      <a:pt x="12687" y="5822"/>
                      <a:pt x="12687" y="6325"/>
                    </a:cubicBezTo>
                    <a:cubicBezTo>
                      <a:pt x="12687" y="17503"/>
                      <a:pt x="12687" y="17503"/>
                      <a:pt x="12687" y="17503"/>
                    </a:cubicBezTo>
                    <a:cubicBezTo>
                      <a:pt x="12687" y="18042"/>
                      <a:pt x="12435" y="18545"/>
                      <a:pt x="11681" y="18545"/>
                    </a:cubicBezTo>
                    <a:cubicBezTo>
                      <a:pt x="9668" y="18545"/>
                      <a:pt x="9668" y="18545"/>
                      <a:pt x="9668" y="18545"/>
                    </a:cubicBezTo>
                    <a:cubicBezTo>
                      <a:pt x="9165" y="18545"/>
                      <a:pt x="8626" y="18042"/>
                      <a:pt x="8626" y="17503"/>
                    </a:cubicBezTo>
                    <a:cubicBezTo>
                      <a:pt x="8626" y="6325"/>
                      <a:pt x="8626" y="6325"/>
                      <a:pt x="8626" y="6325"/>
                    </a:cubicBezTo>
                    <a:cubicBezTo>
                      <a:pt x="8626" y="5822"/>
                      <a:pt x="9165" y="5319"/>
                      <a:pt x="9668" y="5319"/>
                    </a:cubicBezTo>
                    <a:close/>
                    <a:moveTo>
                      <a:pt x="15490" y="9380"/>
                    </a:moveTo>
                    <a:cubicBezTo>
                      <a:pt x="17539" y="9380"/>
                      <a:pt x="17539" y="9380"/>
                      <a:pt x="17539" y="9380"/>
                    </a:cubicBezTo>
                    <a:cubicBezTo>
                      <a:pt x="18042" y="9380"/>
                      <a:pt x="18545" y="9919"/>
                      <a:pt x="18545" y="10423"/>
                    </a:cubicBezTo>
                    <a:cubicBezTo>
                      <a:pt x="18545" y="17503"/>
                      <a:pt x="18545" y="17503"/>
                      <a:pt x="18545" y="17503"/>
                    </a:cubicBezTo>
                    <a:cubicBezTo>
                      <a:pt x="18545" y="18042"/>
                      <a:pt x="18042" y="18545"/>
                      <a:pt x="17539" y="18545"/>
                    </a:cubicBezTo>
                    <a:cubicBezTo>
                      <a:pt x="15490" y="18545"/>
                      <a:pt x="15490" y="18545"/>
                      <a:pt x="15490" y="18545"/>
                    </a:cubicBezTo>
                    <a:cubicBezTo>
                      <a:pt x="14987" y="18545"/>
                      <a:pt x="14484" y="18042"/>
                      <a:pt x="14484" y="17503"/>
                    </a:cubicBezTo>
                    <a:cubicBezTo>
                      <a:pt x="14484" y="10423"/>
                      <a:pt x="14484" y="10423"/>
                      <a:pt x="14484" y="10423"/>
                    </a:cubicBezTo>
                    <a:cubicBezTo>
                      <a:pt x="14484" y="9919"/>
                      <a:pt x="14987" y="9380"/>
                      <a:pt x="15490" y="938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9" name="îŝlîdé"/>
            <p:cNvGrpSpPr/>
            <p:nvPr/>
          </p:nvGrpSpPr>
          <p:grpSpPr>
            <a:xfrm>
              <a:off x="6367434" y="2559966"/>
              <a:ext cx="1753497" cy="2261327"/>
              <a:chOff x="6367434" y="2556907"/>
              <a:chExt cx="1753497" cy="2261327"/>
            </a:xfrm>
          </p:grpSpPr>
          <p:sp>
            <p:nvSpPr>
              <p:cNvPr id="20" name="îṧ1ïḋê"/>
              <p:cNvSpPr/>
              <p:nvPr/>
            </p:nvSpPr>
            <p:spPr>
              <a:xfrm>
                <a:off x="6367434" y="2556907"/>
                <a:ext cx="1753497" cy="1753497"/>
              </a:xfrm>
              <a:prstGeom prst="teardrop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7244182" y="4295657"/>
                <a:ext cx="0" cy="522577"/>
              </a:xfrm>
              <a:prstGeom prst="line">
                <a:avLst/>
              </a:prstGeom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ïšľiḍè"/>
              <p:cNvSpPr/>
              <p:nvPr/>
            </p:nvSpPr>
            <p:spPr>
              <a:xfrm>
                <a:off x="6687067" y="2860555"/>
                <a:ext cx="1160847" cy="1160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23" name="îṣlíďé"/>
              <p:cNvSpPr/>
              <p:nvPr/>
            </p:nvSpPr>
            <p:spPr bwMode="auto">
              <a:xfrm>
                <a:off x="7024490" y="3194495"/>
                <a:ext cx="486000" cy="4860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570" y="21600"/>
                    </a:moveTo>
                    <a:cubicBezTo>
                      <a:pt x="995" y="21600"/>
                      <a:pt x="995" y="21600"/>
                      <a:pt x="995" y="21600"/>
                    </a:cubicBezTo>
                    <a:cubicBezTo>
                      <a:pt x="497" y="21600"/>
                      <a:pt x="0" y="21061"/>
                      <a:pt x="0" y="20558"/>
                    </a:cubicBezTo>
                    <a:cubicBezTo>
                      <a:pt x="0" y="1006"/>
                      <a:pt x="0" y="1006"/>
                      <a:pt x="0" y="1006"/>
                    </a:cubicBezTo>
                    <a:cubicBezTo>
                      <a:pt x="0" y="252"/>
                      <a:pt x="497" y="0"/>
                      <a:pt x="995" y="0"/>
                    </a:cubicBezTo>
                    <a:cubicBezTo>
                      <a:pt x="20570" y="0"/>
                      <a:pt x="20570" y="0"/>
                      <a:pt x="20570" y="0"/>
                    </a:cubicBezTo>
                    <a:cubicBezTo>
                      <a:pt x="21103" y="0"/>
                      <a:pt x="21600" y="252"/>
                      <a:pt x="21600" y="1006"/>
                    </a:cubicBezTo>
                    <a:cubicBezTo>
                      <a:pt x="21600" y="20558"/>
                      <a:pt x="21600" y="20558"/>
                      <a:pt x="21600" y="20558"/>
                    </a:cubicBezTo>
                    <a:cubicBezTo>
                      <a:pt x="21600" y="21061"/>
                      <a:pt x="21103" y="21600"/>
                      <a:pt x="20570" y="21600"/>
                    </a:cubicBezTo>
                    <a:close/>
                    <a:moveTo>
                      <a:pt x="19575" y="2013"/>
                    </a:moveTo>
                    <a:cubicBezTo>
                      <a:pt x="1989" y="2013"/>
                      <a:pt x="1989" y="2013"/>
                      <a:pt x="1989" y="2013"/>
                    </a:cubicBezTo>
                    <a:cubicBezTo>
                      <a:pt x="1989" y="19551"/>
                      <a:pt x="1989" y="19551"/>
                      <a:pt x="1989" y="19551"/>
                    </a:cubicBezTo>
                    <a:cubicBezTo>
                      <a:pt x="19575" y="19551"/>
                      <a:pt x="19575" y="19551"/>
                      <a:pt x="19575" y="19551"/>
                    </a:cubicBezTo>
                    <a:lnTo>
                      <a:pt x="19575" y="2013"/>
                    </a:lnTo>
                    <a:close/>
                    <a:moveTo>
                      <a:pt x="3517" y="10926"/>
                    </a:moveTo>
                    <a:cubicBezTo>
                      <a:pt x="6288" y="9129"/>
                      <a:pt x="6288" y="9129"/>
                      <a:pt x="6288" y="9129"/>
                    </a:cubicBezTo>
                    <a:cubicBezTo>
                      <a:pt x="6537" y="9129"/>
                      <a:pt x="6537" y="9129"/>
                      <a:pt x="6786" y="9129"/>
                    </a:cubicBezTo>
                    <a:cubicBezTo>
                      <a:pt x="7034" y="9129"/>
                      <a:pt x="7283" y="9129"/>
                      <a:pt x="7283" y="9129"/>
                    </a:cubicBezTo>
                    <a:cubicBezTo>
                      <a:pt x="11795" y="12184"/>
                      <a:pt x="11795" y="12184"/>
                      <a:pt x="11795" y="12184"/>
                    </a:cubicBezTo>
                    <a:cubicBezTo>
                      <a:pt x="16804" y="8626"/>
                      <a:pt x="16804" y="8626"/>
                      <a:pt x="16804" y="8626"/>
                    </a:cubicBezTo>
                    <a:cubicBezTo>
                      <a:pt x="17053" y="8374"/>
                      <a:pt x="17337" y="8374"/>
                      <a:pt x="17586" y="8374"/>
                    </a:cubicBezTo>
                    <a:cubicBezTo>
                      <a:pt x="18083" y="8374"/>
                      <a:pt x="18580" y="8877"/>
                      <a:pt x="18580" y="9380"/>
                    </a:cubicBezTo>
                    <a:cubicBezTo>
                      <a:pt x="18580" y="9632"/>
                      <a:pt x="18332" y="10171"/>
                      <a:pt x="18083" y="10171"/>
                    </a:cubicBezTo>
                    <a:cubicBezTo>
                      <a:pt x="12292" y="14232"/>
                      <a:pt x="12292" y="14232"/>
                      <a:pt x="12292" y="14232"/>
                    </a:cubicBezTo>
                    <a:cubicBezTo>
                      <a:pt x="12292" y="14484"/>
                      <a:pt x="12043" y="14484"/>
                      <a:pt x="11795" y="14484"/>
                    </a:cubicBezTo>
                    <a:cubicBezTo>
                      <a:pt x="11546" y="14484"/>
                      <a:pt x="11297" y="14484"/>
                      <a:pt x="11297" y="14232"/>
                    </a:cubicBezTo>
                    <a:cubicBezTo>
                      <a:pt x="6786" y="11177"/>
                      <a:pt x="6786" y="11177"/>
                      <a:pt x="6786" y="11177"/>
                    </a:cubicBezTo>
                    <a:cubicBezTo>
                      <a:pt x="4761" y="12687"/>
                      <a:pt x="4761" y="12687"/>
                      <a:pt x="4761" y="12687"/>
                    </a:cubicBezTo>
                    <a:cubicBezTo>
                      <a:pt x="4512" y="12687"/>
                      <a:pt x="4263" y="12687"/>
                      <a:pt x="4014" y="12687"/>
                    </a:cubicBezTo>
                    <a:cubicBezTo>
                      <a:pt x="3517" y="12687"/>
                      <a:pt x="3020" y="12435"/>
                      <a:pt x="3020" y="11681"/>
                    </a:cubicBezTo>
                    <a:cubicBezTo>
                      <a:pt x="3020" y="11429"/>
                      <a:pt x="3268" y="11177"/>
                      <a:pt x="3517" y="1092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0" name="îšḻïďê"/>
            <p:cNvGrpSpPr/>
            <p:nvPr/>
          </p:nvGrpSpPr>
          <p:grpSpPr>
            <a:xfrm>
              <a:off x="1534907" y="2556907"/>
              <a:ext cx="1753497" cy="2264386"/>
              <a:chOff x="1519398" y="2556907"/>
              <a:chExt cx="1753497" cy="2264386"/>
            </a:xfrm>
          </p:grpSpPr>
          <p:sp>
            <p:nvSpPr>
              <p:cNvPr id="16" name="íṡ1ïḍè"/>
              <p:cNvSpPr/>
              <p:nvPr/>
            </p:nvSpPr>
            <p:spPr>
              <a:xfrm>
                <a:off x="1519398" y="2556907"/>
                <a:ext cx="1753497" cy="1753497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411655" y="4298716"/>
                <a:ext cx="0" cy="522577"/>
              </a:xfrm>
              <a:prstGeom prst="line">
                <a:avLst/>
              </a:prstGeom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îś1ïḋe"/>
              <p:cNvSpPr/>
              <p:nvPr/>
            </p:nvSpPr>
            <p:spPr>
              <a:xfrm>
                <a:off x="1837156" y="2857073"/>
                <a:ext cx="1160847" cy="1160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19" name="îṣľîḋe"/>
              <p:cNvSpPr/>
              <p:nvPr/>
            </p:nvSpPr>
            <p:spPr bwMode="auto">
              <a:xfrm>
                <a:off x="2168655" y="3190655"/>
                <a:ext cx="486000" cy="4860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96" y="7511"/>
                    </a:moveTo>
                    <a:cubicBezTo>
                      <a:pt x="12456" y="14725"/>
                      <a:pt x="12456" y="14725"/>
                      <a:pt x="12456" y="14725"/>
                    </a:cubicBezTo>
                    <a:cubicBezTo>
                      <a:pt x="12204" y="14725"/>
                      <a:pt x="11952" y="15022"/>
                      <a:pt x="11700" y="15022"/>
                    </a:cubicBezTo>
                    <a:cubicBezTo>
                      <a:pt x="11700" y="15022"/>
                      <a:pt x="11448" y="14725"/>
                      <a:pt x="11196" y="14725"/>
                    </a:cubicBezTo>
                    <a:cubicBezTo>
                      <a:pt x="6588" y="11118"/>
                      <a:pt x="6588" y="11118"/>
                      <a:pt x="6588" y="11118"/>
                    </a:cubicBezTo>
                    <a:cubicBezTo>
                      <a:pt x="2016" y="14386"/>
                      <a:pt x="2016" y="14386"/>
                      <a:pt x="2016" y="14386"/>
                    </a:cubicBezTo>
                    <a:cubicBezTo>
                      <a:pt x="2016" y="19181"/>
                      <a:pt x="2016" y="19181"/>
                      <a:pt x="2016" y="19181"/>
                    </a:cubicBezTo>
                    <a:cubicBezTo>
                      <a:pt x="20592" y="19181"/>
                      <a:pt x="20592" y="19181"/>
                      <a:pt x="20592" y="19181"/>
                    </a:cubicBezTo>
                    <a:cubicBezTo>
                      <a:pt x="21096" y="19181"/>
                      <a:pt x="21600" y="19818"/>
                      <a:pt x="21600" y="20412"/>
                    </a:cubicBezTo>
                    <a:cubicBezTo>
                      <a:pt x="21600" y="21303"/>
                      <a:pt x="21096" y="21600"/>
                      <a:pt x="20592" y="21600"/>
                    </a:cubicBezTo>
                    <a:cubicBezTo>
                      <a:pt x="1008" y="21600"/>
                      <a:pt x="1008" y="21600"/>
                      <a:pt x="1008" y="21600"/>
                    </a:cubicBezTo>
                    <a:cubicBezTo>
                      <a:pt x="252" y="21600"/>
                      <a:pt x="0" y="21303"/>
                      <a:pt x="0" y="20412"/>
                    </a:cubicBezTo>
                    <a:cubicBezTo>
                      <a:pt x="0" y="1188"/>
                      <a:pt x="0" y="1188"/>
                      <a:pt x="0" y="1188"/>
                    </a:cubicBezTo>
                    <a:cubicBezTo>
                      <a:pt x="0" y="594"/>
                      <a:pt x="252" y="0"/>
                      <a:pt x="1008" y="0"/>
                    </a:cubicBezTo>
                    <a:cubicBezTo>
                      <a:pt x="1512" y="0"/>
                      <a:pt x="2016" y="594"/>
                      <a:pt x="2016" y="1188"/>
                    </a:cubicBezTo>
                    <a:cubicBezTo>
                      <a:pt x="2016" y="11712"/>
                      <a:pt x="2016" y="11712"/>
                      <a:pt x="2016" y="11712"/>
                    </a:cubicBezTo>
                    <a:cubicBezTo>
                      <a:pt x="6084" y="8699"/>
                      <a:pt x="6084" y="8699"/>
                      <a:pt x="6084" y="8699"/>
                    </a:cubicBezTo>
                    <a:cubicBezTo>
                      <a:pt x="6336" y="8699"/>
                      <a:pt x="6588" y="8402"/>
                      <a:pt x="6588" y="8402"/>
                    </a:cubicBezTo>
                    <a:cubicBezTo>
                      <a:pt x="6876" y="8402"/>
                      <a:pt x="7128" y="8699"/>
                      <a:pt x="7380" y="8699"/>
                    </a:cubicBezTo>
                    <a:cubicBezTo>
                      <a:pt x="11700" y="12306"/>
                      <a:pt x="11700" y="12306"/>
                      <a:pt x="11700" y="12306"/>
                    </a:cubicBezTo>
                    <a:cubicBezTo>
                      <a:pt x="20088" y="5389"/>
                      <a:pt x="20088" y="5389"/>
                      <a:pt x="20088" y="5389"/>
                    </a:cubicBezTo>
                    <a:cubicBezTo>
                      <a:pt x="20088" y="5389"/>
                      <a:pt x="20340" y="5389"/>
                      <a:pt x="20592" y="5389"/>
                    </a:cubicBezTo>
                    <a:cubicBezTo>
                      <a:pt x="21096" y="5389"/>
                      <a:pt x="21600" y="5686"/>
                      <a:pt x="21600" y="6620"/>
                    </a:cubicBezTo>
                    <a:cubicBezTo>
                      <a:pt x="21600" y="6917"/>
                      <a:pt x="21348" y="7214"/>
                      <a:pt x="21096" y="75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1" name="iṩlîḍé"/>
            <p:cNvGrpSpPr/>
            <p:nvPr/>
          </p:nvGrpSpPr>
          <p:grpSpPr>
            <a:xfrm>
              <a:off x="3949196" y="2559966"/>
              <a:ext cx="1753497" cy="2261327"/>
              <a:chOff x="3991467" y="2556907"/>
              <a:chExt cx="1753497" cy="2261327"/>
            </a:xfrm>
          </p:grpSpPr>
          <p:sp>
            <p:nvSpPr>
              <p:cNvPr id="12" name="îSḷïḑê"/>
              <p:cNvSpPr/>
              <p:nvPr/>
            </p:nvSpPr>
            <p:spPr>
              <a:xfrm>
                <a:off x="3991467" y="2556907"/>
                <a:ext cx="1753497" cy="1753497"/>
              </a:xfrm>
              <a:prstGeom prst="teardrop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825944" y="4295657"/>
                <a:ext cx="0" cy="522577"/>
              </a:xfrm>
              <a:prstGeom prst="line">
                <a:avLst/>
              </a:prstGeom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ïṥļíḓè"/>
              <p:cNvSpPr/>
              <p:nvPr/>
            </p:nvSpPr>
            <p:spPr>
              <a:xfrm>
                <a:off x="4276861" y="2857073"/>
                <a:ext cx="1160847" cy="1160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15" name="i$ļiḋé"/>
              <p:cNvSpPr/>
              <p:nvPr/>
            </p:nvSpPr>
            <p:spPr bwMode="auto">
              <a:xfrm>
                <a:off x="4625215" y="3187607"/>
                <a:ext cx="486000" cy="4860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932" y="9632"/>
                    </a:moveTo>
                    <a:cubicBezTo>
                      <a:pt x="11932" y="0"/>
                      <a:pt x="11932" y="0"/>
                      <a:pt x="11932" y="0"/>
                    </a:cubicBezTo>
                    <a:cubicBezTo>
                      <a:pt x="17287" y="0"/>
                      <a:pt x="21600" y="4313"/>
                      <a:pt x="21600" y="9632"/>
                    </a:cubicBezTo>
                    <a:lnTo>
                      <a:pt x="11932" y="9632"/>
                    </a:lnTo>
                    <a:close/>
                    <a:moveTo>
                      <a:pt x="9919" y="21600"/>
                    </a:moveTo>
                    <a:cubicBezTo>
                      <a:pt x="4313" y="21600"/>
                      <a:pt x="0" y="17251"/>
                      <a:pt x="0" y="11681"/>
                    </a:cubicBezTo>
                    <a:cubicBezTo>
                      <a:pt x="0" y="6325"/>
                      <a:pt x="4313" y="2013"/>
                      <a:pt x="9919" y="2013"/>
                    </a:cubicBezTo>
                    <a:cubicBezTo>
                      <a:pt x="9919" y="11681"/>
                      <a:pt x="9919" y="11681"/>
                      <a:pt x="9919" y="11681"/>
                    </a:cubicBezTo>
                    <a:cubicBezTo>
                      <a:pt x="19551" y="11681"/>
                      <a:pt x="19551" y="11681"/>
                      <a:pt x="19551" y="11681"/>
                    </a:cubicBezTo>
                    <a:cubicBezTo>
                      <a:pt x="19551" y="17251"/>
                      <a:pt x="15239" y="21600"/>
                      <a:pt x="9919" y="2160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42512e6-687d-4e55-a7a6-2c4fb340bc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33690" y="2053883"/>
            <a:ext cx="7724621" cy="3556318"/>
            <a:chOff x="1159916" y="1489118"/>
            <a:chExt cx="10051362" cy="4627520"/>
          </a:xfrm>
        </p:grpSpPr>
        <p:sp>
          <p:nvSpPr>
            <p:cNvPr id="4" name="iSľïḋé"/>
            <p:cNvSpPr/>
            <p:nvPr/>
          </p:nvSpPr>
          <p:spPr bwMode="auto">
            <a:xfrm>
              <a:off x="5173993" y="4868407"/>
              <a:ext cx="63959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</a:pPr>
              <a:r>
                <a:rPr kumimoji="0" lang="en-US" altLang="en-US" sz="4800" i="0" u="none" strike="noStrike" cap="none" normalizeH="0" baseline="0">
                  <a:ln>
                    <a:noFill/>
                  </a:ln>
                  <a:solidFill>
                    <a:srgbClr val="143B59"/>
                  </a:solidFill>
                  <a:effectLst/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5" name="isľîdê"/>
            <p:cNvSpPr/>
            <p:nvPr/>
          </p:nvSpPr>
          <p:spPr bwMode="auto">
            <a:xfrm>
              <a:off x="1187167" y="1750793"/>
              <a:ext cx="2868098" cy="3016150"/>
            </a:xfrm>
            <a:custGeom>
              <a:avLst/>
              <a:gdLst>
                <a:gd name="T0" fmla="*/ 133 w 351"/>
                <a:gd name="T1" fmla="*/ 163 h 369"/>
                <a:gd name="T2" fmla="*/ 119 w 351"/>
                <a:gd name="T3" fmla="*/ 9 h 369"/>
                <a:gd name="T4" fmla="*/ 234 w 351"/>
                <a:gd name="T5" fmla="*/ 23 h 369"/>
                <a:gd name="T6" fmla="*/ 308 w 351"/>
                <a:gd name="T7" fmla="*/ 252 h 369"/>
                <a:gd name="T8" fmla="*/ 79 w 351"/>
                <a:gd name="T9" fmla="*/ 326 h 369"/>
                <a:gd name="T10" fmla="*/ 0 w 351"/>
                <a:gd name="T11" fmla="*/ 242 h 369"/>
                <a:gd name="T12" fmla="*/ 133 w 351"/>
                <a:gd name="T13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369">
                  <a:moveTo>
                    <a:pt x="133" y="163"/>
                  </a:moveTo>
                  <a:cubicBezTo>
                    <a:pt x="160" y="112"/>
                    <a:pt x="152" y="52"/>
                    <a:pt x="119" y="9"/>
                  </a:cubicBezTo>
                  <a:cubicBezTo>
                    <a:pt x="157" y="0"/>
                    <a:pt x="197" y="4"/>
                    <a:pt x="234" y="23"/>
                  </a:cubicBezTo>
                  <a:cubicBezTo>
                    <a:pt x="318" y="66"/>
                    <a:pt x="351" y="169"/>
                    <a:pt x="308" y="252"/>
                  </a:cubicBezTo>
                  <a:cubicBezTo>
                    <a:pt x="265" y="336"/>
                    <a:pt x="162" y="369"/>
                    <a:pt x="79" y="326"/>
                  </a:cubicBezTo>
                  <a:cubicBezTo>
                    <a:pt x="42" y="307"/>
                    <a:pt x="15" y="277"/>
                    <a:pt x="0" y="242"/>
                  </a:cubicBezTo>
                  <a:cubicBezTo>
                    <a:pt x="54" y="244"/>
                    <a:pt x="107" y="215"/>
                    <a:pt x="133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6" name="íś1íḓé"/>
            <p:cNvSpPr/>
            <p:nvPr/>
          </p:nvSpPr>
          <p:spPr bwMode="auto">
            <a:xfrm>
              <a:off x="3793590" y="1489118"/>
              <a:ext cx="1993552" cy="2027983"/>
            </a:xfrm>
            <a:custGeom>
              <a:avLst/>
              <a:gdLst>
                <a:gd name="T0" fmla="*/ 144 w 244"/>
                <a:gd name="T1" fmla="*/ 106 h 248"/>
                <a:gd name="T2" fmla="*/ 133 w 244"/>
                <a:gd name="T3" fmla="*/ 0 h 248"/>
                <a:gd name="T4" fmla="*/ 58 w 244"/>
                <a:gd name="T5" fmla="*/ 26 h 248"/>
                <a:gd name="T6" fmla="*/ 40 w 244"/>
                <a:gd name="T7" fmla="*/ 189 h 248"/>
                <a:gd name="T8" fmla="*/ 203 w 244"/>
                <a:gd name="T9" fmla="*/ 208 h 248"/>
                <a:gd name="T10" fmla="*/ 244 w 244"/>
                <a:gd name="T11" fmla="*/ 141 h 248"/>
                <a:gd name="T12" fmla="*/ 144 w 244"/>
                <a:gd name="T13" fmla="*/ 10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48">
                  <a:moveTo>
                    <a:pt x="144" y="106"/>
                  </a:moveTo>
                  <a:cubicBezTo>
                    <a:pt x="120" y="75"/>
                    <a:pt x="117" y="34"/>
                    <a:pt x="133" y="0"/>
                  </a:cubicBezTo>
                  <a:cubicBezTo>
                    <a:pt x="107" y="0"/>
                    <a:pt x="80" y="8"/>
                    <a:pt x="58" y="26"/>
                  </a:cubicBezTo>
                  <a:cubicBezTo>
                    <a:pt x="8" y="66"/>
                    <a:pt x="0" y="139"/>
                    <a:pt x="40" y="189"/>
                  </a:cubicBezTo>
                  <a:cubicBezTo>
                    <a:pt x="80" y="239"/>
                    <a:pt x="153" y="248"/>
                    <a:pt x="203" y="208"/>
                  </a:cubicBezTo>
                  <a:cubicBezTo>
                    <a:pt x="225" y="190"/>
                    <a:pt x="239" y="166"/>
                    <a:pt x="244" y="141"/>
                  </a:cubicBezTo>
                  <a:cubicBezTo>
                    <a:pt x="208" y="149"/>
                    <a:pt x="169" y="137"/>
                    <a:pt x="144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7" name="îṡ1îḍê"/>
            <p:cNvSpPr/>
            <p:nvPr/>
          </p:nvSpPr>
          <p:spPr bwMode="auto">
            <a:xfrm>
              <a:off x="3335658" y="3379377"/>
              <a:ext cx="2613309" cy="2737261"/>
            </a:xfrm>
            <a:custGeom>
              <a:avLst/>
              <a:gdLst>
                <a:gd name="T0" fmla="*/ 197 w 320"/>
                <a:gd name="T1" fmla="*/ 188 h 335"/>
                <a:gd name="T2" fmla="*/ 320 w 320"/>
                <a:gd name="T3" fmla="*/ 119 h 335"/>
                <a:gd name="T4" fmla="*/ 250 w 320"/>
                <a:gd name="T5" fmla="*/ 40 h 335"/>
                <a:gd name="T6" fmla="*/ 40 w 320"/>
                <a:gd name="T7" fmla="*/ 104 h 335"/>
                <a:gd name="T8" fmla="*/ 104 w 320"/>
                <a:gd name="T9" fmla="*/ 313 h 335"/>
                <a:gd name="T10" fmla="*/ 207 w 320"/>
                <a:gd name="T11" fmla="*/ 329 h 335"/>
                <a:gd name="T12" fmla="*/ 197 w 320"/>
                <a:gd name="T13" fmla="*/ 18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35">
                  <a:moveTo>
                    <a:pt x="197" y="188"/>
                  </a:moveTo>
                  <a:cubicBezTo>
                    <a:pt x="222" y="141"/>
                    <a:pt x="271" y="116"/>
                    <a:pt x="320" y="119"/>
                  </a:cubicBezTo>
                  <a:cubicBezTo>
                    <a:pt x="307" y="86"/>
                    <a:pt x="283" y="58"/>
                    <a:pt x="250" y="40"/>
                  </a:cubicBezTo>
                  <a:cubicBezTo>
                    <a:pt x="174" y="0"/>
                    <a:pt x="80" y="28"/>
                    <a:pt x="40" y="104"/>
                  </a:cubicBezTo>
                  <a:cubicBezTo>
                    <a:pt x="0" y="179"/>
                    <a:pt x="28" y="273"/>
                    <a:pt x="104" y="313"/>
                  </a:cubicBezTo>
                  <a:cubicBezTo>
                    <a:pt x="137" y="331"/>
                    <a:pt x="173" y="335"/>
                    <a:pt x="207" y="329"/>
                  </a:cubicBezTo>
                  <a:cubicBezTo>
                    <a:pt x="178" y="289"/>
                    <a:pt x="172" y="234"/>
                    <a:pt x="197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anchor="ctr"/>
            <a:lstStyle/>
            <a:p>
              <a:pPr algn="ctr"/>
              <a:endParaRPr>
                <a:solidFill>
                  <a:srgbClr val="143B59"/>
                </a:solidFill>
              </a:endParaRPr>
            </a:p>
          </p:txBody>
        </p:sp>
        <p:sp>
          <p:nvSpPr>
            <p:cNvPr id="8" name="ïšļïḋê"/>
            <p:cNvSpPr/>
            <p:nvPr/>
          </p:nvSpPr>
          <p:spPr bwMode="auto">
            <a:xfrm>
              <a:off x="5126785" y="1604067"/>
              <a:ext cx="5642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</a:pPr>
              <a:r>
                <a:rPr kumimoji="0" lang="en-US" altLang="en-US" sz="4800" i="0" u="none" strike="noStrike" cap="none" normalizeH="0" baseline="0">
                  <a:ln>
                    <a:noFill/>
                  </a:ln>
                  <a:solidFill>
                    <a:srgbClr val="143B59"/>
                  </a:solidFill>
                  <a:effectLst/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9" name="îşḻïḓé"/>
            <p:cNvSpPr/>
            <p:nvPr/>
          </p:nvSpPr>
          <p:spPr bwMode="auto">
            <a:xfrm>
              <a:off x="1159916" y="2281175"/>
              <a:ext cx="6572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ctr" anchorCtr="0" compatLnSpc="1"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</a:pPr>
              <a:r>
                <a:rPr kumimoji="0" lang="en-US" altLang="en-US" sz="4800" i="0" u="none" strike="noStrike" cap="none" normalizeH="0" baseline="0">
                  <a:ln>
                    <a:noFill/>
                  </a:ln>
                  <a:solidFill>
                    <a:srgbClr val="143B59"/>
                  </a:solidFill>
                  <a:effectLst/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0" name="îṧľîḑê"/>
            <p:cNvSpPr/>
            <p:nvPr/>
          </p:nvSpPr>
          <p:spPr bwMode="auto">
            <a:xfrm>
              <a:off x="1557746" y="4748007"/>
              <a:ext cx="15388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92500" lnSpcReduction="20000"/>
            </a:bodyPr>
            <a:lstStyle/>
            <a:p>
              <a:pPr lvl="0" algn="ctr" defTabSz="914400"/>
              <a:r>
                <a:rPr lang="zh-CN" altLang="en-US" sz="2000" b="1">
                  <a:solidFill>
                    <a:srgbClr val="143B59"/>
                  </a:solidFill>
                </a:rPr>
                <a:t>标题文本预设</a:t>
              </a:r>
            </a:p>
          </p:txBody>
        </p:sp>
        <p:grpSp>
          <p:nvGrpSpPr>
            <p:cNvPr id="11" name="isľïḓê"/>
            <p:cNvGrpSpPr/>
            <p:nvPr/>
          </p:nvGrpSpPr>
          <p:grpSpPr>
            <a:xfrm>
              <a:off x="2445798" y="3132425"/>
              <a:ext cx="735010" cy="702542"/>
              <a:chOff x="7118350" y="6035676"/>
              <a:chExt cx="2587625" cy="2473325"/>
            </a:xfrm>
            <a:solidFill>
              <a:schemeClr val="bg1"/>
            </a:solidFill>
          </p:grpSpPr>
          <p:sp>
            <p:nvSpPr>
              <p:cNvPr id="45" name="ísḻïḑé"/>
              <p:cNvSpPr/>
              <p:nvPr/>
            </p:nvSpPr>
            <p:spPr bwMode="auto">
              <a:xfrm>
                <a:off x="7127875" y="6035676"/>
                <a:ext cx="2574925" cy="1265238"/>
              </a:xfrm>
              <a:custGeom>
                <a:avLst/>
                <a:gdLst>
                  <a:gd name="T0" fmla="*/ 16 w 724"/>
                  <a:gd name="T1" fmla="*/ 356 h 356"/>
                  <a:gd name="T2" fmla="*/ 21 w 724"/>
                  <a:gd name="T3" fmla="*/ 355 h 356"/>
                  <a:gd name="T4" fmla="*/ 250 w 724"/>
                  <a:gd name="T5" fmla="*/ 259 h 356"/>
                  <a:gd name="T6" fmla="*/ 492 w 724"/>
                  <a:gd name="T7" fmla="*/ 209 h 356"/>
                  <a:gd name="T8" fmla="*/ 659 w 724"/>
                  <a:gd name="T9" fmla="*/ 71 h 356"/>
                  <a:gd name="T10" fmla="*/ 685 w 724"/>
                  <a:gd name="T11" fmla="*/ 103 h 356"/>
                  <a:gd name="T12" fmla="*/ 724 w 724"/>
                  <a:gd name="T13" fmla="*/ 0 h 356"/>
                  <a:gd name="T14" fmla="*/ 615 w 724"/>
                  <a:gd name="T15" fmla="*/ 17 h 356"/>
                  <a:gd name="T16" fmla="*/ 642 w 724"/>
                  <a:gd name="T17" fmla="*/ 50 h 356"/>
                  <a:gd name="T18" fmla="*/ 479 w 724"/>
                  <a:gd name="T19" fmla="*/ 183 h 356"/>
                  <a:gd name="T20" fmla="*/ 243 w 724"/>
                  <a:gd name="T21" fmla="*/ 232 h 356"/>
                  <a:gd name="T22" fmla="*/ 10 w 724"/>
                  <a:gd name="T23" fmla="*/ 329 h 356"/>
                  <a:gd name="T24" fmla="*/ 3 w 724"/>
                  <a:gd name="T25" fmla="*/ 347 h 356"/>
                  <a:gd name="T26" fmla="*/ 16 w 724"/>
                  <a:gd name="T2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4" h="356">
                    <a:moveTo>
                      <a:pt x="16" y="356"/>
                    </a:moveTo>
                    <a:cubicBezTo>
                      <a:pt x="17" y="356"/>
                      <a:pt x="19" y="356"/>
                      <a:pt x="21" y="355"/>
                    </a:cubicBezTo>
                    <a:cubicBezTo>
                      <a:pt x="250" y="259"/>
                      <a:pt x="250" y="259"/>
                      <a:pt x="250" y="259"/>
                    </a:cubicBezTo>
                    <a:cubicBezTo>
                      <a:pt x="492" y="209"/>
                      <a:pt x="492" y="209"/>
                      <a:pt x="492" y="209"/>
                    </a:cubicBezTo>
                    <a:cubicBezTo>
                      <a:pt x="659" y="71"/>
                      <a:pt x="659" y="71"/>
                      <a:pt x="659" y="71"/>
                    </a:cubicBezTo>
                    <a:cubicBezTo>
                      <a:pt x="685" y="103"/>
                      <a:pt x="685" y="103"/>
                      <a:pt x="685" y="103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42" y="50"/>
                      <a:pt x="642" y="50"/>
                      <a:pt x="642" y="50"/>
                    </a:cubicBezTo>
                    <a:cubicBezTo>
                      <a:pt x="479" y="183"/>
                      <a:pt x="479" y="183"/>
                      <a:pt x="479" y="183"/>
                    </a:cubicBezTo>
                    <a:cubicBezTo>
                      <a:pt x="243" y="232"/>
                      <a:pt x="243" y="232"/>
                      <a:pt x="243" y="232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3" y="332"/>
                      <a:pt x="0" y="340"/>
                      <a:pt x="3" y="347"/>
                    </a:cubicBezTo>
                    <a:cubicBezTo>
                      <a:pt x="5" y="353"/>
                      <a:pt x="10" y="356"/>
                      <a:pt x="16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6" name="îŝḷîḋê"/>
              <p:cNvSpPr/>
              <p:nvPr/>
            </p:nvSpPr>
            <p:spPr bwMode="auto">
              <a:xfrm>
                <a:off x="7118350" y="7696201"/>
                <a:ext cx="493712" cy="812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7" name="îṡļîďè"/>
              <p:cNvSpPr/>
              <p:nvPr/>
            </p:nvSpPr>
            <p:spPr bwMode="auto">
              <a:xfrm>
                <a:off x="7796213" y="7418388"/>
                <a:ext cx="495300" cy="1090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8" name="isḻîďe"/>
              <p:cNvSpPr/>
              <p:nvPr/>
            </p:nvSpPr>
            <p:spPr bwMode="auto">
              <a:xfrm>
                <a:off x="8504238" y="7275513"/>
                <a:ext cx="493712" cy="1233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9" name="iṡļíḓê"/>
              <p:cNvSpPr/>
              <p:nvPr/>
            </p:nvSpPr>
            <p:spPr bwMode="auto">
              <a:xfrm>
                <a:off x="9207500" y="6710363"/>
                <a:ext cx="498475" cy="1798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2" name="ísḷïḋe"/>
            <p:cNvGrpSpPr/>
            <p:nvPr/>
          </p:nvGrpSpPr>
          <p:grpSpPr>
            <a:xfrm>
              <a:off x="4327195" y="2406244"/>
              <a:ext cx="620323" cy="577609"/>
              <a:chOff x="2787650" y="5918201"/>
              <a:chExt cx="2951162" cy="2747962"/>
            </a:xfrm>
            <a:solidFill>
              <a:schemeClr val="bg1"/>
            </a:solidFill>
          </p:grpSpPr>
          <p:sp>
            <p:nvSpPr>
              <p:cNvPr id="38" name="íşḷiḋè"/>
              <p:cNvSpPr/>
              <p:nvPr/>
            </p:nvSpPr>
            <p:spPr bwMode="auto">
              <a:xfrm>
                <a:off x="2813050" y="8434388"/>
                <a:ext cx="2903537" cy="231775"/>
              </a:xfrm>
              <a:custGeom>
                <a:avLst/>
                <a:gdLst>
                  <a:gd name="T0" fmla="*/ 796 w 817"/>
                  <a:gd name="T1" fmla="*/ 0 h 65"/>
                  <a:gd name="T2" fmla="*/ 20 w 817"/>
                  <a:gd name="T3" fmla="*/ 0 h 65"/>
                  <a:gd name="T4" fmla="*/ 0 w 817"/>
                  <a:gd name="T5" fmla="*/ 33 h 65"/>
                  <a:gd name="T6" fmla="*/ 0 w 817"/>
                  <a:gd name="T7" fmla="*/ 65 h 65"/>
                  <a:gd name="T8" fmla="*/ 20 w 817"/>
                  <a:gd name="T9" fmla="*/ 65 h 65"/>
                  <a:gd name="T10" fmla="*/ 796 w 817"/>
                  <a:gd name="T11" fmla="*/ 65 h 65"/>
                  <a:gd name="T12" fmla="*/ 817 w 817"/>
                  <a:gd name="T13" fmla="*/ 65 h 65"/>
                  <a:gd name="T14" fmla="*/ 817 w 817"/>
                  <a:gd name="T15" fmla="*/ 33 h 65"/>
                  <a:gd name="T16" fmla="*/ 796 w 817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65">
                    <a:moveTo>
                      <a:pt x="79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5"/>
                      <a:pt x="0" y="3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796" y="65"/>
                      <a:pt x="796" y="65"/>
                      <a:pt x="796" y="65"/>
                    </a:cubicBezTo>
                    <a:cubicBezTo>
                      <a:pt x="817" y="65"/>
                      <a:pt x="817" y="65"/>
                      <a:pt x="817" y="65"/>
                    </a:cubicBezTo>
                    <a:cubicBezTo>
                      <a:pt x="817" y="33"/>
                      <a:pt x="817" y="33"/>
                      <a:pt x="817" y="33"/>
                    </a:cubicBezTo>
                    <a:cubicBezTo>
                      <a:pt x="817" y="15"/>
                      <a:pt x="808" y="0"/>
                      <a:pt x="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39" name="išľïḋè"/>
              <p:cNvSpPr/>
              <p:nvPr/>
            </p:nvSpPr>
            <p:spPr bwMode="auto">
              <a:xfrm>
                <a:off x="2994025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0" name="isḷïḍè"/>
              <p:cNvSpPr/>
              <p:nvPr/>
            </p:nvSpPr>
            <p:spPr bwMode="auto">
              <a:xfrm>
                <a:off x="3687763" y="6916738"/>
                <a:ext cx="428625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1" name="isḷiḍé"/>
              <p:cNvSpPr/>
              <p:nvPr/>
            </p:nvSpPr>
            <p:spPr bwMode="auto">
              <a:xfrm>
                <a:off x="4379913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2" name="ïŝlïďe"/>
              <p:cNvSpPr/>
              <p:nvPr/>
            </p:nvSpPr>
            <p:spPr bwMode="auto">
              <a:xfrm>
                <a:off x="5073650" y="6916738"/>
                <a:ext cx="430212" cy="163513"/>
              </a:xfrm>
              <a:custGeom>
                <a:avLst/>
                <a:gdLst>
                  <a:gd name="T0" fmla="*/ 23 w 121"/>
                  <a:gd name="T1" fmla="*/ 46 h 46"/>
                  <a:gd name="T2" fmla="*/ 44 w 121"/>
                  <a:gd name="T3" fmla="*/ 33 h 46"/>
                  <a:gd name="T4" fmla="*/ 77 w 121"/>
                  <a:gd name="T5" fmla="*/ 33 h 46"/>
                  <a:gd name="T6" fmla="*/ 98 w 121"/>
                  <a:gd name="T7" fmla="*/ 46 h 46"/>
                  <a:gd name="T8" fmla="*/ 121 w 121"/>
                  <a:gd name="T9" fmla="*/ 23 h 46"/>
                  <a:gd name="T10" fmla="*/ 98 w 121"/>
                  <a:gd name="T11" fmla="*/ 0 h 46"/>
                  <a:gd name="T12" fmla="*/ 23 w 121"/>
                  <a:gd name="T13" fmla="*/ 0 h 46"/>
                  <a:gd name="T14" fmla="*/ 0 w 121"/>
                  <a:gd name="T15" fmla="*/ 23 h 46"/>
                  <a:gd name="T16" fmla="*/ 23 w 12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46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3" name="i$ḻîḋe"/>
              <p:cNvSpPr/>
              <p:nvPr/>
            </p:nvSpPr>
            <p:spPr bwMode="auto">
              <a:xfrm>
                <a:off x="2894013" y="7119938"/>
                <a:ext cx="2741612" cy="1173163"/>
              </a:xfrm>
              <a:custGeom>
                <a:avLst/>
                <a:gdLst>
                  <a:gd name="T0" fmla="*/ 0 w 771"/>
                  <a:gd name="T1" fmla="*/ 320 h 330"/>
                  <a:gd name="T2" fmla="*/ 0 w 771"/>
                  <a:gd name="T3" fmla="*/ 330 h 330"/>
                  <a:gd name="T4" fmla="*/ 10 w 771"/>
                  <a:gd name="T5" fmla="*/ 330 h 330"/>
                  <a:gd name="T6" fmla="*/ 761 w 771"/>
                  <a:gd name="T7" fmla="*/ 330 h 330"/>
                  <a:gd name="T8" fmla="*/ 771 w 771"/>
                  <a:gd name="T9" fmla="*/ 330 h 330"/>
                  <a:gd name="T10" fmla="*/ 771 w 771"/>
                  <a:gd name="T11" fmla="*/ 320 h 330"/>
                  <a:gd name="T12" fmla="*/ 761 w 771"/>
                  <a:gd name="T13" fmla="*/ 310 h 330"/>
                  <a:gd name="T14" fmla="*/ 732 w 771"/>
                  <a:gd name="T15" fmla="*/ 310 h 330"/>
                  <a:gd name="T16" fmla="*/ 732 w 771"/>
                  <a:gd name="T17" fmla="*/ 300 h 330"/>
                  <a:gd name="T18" fmla="*/ 722 w 771"/>
                  <a:gd name="T19" fmla="*/ 290 h 330"/>
                  <a:gd name="T20" fmla="*/ 711 w 771"/>
                  <a:gd name="T21" fmla="*/ 290 h 330"/>
                  <a:gd name="T22" fmla="*/ 711 w 771"/>
                  <a:gd name="T23" fmla="*/ 13 h 330"/>
                  <a:gd name="T24" fmla="*/ 680 w 771"/>
                  <a:gd name="T25" fmla="*/ 0 h 330"/>
                  <a:gd name="T26" fmla="*/ 667 w 771"/>
                  <a:gd name="T27" fmla="*/ 0 h 330"/>
                  <a:gd name="T28" fmla="*/ 636 w 771"/>
                  <a:gd name="T29" fmla="*/ 13 h 330"/>
                  <a:gd name="T30" fmla="*/ 636 w 771"/>
                  <a:gd name="T31" fmla="*/ 290 h 330"/>
                  <a:gd name="T32" fmla="*/ 625 w 771"/>
                  <a:gd name="T33" fmla="*/ 290 h 330"/>
                  <a:gd name="T34" fmla="*/ 615 w 771"/>
                  <a:gd name="T35" fmla="*/ 300 h 330"/>
                  <a:gd name="T36" fmla="*/ 615 w 771"/>
                  <a:gd name="T37" fmla="*/ 310 h 330"/>
                  <a:gd name="T38" fmla="*/ 537 w 771"/>
                  <a:gd name="T39" fmla="*/ 310 h 330"/>
                  <a:gd name="T40" fmla="*/ 537 w 771"/>
                  <a:gd name="T41" fmla="*/ 300 h 330"/>
                  <a:gd name="T42" fmla="*/ 527 w 771"/>
                  <a:gd name="T43" fmla="*/ 290 h 330"/>
                  <a:gd name="T44" fmla="*/ 516 w 771"/>
                  <a:gd name="T45" fmla="*/ 290 h 330"/>
                  <a:gd name="T46" fmla="*/ 516 w 771"/>
                  <a:gd name="T47" fmla="*/ 13 h 330"/>
                  <a:gd name="T48" fmla="*/ 485 w 771"/>
                  <a:gd name="T49" fmla="*/ 0 h 330"/>
                  <a:gd name="T50" fmla="*/ 472 w 771"/>
                  <a:gd name="T51" fmla="*/ 0 h 330"/>
                  <a:gd name="T52" fmla="*/ 441 w 771"/>
                  <a:gd name="T53" fmla="*/ 13 h 330"/>
                  <a:gd name="T54" fmla="*/ 441 w 771"/>
                  <a:gd name="T55" fmla="*/ 290 h 330"/>
                  <a:gd name="T56" fmla="*/ 430 w 771"/>
                  <a:gd name="T57" fmla="*/ 290 h 330"/>
                  <a:gd name="T58" fmla="*/ 420 w 771"/>
                  <a:gd name="T59" fmla="*/ 300 h 330"/>
                  <a:gd name="T60" fmla="*/ 420 w 771"/>
                  <a:gd name="T61" fmla="*/ 310 h 330"/>
                  <a:gd name="T62" fmla="*/ 342 w 771"/>
                  <a:gd name="T63" fmla="*/ 310 h 330"/>
                  <a:gd name="T64" fmla="*/ 342 w 771"/>
                  <a:gd name="T65" fmla="*/ 300 h 330"/>
                  <a:gd name="T66" fmla="*/ 332 w 771"/>
                  <a:gd name="T67" fmla="*/ 290 h 330"/>
                  <a:gd name="T68" fmla="*/ 321 w 771"/>
                  <a:gd name="T69" fmla="*/ 290 h 330"/>
                  <a:gd name="T70" fmla="*/ 321 w 771"/>
                  <a:gd name="T71" fmla="*/ 13 h 330"/>
                  <a:gd name="T72" fmla="*/ 290 w 771"/>
                  <a:gd name="T73" fmla="*/ 0 h 330"/>
                  <a:gd name="T74" fmla="*/ 277 w 771"/>
                  <a:gd name="T75" fmla="*/ 0 h 330"/>
                  <a:gd name="T76" fmla="*/ 246 w 771"/>
                  <a:gd name="T77" fmla="*/ 13 h 330"/>
                  <a:gd name="T78" fmla="*/ 246 w 771"/>
                  <a:gd name="T79" fmla="*/ 290 h 330"/>
                  <a:gd name="T80" fmla="*/ 235 w 771"/>
                  <a:gd name="T81" fmla="*/ 290 h 330"/>
                  <a:gd name="T82" fmla="*/ 225 w 771"/>
                  <a:gd name="T83" fmla="*/ 300 h 330"/>
                  <a:gd name="T84" fmla="*/ 225 w 771"/>
                  <a:gd name="T85" fmla="*/ 310 h 330"/>
                  <a:gd name="T86" fmla="*/ 147 w 771"/>
                  <a:gd name="T87" fmla="*/ 310 h 330"/>
                  <a:gd name="T88" fmla="*/ 147 w 771"/>
                  <a:gd name="T89" fmla="*/ 300 h 330"/>
                  <a:gd name="T90" fmla="*/ 137 w 771"/>
                  <a:gd name="T91" fmla="*/ 290 h 330"/>
                  <a:gd name="T92" fmla="*/ 126 w 771"/>
                  <a:gd name="T93" fmla="*/ 290 h 330"/>
                  <a:gd name="T94" fmla="*/ 126 w 771"/>
                  <a:gd name="T95" fmla="*/ 13 h 330"/>
                  <a:gd name="T96" fmla="*/ 95 w 771"/>
                  <a:gd name="T97" fmla="*/ 0 h 330"/>
                  <a:gd name="T98" fmla="*/ 82 w 771"/>
                  <a:gd name="T99" fmla="*/ 0 h 330"/>
                  <a:gd name="T100" fmla="*/ 51 w 771"/>
                  <a:gd name="T101" fmla="*/ 13 h 330"/>
                  <a:gd name="T102" fmla="*/ 51 w 771"/>
                  <a:gd name="T103" fmla="*/ 290 h 330"/>
                  <a:gd name="T104" fmla="*/ 40 w 771"/>
                  <a:gd name="T105" fmla="*/ 290 h 330"/>
                  <a:gd name="T106" fmla="*/ 30 w 771"/>
                  <a:gd name="T107" fmla="*/ 300 h 330"/>
                  <a:gd name="T108" fmla="*/ 30 w 771"/>
                  <a:gd name="T109" fmla="*/ 310 h 330"/>
                  <a:gd name="T110" fmla="*/ 10 w 771"/>
                  <a:gd name="T111" fmla="*/ 310 h 330"/>
                  <a:gd name="T112" fmla="*/ 0 w 771"/>
                  <a:gd name="T113" fmla="*/ 32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71" h="330">
                    <a:moveTo>
                      <a:pt x="0" y="32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0" y="330"/>
                      <a:pt x="10" y="330"/>
                      <a:pt x="10" y="330"/>
                    </a:cubicBezTo>
                    <a:cubicBezTo>
                      <a:pt x="761" y="330"/>
                      <a:pt x="761" y="330"/>
                      <a:pt x="761" y="330"/>
                    </a:cubicBezTo>
                    <a:cubicBezTo>
                      <a:pt x="771" y="330"/>
                      <a:pt x="771" y="330"/>
                      <a:pt x="771" y="330"/>
                    </a:cubicBezTo>
                    <a:cubicBezTo>
                      <a:pt x="771" y="320"/>
                      <a:pt x="771" y="320"/>
                      <a:pt x="771" y="320"/>
                    </a:cubicBezTo>
                    <a:cubicBezTo>
                      <a:pt x="771" y="315"/>
                      <a:pt x="766" y="310"/>
                      <a:pt x="761" y="310"/>
                    </a:cubicBezTo>
                    <a:cubicBezTo>
                      <a:pt x="732" y="310"/>
                      <a:pt x="732" y="310"/>
                      <a:pt x="732" y="310"/>
                    </a:cubicBezTo>
                    <a:cubicBezTo>
                      <a:pt x="732" y="300"/>
                      <a:pt x="732" y="300"/>
                      <a:pt x="732" y="300"/>
                    </a:cubicBezTo>
                    <a:cubicBezTo>
                      <a:pt x="732" y="295"/>
                      <a:pt x="728" y="290"/>
                      <a:pt x="722" y="290"/>
                    </a:cubicBezTo>
                    <a:cubicBezTo>
                      <a:pt x="711" y="290"/>
                      <a:pt x="711" y="290"/>
                      <a:pt x="711" y="290"/>
                    </a:cubicBezTo>
                    <a:cubicBezTo>
                      <a:pt x="711" y="13"/>
                      <a:pt x="711" y="13"/>
                      <a:pt x="711" y="13"/>
                    </a:cubicBezTo>
                    <a:cubicBezTo>
                      <a:pt x="699" y="13"/>
                      <a:pt x="688" y="8"/>
                      <a:pt x="680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59" y="8"/>
                      <a:pt x="648" y="13"/>
                      <a:pt x="636" y="13"/>
                    </a:cubicBezTo>
                    <a:cubicBezTo>
                      <a:pt x="636" y="290"/>
                      <a:pt x="636" y="290"/>
                      <a:pt x="636" y="290"/>
                    </a:cubicBezTo>
                    <a:cubicBezTo>
                      <a:pt x="625" y="290"/>
                      <a:pt x="625" y="290"/>
                      <a:pt x="625" y="290"/>
                    </a:cubicBezTo>
                    <a:cubicBezTo>
                      <a:pt x="620" y="290"/>
                      <a:pt x="615" y="295"/>
                      <a:pt x="615" y="300"/>
                    </a:cubicBezTo>
                    <a:cubicBezTo>
                      <a:pt x="615" y="310"/>
                      <a:pt x="615" y="310"/>
                      <a:pt x="615" y="310"/>
                    </a:cubicBezTo>
                    <a:cubicBezTo>
                      <a:pt x="537" y="310"/>
                      <a:pt x="537" y="310"/>
                      <a:pt x="537" y="310"/>
                    </a:cubicBezTo>
                    <a:cubicBezTo>
                      <a:pt x="537" y="300"/>
                      <a:pt x="537" y="300"/>
                      <a:pt x="537" y="300"/>
                    </a:cubicBezTo>
                    <a:cubicBezTo>
                      <a:pt x="537" y="295"/>
                      <a:pt x="533" y="290"/>
                      <a:pt x="527" y="290"/>
                    </a:cubicBezTo>
                    <a:cubicBezTo>
                      <a:pt x="516" y="290"/>
                      <a:pt x="516" y="290"/>
                      <a:pt x="516" y="290"/>
                    </a:cubicBezTo>
                    <a:cubicBezTo>
                      <a:pt x="516" y="13"/>
                      <a:pt x="516" y="13"/>
                      <a:pt x="516" y="13"/>
                    </a:cubicBezTo>
                    <a:cubicBezTo>
                      <a:pt x="504" y="13"/>
                      <a:pt x="493" y="8"/>
                      <a:pt x="485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64" y="8"/>
                      <a:pt x="453" y="13"/>
                      <a:pt x="441" y="13"/>
                    </a:cubicBezTo>
                    <a:cubicBezTo>
                      <a:pt x="441" y="290"/>
                      <a:pt x="441" y="290"/>
                      <a:pt x="441" y="290"/>
                    </a:cubicBezTo>
                    <a:cubicBezTo>
                      <a:pt x="430" y="290"/>
                      <a:pt x="430" y="290"/>
                      <a:pt x="430" y="290"/>
                    </a:cubicBezTo>
                    <a:cubicBezTo>
                      <a:pt x="425" y="290"/>
                      <a:pt x="420" y="295"/>
                      <a:pt x="420" y="300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342" y="310"/>
                      <a:pt x="342" y="310"/>
                      <a:pt x="342" y="310"/>
                    </a:cubicBezTo>
                    <a:cubicBezTo>
                      <a:pt x="342" y="300"/>
                      <a:pt x="342" y="300"/>
                      <a:pt x="342" y="300"/>
                    </a:cubicBezTo>
                    <a:cubicBezTo>
                      <a:pt x="342" y="295"/>
                      <a:pt x="338" y="290"/>
                      <a:pt x="332" y="290"/>
                    </a:cubicBezTo>
                    <a:cubicBezTo>
                      <a:pt x="321" y="290"/>
                      <a:pt x="321" y="290"/>
                      <a:pt x="321" y="290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09" y="13"/>
                      <a:pt x="298" y="8"/>
                      <a:pt x="290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9" y="8"/>
                      <a:pt x="258" y="13"/>
                      <a:pt x="246" y="13"/>
                    </a:cubicBezTo>
                    <a:cubicBezTo>
                      <a:pt x="246" y="290"/>
                      <a:pt x="246" y="290"/>
                      <a:pt x="246" y="290"/>
                    </a:cubicBezTo>
                    <a:cubicBezTo>
                      <a:pt x="235" y="290"/>
                      <a:pt x="235" y="290"/>
                      <a:pt x="235" y="290"/>
                    </a:cubicBezTo>
                    <a:cubicBezTo>
                      <a:pt x="230" y="290"/>
                      <a:pt x="225" y="295"/>
                      <a:pt x="225" y="300"/>
                    </a:cubicBezTo>
                    <a:cubicBezTo>
                      <a:pt x="225" y="310"/>
                      <a:pt x="225" y="310"/>
                      <a:pt x="225" y="310"/>
                    </a:cubicBezTo>
                    <a:cubicBezTo>
                      <a:pt x="147" y="310"/>
                      <a:pt x="147" y="310"/>
                      <a:pt x="147" y="31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295"/>
                      <a:pt x="143" y="290"/>
                      <a:pt x="137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4" y="13"/>
                      <a:pt x="103" y="8"/>
                      <a:pt x="9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4" y="8"/>
                      <a:pt x="63" y="13"/>
                      <a:pt x="51" y="13"/>
                    </a:cubicBezTo>
                    <a:cubicBezTo>
                      <a:pt x="51" y="290"/>
                      <a:pt x="51" y="290"/>
                      <a:pt x="51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5" y="290"/>
                      <a:pt x="30" y="295"/>
                      <a:pt x="30" y="300"/>
                    </a:cubicBezTo>
                    <a:cubicBezTo>
                      <a:pt x="30" y="310"/>
                      <a:pt x="30" y="310"/>
                      <a:pt x="30" y="310"/>
                    </a:cubicBezTo>
                    <a:cubicBezTo>
                      <a:pt x="10" y="310"/>
                      <a:pt x="10" y="310"/>
                      <a:pt x="10" y="310"/>
                    </a:cubicBezTo>
                    <a:cubicBezTo>
                      <a:pt x="4" y="310"/>
                      <a:pt x="0" y="315"/>
                      <a:pt x="0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44" name="iṡ1iḑe"/>
              <p:cNvSpPr/>
              <p:nvPr/>
            </p:nvSpPr>
            <p:spPr bwMode="auto">
              <a:xfrm>
                <a:off x="2787650" y="5918201"/>
                <a:ext cx="2951162" cy="889000"/>
              </a:xfrm>
              <a:custGeom>
                <a:avLst/>
                <a:gdLst>
                  <a:gd name="T0" fmla="*/ 927 w 1859"/>
                  <a:gd name="T1" fmla="*/ 0 h 560"/>
                  <a:gd name="T2" fmla="*/ 0 w 1859"/>
                  <a:gd name="T3" fmla="*/ 560 h 560"/>
                  <a:gd name="T4" fmla="*/ 1859 w 1859"/>
                  <a:gd name="T5" fmla="*/ 560 h 560"/>
                  <a:gd name="T6" fmla="*/ 927 w 1859"/>
                  <a:gd name="T7" fmla="*/ 0 h 560"/>
                  <a:gd name="T8" fmla="*/ 927 w 1859"/>
                  <a:gd name="T9" fmla="*/ 181 h 560"/>
                  <a:gd name="T10" fmla="*/ 1301 w 1859"/>
                  <a:gd name="T11" fmla="*/ 405 h 560"/>
                  <a:gd name="T12" fmla="*/ 558 w 1859"/>
                  <a:gd name="T13" fmla="*/ 405 h 560"/>
                  <a:gd name="T14" fmla="*/ 927 w 1859"/>
                  <a:gd name="T15" fmla="*/ 18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9" h="560">
                    <a:moveTo>
                      <a:pt x="927" y="0"/>
                    </a:moveTo>
                    <a:lnTo>
                      <a:pt x="0" y="560"/>
                    </a:lnTo>
                    <a:lnTo>
                      <a:pt x="1859" y="560"/>
                    </a:lnTo>
                    <a:lnTo>
                      <a:pt x="927" y="0"/>
                    </a:lnTo>
                    <a:close/>
                    <a:moveTo>
                      <a:pt x="927" y="181"/>
                    </a:moveTo>
                    <a:lnTo>
                      <a:pt x="1301" y="405"/>
                    </a:lnTo>
                    <a:lnTo>
                      <a:pt x="558" y="405"/>
                    </a:lnTo>
                    <a:lnTo>
                      <a:pt x="92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3" name="ïşľiḋe"/>
            <p:cNvGrpSpPr/>
            <p:nvPr/>
          </p:nvGrpSpPr>
          <p:grpSpPr>
            <a:xfrm>
              <a:off x="3928142" y="4159551"/>
              <a:ext cx="892968" cy="792369"/>
              <a:chOff x="2360613" y="1804989"/>
              <a:chExt cx="3452812" cy="3063876"/>
            </a:xfrm>
            <a:solidFill>
              <a:schemeClr val="bg1"/>
            </a:solidFill>
          </p:grpSpPr>
          <p:sp>
            <p:nvSpPr>
              <p:cNvPr id="35" name="ïṡḷîḑé"/>
              <p:cNvSpPr/>
              <p:nvPr/>
            </p:nvSpPr>
            <p:spPr bwMode="auto">
              <a:xfrm>
                <a:off x="3487738" y="2860676"/>
                <a:ext cx="209550" cy="177800"/>
              </a:xfrm>
              <a:custGeom>
                <a:avLst/>
                <a:gdLst>
                  <a:gd name="T0" fmla="*/ 132 w 132"/>
                  <a:gd name="T1" fmla="*/ 38 h 112"/>
                  <a:gd name="T2" fmla="*/ 0 w 132"/>
                  <a:gd name="T3" fmla="*/ 112 h 112"/>
                  <a:gd name="T4" fmla="*/ 0 w 132"/>
                  <a:gd name="T5" fmla="*/ 0 h 112"/>
                  <a:gd name="T6" fmla="*/ 132 w 132"/>
                  <a:gd name="T7" fmla="*/ 0 h 112"/>
                  <a:gd name="T8" fmla="*/ 132 w 132"/>
                  <a:gd name="T9" fmla="*/ 3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2">
                    <a:moveTo>
                      <a:pt x="132" y="38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32" y="0"/>
                    </a:lnTo>
                    <a:lnTo>
                      <a:pt x="13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36" name="ís1íḋé"/>
              <p:cNvSpPr/>
              <p:nvPr/>
            </p:nvSpPr>
            <p:spPr bwMode="auto">
              <a:xfrm>
                <a:off x="4465638" y="2860676"/>
                <a:ext cx="209550" cy="177800"/>
              </a:xfrm>
              <a:custGeom>
                <a:avLst/>
                <a:gdLst>
                  <a:gd name="T0" fmla="*/ 0 w 132"/>
                  <a:gd name="T1" fmla="*/ 38 h 112"/>
                  <a:gd name="T2" fmla="*/ 132 w 132"/>
                  <a:gd name="T3" fmla="*/ 112 h 112"/>
                  <a:gd name="T4" fmla="*/ 132 w 132"/>
                  <a:gd name="T5" fmla="*/ 0 h 112"/>
                  <a:gd name="T6" fmla="*/ 0 w 132"/>
                  <a:gd name="T7" fmla="*/ 0 h 112"/>
                  <a:gd name="T8" fmla="*/ 0 w 132"/>
                  <a:gd name="T9" fmla="*/ 3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2">
                    <a:moveTo>
                      <a:pt x="0" y="38"/>
                    </a:moveTo>
                    <a:lnTo>
                      <a:pt x="132" y="112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  <p:sp>
            <p:nvSpPr>
              <p:cNvPr id="37" name="i$ļíḋé"/>
              <p:cNvSpPr/>
              <p:nvPr/>
            </p:nvSpPr>
            <p:spPr bwMode="auto">
              <a:xfrm>
                <a:off x="2360613" y="1804989"/>
                <a:ext cx="3452812" cy="3063876"/>
              </a:xfrm>
              <a:custGeom>
                <a:avLst/>
                <a:gdLst>
                  <a:gd name="T0" fmla="*/ 530 w 971"/>
                  <a:gd name="T1" fmla="*/ 480 h 862"/>
                  <a:gd name="T2" fmla="*/ 595 w 971"/>
                  <a:gd name="T3" fmla="*/ 480 h 862"/>
                  <a:gd name="T4" fmla="*/ 971 w 971"/>
                  <a:gd name="T5" fmla="*/ 596 h 862"/>
                  <a:gd name="T6" fmla="*/ 971 w 971"/>
                  <a:gd name="T7" fmla="*/ 560 h 862"/>
                  <a:gd name="T8" fmla="*/ 530 w 971"/>
                  <a:gd name="T9" fmla="*/ 308 h 862"/>
                  <a:gd name="T10" fmla="*/ 530 w 971"/>
                  <a:gd name="T11" fmla="*/ 103 h 862"/>
                  <a:gd name="T12" fmla="*/ 485 w 971"/>
                  <a:gd name="T13" fmla="*/ 0 h 862"/>
                  <a:gd name="T14" fmla="*/ 440 w 971"/>
                  <a:gd name="T15" fmla="*/ 103 h 862"/>
                  <a:gd name="T16" fmla="*/ 440 w 971"/>
                  <a:gd name="T17" fmla="*/ 309 h 862"/>
                  <a:gd name="T18" fmla="*/ 0 w 971"/>
                  <a:gd name="T19" fmla="*/ 560 h 862"/>
                  <a:gd name="T20" fmla="*/ 0 w 971"/>
                  <a:gd name="T21" fmla="*/ 596 h 862"/>
                  <a:gd name="T22" fmla="*/ 376 w 971"/>
                  <a:gd name="T23" fmla="*/ 480 h 862"/>
                  <a:gd name="T24" fmla="*/ 440 w 971"/>
                  <a:gd name="T25" fmla="*/ 480 h 862"/>
                  <a:gd name="T26" fmla="*/ 440 w 971"/>
                  <a:gd name="T27" fmla="*/ 695 h 862"/>
                  <a:gd name="T28" fmla="*/ 440 w 971"/>
                  <a:gd name="T29" fmla="*/ 700 h 862"/>
                  <a:gd name="T30" fmla="*/ 297 w 971"/>
                  <a:gd name="T31" fmla="*/ 794 h 862"/>
                  <a:gd name="T32" fmla="*/ 297 w 971"/>
                  <a:gd name="T33" fmla="*/ 822 h 862"/>
                  <a:gd name="T34" fmla="*/ 456 w 971"/>
                  <a:gd name="T35" fmla="*/ 794 h 862"/>
                  <a:gd name="T36" fmla="*/ 485 w 971"/>
                  <a:gd name="T37" fmla="*/ 862 h 862"/>
                  <a:gd name="T38" fmla="*/ 514 w 971"/>
                  <a:gd name="T39" fmla="*/ 794 h 862"/>
                  <a:gd name="T40" fmla="*/ 673 w 971"/>
                  <a:gd name="T41" fmla="*/ 822 h 862"/>
                  <a:gd name="T42" fmla="*/ 673 w 971"/>
                  <a:gd name="T43" fmla="*/ 794 h 862"/>
                  <a:gd name="T44" fmla="*/ 530 w 971"/>
                  <a:gd name="T45" fmla="*/ 700 h 862"/>
                  <a:gd name="T46" fmla="*/ 530 w 971"/>
                  <a:gd name="T47" fmla="*/ 695 h 862"/>
                  <a:gd name="T48" fmla="*/ 530 w 971"/>
                  <a:gd name="T49" fmla="*/ 480 h 862"/>
                  <a:gd name="T50" fmla="*/ 451 w 971"/>
                  <a:gd name="T51" fmla="*/ 65 h 862"/>
                  <a:gd name="T52" fmla="*/ 485 w 971"/>
                  <a:gd name="T53" fmla="*/ 35 h 862"/>
                  <a:gd name="T54" fmla="*/ 519 w 971"/>
                  <a:gd name="T55" fmla="*/ 65 h 862"/>
                  <a:gd name="T56" fmla="*/ 485 w 971"/>
                  <a:gd name="T57" fmla="*/ 52 h 862"/>
                  <a:gd name="T58" fmla="*/ 451 w 971"/>
                  <a:gd name="T59" fmla="*/ 65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1" h="862">
                    <a:moveTo>
                      <a:pt x="530" y="480"/>
                    </a:moveTo>
                    <a:cubicBezTo>
                      <a:pt x="595" y="480"/>
                      <a:pt x="595" y="480"/>
                      <a:pt x="595" y="480"/>
                    </a:cubicBezTo>
                    <a:cubicBezTo>
                      <a:pt x="971" y="596"/>
                      <a:pt x="971" y="596"/>
                      <a:pt x="971" y="596"/>
                    </a:cubicBezTo>
                    <a:cubicBezTo>
                      <a:pt x="971" y="560"/>
                      <a:pt x="971" y="560"/>
                      <a:pt x="971" y="560"/>
                    </a:cubicBezTo>
                    <a:cubicBezTo>
                      <a:pt x="530" y="308"/>
                      <a:pt x="530" y="308"/>
                      <a:pt x="530" y="308"/>
                    </a:cubicBezTo>
                    <a:cubicBezTo>
                      <a:pt x="530" y="233"/>
                      <a:pt x="530" y="148"/>
                      <a:pt x="530" y="103"/>
                    </a:cubicBezTo>
                    <a:cubicBezTo>
                      <a:pt x="530" y="11"/>
                      <a:pt x="485" y="0"/>
                      <a:pt x="485" y="0"/>
                    </a:cubicBezTo>
                    <a:cubicBezTo>
                      <a:pt x="485" y="0"/>
                      <a:pt x="440" y="11"/>
                      <a:pt x="440" y="103"/>
                    </a:cubicBezTo>
                    <a:cubicBezTo>
                      <a:pt x="440" y="148"/>
                      <a:pt x="440" y="234"/>
                      <a:pt x="440" y="309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376" y="480"/>
                      <a:pt x="376" y="480"/>
                      <a:pt x="376" y="480"/>
                    </a:cubicBezTo>
                    <a:cubicBezTo>
                      <a:pt x="440" y="480"/>
                      <a:pt x="440" y="480"/>
                      <a:pt x="440" y="480"/>
                    </a:cubicBezTo>
                    <a:cubicBezTo>
                      <a:pt x="440" y="557"/>
                      <a:pt x="440" y="648"/>
                      <a:pt x="440" y="695"/>
                    </a:cubicBezTo>
                    <a:cubicBezTo>
                      <a:pt x="440" y="696"/>
                      <a:pt x="440" y="698"/>
                      <a:pt x="440" y="700"/>
                    </a:cubicBezTo>
                    <a:cubicBezTo>
                      <a:pt x="297" y="794"/>
                      <a:pt x="297" y="794"/>
                      <a:pt x="297" y="794"/>
                    </a:cubicBezTo>
                    <a:cubicBezTo>
                      <a:pt x="297" y="822"/>
                      <a:pt x="297" y="822"/>
                      <a:pt x="297" y="822"/>
                    </a:cubicBezTo>
                    <a:cubicBezTo>
                      <a:pt x="456" y="794"/>
                      <a:pt x="456" y="794"/>
                      <a:pt x="456" y="794"/>
                    </a:cubicBezTo>
                    <a:cubicBezTo>
                      <a:pt x="469" y="835"/>
                      <a:pt x="485" y="862"/>
                      <a:pt x="485" y="862"/>
                    </a:cubicBezTo>
                    <a:cubicBezTo>
                      <a:pt x="485" y="862"/>
                      <a:pt x="501" y="835"/>
                      <a:pt x="514" y="794"/>
                    </a:cubicBezTo>
                    <a:cubicBezTo>
                      <a:pt x="673" y="822"/>
                      <a:pt x="673" y="822"/>
                      <a:pt x="673" y="822"/>
                    </a:cubicBezTo>
                    <a:cubicBezTo>
                      <a:pt x="673" y="794"/>
                      <a:pt x="673" y="794"/>
                      <a:pt x="673" y="794"/>
                    </a:cubicBezTo>
                    <a:cubicBezTo>
                      <a:pt x="530" y="700"/>
                      <a:pt x="530" y="700"/>
                      <a:pt x="530" y="700"/>
                    </a:cubicBezTo>
                    <a:cubicBezTo>
                      <a:pt x="530" y="698"/>
                      <a:pt x="530" y="696"/>
                      <a:pt x="530" y="695"/>
                    </a:cubicBezTo>
                    <a:cubicBezTo>
                      <a:pt x="530" y="648"/>
                      <a:pt x="530" y="557"/>
                      <a:pt x="530" y="480"/>
                    </a:cubicBezTo>
                    <a:close/>
                    <a:moveTo>
                      <a:pt x="451" y="65"/>
                    </a:moveTo>
                    <a:cubicBezTo>
                      <a:pt x="455" y="50"/>
                      <a:pt x="469" y="35"/>
                      <a:pt x="485" y="35"/>
                    </a:cubicBezTo>
                    <a:cubicBezTo>
                      <a:pt x="501" y="35"/>
                      <a:pt x="515" y="50"/>
                      <a:pt x="519" y="65"/>
                    </a:cubicBezTo>
                    <a:cubicBezTo>
                      <a:pt x="512" y="54"/>
                      <a:pt x="499" y="52"/>
                      <a:pt x="485" y="52"/>
                    </a:cubicBezTo>
                    <a:cubicBezTo>
                      <a:pt x="471" y="52"/>
                      <a:pt x="458" y="54"/>
                      <a:pt x="451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143B59"/>
                  </a:solidFill>
                </a:endParaRPr>
              </a:p>
            </p:txBody>
          </p:sp>
        </p:grpSp>
        <p:grpSp>
          <p:nvGrpSpPr>
            <p:cNvPr id="14" name="îšľiḍé"/>
            <p:cNvGrpSpPr/>
            <p:nvPr/>
          </p:nvGrpSpPr>
          <p:grpSpPr>
            <a:xfrm>
              <a:off x="6781179" y="4304955"/>
              <a:ext cx="4430099" cy="624349"/>
              <a:chOff x="6792409" y="3279102"/>
              <a:chExt cx="4430099" cy="624349"/>
            </a:xfrm>
          </p:grpSpPr>
          <p:grpSp>
            <p:nvGrpSpPr>
              <p:cNvPr id="29" name="îšḷîdé"/>
              <p:cNvGrpSpPr/>
              <p:nvPr/>
            </p:nvGrpSpPr>
            <p:grpSpPr>
              <a:xfrm>
                <a:off x="6792409" y="3279102"/>
                <a:ext cx="624349" cy="624349"/>
                <a:chOff x="2876776" y="4765908"/>
                <a:chExt cx="687003" cy="687003"/>
              </a:xfrm>
            </p:grpSpPr>
            <p:sp>
              <p:nvSpPr>
                <p:cNvPr id="33" name="i$ḻíḑe"/>
                <p:cNvSpPr/>
                <p:nvPr/>
              </p:nvSpPr>
              <p:spPr>
                <a:xfrm>
                  <a:off x="2876776" y="4765908"/>
                  <a:ext cx="687003" cy="687003"/>
                </a:xfrm>
                <a:prstGeom prst="diamond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34" name="îśḻîḓe"/>
                <p:cNvSpPr txBox="1"/>
                <p:nvPr/>
              </p:nvSpPr>
              <p:spPr>
                <a:xfrm>
                  <a:off x="3013725" y="4959145"/>
                  <a:ext cx="413099" cy="338663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03</a:t>
                  </a:r>
                </a:p>
              </p:txBody>
            </p:sp>
          </p:grpSp>
          <p:grpSp>
            <p:nvGrpSpPr>
              <p:cNvPr id="30" name="ïṧḻïḍè"/>
              <p:cNvGrpSpPr/>
              <p:nvPr/>
            </p:nvGrpSpPr>
            <p:grpSpPr>
              <a:xfrm>
                <a:off x="7259934" y="3309660"/>
                <a:ext cx="3962574" cy="563232"/>
                <a:chOff x="6444107" y="1469392"/>
                <a:chExt cx="4232109" cy="563232"/>
              </a:xfrm>
            </p:grpSpPr>
            <p:sp>
              <p:nvSpPr>
                <p:cNvPr id="31" name="isļîdê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92500" lnSpcReduction="20000"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2" name="îṡlíḑé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15" name="îṩ1ïďe"/>
            <p:cNvGrpSpPr/>
            <p:nvPr/>
          </p:nvGrpSpPr>
          <p:grpSpPr>
            <a:xfrm>
              <a:off x="6781179" y="3426379"/>
              <a:ext cx="4430099" cy="624349"/>
              <a:chOff x="6792409" y="2454279"/>
              <a:chExt cx="4430099" cy="624349"/>
            </a:xfrm>
          </p:grpSpPr>
          <p:grpSp>
            <p:nvGrpSpPr>
              <p:cNvPr id="23" name="iś1îdê"/>
              <p:cNvGrpSpPr/>
              <p:nvPr/>
            </p:nvGrpSpPr>
            <p:grpSpPr>
              <a:xfrm>
                <a:off x="6792409" y="2454279"/>
                <a:ext cx="624349" cy="624349"/>
                <a:chOff x="2876776" y="4765908"/>
                <a:chExt cx="687003" cy="687003"/>
              </a:xfrm>
            </p:grpSpPr>
            <p:sp>
              <p:nvSpPr>
                <p:cNvPr id="27" name="išḻíḑe"/>
                <p:cNvSpPr/>
                <p:nvPr/>
              </p:nvSpPr>
              <p:spPr>
                <a:xfrm>
                  <a:off x="2876776" y="4765908"/>
                  <a:ext cx="687003" cy="687003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8" name="îş1îďè"/>
                <p:cNvSpPr txBox="1"/>
                <p:nvPr/>
              </p:nvSpPr>
              <p:spPr>
                <a:xfrm>
                  <a:off x="3016373" y="4939003"/>
                  <a:ext cx="407805" cy="338663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02</a:t>
                  </a:r>
                </a:p>
              </p:txBody>
            </p:sp>
          </p:grpSp>
          <p:grpSp>
            <p:nvGrpSpPr>
              <p:cNvPr id="24" name="íṧliḑé"/>
              <p:cNvGrpSpPr/>
              <p:nvPr/>
            </p:nvGrpSpPr>
            <p:grpSpPr>
              <a:xfrm>
                <a:off x="7259934" y="2484837"/>
                <a:ext cx="3962574" cy="563232"/>
                <a:chOff x="6444107" y="1469392"/>
                <a:chExt cx="4232109" cy="563232"/>
              </a:xfrm>
            </p:grpSpPr>
            <p:sp>
              <p:nvSpPr>
                <p:cNvPr id="25" name="iŝḷîďè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92500" lnSpcReduction="20000"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6" name="ïŝľïde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16" name="ïsļîḍê"/>
            <p:cNvGrpSpPr/>
            <p:nvPr/>
          </p:nvGrpSpPr>
          <p:grpSpPr>
            <a:xfrm>
              <a:off x="6781181" y="2547803"/>
              <a:ext cx="4430097" cy="624349"/>
              <a:chOff x="6792411" y="1649954"/>
              <a:chExt cx="4430097" cy="624349"/>
            </a:xfrm>
          </p:grpSpPr>
          <p:grpSp>
            <p:nvGrpSpPr>
              <p:cNvPr id="17" name="iṣ1idè"/>
              <p:cNvGrpSpPr/>
              <p:nvPr/>
            </p:nvGrpSpPr>
            <p:grpSpPr>
              <a:xfrm>
                <a:off x="6792411" y="1649954"/>
                <a:ext cx="624349" cy="624349"/>
                <a:chOff x="2876776" y="4765908"/>
                <a:chExt cx="687003" cy="687003"/>
              </a:xfrm>
            </p:grpSpPr>
            <p:sp>
              <p:nvSpPr>
                <p:cNvPr id="21" name="iṩlîḑê"/>
                <p:cNvSpPr/>
                <p:nvPr/>
              </p:nvSpPr>
              <p:spPr>
                <a:xfrm>
                  <a:off x="2876776" y="4765908"/>
                  <a:ext cx="687003" cy="687003"/>
                </a:xfrm>
                <a:prstGeom prst="diamon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143B59"/>
                    </a:solidFill>
                  </a:endParaRPr>
                </a:p>
              </p:txBody>
            </p:sp>
            <p:sp>
              <p:nvSpPr>
                <p:cNvPr id="22" name="íŝḷiḋê"/>
                <p:cNvSpPr txBox="1"/>
                <p:nvPr/>
              </p:nvSpPr>
              <p:spPr>
                <a:xfrm>
                  <a:off x="3007696" y="4939003"/>
                  <a:ext cx="384877" cy="338663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01</a:t>
                  </a:r>
                </a:p>
              </p:txBody>
            </p:sp>
          </p:grpSp>
          <p:grpSp>
            <p:nvGrpSpPr>
              <p:cNvPr id="18" name="iSļïḑê"/>
              <p:cNvGrpSpPr/>
              <p:nvPr/>
            </p:nvGrpSpPr>
            <p:grpSpPr>
              <a:xfrm>
                <a:off x="7259934" y="1680512"/>
                <a:ext cx="3962574" cy="563232"/>
                <a:chOff x="6444107" y="1469392"/>
                <a:chExt cx="4232109" cy="563232"/>
              </a:xfrm>
            </p:grpSpPr>
            <p:sp>
              <p:nvSpPr>
                <p:cNvPr id="19" name="iśḷïďê"/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92500" lnSpcReduction="20000"/>
                </a:bodyPr>
                <a:lstStyle/>
                <a:p>
                  <a:r>
                    <a:rPr lang="zh-CN" altLang="en-US" sz="1600" b="1">
                      <a:solidFill>
                        <a:srgbClr val="143B59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0" name="ïṥlíḑè"/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143B59"/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7ea1a4-08e3-4b07-ab7d-646249f5c7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a88460-b8f0-4790-b107-f027add2c3b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63c0ba-7f42-47ff-9c32-69a52744965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391065-092a-4dab-9ed4-5cccb84cb53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67a8686-3c76-461f-b098-8690c521abc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778ba1-781e-4f8d-a3b6-1ce9e60b4fb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93663c-500d-4796-926b-9803a34e94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7cb65f8-86aa-41a4-b3ef-a952b869b4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89a4cf-83e1-42b4-a3e1-658c6f0b394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609717-2a1b-40cf-ba34-bc8fd6ca0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1980950-b736-4ffd-aa26-5bf48aba37c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42a093-1a41-4478-8d5c-ef98025967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ddc828f-e67c-485c-9621-8550acd74a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c36a50-7d16-4b69-8349-392d020d9ed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42512e6-687d-4e55-a7a6-2c4fb340bc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44d49d5-804f-4a35-9ab6-98a3540b98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b68381d-8104-4d07-a50f-4bd095a00b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07a6857-f681-4ad1-8505-ddb6cd416152"/>
</p:tagLst>
</file>

<file path=ppt/theme/theme1.xml><?xml version="1.0" encoding="utf-8"?>
<a:theme xmlns:a="http://schemas.openxmlformats.org/drawingml/2006/main" name=" www.2ppt.com">
  <a:themeElements>
    <a:clrScheme name="自定义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00206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1395</Words>
  <Application>Microsoft Office PowerPoint</Application>
  <PresentationFormat>宽屏</PresentationFormat>
  <Paragraphs>219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等线 Light</vt:lpstr>
      <vt:lpstr>方正粗圆简体</vt:lpstr>
      <vt:lpstr>宋体</vt:lpstr>
      <vt:lpstr>微软雅黑</vt:lpstr>
      <vt:lpstr>Arial</vt:lpstr>
      <vt:lpstr>Calibri</vt:lpstr>
      <vt:lpstr>Calibri Light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2022-03-04T03:00:47Z</dcterms:created>
  <dcterms:modified xsi:type="dcterms:W3CDTF">2023-01-10T05:31:37Z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5DC95929C0F54C78A0E5505275974ACC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